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7" r:id="rId2"/>
    <p:sldId id="260" r:id="rId3"/>
    <p:sldId id="262" r:id="rId4"/>
    <p:sldId id="258" r:id="rId5"/>
    <p:sldId id="261" r:id="rId6"/>
    <p:sldId id="259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7A6C0D97-FDB4-4EEF-8405-09DE5FDA6BE8}" type="datetimeFigureOut">
              <a:rPr lang="en-US" smtClean="0"/>
              <a:t>10/1/2023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C2A2EC3-A546-423D-A947-D3B7E9E04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776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C0D97-FDB4-4EEF-8405-09DE5FDA6BE8}" type="datetimeFigureOut">
              <a:rPr lang="en-US" smtClean="0"/>
              <a:t>10/1/2023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A2EC3-A546-423D-A947-D3B7E9E04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961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7A6C0D97-FDB4-4EEF-8405-09DE5FDA6BE8}" type="datetimeFigureOut">
              <a:rPr lang="en-US" smtClean="0"/>
              <a:t>10/1/2023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C2A2EC3-A546-423D-A947-D3B7E9E04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775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C0D97-FDB4-4EEF-8405-09DE5FDA6BE8}" type="datetimeFigureOut">
              <a:rPr lang="en-US" smtClean="0"/>
              <a:t>10/1/2023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5C2A2EC3-A546-423D-A947-D3B7E9E04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022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7A6C0D97-FDB4-4EEF-8405-09DE5FDA6BE8}" type="datetimeFigureOut">
              <a:rPr lang="en-US" smtClean="0"/>
              <a:t>10/1/2023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C2A2EC3-A546-423D-A947-D3B7E9E04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982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C0D97-FDB4-4EEF-8405-09DE5FDA6BE8}" type="datetimeFigureOut">
              <a:rPr lang="en-US" smtClean="0"/>
              <a:t>10/1/2023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A2EC3-A546-423D-A947-D3B7E9E04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818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C0D97-FDB4-4EEF-8405-09DE5FDA6BE8}" type="datetimeFigureOut">
              <a:rPr lang="en-US" smtClean="0"/>
              <a:t>10/1/2023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A2EC3-A546-423D-A947-D3B7E9E04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605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C0D97-FDB4-4EEF-8405-09DE5FDA6BE8}" type="datetimeFigureOut">
              <a:rPr lang="en-US" smtClean="0"/>
              <a:t>10/1/2023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A2EC3-A546-423D-A947-D3B7E9E04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866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C0D97-FDB4-4EEF-8405-09DE5FDA6BE8}" type="datetimeFigureOut">
              <a:rPr lang="en-US" smtClean="0"/>
              <a:t>10/1/2023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A2EC3-A546-423D-A947-D3B7E9E04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6458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7A6C0D97-FDB4-4EEF-8405-09DE5FDA6BE8}" type="datetimeFigureOut">
              <a:rPr lang="en-US" smtClean="0"/>
              <a:t>10/1/2023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C2A2EC3-A546-423D-A947-D3B7E9E04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20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C0D97-FDB4-4EEF-8405-09DE5FDA6BE8}" type="datetimeFigureOut">
              <a:rPr lang="en-US" smtClean="0"/>
              <a:t>10/1/2023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A2EC3-A546-423D-A947-D3B7E9E04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888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7A6C0D97-FDB4-4EEF-8405-09DE5FDA6BE8}" type="datetimeFigureOut">
              <a:rPr lang="en-US" smtClean="0"/>
              <a:t>10/1/2023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5C2A2EC3-A546-423D-A947-D3B7E9E0423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20240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4B9D187-D15F-38C0-F1E2-9242E2C232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Yom Kippur Overview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BC27B05-2068-34EC-1C72-DB62A058C3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08925" y="2225492"/>
            <a:ext cx="5087075" cy="536005"/>
          </a:xfrm>
        </p:spPr>
        <p:txBody>
          <a:bodyPr/>
          <a:lstStyle/>
          <a:p>
            <a:r>
              <a:rPr lang="en-US" sz="3200" dirty="0"/>
              <a:t>The Commandment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DD2F121-88D6-50CB-B304-E26B7BEDD1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473494" y="2916252"/>
            <a:ext cx="5393100" cy="2934999"/>
          </a:xfrm>
        </p:spPr>
        <p:txBody>
          <a:bodyPr>
            <a:noAutofit/>
          </a:bodyPr>
          <a:lstStyle/>
          <a:p>
            <a:r>
              <a:rPr lang="en-US" sz="3200" dirty="0"/>
              <a:t>Atonement Sacrifice &amp; Blood</a:t>
            </a:r>
          </a:p>
          <a:p>
            <a:r>
              <a:rPr lang="en-US" sz="3200" dirty="0"/>
              <a:t>Sacrifice Goat &amp; Scapegoat</a:t>
            </a:r>
          </a:p>
          <a:p>
            <a:r>
              <a:rPr lang="en-US" sz="3200" dirty="0"/>
              <a:t>Incense Offering</a:t>
            </a:r>
          </a:p>
          <a:p>
            <a:r>
              <a:rPr lang="en-US" sz="3200" dirty="0"/>
              <a:t>Priest Only Enters</a:t>
            </a:r>
          </a:p>
          <a:p>
            <a:r>
              <a:rPr lang="en-US" sz="3200" dirty="0"/>
              <a:t>Justification</a:t>
            </a:r>
          </a:p>
        </p:txBody>
      </p:sp>
    </p:spTree>
    <p:extLst>
      <p:ext uri="{BB962C8B-B14F-4D97-AF65-F5344CB8AC3E}">
        <p14:creationId xmlns:p14="http://schemas.microsoft.com/office/powerpoint/2010/main" val="2351090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4B9D187-D15F-38C0-F1E2-9242E2C232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Yom Kippur Overview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5FA8D97-43DB-8C40-A9DC-C150307E10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93257" y="2232306"/>
            <a:ext cx="5087073" cy="553373"/>
          </a:xfrm>
        </p:spPr>
        <p:txBody>
          <a:bodyPr/>
          <a:lstStyle/>
          <a:p>
            <a:r>
              <a:rPr lang="en-US" sz="3200" dirty="0"/>
              <a:t>The Conflict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DE7F5725-B7EA-454E-3685-562C2FBB93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93257" y="3022904"/>
            <a:ext cx="10150764" cy="2934999"/>
          </a:xfrm>
        </p:spPr>
        <p:txBody>
          <a:bodyPr>
            <a:noAutofit/>
          </a:bodyPr>
          <a:lstStyle/>
          <a:p>
            <a:r>
              <a:rPr lang="en-US" sz="3200" dirty="0"/>
              <a:t>Distorted View of Justice</a:t>
            </a:r>
          </a:p>
          <a:p>
            <a:r>
              <a:rPr lang="en-US" sz="3200" dirty="0"/>
              <a:t>Taking the wrong counsel (Advocate vs Adversary)</a:t>
            </a:r>
          </a:p>
          <a:p>
            <a:r>
              <a:rPr lang="en-US" sz="3200" dirty="0"/>
              <a:t>Not Trusting the Blood of Yeshua</a:t>
            </a:r>
          </a:p>
          <a:p>
            <a:r>
              <a:rPr lang="en-US" sz="3200" dirty="0"/>
              <a:t>Unwilling to submit to the Mysterious Working of YHVH</a:t>
            </a:r>
          </a:p>
        </p:txBody>
      </p:sp>
    </p:spTree>
    <p:extLst>
      <p:ext uri="{BB962C8B-B14F-4D97-AF65-F5344CB8AC3E}">
        <p14:creationId xmlns:p14="http://schemas.microsoft.com/office/powerpoint/2010/main" val="38866196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829869-761F-014A-9F21-DC2C30383E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Distorted view of justice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18E12B2-DD85-F1A0-EA9F-F40DB542A7D5}"/>
              </a:ext>
            </a:extLst>
          </p:cNvPr>
          <p:cNvSpPr txBox="1"/>
          <p:nvPr/>
        </p:nvSpPr>
        <p:spPr>
          <a:xfrm>
            <a:off x="1477139" y="2743200"/>
            <a:ext cx="9227126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lvl="0" indent="-457200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3200" kern="1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Yahweh’s Justice is Pure and Holy</a:t>
            </a:r>
          </a:p>
          <a:p>
            <a:pPr marL="457200" marR="0" lvl="0" indent="-457200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endParaRPr lang="en-US" sz="3200" kern="1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marR="0" lvl="0" indent="-457200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3200" kern="1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Our distorted view of Yahweh’s justice is shaped by false teaching and the world.</a:t>
            </a:r>
          </a:p>
          <a:p>
            <a:pPr marR="0" lvl="0" rtl="0">
              <a:spcBef>
                <a:spcPts val="0"/>
              </a:spcBef>
              <a:spcAft>
                <a:spcPts val="0"/>
              </a:spcAft>
            </a:pPr>
            <a:endParaRPr lang="en-US" sz="3200" kern="1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3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Arial" panose="020B0604020202020204" pitchFamily="34" charset="0"/>
              </a:rPr>
              <a:t>Our Lack of confession hinders Justice.</a:t>
            </a:r>
            <a:endParaRPr lang="en-US" sz="3200" kern="1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R="0" lvl="0" rtl="0">
              <a:spcBef>
                <a:spcPts val="0"/>
              </a:spcBef>
              <a:spcAft>
                <a:spcPts val="0"/>
              </a:spcAft>
            </a:pPr>
            <a:endParaRPr lang="en-US" sz="2800" kern="100" dirty="0"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528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E3D7C1E2-5131-07DD-7C93-2F271AC0BF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Choose Your Counsel</a:t>
            </a:r>
          </a:p>
        </p:txBody>
      </p:sp>
      <p:graphicFrame>
        <p:nvGraphicFramePr>
          <p:cNvPr id="16" name="Table 16">
            <a:extLst>
              <a:ext uri="{FF2B5EF4-FFF2-40B4-BE49-F238E27FC236}">
                <a16:creationId xmlns:a16="http://schemas.microsoft.com/office/drawing/2014/main" id="{EF6859B0-ACDF-869C-FA88-4D28D66180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1850370"/>
              </p:ext>
            </p:extLst>
          </p:nvPr>
        </p:nvGraphicFramePr>
        <p:xfrm>
          <a:off x="464232" y="1973169"/>
          <a:ext cx="11254155" cy="48422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51385">
                  <a:extLst>
                    <a:ext uri="{9D8B030D-6E8A-4147-A177-3AD203B41FA5}">
                      <a16:colId xmlns:a16="http://schemas.microsoft.com/office/drawing/2014/main" val="519961188"/>
                    </a:ext>
                  </a:extLst>
                </a:gridCol>
                <a:gridCol w="3751385">
                  <a:extLst>
                    <a:ext uri="{9D8B030D-6E8A-4147-A177-3AD203B41FA5}">
                      <a16:colId xmlns:a16="http://schemas.microsoft.com/office/drawing/2014/main" val="3813037117"/>
                    </a:ext>
                  </a:extLst>
                </a:gridCol>
                <a:gridCol w="3751385">
                  <a:extLst>
                    <a:ext uri="{9D8B030D-6E8A-4147-A177-3AD203B41FA5}">
                      <a16:colId xmlns:a16="http://schemas.microsoft.com/office/drawing/2014/main" val="130162643"/>
                    </a:ext>
                  </a:extLst>
                </a:gridCol>
              </a:tblGrid>
              <a:tr h="640663">
                <a:tc>
                  <a:txBody>
                    <a:bodyPr/>
                    <a:lstStyle/>
                    <a:p>
                      <a:r>
                        <a:rPr lang="en-US" sz="2800" dirty="0"/>
                        <a:t>Adversary</a:t>
                      </a:r>
                    </a:p>
                    <a:p>
                      <a:r>
                        <a:rPr lang="en-US" sz="2800" dirty="0"/>
                        <a:t>1 Peter 5:8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Scripture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dirty="0"/>
                        <a:t>Advocate</a:t>
                      </a:r>
                    </a:p>
                    <a:p>
                      <a:pPr algn="r"/>
                      <a:r>
                        <a:rPr lang="en-US" sz="2800" dirty="0"/>
                        <a:t>1 John 2:1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0905030"/>
                  </a:ext>
                </a:extLst>
              </a:tr>
              <a:tr h="649562">
                <a:tc>
                  <a:txBody>
                    <a:bodyPr/>
                    <a:lstStyle/>
                    <a:p>
                      <a:r>
                        <a:rPr lang="en-US" sz="2800" dirty="0"/>
                        <a:t>Kill, Steal, &amp; Destroy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/>
                        <a:t>John 10:10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dirty="0"/>
                        <a:t>Abundant Life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8382430"/>
                  </a:ext>
                </a:extLst>
              </a:tr>
              <a:tr h="649562">
                <a:tc>
                  <a:txBody>
                    <a:bodyPr/>
                    <a:lstStyle/>
                    <a:p>
                      <a:r>
                        <a:rPr lang="en-US" sz="2800" dirty="0"/>
                        <a:t>Unforgiveness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/>
                        <a:t>2 Corinthians 2:10-11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dirty="0"/>
                        <a:t>Forgiveness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1470689"/>
                  </a:ext>
                </a:extLst>
              </a:tr>
              <a:tr h="649562">
                <a:tc>
                  <a:txBody>
                    <a:bodyPr/>
                    <a:lstStyle/>
                    <a:p>
                      <a:r>
                        <a:rPr lang="en-US" sz="2800" dirty="0"/>
                        <a:t>Puffs up with Pride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/>
                        <a:t>1 Corinthian 8:1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dirty="0"/>
                        <a:t>Edifies with Love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3258151"/>
                  </a:ext>
                </a:extLst>
              </a:tr>
              <a:tr h="649562">
                <a:tc>
                  <a:txBody>
                    <a:bodyPr/>
                    <a:lstStyle/>
                    <a:p>
                      <a:r>
                        <a:rPr lang="en-US" sz="2800" dirty="0"/>
                        <a:t>Division/Isolation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/>
                        <a:t>1 Peter 3:8-9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dirty="0"/>
                        <a:t>Unity with brethren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7078125"/>
                  </a:ext>
                </a:extLst>
              </a:tr>
              <a:tr h="649562">
                <a:tc>
                  <a:txBody>
                    <a:bodyPr/>
                    <a:lstStyle/>
                    <a:p>
                      <a:r>
                        <a:rPr lang="en-US" sz="2800" dirty="0"/>
                        <a:t>Condemnation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/>
                        <a:t>Romans 8:1-2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dirty="0"/>
                        <a:t>Redemption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0793614"/>
                  </a:ext>
                </a:extLst>
              </a:tr>
              <a:tr h="649562">
                <a:tc>
                  <a:txBody>
                    <a:bodyPr/>
                    <a:lstStyle/>
                    <a:p>
                      <a:r>
                        <a:rPr lang="en-US" sz="2800" dirty="0"/>
                        <a:t>Accusation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/>
                        <a:t>Rev. 12:10/Rom. 5:1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dirty="0"/>
                        <a:t>Acquittal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27474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88797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4B9D187-D15F-38C0-F1E2-9242E2C232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Blood Atonement &amp; Mysterious work of Yahweh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DE7F5725-B7EA-454E-3685-562C2FBB93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81193" y="2234860"/>
            <a:ext cx="6206308" cy="425120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The Blood Speaks</a:t>
            </a:r>
          </a:p>
          <a:p>
            <a:r>
              <a:rPr lang="en-US" sz="3200" dirty="0"/>
              <a:t>Not just symbolic, but an actual voice/vibration</a:t>
            </a:r>
          </a:p>
          <a:p>
            <a:r>
              <a:rPr lang="en-US" sz="3200" dirty="0"/>
              <a:t>Sprinkled Seven (7) Times signifying completion </a:t>
            </a:r>
          </a:p>
          <a:p>
            <a:r>
              <a:rPr lang="en-US" sz="3200" dirty="0"/>
              <a:t>We can Plea “the Blood of Yeshua”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0EF0F3B4-FA47-4410-2A43-F6AF57EDA32F}"/>
              </a:ext>
            </a:extLst>
          </p:cNvPr>
          <p:cNvSpPr txBox="1">
            <a:spLocks/>
          </p:cNvSpPr>
          <p:nvPr/>
        </p:nvSpPr>
        <p:spPr>
          <a:xfrm>
            <a:off x="6787501" y="2234860"/>
            <a:ext cx="5264198" cy="425120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 panose="05020102010507070707" pitchFamily="18" charset="2"/>
              <a:buNone/>
            </a:pPr>
            <a:r>
              <a:rPr lang="en-US" sz="3200" dirty="0"/>
              <a:t>Mysterious work of Yahweh</a:t>
            </a:r>
          </a:p>
          <a:p>
            <a:r>
              <a:rPr lang="en-US" sz="3200" dirty="0"/>
              <a:t>We are the Tabernacle</a:t>
            </a:r>
          </a:p>
          <a:p>
            <a:r>
              <a:rPr lang="en-US" sz="3200" dirty="0"/>
              <a:t>Only High Priest can restore us. (Justice)</a:t>
            </a:r>
          </a:p>
          <a:p>
            <a:pPr marL="0" indent="0">
              <a:buFont typeface="Wingdings 2" panose="05020102010507070707" pitchFamily="18" charset="2"/>
              <a:buNone/>
            </a:pPr>
            <a:endParaRPr lang="en-US" sz="2800" dirty="0"/>
          </a:p>
          <a:p>
            <a:pPr marL="0" indent="0">
              <a:buFont typeface="Wingdings 2" panose="05020102010507070707" pitchFamily="18" charset="2"/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947265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AF9586-7257-CBAF-25EA-EC5310A265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Justice of </a:t>
            </a:r>
            <a:r>
              <a:rPr lang="en-US" dirty="0" err="1"/>
              <a:t>yahweh</a:t>
            </a: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DB7B70E-DDE0-265B-CC9A-4DB82A29CE46}"/>
              </a:ext>
            </a:extLst>
          </p:cNvPr>
          <p:cNvSpPr txBox="1"/>
          <p:nvPr/>
        </p:nvSpPr>
        <p:spPr>
          <a:xfrm>
            <a:off x="292100" y="2173413"/>
            <a:ext cx="35306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/>
              <a:t>1 John 1:9</a:t>
            </a:r>
            <a:r>
              <a:rPr lang="en-US" sz="2800" b="0" i="1" dirty="0">
                <a:solidFill>
                  <a:srgbClr val="000000"/>
                </a:solidFill>
                <a:effectLst/>
                <a:latin typeface="system-ui"/>
              </a:rPr>
              <a:t>  If we </a:t>
            </a:r>
            <a:r>
              <a:rPr lang="en-US" sz="2800" b="1" i="1" dirty="0">
                <a:effectLst/>
                <a:latin typeface="system-ui"/>
              </a:rPr>
              <a:t>confess</a:t>
            </a:r>
            <a:r>
              <a:rPr lang="en-US" sz="2800" b="0" i="1" dirty="0">
                <a:solidFill>
                  <a:srgbClr val="000000"/>
                </a:solidFill>
                <a:effectLst/>
                <a:latin typeface="system-ui"/>
              </a:rPr>
              <a:t> our sins, he is </a:t>
            </a:r>
            <a:r>
              <a:rPr lang="en-US" sz="2800" b="1" i="1" dirty="0">
                <a:solidFill>
                  <a:srgbClr val="000000"/>
                </a:solidFill>
                <a:effectLst/>
                <a:latin typeface="system-ui"/>
              </a:rPr>
              <a:t>faithful</a:t>
            </a:r>
            <a:r>
              <a:rPr lang="en-US" sz="2800" b="0" i="1" dirty="0">
                <a:solidFill>
                  <a:srgbClr val="000000"/>
                </a:solidFill>
                <a:effectLst/>
                <a:latin typeface="system-ui"/>
              </a:rPr>
              <a:t> and </a:t>
            </a:r>
            <a:r>
              <a:rPr lang="en-US" sz="2800" b="1" i="1" dirty="0">
                <a:solidFill>
                  <a:srgbClr val="000000"/>
                </a:solidFill>
                <a:effectLst/>
                <a:latin typeface="system-ui"/>
              </a:rPr>
              <a:t>just</a:t>
            </a:r>
            <a:r>
              <a:rPr lang="en-US" sz="2800" b="0" i="1" dirty="0">
                <a:solidFill>
                  <a:srgbClr val="000000"/>
                </a:solidFill>
                <a:effectLst/>
                <a:latin typeface="system-ui"/>
              </a:rPr>
              <a:t> to </a:t>
            </a:r>
            <a:r>
              <a:rPr lang="en-US" sz="2800" b="1" i="1" dirty="0">
                <a:solidFill>
                  <a:srgbClr val="000000"/>
                </a:solidFill>
                <a:effectLst/>
                <a:latin typeface="system-ui"/>
              </a:rPr>
              <a:t>forgive</a:t>
            </a:r>
            <a:r>
              <a:rPr lang="en-US" sz="2800" b="0" i="1" dirty="0">
                <a:solidFill>
                  <a:srgbClr val="000000"/>
                </a:solidFill>
                <a:effectLst/>
                <a:latin typeface="system-ui"/>
              </a:rPr>
              <a:t> us our sins, and to </a:t>
            </a:r>
            <a:r>
              <a:rPr lang="en-US" sz="2800" b="1" i="1" dirty="0">
                <a:solidFill>
                  <a:srgbClr val="000000"/>
                </a:solidFill>
                <a:effectLst/>
                <a:latin typeface="system-ui"/>
              </a:rPr>
              <a:t>cleanse</a:t>
            </a:r>
            <a:r>
              <a:rPr lang="en-US" sz="2800" b="0" i="1" dirty="0">
                <a:solidFill>
                  <a:srgbClr val="000000"/>
                </a:solidFill>
                <a:effectLst/>
                <a:latin typeface="system-ui"/>
              </a:rPr>
              <a:t> us from all unrighteousness</a:t>
            </a:r>
            <a:r>
              <a:rPr lang="en-US" sz="2400" b="0" i="1" dirty="0">
                <a:solidFill>
                  <a:srgbClr val="000000"/>
                </a:solidFill>
                <a:effectLst/>
                <a:latin typeface="system-ui"/>
              </a:rPr>
              <a:t>.</a:t>
            </a:r>
            <a:r>
              <a:rPr lang="en-US" sz="2400" i="1" dirty="0"/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EE11C3B-510E-1E95-AAB5-1424D0046869}"/>
              </a:ext>
            </a:extLst>
          </p:cNvPr>
          <p:cNvSpPr txBox="1"/>
          <p:nvPr/>
        </p:nvSpPr>
        <p:spPr>
          <a:xfrm>
            <a:off x="4384965" y="2619339"/>
            <a:ext cx="7400635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Is Your Name written in the Book of Life?</a:t>
            </a:r>
          </a:p>
          <a:p>
            <a:endParaRPr lang="en-US" sz="3200" dirty="0"/>
          </a:p>
          <a:p>
            <a:r>
              <a:rPr lang="en-US" sz="3200" dirty="0"/>
              <a:t>Whose Counsel do You Choose?</a:t>
            </a:r>
          </a:p>
          <a:p>
            <a:endParaRPr lang="en-US" sz="3200" dirty="0"/>
          </a:p>
          <a:p>
            <a:r>
              <a:rPr lang="en-US" sz="3200" dirty="0"/>
              <a:t>How do you Plea?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59309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0A7DCAFA-C317-1CE4-D3DD-DDE7E73E02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Day of Jubilee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89347CE-4C06-6C4A-D86F-076E615408D5}"/>
              </a:ext>
            </a:extLst>
          </p:cNvPr>
          <p:cNvSpPr txBox="1"/>
          <p:nvPr/>
        </p:nvSpPr>
        <p:spPr>
          <a:xfrm>
            <a:off x="471054" y="3186543"/>
            <a:ext cx="11134455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dirty="0">
                <a:latin typeface="Aharoni" panose="02010803020104030203" pitchFamily="2" charset="-79"/>
                <a:cs typeface="Aharoni" panose="02010803020104030203" pitchFamily="2" charset="-79"/>
              </a:rPr>
              <a:t>Yahweh’s</a:t>
            </a:r>
            <a:r>
              <a:rPr lang="en-US" sz="100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10000" dirty="0" err="1">
                <a:latin typeface="Aharoni" panose="02010803020104030203" pitchFamily="2" charset="-79"/>
                <a:cs typeface="Aharoni" panose="02010803020104030203" pitchFamily="2" charset="-79"/>
              </a:rPr>
              <a:t>Yovel</a:t>
            </a:r>
            <a:r>
              <a:rPr lang="en-US" sz="10000" dirty="0">
                <a:latin typeface="Aharoni" panose="02010803020104030203" pitchFamily="2" charset="-79"/>
                <a:cs typeface="Aharoni" panose="02010803020104030203" pitchFamily="2" charset="-79"/>
              </a:rPr>
              <a:t> !</a:t>
            </a:r>
          </a:p>
        </p:txBody>
      </p:sp>
    </p:spTree>
    <p:extLst>
      <p:ext uri="{BB962C8B-B14F-4D97-AF65-F5344CB8AC3E}">
        <p14:creationId xmlns:p14="http://schemas.microsoft.com/office/powerpoint/2010/main" val="81365980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Dividend</Template>
  <TotalTime>1479</TotalTime>
  <Words>258</Words>
  <Application>Microsoft Office PowerPoint</Application>
  <PresentationFormat>Widescreen</PresentationFormat>
  <Paragraphs>60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Aharoni</vt:lpstr>
      <vt:lpstr>Gill Sans MT</vt:lpstr>
      <vt:lpstr>system-ui</vt:lpstr>
      <vt:lpstr>Times New Roman</vt:lpstr>
      <vt:lpstr>Wingdings</vt:lpstr>
      <vt:lpstr>Wingdings 2</vt:lpstr>
      <vt:lpstr>Dividend</vt:lpstr>
      <vt:lpstr>Yom Kippur Overview</vt:lpstr>
      <vt:lpstr>Yom Kippur Overview</vt:lpstr>
      <vt:lpstr>Distorted view of justice</vt:lpstr>
      <vt:lpstr>Choose Your Counsel</vt:lpstr>
      <vt:lpstr>The Blood Atonement &amp; Mysterious work of Yahweh</vt:lpstr>
      <vt:lpstr>The Justice of yahweh</vt:lpstr>
      <vt:lpstr>Day of Jubilee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Yom Kippur</dc:title>
  <dc:creator>Najia Smith</dc:creator>
  <cp:lastModifiedBy>Lonnita Deadwyler</cp:lastModifiedBy>
  <cp:revision>40</cp:revision>
  <dcterms:created xsi:type="dcterms:W3CDTF">2023-08-17T15:07:00Z</dcterms:created>
  <dcterms:modified xsi:type="dcterms:W3CDTF">2023-10-01T17:02:11Z</dcterms:modified>
</cp:coreProperties>
</file>