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5002" r:id="rId1"/>
  </p:sldMasterIdLst>
  <p:notesMasterIdLst>
    <p:notesMasterId r:id="rId11"/>
  </p:notesMasterIdLst>
  <p:sldIdLst>
    <p:sldId id="489" r:id="rId2"/>
    <p:sldId id="464" r:id="rId3"/>
    <p:sldId id="466" r:id="rId4"/>
    <p:sldId id="467" r:id="rId5"/>
    <p:sldId id="468" r:id="rId6"/>
    <p:sldId id="469" r:id="rId7"/>
    <p:sldId id="465" r:id="rId8"/>
    <p:sldId id="460" r:id="rId9"/>
    <p:sldId id="326" r:id="rId10"/>
  </p:sldIdLst>
  <p:sldSz cx="12192000" cy="6858000"/>
  <p:notesSz cx="7077075" cy="9363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000"/>
    <a:srgbClr val="FFFFFF"/>
    <a:srgbClr val="0000FF"/>
    <a:srgbClr val="99CC00"/>
    <a:srgbClr val="66FF33"/>
    <a:srgbClr val="CCFF99"/>
    <a:srgbClr val="FF0066"/>
    <a:srgbClr val="FF00FF"/>
    <a:srgbClr val="AC5810"/>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1750" autoAdjust="0"/>
  </p:normalViewPr>
  <p:slideViewPr>
    <p:cSldViewPr snapToGrid="0">
      <p:cViewPr varScale="1">
        <p:scale>
          <a:sx n="111" d="100"/>
          <a:sy n="111" d="100"/>
        </p:scale>
        <p:origin x="534" y="96"/>
      </p:cViewPr>
      <p:guideLst/>
    </p:cSldViewPr>
  </p:slideViewPr>
  <p:notesTextViewPr>
    <p:cViewPr>
      <p:scale>
        <a:sx n="1" d="1"/>
        <a:sy n="1" d="1"/>
      </p:scale>
      <p:origin x="0" y="0"/>
    </p:cViewPr>
  </p:notesTextViewPr>
  <p:notesViewPr>
    <p:cSldViewPr snapToGrid="0">
      <p:cViewPr>
        <p:scale>
          <a:sx n="100" d="100"/>
          <a:sy n="100" d="100"/>
        </p:scale>
        <p:origin x="1011" y="-1485"/>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6"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onnita Deadwyler" userId="57f7c924a8d28b31" providerId="LiveId" clId="{92A38DFE-6319-4661-A7F6-FFBCDDF88229}"/>
    <pc:docChg chg="delSld modSld">
      <pc:chgData name="Lonnita Deadwyler" userId="57f7c924a8d28b31" providerId="LiveId" clId="{92A38DFE-6319-4661-A7F6-FFBCDDF88229}" dt="2023-12-31T01:05:52.859" v="18" actId="6549"/>
      <pc:docMkLst>
        <pc:docMk/>
      </pc:docMkLst>
      <pc:sldChg chg="del">
        <pc:chgData name="Lonnita Deadwyler" userId="57f7c924a8d28b31" providerId="LiveId" clId="{92A38DFE-6319-4661-A7F6-FFBCDDF88229}" dt="2023-12-30T23:19:52.680" v="1" actId="2696"/>
        <pc:sldMkLst>
          <pc:docMk/>
          <pc:sldMk cId="316206621" sldId="259"/>
        </pc:sldMkLst>
      </pc:sldChg>
      <pc:sldChg chg="del">
        <pc:chgData name="Lonnita Deadwyler" userId="57f7c924a8d28b31" providerId="LiveId" clId="{92A38DFE-6319-4661-A7F6-FFBCDDF88229}" dt="2023-12-30T23:19:45.416" v="0" actId="2696"/>
        <pc:sldMkLst>
          <pc:docMk/>
          <pc:sldMk cId="513366344" sldId="305"/>
        </pc:sldMkLst>
      </pc:sldChg>
      <pc:sldChg chg="del">
        <pc:chgData name="Lonnita Deadwyler" userId="57f7c924a8d28b31" providerId="LiveId" clId="{92A38DFE-6319-4661-A7F6-FFBCDDF88229}" dt="2023-12-30T23:20:02.304" v="5" actId="2696"/>
        <pc:sldMkLst>
          <pc:docMk/>
          <pc:sldMk cId="1193090878" sldId="321"/>
        </pc:sldMkLst>
      </pc:sldChg>
      <pc:sldChg chg="del">
        <pc:chgData name="Lonnita Deadwyler" userId="57f7c924a8d28b31" providerId="LiveId" clId="{92A38DFE-6319-4661-A7F6-FFBCDDF88229}" dt="2023-12-30T23:19:54.836" v="2" actId="2696"/>
        <pc:sldMkLst>
          <pc:docMk/>
          <pc:sldMk cId="3933869805" sldId="379"/>
        </pc:sldMkLst>
      </pc:sldChg>
      <pc:sldChg chg="del">
        <pc:chgData name="Lonnita Deadwyler" userId="57f7c924a8d28b31" providerId="LiveId" clId="{92A38DFE-6319-4661-A7F6-FFBCDDF88229}" dt="2023-12-30T23:20:34.828" v="16" actId="2696"/>
        <pc:sldMkLst>
          <pc:docMk/>
          <pc:sldMk cId="4036586331" sldId="388"/>
        </pc:sldMkLst>
      </pc:sldChg>
      <pc:sldChg chg="del">
        <pc:chgData name="Lonnita Deadwyler" userId="57f7c924a8d28b31" providerId="LiveId" clId="{92A38DFE-6319-4661-A7F6-FFBCDDF88229}" dt="2023-12-30T23:20:00.053" v="4" actId="2696"/>
        <pc:sldMkLst>
          <pc:docMk/>
          <pc:sldMk cId="2267153357" sldId="402"/>
        </pc:sldMkLst>
      </pc:sldChg>
      <pc:sldChg chg="del">
        <pc:chgData name="Lonnita Deadwyler" userId="57f7c924a8d28b31" providerId="LiveId" clId="{92A38DFE-6319-4661-A7F6-FFBCDDF88229}" dt="2023-12-30T23:20:28.641" v="14" actId="2696"/>
        <pc:sldMkLst>
          <pc:docMk/>
          <pc:sldMk cId="924505996" sldId="440"/>
        </pc:sldMkLst>
      </pc:sldChg>
      <pc:sldChg chg="del">
        <pc:chgData name="Lonnita Deadwyler" userId="57f7c924a8d28b31" providerId="LiveId" clId="{92A38DFE-6319-4661-A7F6-FFBCDDF88229}" dt="2023-12-30T23:20:18.769" v="12" actId="2696"/>
        <pc:sldMkLst>
          <pc:docMk/>
          <pc:sldMk cId="221154857" sldId="455"/>
        </pc:sldMkLst>
      </pc:sldChg>
      <pc:sldChg chg="del">
        <pc:chgData name="Lonnita Deadwyler" userId="57f7c924a8d28b31" providerId="LiveId" clId="{92A38DFE-6319-4661-A7F6-FFBCDDF88229}" dt="2023-12-30T23:20:31.360" v="15" actId="2696"/>
        <pc:sldMkLst>
          <pc:docMk/>
          <pc:sldMk cId="2884214649" sldId="457"/>
        </pc:sldMkLst>
      </pc:sldChg>
      <pc:sldChg chg="modSp mod">
        <pc:chgData name="Lonnita Deadwyler" userId="57f7c924a8d28b31" providerId="LiveId" clId="{92A38DFE-6319-4661-A7F6-FFBCDDF88229}" dt="2023-12-31T01:05:52.859" v="18" actId="6549"/>
        <pc:sldMkLst>
          <pc:docMk/>
          <pc:sldMk cId="3865634509" sldId="469"/>
        </pc:sldMkLst>
        <pc:spChg chg="mod">
          <ac:chgData name="Lonnita Deadwyler" userId="57f7c924a8d28b31" providerId="LiveId" clId="{92A38DFE-6319-4661-A7F6-FFBCDDF88229}" dt="2023-12-31T01:05:46.673" v="17" actId="6549"/>
          <ac:spMkLst>
            <pc:docMk/>
            <pc:sldMk cId="3865634509" sldId="469"/>
            <ac:spMk id="2" creationId="{9E06F014-319A-FA65-A4EB-F5ACD83A8233}"/>
          </ac:spMkLst>
        </pc:spChg>
        <pc:spChg chg="mod">
          <ac:chgData name="Lonnita Deadwyler" userId="57f7c924a8d28b31" providerId="LiveId" clId="{92A38DFE-6319-4661-A7F6-FFBCDDF88229}" dt="2023-12-31T01:05:52.859" v="18" actId="6549"/>
          <ac:spMkLst>
            <pc:docMk/>
            <pc:sldMk cId="3865634509" sldId="469"/>
            <ac:spMk id="5" creationId="{B67C0F97-2657-E706-4662-52833145C319}"/>
          </ac:spMkLst>
        </pc:spChg>
      </pc:sldChg>
      <pc:sldChg chg="del">
        <pc:chgData name="Lonnita Deadwyler" userId="57f7c924a8d28b31" providerId="LiveId" clId="{92A38DFE-6319-4661-A7F6-FFBCDDF88229}" dt="2023-12-30T23:19:57.772" v="3" actId="2696"/>
        <pc:sldMkLst>
          <pc:docMk/>
          <pc:sldMk cId="2905447871" sldId="475"/>
        </pc:sldMkLst>
      </pc:sldChg>
      <pc:sldChg chg="del">
        <pc:chgData name="Lonnita Deadwyler" userId="57f7c924a8d28b31" providerId="LiveId" clId="{92A38DFE-6319-4661-A7F6-FFBCDDF88229}" dt="2023-12-30T23:20:16.394" v="11" actId="2696"/>
        <pc:sldMkLst>
          <pc:docMk/>
          <pc:sldMk cId="2560250001" sldId="476"/>
        </pc:sldMkLst>
      </pc:sldChg>
      <pc:sldChg chg="del">
        <pc:chgData name="Lonnita Deadwyler" userId="57f7c924a8d28b31" providerId="LiveId" clId="{92A38DFE-6319-4661-A7F6-FFBCDDF88229}" dt="2023-12-30T23:20:04.522" v="6" actId="2696"/>
        <pc:sldMkLst>
          <pc:docMk/>
          <pc:sldMk cId="3897353962" sldId="495"/>
        </pc:sldMkLst>
      </pc:sldChg>
      <pc:sldChg chg="del">
        <pc:chgData name="Lonnita Deadwyler" userId="57f7c924a8d28b31" providerId="LiveId" clId="{92A38DFE-6319-4661-A7F6-FFBCDDF88229}" dt="2023-12-30T23:20:07.022" v="7" actId="2696"/>
        <pc:sldMkLst>
          <pc:docMk/>
          <pc:sldMk cId="2642017904" sldId="496"/>
        </pc:sldMkLst>
      </pc:sldChg>
      <pc:sldChg chg="del">
        <pc:chgData name="Lonnita Deadwyler" userId="57f7c924a8d28b31" providerId="LiveId" clId="{92A38DFE-6319-4661-A7F6-FFBCDDF88229}" dt="2023-12-30T23:20:20.534" v="13" actId="2696"/>
        <pc:sldMkLst>
          <pc:docMk/>
          <pc:sldMk cId="3731433000" sldId="504"/>
        </pc:sldMkLst>
      </pc:sldChg>
      <pc:sldChg chg="del">
        <pc:chgData name="Lonnita Deadwyler" userId="57f7c924a8d28b31" providerId="LiveId" clId="{92A38DFE-6319-4661-A7F6-FFBCDDF88229}" dt="2023-12-30T23:20:09.630" v="8" actId="2696"/>
        <pc:sldMkLst>
          <pc:docMk/>
          <pc:sldMk cId="295215301" sldId="506"/>
        </pc:sldMkLst>
      </pc:sldChg>
      <pc:sldChg chg="del">
        <pc:chgData name="Lonnita Deadwyler" userId="57f7c924a8d28b31" providerId="LiveId" clId="{92A38DFE-6319-4661-A7F6-FFBCDDF88229}" dt="2023-12-30T23:20:11.505" v="9" actId="2696"/>
        <pc:sldMkLst>
          <pc:docMk/>
          <pc:sldMk cId="4145646846" sldId="507"/>
        </pc:sldMkLst>
      </pc:sldChg>
      <pc:sldChg chg="del">
        <pc:chgData name="Lonnita Deadwyler" userId="57f7c924a8d28b31" providerId="LiveId" clId="{92A38DFE-6319-4661-A7F6-FFBCDDF88229}" dt="2023-12-30T23:20:14.020" v="10" actId="2696"/>
        <pc:sldMkLst>
          <pc:docMk/>
          <pc:sldMk cId="2217965997" sldId="508"/>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5A337F8-41FC-4DFF-B555-9542006588AF}" type="doc">
      <dgm:prSet loTypeId="urn:microsoft.com/office/officeart/2005/8/layout/hierarchy4" loCatId="list" qsTypeId="urn:microsoft.com/office/officeart/2005/8/quickstyle/3d1" qsCatId="3D" csTypeId="urn:microsoft.com/office/officeart/2005/8/colors/colorful1" csCatId="colorful" phldr="1"/>
      <dgm:spPr/>
      <dgm:t>
        <a:bodyPr/>
        <a:lstStyle/>
        <a:p>
          <a:endParaRPr lang="en-US"/>
        </a:p>
      </dgm:t>
    </dgm:pt>
    <dgm:pt modelId="{2925AF1A-96D3-49A4-9172-8147B9419EE1}">
      <dgm:prSet phldrT="[Text]" custT="1"/>
      <dgm:spPr/>
      <dgm:t>
        <a:bodyPr/>
        <a:lstStyle/>
        <a:p>
          <a:endParaRPr lang="en-US" sz="4400" dirty="0"/>
        </a:p>
      </dgm:t>
    </dgm:pt>
    <dgm:pt modelId="{F5D8589C-5AA4-42BB-8AF8-804AACFD26E9}" type="parTrans" cxnId="{5C61259D-DEAF-4EC7-8C43-26D3044AF964}">
      <dgm:prSet/>
      <dgm:spPr/>
      <dgm:t>
        <a:bodyPr/>
        <a:lstStyle/>
        <a:p>
          <a:endParaRPr lang="en-US"/>
        </a:p>
      </dgm:t>
    </dgm:pt>
    <dgm:pt modelId="{F79D0AA5-0256-41F2-97BC-42377AA0D41B}" type="sibTrans" cxnId="{5C61259D-DEAF-4EC7-8C43-26D3044AF964}">
      <dgm:prSet/>
      <dgm:spPr/>
      <dgm:t>
        <a:bodyPr/>
        <a:lstStyle/>
        <a:p>
          <a:endParaRPr lang="en-US"/>
        </a:p>
      </dgm:t>
    </dgm:pt>
    <dgm:pt modelId="{74C1E03A-D6C0-4BC4-A162-E372D32ACA9E}">
      <dgm:prSet phldrT="[Text]" custT="1"/>
      <dgm:spPr/>
      <dgm:t>
        <a:bodyPr/>
        <a:lstStyle/>
        <a:p>
          <a:endParaRPr lang="en-US" sz="4500" dirty="0"/>
        </a:p>
      </dgm:t>
    </dgm:pt>
    <dgm:pt modelId="{0E553C88-D08A-4579-8B81-711B977B1B67}" type="parTrans" cxnId="{0CFD6D98-10A1-4088-B3A8-117C1AFD2845}">
      <dgm:prSet/>
      <dgm:spPr/>
      <dgm:t>
        <a:bodyPr/>
        <a:lstStyle/>
        <a:p>
          <a:endParaRPr lang="en-US"/>
        </a:p>
      </dgm:t>
    </dgm:pt>
    <dgm:pt modelId="{B8E48F5F-ECB1-41AB-A7CE-7D76FD29218D}" type="sibTrans" cxnId="{0CFD6D98-10A1-4088-B3A8-117C1AFD2845}">
      <dgm:prSet/>
      <dgm:spPr/>
      <dgm:t>
        <a:bodyPr/>
        <a:lstStyle/>
        <a:p>
          <a:endParaRPr lang="en-US"/>
        </a:p>
      </dgm:t>
    </dgm:pt>
    <dgm:pt modelId="{D96ABDDB-6500-4484-93B0-A882DDF29F85}">
      <dgm:prSet phldrT="[Text]" custT="1"/>
      <dgm:spPr/>
      <dgm:t>
        <a:bodyPr/>
        <a:lstStyle/>
        <a:p>
          <a:endParaRPr lang="en-US" sz="4500" dirty="0"/>
        </a:p>
      </dgm:t>
    </dgm:pt>
    <dgm:pt modelId="{12005C1F-A71E-4182-8435-61E8C76BEA5F}" type="sibTrans" cxnId="{9FE8D0FF-B018-4EE5-A7D9-288D117F8F65}">
      <dgm:prSet/>
      <dgm:spPr/>
      <dgm:t>
        <a:bodyPr/>
        <a:lstStyle/>
        <a:p>
          <a:endParaRPr lang="en-US"/>
        </a:p>
      </dgm:t>
    </dgm:pt>
    <dgm:pt modelId="{F0087DBB-9F45-4AB5-AE5E-200AD7B47CEE}" type="parTrans" cxnId="{9FE8D0FF-B018-4EE5-A7D9-288D117F8F65}">
      <dgm:prSet/>
      <dgm:spPr/>
      <dgm:t>
        <a:bodyPr/>
        <a:lstStyle/>
        <a:p>
          <a:endParaRPr lang="en-US"/>
        </a:p>
      </dgm:t>
    </dgm:pt>
    <dgm:pt modelId="{B4A43F69-842D-4F3A-89FE-A1FD9C2C571F}" type="pres">
      <dgm:prSet presAssocID="{65A337F8-41FC-4DFF-B555-9542006588AF}" presName="Name0" presStyleCnt="0">
        <dgm:presLayoutVars>
          <dgm:chPref val="1"/>
          <dgm:dir/>
          <dgm:animOne val="branch"/>
          <dgm:animLvl val="lvl"/>
          <dgm:resizeHandles/>
        </dgm:presLayoutVars>
      </dgm:prSet>
      <dgm:spPr/>
    </dgm:pt>
    <dgm:pt modelId="{EAB832AF-6E12-4156-BA0C-A096ED6C016B}" type="pres">
      <dgm:prSet presAssocID="{D96ABDDB-6500-4484-93B0-A882DDF29F85}" presName="vertOne" presStyleCnt="0"/>
      <dgm:spPr/>
    </dgm:pt>
    <dgm:pt modelId="{4844E942-BFCE-45BF-AE89-0CF8C4E5B44A}" type="pres">
      <dgm:prSet presAssocID="{D96ABDDB-6500-4484-93B0-A882DDF29F85}" presName="txOne" presStyleLbl="node0" presStyleIdx="0" presStyleCnt="3" custLinFactNeighborX="961" custLinFactNeighborY="924">
        <dgm:presLayoutVars>
          <dgm:chPref val="3"/>
        </dgm:presLayoutVars>
      </dgm:prSet>
      <dgm:spPr/>
    </dgm:pt>
    <dgm:pt modelId="{39DC42D7-6755-443F-BE16-49F8D082D5D6}" type="pres">
      <dgm:prSet presAssocID="{D96ABDDB-6500-4484-93B0-A882DDF29F85}" presName="horzOne" presStyleCnt="0"/>
      <dgm:spPr/>
    </dgm:pt>
    <dgm:pt modelId="{FA2A44AC-363A-471A-8499-FD09D9028837}" type="pres">
      <dgm:prSet presAssocID="{12005C1F-A71E-4182-8435-61E8C76BEA5F}" presName="sibSpaceOne" presStyleCnt="0"/>
      <dgm:spPr/>
    </dgm:pt>
    <dgm:pt modelId="{1A84002E-34D3-4619-A341-E2F50AA7F868}" type="pres">
      <dgm:prSet presAssocID="{2925AF1A-96D3-49A4-9172-8147B9419EE1}" presName="vertOne" presStyleCnt="0"/>
      <dgm:spPr/>
    </dgm:pt>
    <dgm:pt modelId="{BD3A3229-28F5-4A70-806B-010BD7DD8960}" type="pres">
      <dgm:prSet presAssocID="{2925AF1A-96D3-49A4-9172-8147B9419EE1}" presName="txOne" presStyleLbl="node0" presStyleIdx="1" presStyleCnt="3" custLinFactNeighborX="487">
        <dgm:presLayoutVars>
          <dgm:chPref val="3"/>
        </dgm:presLayoutVars>
      </dgm:prSet>
      <dgm:spPr/>
    </dgm:pt>
    <dgm:pt modelId="{A85A0606-B39A-48D7-A1FF-2F1F4F640AD0}" type="pres">
      <dgm:prSet presAssocID="{2925AF1A-96D3-49A4-9172-8147B9419EE1}" presName="horzOne" presStyleCnt="0"/>
      <dgm:spPr/>
    </dgm:pt>
    <dgm:pt modelId="{09047BB2-B22F-4A3D-B2E8-90A3070F13BB}" type="pres">
      <dgm:prSet presAssocID="{F79D0AA5-0256-41F2-97BC-42377AA0D41B}" presName="sibSpaceOne" presStyleCnt="0"/>
      <dgm:spPr/>
    </dgm:pt>
    <dgm:pt modelId="{6017B692-38E8-44B6-88A5-B8816054283A}" type="pres">
      <dgm:prSet presAssocID="{74C1E03A-D6C0-4BC4-A162-E372D32ACA9E}" presName="vertOne" presStyleCnt="0"/>
      <dgm:spPr/>
    </dgm:pt>
    <dgm:pt modelId="{8CAD988E-1BA8-47DA-933C-3246691FF687}" type="pres">
      <dgm:prSet presAssocID="{74C1E03A-D6C0-4BC4-A162-E372D32ACA9E}" presName="txOne" presStyleLbl="node0" presStyleIdx="2" presStyleCnt="3">
        <dgm:presLayoutVars>
          <dgm:chPref val="3"/>
        </dgm:presLayoutVars>
      </dgm:prSet>
      <dgm:spPr/>
    </dgm:pt>
    <dgm:pt modelId="{AA9C65DA-EFDD-4C12-A945-C86214F42FBA}" type="pres">
      <dgm:prSet presAssocID="{74C1E03A-D6C0-4BC4-A162-E372D32ACA9E}" presName="horzOne" presStyleCnt="0"/>
      <dgm:spPr/>
    </dgm:pt>
  </dgm:ptLst>
  <dgm:cxnLst>
    <dgm:cxn modelId="{7EA5BC15-84CE-455B-BE99-335A7EF73FD0}" type="presOf" srcId="{65A337F8-41FC-4DFF-B555-9542006588AF}" destId="{B4A43F69-842D-4F3A-89FE-A1FD9C2C571F}" srcOrd="0" destOrd="0" presId="urn:microsoft.com/office/officeart/2005/8/layout/hierarchy4"/>
    <dgm:cxn modelId="{0CFD6D98-10A1-4088-B3A8-117C1AFD2845}" srcId="{65A337F8-41FC-4DFF-B555-9542006588AF}" destId="{74C1E03A-D6C0-4BC4-A162-E372D32ACA9E}" srcOrd="2" destOrd="0" parTransId="{0E553C88-D08A-4579-8B81-711B977B1B67}" sibTransId="{B8E48F5F-ECB1-41AB-A7CE-7D76FD29218D}"/>
    <dgm:cxn modelId="{5C61259D-DEAF-4EC7-8C43-26D3044AF964}" srcId="{65A337F8-41FC-4DFF-B555-9542006588AF}" destId="{2925AF1A-96D3-49A4-9172-8147B9419EE1}" srcOrd="1" destOrd="0" parTransId="{F5D8589C-5AA4-42BB-8AF8-804AACFD26E9}" sibTransId="{F79D0AA5-0256-41F2-97BC-42377AA0D41B}"/>
    <dgm:cxn modelId="{39A35AB7-3F54-44DC-9E59-8047E25D0B44}" type="presOf" srcId="{74C1E03A-D6C0-4BC4-A162-E372D32ACA9E}" destId="{8CAD988E-1BA8-47DA-933C-3246691FF687}" srcOrd="0" destOrd="0" presId="urn:microsoft.com/office/officeart/2005/8/layout/hierarchy4"/>
    <dgm:cxn modelId="{BA9DE4E6-273F-471E-9243-F9BBAA1300AE}" type="presOf" srcId="{2925AF1A-96D3-49A4-9172-8147B9419EE1}" destId="{BD3A3229-28F5-4A70-806B-010BD7DD8960}" srcOrd="0" destOrd="0" presId="urn:microsoft.com/office/officeart/2005/8/layout/hierarchy4"/>
    <dgm:cxn modelId="{5CD9E4ED-C49B-4A7B-8BB1-0ACF68A0BDDD}" type="presOf" srcId="{D96ABDDB-6500-4484-93B0-A882DDF29F85}" destId="{4844E942-BFCE-45BF-AE89-0CF8C4E5B44A}" srcOrd="0" destOrd="0" presId="urn:microsoft.com/office/officeart/2005/8/layout/hierarchy4"/>
    <dgm:cxn modelId="{9FE8D0FF-B018-4EE5-A7D9-288D117F8F65}" srcId="{65A337F8-41FC-4DFF-B555-9542006588AF}" destId="{D96ABDDB-6500-4484-93B0-A882DDF29F85}" srcOrd="0" destOrd="0" parTransId="{F0087DBB-9F45-4AB5-AE5E-200AD7B47CEE}" sibTransId="{12005C1F-A71E-4182-8435-61E8C76BEA5F}"/>
    <dgm:cxn modelId="{B658D299-26C1-4C51-945B-90867405134C}" type="presParOf" srcId="{B4A43F69-842D-4F3A-89FE-A1FD9C2C571F}" destId="{EAB832AF-6E12-4156-BA0C-A096ED6C016B}" srcOrd="0" destOrd="0" presId="urn:microsoft.com/office/officeart/2005/8/layout/hierarchy4"/>
    <dgm:cxn modelId="{3CFF5E88-8D92-4160-8691-E4D649BECF11}" type="presParOf" srcId="{EAB832AF-6E12-4156-BA0C-A096ED6C016B}" destId="{4844E942-BFCE-45BF-AE89-0CF8C4E5B44A}" srcOrd="0" destOrd="0" presId="urn:microsoft.com/office/officeart/2005/8/layout/hierarchy4"/>
    <dgm:cxn modelId="{CBDD611C-2390-4B8F-9CFB-96621CAAA79A}" type="presParOf" srcId="{EAB832AF-6E12-4156-BA0C-A096ED6C016B}" destId="{39DC42D7-6755-443F-BE16-49F8D082D5D6}" srcOrd="1" destOrd="0" presId="urn:microsoft.com/office/officeart/2005/8/layout/hierarchy4"/>
    <dgm:cxn modelId="{55D3DFF4-FCA9-4800-9FA6-0D65A36E4AD9}" type="presParOf" srcId="{B4A43F69-842D-4F3A-89FE-A1FD9C2C571F}" destId="{FA2A44AC-363A-471A-8499-FD09D9028837}" srcOrd="1" destOrd="0" presId="urn:microsoft.com/office/officeart/2005/8/layout/hierarchy4"/>
    <dgm:cxn modelId="{1C7A7B85-4192-45DC-A787-4C1FB4B34C8D}" type="presParOf" srcId="{B4A43F69-842D-4F3A-89FE-A1FD9C2C571F}" destId="{1A84002E-34D3-4619-A341-E2F50AA7F868}" srcOrd="2" destOrd="0" presId="urn:microsoft.com/office/officeart/2005/8/layout/hierarchy4"/>
    <dgm:cxn modelId="{62F51F29-9040-4499-85B4-B0C28A50016D}" type="presParOf" srcId="{1A84002E-34D3-4619-A341-E2F50AA7F868}" destId="{BD3A3229-28F5-4A70-806B-010BD7DD8960}" srcOrd="0" destOrd="0" presId="urn:microsoft.com/office/officeart/2005/8/layout/hierarchy4"/>
    <dgm:cxn modelId="{D685A0D1-F1CD-4A6C-B325-0B0B9BC30EC7}" type="presParOf" srcId="{1A84002E-34D3-4619-A341-E2F50AA7F868}" destId="{A85A0606-B39A-48D7-A1FF-2F1F4F640AD0}" srcOrd="1" destOrd="0" presId="urn:microsoft.com/office/officeart/2005/8/layout/hierarchy4"/>
    <dgm:cxn modelId="{4544434E-1D2B-4E8B-8ABC-E554C1F92044}" type="presParOf" srcId="{B4A43F69-842D-4F3A-89FE-A1FD9C2C571F}" destId="{09047BB2-B22F-4A3D-B2E8-90A3070F13BB}" srcOrd="3" destOrd="0" presId="urn:microsoft.com/office/officeart/2005/8/layout/hierarchy4"/>
    <dgm:cxn modelId="{EF632490-2AB5-47AC-8E01-F546AB952B25}" type="presParOf" srcId="{B4A43F69-842D-4F3A-89FE-A1FD9C2C571F}" destId="{6017B692-38E8-44B6-88A5-B8816054283A}" srcOrd="4" destOrd="0" presId="urn:microsoft.com/office/officeart/2005/8/layout/hierarchy4"/>
    <dgm:cxn modelId="{064022D7-3231-47F5-8023-89FAD93DA37F}" type="presParOf" srcId="{6017B692-38E8-44B6-88A5-B8816054283A}" destId="{8CAD988E-1BA8-47DA-933C-3246691FF687}" srcOrd="0" destOrd="0" presId="urn:microsoft.com/office/officeart/2005/8/layout/hierarchy4"/>
    <dgm:cxn modelId="{FC2AC94B-A14D-4573-9C92-EB9778F68A7A}" type="presParOf" srcId="{6017B692-38E8-44B6-88A5-B8816054283A}" destId="{AA9C65DA-EFDD-4C12-A945-C86214F42FBA}" srcOrd="1" destOrd="0" presId="urn:microsoft.com/office/officeart/2005/8/layout/hierarchy4"/>
  </dgm:cxnLst>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E53EF5D3-ECFC-4670-8F68-0BD28863ED39}" type="doc">
      <dgm:prSet loTypeId="urn:microsoft.com/office/officeart/2005/8/layout/default" loCatId="list" qsTypeId="urn:microsoft.com/office/officeart/2005/8/quickstyle/3d1" qsCatId="3D" csTypeId="urn:microsoft.com/office/officeart/2005/8/colors/accent1_1" csCatId="accent1" phldr="1"/>
      <dgm:spPr/>
      <dgm:t>
        <a:bodyPr/>
        <a:lstStyle/>
        <a:p>
          <a:endParaRPr lang="en-US"/>
        </a:p>
      </dgm:t>
    </dgm:pt>
    <dgm:pt modelId="{284CA635-65DB-4511-B411-6E2AC984E438}">
      <dgm:prSet/>
      <dgm:spPr/>
      <dgm:t>
        <a:bodyPr/>
        <a:lstStyle/>
        <a:p>
          <a:r>
            <a:rPr lang="en-US" b="1" dirty="0"/>
            <a:t>HOW?</a:t>
          </a:r>
          <a:endParaRPr lang="en-US" dirty="0"/>
        </a:p>
      </dgm:t>
    </dgm:pt>
    <dgm:pt modelId="{AD2B0A2A-C1D4-4D60-95B8-CCCBCB542576}" type="parTrans" cxnId="{19219B7E-5BB9-4705-B1C9-1870126F1FB3}">
      <dgm:prSet/>
      <dgm:spPr/>
      <dgm:t>
        <a:bodyPr/>
        <a:lstStyle/>
        <a:p>
          <a:endParaRPr lang="en-US"/>
        </a:p>
      </dgm:t>
    </dgm:pt>
    <dgm:pt modelId="{74FBE6E3-2C34-4D90-9A4C-A5D3A379005C}" type="sibTrans" cxnId="{19219B7E-5BB9-4705-B1C9-1870126F1FB3}">
      <dgm:prSet/>
      <dgm:spPr/>
      <dgm:t>
        <a:bodyPr/>
        <a:lstStyle/>
        <a:p>
          <a:endParaRPr lang="en-US"/>
        </a:p>
      </dgm:t>
    </dgm:pt>
    <dgm:pt modelId="{B25E8548-D4EF-4827-B3F5-9241C58A9CD0}">
      <dgm:prSet custT="1"/>
      <dgm:spPr/>
      <dgm:t>
        <a:bodyPr/>
        <a:lstStyle/>
        <a:p>
          <a:r>
            <a:rPr lang="en-US" sz="2400" dirty="0"/>
            <a:t>MEDITATE  Psalms 1.2, 3</a:t>
          </a:r>
        </a:p>
      </dgm:t>
    </dgm:pt>
    <dgm:pt modelId="{24708C02-DECF-4B8B-A552-B10C1C609102}" type="parTrans" cxnId="{14CF88D7-FCE6-41DE-A985-18BB03D6C397}">
      <dgm:prSet/>
      <dgm:spPr/>
      <dgm:t>
        <a:bodyPr/>
        <a:lstStyle/>
        <a:p>
          <a:endParaRPr lang="en-US"/>
        </a:p>
      </dgm:t>
    </dgm:pt>
    <dgm:pt modelId="{0DE608AA-E8D7-4C4C-9EBD-A733DA245B95}" type="sibTrans" cxnId="{14CF88D7-FCE6-41DE-A985-18BB03D6C397}">
      <dgm:prSet/>
      <dgm:spPr/>
      <dgm:t>
        <a:bodyPr/>
        <a:lstStyle/>
        <a:p>
          <a:endParaRPr lang="en-US"/>
        </a:p>
      </dgm:t>
    </dgm:pt>
    <dgm:pt modelId="{2AC4CF69-5C21-4958-B564-D68BA7FE30DA}">
      <dgm:prSet custT="1"/>
      <dgm:spPr/>
      <dgm:t>
        <a:bodyPr/>
        <a:lstStyle/>
        <a:p>
          <a:r>
            <a:rPr lang="en-US" sz="2500" dirty="0"/>
            <a:t>MEMORIZE Psalms 119.9,11</a:t>
          </a:r>
        </a:p>
      </dgm:t>
    </dgm:pt>
    <dgm:pt modelId="{01812BAF-2941-4CF8-855C-2CCE164D3B25}" type="parTrans" cxnId="{E147ADE7-1763-4BCB-8E9A-00BD561E66FB}">
      <dgm:prSet/>
      <dgm:spPr/>
      <dgm:t>
        <a:bodyPr/>
        <a:lstStyle/>
        <a:p>
          <a:endParaRPr lang="en-US"/>
        </a:p>
      </dgm:t>
    </dgm:pt>
    <dgm:pt modelId="{89F3C90D-A3E0-4E49-93E4-10FA68C8C8EF}" type="sibTrans" cxnId="{E147ADE7-1763-4BCB-8E9A-00BD561E66FB}">
      <dgm:prSet/>
      <dgm:spPr/>
      <dgm:t>
        <a:bodyPr/>
        <a:lstStyle/>
        <a:p>
          <a:endParaRPr lang="en-US"/>
        </a:p>
      </dgm:t>
    </dgm:pt>
    <dgm:pt modelId="{CA763E15-2C8A-4434-BE49-C2C430FB46A5}">
      <dgm:prSet custT="1"/>
      <dgm:spPr/>
      <dgm:t>
        <a:bodyPr/>
        <a:lstStyle/>
        <a:p>
          <a:r>
            <a:rPr lang="en-US" sz="2500" dirty="0"/>
            <a:t>STUDY       Acts 17.11</a:t>
          </a:r>
        </a:p>
      </dgm:t>
    </dgm:pt>
    <dgm:pt modelId="{2F06BACA-7767-46D1-A8FA-597D91840767}" type="parTrans" cxnId="{156998E1-CCBC-4187-A4E7-26CCEB80C0CB}">
      <dgm:prSet/>
      <dgm:spPr/>
      <dgm:t>
        <a:bodyPr/>
        <a:lstStyle/>
        <a:p>
          <a:endParaRPr lang="en-US"/>
        </a:p>
      </dgm:t>
    </dgm:pt>
    <dgm:pt modelId="{05F84394-F1FE-4285-B97D-AE7D4E6365D8}" type="sibTrans" cxnId="{156998E1-CCBC-4187-A4E7-26CCEB80C0CB}">
      <dgm:prSet/>
      <dgm:spPr/>
      <dgm:t>
        <a:bodyPr/>
        <a:lstStyle/>
        <a:p>
          <a:endParaRPr lang="en-US"/>
        </a:p>
      </dgm:t>
    </dgm:pt>
    <dgm:pt modelId="{A02F2A3A-D651-475A-9610-823586A1758A}">
      <dgm:prSet custT="1"/>
      <dgm:spPr/>
      <dgm:t>
        <a:bodyPr/>
        <a:lstStyle/>
        <a:p>
          <a:r>
            <a:rPr lang="en-US" sz="2500" dirty="0"/>
            <a:t>HEAR          Ro. 10.17</a:t>
          </a:r>
        </a:p>
      </dgm:t>
    </dgm:pt>
    <dgm:pt modelId="{7743C325-ED69-4A83-98E0-1005E8381E44}" type="parTrans" cxnId="{565062BB-7605-47BE-B569-6335E221EB5B}">
      <dgm:prSet/>
      <dgm:spPr/>
      <dgm:t>
        <a:bodyPr/>
        <a:lstStyle/>
        <a:p>
          <a:endParaRPr lang="en-US"/>
        </a:p>
      </dgm:t>
    </dgm:pt>
    <dgm:pt modelId="{41BCC547-669B-407A-BF2C-7D071F5CDA6C}" type="sibTrans" cxnId="{565062BB-7605-47BE-B569-6335E221EB5B}">
      <dgm:prSet/>
      <dgm:spPr/>
      <dgm:t>
        <a:bodyPr/>
        <a:lstStyle/>
        <a:p>
          <a:endParaRPr lang="en-US"/>
        </a:p>
      </dgm:t>
    </dgm:pt>
    <dgm:pt modelId="{F366217F-DDB0-40CD-86BA-7819C5651EB3}">
      <dgm:prSet custT="1"/>
      <dgm:spPr/>
      <dgm:t>
        <a:bodyPr/>
        <a:lstStyle/>
        <a:p>
          <a:r>
            <a:rPr lang="en-US" sz="2500" dirty="0"/>
            <a:t>READ, OBEY Revelation 1.3</a:t>
          </a:r>
        </a:p>
      </dgm:t>
    </dgm:pt>
    <dgm:pt modelId="{B65447F8-7E32-40FA-8006-4A5230FCA5B0}" type="parTrans" cxnId="{42AE4A03-5ED9-4A2F-B85E-7862A58AF182}">
      <dgm:prSet/>
      <dgm:spPr/>
      <dgm:t>
        <a:bodyPr/>
        <a:lstStyle/>
        <a:p>
          <a:endParaRPr lang="en-US"/>
        </a:p>
      </dgm:t>
    </dgm:pt>
    <dgm:pt modelId="{082D2FD1-865A-4573-8915-B50705FA5805}" type="sibTrans" cxnId="{42AE4A03-5ED9-4A2F-B85E-7862A58AF182}">
      <dgm:prSet/>
      <dgm:spPr/>
      <dgm:t>
        <a:bodyPr/>
        <a:lstStyle/>
        <a:p>
          <a:endParaRPr lang="en-US"/>
        </a:p>
      </dgm:t>
    </dgm:pt>
    <dgm:pt modelId="{564E9DD1-B292-4837-AF28-7715F658AE66}" type="pres">
      <dgm:prSet presAssocID="{E53EF5D3-ECFC-4670-8F68-0BD28863ED39}" presName="diagram" presStyleCnt="0">
        <dgm:presLayoutVars>
          <dgm:dir/>
          <dgm:resizeHandles val="exact"/>
        </dgm:presLayoutVars>
      </dgm:prSet>
      <dgm:spPr/>
    </dgm:pt>
    <dgm:pt modelId="{3835EAEE-5FE8-4DE4-8CED-200F49DD3434}" type="pres">
      <dgm:prSet presAssocID="{284CA635-65DB-4511-B411-6E2AC984E438}" presName="node" presStyleLbl="node1" presStyleIdx="0" presStyleCnt="6">
        <dgm:presLayoutVars>
          <dgm:bulletEnabled val="1"/>
        </dgm:presLayoutVars>
      </dgm:prSet>
      <dgm:spPr/>
    </dgm:pt>
    <dgm:pt modelId="{F16BF752-EAF5-4298-8C9C-32AF7E25D8AF}" type="pres">
      <dgm:prSet presAssocID="{74FBE6E3-2C34-4D90-9A4C-A5D3A379005C}" presName="sibTrans" presStyleCnt="0"/>
      <dgm:spPr/>
    </dgm:pt>
    <dgm:pt modelId="{8286625A-3F0D-48DC-82EF-CE59A9346AD7}" type="pres">
      <dgm:prSet presAssocID="{B25E8548-D4EF-4827-B3F5-9241C58A9CD0}" presName="node" presStyleLbl="node1" presStyleIdx="1" presStyleCnt="6">
        <dgm:presLayoutVars>
          <dgm:bulletEnabled val="1"/>
        </dgm:presLayoutVars>
      </dgm:prSet>
      <dgm:spPr/>
    </dgm:pt>
    <dgm:pt modelId="{4DF4F161-7C1D-4FAC-A487-641D508E2A3F}" type="pres">
      <dgm:prSet presAssocID="{0DE608AA-E8D7-4C4C-9EBD-A733DA245B95}" presName="sibTrans" presStyleCnt="0"/>
      <dgm:spPr/>
    </dgm:pt>
    <dgm:pt modelId="{7961B749-E9A5-464D-BE9F-070FC05C42B0}" type="pres">
      <dgm:prSet presAssocID="{2AC4CF69-5C21-4958-B564-D68BA7FE30DA}" presName="node" presStyleLbl="node1" presStyleIdx="2" presStyleCnt="6">
        <dgm:presLayoutVars>
          <dgm:bulletEnabled val="1"/>
        </dgm:presLayoutVars>
      </dgm:prSet>
      <dgm:spPr/>
    </dgm:pt>
    <dgm:pt modelId="{2486867F-7E58-4893-8627-CFDA3B16D7D9}" type="pres">
      <dgm:prSet presAssocID="{89F3C90D-A3E0-4E49-93E4-10FA68C8C8EF}" presName="sibTrans" presStyleCnt="0"/>
      <dgm:spPr/>
    </dgm:pt>
    <dgm:pt modelId="{9C756FD7-BA8A-4C19-BFBC-8823D936BC50}" type="pres">
      <dgm:prSet presAssocID="{CA763E15-2C8A-4434-BE49-C2C430FB46A5}" presName="node" presStyleLbl="node1" presStyleIdx="3" presStyleCnt="6">
        <dgm:presLayoutVars>
          <dgm:bulletEnabled val="1"/>
        </dgm:presLayoutVars>
      </dgm:prSet>
      <dgm:spPr/>
    </dgm:pt>
    <dgm:pt modelId="{4B1E3947-C17C-4A19-B2E5-69877486BC8C}" type="pres">
      <dgm:prSet presAssocID="{05F84394-F1FE-4285-B97D-AE7D4E6365D8}" presName="sibTrans" presStyleCnt="0"/>
      <dgm:spPr/>
    </dgm:pt>
    <dgm:pt modelId="{FE94F55B-BE47-4775-8C9B-819411CA9E8C}" type="pres">
      <dgm:prSet presAssocID="{A02F2A3A-D651-475A-9610-823586A1758A}" presName="node" presStyleLbl="node1" presStyleIdx="4" presStyleCnt="6">
        <dgm:presLayoutVars>
          <dgm:bulletEnabled val="1"/>
        </dgm:presLayoutVars>
      </dgm:prSet>
      <dgm:spPr/>
    </dgm:pt>
    <dgm:pt modelId="{49AE0D74-1828-42B8-9BC8-E75D343C1FA3}" type="pres">
      <dgm:prSet presAssocID="{41BCC547-669B-407A-BF2C-7D071F5CDA6C}" presName="sibTrans" presStyleCnt="0"/>
      <dgm:spPr/>
    </dgm:pt>
    <dgm:pt modelId="{D55863C7-DB6B-4EB8-9185-E599A4F72C2F}" type="pres">
      <dgm:prSet presAssocID="{F366217F-DDB0-40CD-86BA-7819C5651EB3}" presName="node" presStyleLbl="node1" presStyleIdx="5" presStyleCnt="6">
        <dgm:presLayoutVars>
          <dgm:bulletEnabled val="1"/>
        </dgm:presLayoutVars>
      </dgm:prSet>
      <dgm:spPr/>
    </dgm:pt>
  </dgm:ptLst>
  <dgm:cxnLst>
    <dgm:cxn modelId="{42AE4A03-5ED9-4A2F-B85E-7862A58AF182}" srcId="{E53EF5D3-ECFC-4670-8F68-0BD28863ED39}" destId="{F366217F-DDB0-40CD-86BA-7819C5651EB3}" srcOrd="5" destOrd="0" parTransId="{B65447F8-7E32-40FA-8006-4A5230FCA5B0}" sibTransId="{082D2FD1-865A-4573-8915-B50705FA5805}"/>
    <dgm:cxn modelId="{62209C38-5DD6-4538-BA64-BCECDA824013}" type="presOf" srcId="{F366217F-DDB0-40CD-86BA-7819C5651EB3}" destId="{D55863C7-DB6B-4EB8-9185-E599A4F72C2F}" srcOrd="0" destOrd="0" presId="urn:microsoft.com/office/officeart/2005/8/layout/default"/>
    <dgm:cxn modelId="{D93FB467-D787-4E54-BA90-BB3DAC1D52DE}" type="presOf" srcId="{B25E8548-D4EF-4827-B3F5-9241C58A9CD0}" destId="{8286625A-3F0D-48DC-82EF-CE59A9346AD7}" srcOrd="0" destOrd="0" presId="urn:microsoft.com/office/officeart/2005/8/layout/default"/>
    <dgm:cxn modelId="{19219B7E-5BB9-4705-B1C9-1870126F1FB3}" srcId="{E53EF5D3-ECFC-4670-8F68-0BD28863ED39}" destId="{284CA635-65DB-4511-B411-6E2AC984E438}" srcOrd="0" destOrd="0" parTransId="{AD2B0A2A-C1D4-4D60-95B8-CCCBCB542576}" sibTransId="{74FBE6E3-2C34-4D90-9A4C-A5D3A379005C}"/>
    <dgm:cxn modelId="{46B7C882-357E-4A65-B2F3-F9E01ECA89C2}" type="presOf" srcId="{E53EF5D3-ECFC-4670-8F68-0BD28863ED39}" destId="{564E9DD1-B292-4837-AF28-7715F658AE66}" srcOrd="0" destOrd="0" presId="urn:microsoft.com/office/officeart/2005/8/layout/default"/>
    <dgm:cxn modelId="{2CAB898B-B99C-46D7-A03A-12AEC2BB7F12}" type="presOf" srcId="{2AC4CF69-5C21-4958-B564-D68BA7FE30DA}" destId="{7961B749-E9A5-464D-BE9F-070FC05C42B0}" srcOrd="0" destOrd="0" presId="urn:microsoft.com/office/officeart/2005/8/layout/default"/>
    <dgm:cxn modelId="{BEC49DA1-F41D-4B8C-9A69-1C26BE985F99}" type="presOf" srcId="{284CA635-65DB-4511-B411-6E2AC984E438}" destId="{3835EAEE-5FE8-4DE4-8CED-200F49DD3434}" srcOrd="0" destOrd="0" presId="urn:microsoft.com/office/officeart/2005/8/layout/default"/>
    <dgm:cxn modelId="{565062BB-7605-47BE-B569-6335E221EB5B}" srcId="{E53EF5D3-ECFC-4670-8F68-0BD28863ED39}" destId="{A02F2A3A-D651-475A-9610-823586A1758A}" srcOrd="4" destOrd="0" parTransId="{7743C325-ED69-4A83-98E0-1005E8381E44}" sibTransId="{41BCC547-669B-407A-BF2C-7D071F5CDA6C}"/>
    <dgm:cxn modelId="{1E08F8BB-0FF4-4D2D-B771-784FB4563A67}" type="presOf" srcId="{A02F2A3A-D651-475A-9610-823586A1758A}" destId="{FE94F55B-BE47-4775-8C9B-819411CA9E8C}" srcOrd="0" destOrd="0" presId="urn:microsoft.com/office/officeart/2005/8/layout/default"/>
    <dgm:cxn modelId="{14CF88D7-FCE6-41DE-A985-18BB03D6C397}" srcId="{E53EF5D3-ECFC-4670-8F68-0BD28863ED39}" destId="{B25E8548-D4EF-4827-B3F5-9241C58A9CD0}" srcOrd="1" destOrd="0" parTransId="{24708C02-DECF-4B8B-A552-B10C1C609102}" sibTransId="{0DE608AA-E8D7-4C4C-9EBD-A733DA245B95}"/>
    <dgm:cxn modelId="{156998E1-CCBC-4187-A4E7-26CCEB80C0CB}" srcId="{E53EF5D3-ECFC-4670-8F68-0BD28863ED39}" destId="{CA763E15-2C8A-4434-BE49-C2C430FB46A5}" srcOrd="3" destOrd="0" parTransId="{2F06BACA-7767-46D1-A8FA-597D91840767}" sibTransId="{05F84394-F1FE-4285-B97D-AE7D4E6365D8}"/>
    <dgm:cxn modelId="{66E825E3-EE80-464F-8C75-349A3DC83C5D}" type="presOf" srcId="{CA763E15-2C8A-4434-BE49-C2C430FB46A5}" destId="{9C756FD7-BA8A-4C19-BFBC-8823D936BC50}" srcOrd="0" destOrd="0" presId="urn:microsoft.com/office/officeart/2005/8/layout/default"/>
    <dgm:cxn modelId="{E147ADE7-1763-4BCB-8E9A-00BD561E66FB}" srcId="{E53EF5D3-ECFC-4670-8F68-0BD28863ED39}" destId="{2AC4CF69-5C21-4958-B564-D68BA7FE30DA}" srcOrd="2" destOrd="0" parTransId="{01812BAF-2941-4CF8-855C-2CCE164D3B25}" sibTransId="{89F3C90D-A3E0-4E49-93E4-10FA68C8C8EF}"/>
    <dgm:cxn modelId="{0F3C0510-EBE6-4AC7-886C-87456BC9B9F5}" type="presParOf" srcId="{564E9DD1-B292-4837-AF28-7715F658AE66}" destId="{3835EAEE-5FE8-4DE4-8CED-200F49DD3434}" srcOrd="0" destOrd="0" presId="urn:microsoft.com/office/officeart/2005/8/layout/default"/>
    <dgm:cxn modelId="{8B4A0C29-EC39-4067-BE16-44F7482FF564}" type="presParOf" srcId="{564E9DD1-B292-4837-AF28-7715F658AE66}" destId="{F16BF752-EAF5-4298-8C9C-32AF7E25D8AF}" srcOrd="1" destOrd="0" presId="urn:microsoft.com/office/officeart/2005/8/layout/default"/>
    <dgm:cxn modelId="{985862A3-6419-4ADF-8092-1A6543C517BE}" type="presParOf" srcId="{564E9DD1-B292-4837-AF28-7715F658AE66}" destId="{8286625A-3F0D-48DC-82EF-CE59A9346AD7}" srcOrd="2" destOrd="0" presId="urn:microsoft.com/office/officeart/2005/8/layout/default"/>
    <dgm:cxn modelId="{A5887B45-A58C-415A-8917-46547DFA9C1C}" type="presParOf" srcId="{564E9DD1-B292-4837-AF28-7715F658AE66}" destId="{4DF4F161-7C1D-4FAC-A487-641D508E2A3F}" srcOrd="3" destOrd="0" presId="urn:microsoft.com/office/officeart/2005/8/layout/default"/>
    <dgm:cxn modelId="{30C5F51C-A350-4A5E-B648-16100AA32993}" type="presParOf" srcId="{564E9DD1-B292-4837-AF28-7715F658AE66}" destId="{7961B749-E9A5-464D-BE9F-070FC05C42B0}" srcOrd="4" destOrd="0" presId="urn:microsoft.com/office/officeart/2005/8/layout/default"/>
    <dgm:cxn modelId="{3A5A3BE2-F5CF-4776-80ED-13662317BECD}" type="presParOf" srcId="{564E9DD1-B292-4837-AF28-7715F658AE66}" destId="{2486867F-7E58-4893-8627-CFDA3B16D7D9}" srcOrd="5" destOrd="0" presId="urn:microsoft.com/office/officeart/2005/8/layout/default"/>
    <dgm:cxn modelId="{AC82CC26-48C9-4F8D-A299-80ED4F15AEF3}" type="presParOf" srcId="{564E9DD1-B292-4837-AF28-7715F658AE66}" destId="{9C756FD7-BA8A-4C19-BFBC-8823D936BC50}" srcOrd="6" destOrd="0" presId="urn:microsoft.com/office/officeart/2005/8/layout/default"/>
    <dgm:cxn modelId="{54680B82-2FBB-4AAA-BCF3-6477BC395202}" type="presParOf" srcId="{564E9DD1-B292-4837-AF28-7715F658AE66}" destId="{4B1E3947-C17C-4A19-B2E5-69877486BC8C}" srcOrd="7" destOrd="0" presId="urn:microsoft.com/office/officeart/2005/8/layout/default"/>
    <dgm:cxn modelId="{378D012E-A00E-411F-BF84-C0CC1117AEBD}" type="presParOf" srcId="{564E9DD1-B292-4837-AF28-7715F658AE66}" destId="{FE94F55B-BE47-4775-8C9B-819411CA9E8C}" srcOrd="8" destOrd="0" presId="urn:microsoft.com/office/officeart/2005/8/layout/default"/>
    <dgm:cxn modelId="{56C6A0A7-01A7-4942-9603-8FD4037AA80D}" type="presParOf" srcId="{564E9DD1-B292-4837-AF28-7715F658AE66}" destId="{49AE0D74-1828-42B8-9BC8-E75D343C1FA3}" srcOrd="9" destOrd="0" presId="urn:microsoft.com/office/officeart/2005/8/layout/default"/>
    <dgm:cxn modelId="{EC0806A3-D58F-408B-83E5-6275AB07AE5F}" type="presParOf" srcId="{564E9DD1-B292-4837-AF28-7715F658AE66}" destId="{D55863C7-DB6B-4EB8-9185-E599A4F72C2F}"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44E942-BFCE-45BF-AE89-0CF8C4E5B44A}">
      <dsp:nvSpPr>
        <dsp:cNvPr id="0" name=""/>
        <dsp:cNvSpPr/>
      </dsp:nvSpPr>
      <dsp:spPr>
        <a:xfrm>
          <a:off x="40323" y="0"/>
          <a:ext cx="3337157" cy="5520712"/>
        </a:xfrm>
        <a:prstGeom prst="roundRect">
          <a:avLst>
            <a:gd name="adj" fmla="val 10000"/>
          </a:avLst>
        </a:prstGeom>
        <a:gradFill rotWithShape="0">
          <a:gsLst>
            <a:gs pos="0">
              <a:schemeClr val="accent1">
                <a:hueOff val="0"/>
                <a:satOff val="0"/>
                <a:lumOff val="0"/>
                <a:alphaOff val="0"/>
                <a:tint val="94000"/>
                <a:satMod val="103000"/>
                <a:lumMod val="102000"/>
              </a:schemeClr>
            </a:gs>
            <a:gs pos="50000">
              <a:schemeClr val="accent1">
                <a:hueOff val="0"/>
                <a:satOff val="0"/>
                <a:lumOff val="0"/>
                <a:alphaOff val="0"/>
                <a:shade val="100000"/>
                <a:satMod val="110000"/>
                <a:lumMod val="100000"/>
              </a:schemeClr>
            </a:gs>
            <a:gs pos="100000">
              <a:schemeClr val="accent1">
                <a:hueOff val="0"/>
                <a:satOff val="0"/>
                <a:lumOff val="0"/>
                <a:alphaOff val="0"/>
                <a:shade val="78000"/>
                <a:satMod val="120000"/>
                <a:lumMod val="99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1450" tIns="171450" rIns="171450" bIns="171450" numCol="1" spcCol="1270" anchor="ctr" anchorCtr="0">
          <a:noAutofit/>
        </a:bodyPr>
        <a:lstStyle/>
        <a:p>
          <a:pPr marL="0" lvl="0" indent="0" algn="ctr" defTabSz="2000250">
            <a:lnSpc>
              <a:spcPct val="90000"/>
            </a:lnSpc>
            <a:spcBef>
              <a:spcPct val="0"/>
            </a:spcBef>
            <a:spcAft>
              <a:spcPct val="35000"/>
            </a:spcAft>
            <a:buNone/>
          </a:pPr>
          <a:endParaRPr lang="en-US" sz="4500" kern="1200" dirty="0"/>
        </a:p>
      </dsp:txBody>
      <dsp:txXfrm>
        <a:off x="138065" y="97742"/>
        <a:ext cx="3141673" cy="5325228"/>
      </dsp:txXfrm>
    </dsp:sp>
    <dsp:sp modelId="{BD3A3229-28F5-4A70-806B-010BD7DD8960}">
      <dsp:nvSpPr>
        <dsp:cNvPr id="0" name=""/>
        <dsp:cNvSpPr/>
      </dsp:nvSpPr>
      <dsp:spPr>
        <a:xfrm>
          <a:off x="3922304" y="0"/>
          <a:ext cx="3337157" cy="5520712"/>
        </a:xfrm>
        <a:prstGeom prst="roundRect">
          <a:avLst>
            <a:gd name="adj" fmla="val 10000"/>
          </a:avLst>
        </a:prstGeom>
        <a:gradFill rotWithShape="0">
          <a:gsLst>
            <a:gs pos="0">
              <a:schemeClr val="accent1">
                <a:hueOff val="0"/>
                <a:satOff val="0"/>
                <a:lumOff val="0"/>
                <a:alphaOff val="0"/>
                <a:tint val="94000"/>
                <a:satMod val="103000"/>
                <a:lumMod val="102000"/>
              </a:schemeClr>
            </a:gs>
            <a:gs pos="50000">
              <a:schemeClr val="accent1">
                <a:hueOff val="0"/>
                <a:satOff val="0"/>
                <a:lumOff val="0"/>
                <a:alphaOff val="0"/>
                <a:shade val="100000"/>
                <a:satMod val="110000"/>
                <a:lumMod val="100000"/>
              </a:schemeClr>
            </a:gs>
            <a:gs pos="100000">
              <a:schemeClr val="accent1">
                <a:hueOff val="0"/>
                <a:satOff val="0"/>
                <a:lumOff val="0"/>
                <a:alphaOff val="0"/>
                <a:shade val="78000"/>
                <a:satMod val="120000"/>
                <a:lumMod val="99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ctr" defTabSz="1955800">
            <a:lnSpc>
              <a:spcPct val="90000"/>
            </a:lnSpc>
            <a:spcBef>
              <a:spcPct val="0"/>
            </a:spcBef>
            <a:spcAft>
              <a:spcPct val="35000"/>
            </a:spcAft>
            <a:buNone/>
          </a:pPr>
          <a:endParaRPr lang="en-US" sz="4400" kern="1200" dirty="0"/>
        </a:p>
      </dsp:txBody>
      <dsp:txXfrm>
        <a:off x="4020046" y="97742"/>
        <a:ext cx="3141673" cy="5325228"/>
      </dsp:txXfrm>
    </dsp:sp>
    <dsp:sp modelId="{8CAD988E-1BA8-47DA-933C-3246691FF687}">
      <dsp:nvSpPr>
        <dsp:cNvPr id="0" name=""/>
        <dsp:cNvSpPr/>
      </dsp:nvSpPr>
      <dsp:spPr>
        <a:xfrm>
          <a:off x="7803852" y="0"/>
          <a:ext cx="3337157" cy="5520712"/>
        </a:xfrm>
        <a:prstGeom prst="roundRect">
          <a:avLst>
            <a:gd name="adj" fmla="val 10000"/>
          </a:avLst>
        </a:prstGeom>
        <a:gradFill rotWithShape="0">
          <a:gsLst>
            <a:gs pos="0">
              <a:schemeClr val="accent1">
                <a:hueOff val="0"/>
                <a:satOff val="0"/>
                <a:lumOff val="0"/>
                <a:alphaOff val="0"/>
                <a:tint val="94000"/>
                <a:satMod val="103000"/>
                <a:lumMod val="102000"/>
              </a:schemeClr>
            </a:gs>
            <a:gs pos="50000">
              <a:schemeClr val="accent1">
                <a:hueOff val="0"/>
                <a:satOff val="0"/>
                <a:lumOff val="0"/>
                <a:alphaOff val="0"/>
                <a:shade val="100000"/>
                <a:satMod val="110000"/>
                <a:lumMod val="100000"/>
              </a:schemeClr>
            </a:gs>
            <a:gs pos="100000">
              <a:schemeClr val="accent1">
                <a:hueOff val="0"/>
                <a:satOff val="0"/>
                <a:lumOff val="0"/>
                <a:alphaOff val="0"/>
                <a:shade val="78000"/>
                <a:satMod val="120000"/>
                <a:lumMod val="99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1450" tIns="171450" rIns="171450" bIns="171450" numCol="1" spcCol="1270" anchor="ctr" anchorCtr="0">
          <a:noAutofit/>
        </a:bodyPr>
        <a:lstStyle/>
        <a:p>
          <a:pPr marL="0" lvl="0" indent="0" algn="ctr" defTabSz="2000250">
            <a:lnSpc>
              <a:spcPct val="90000"/>
            </a:lnSpc>
            <a:spcBef>
              <a:spcPct val="0"/>
            </a:spcBef>
            <a:spcAft>
              <a:spcPct val="35000"/>
            </a:spcAft>
            <a:buNone/>
          </a:pPr>
          <a:endParaRPr lang="en-US" sz="4500" kern="1200" dirty="0"/>
        </a:p>
      </dsp:txBody>
      <dsp:txXfrm>
        <a:off x="7901594" y="97742"/>
        <a:ext cx="3141673" cy="532522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35EAEE-5FE8-4DE4-8CED-200F49DD3434}">
      <dsp:nvSpPr>
        <dsp:cNvPr id="0" name=""/>
        <dsp:cNvSpPr/>
      </dsp:nvSpPr>
      <dsp:spPr>
        <a:xfrm>
          <a:off x="407845" y="45"/>
          <a:ext cx="2083587" cy="1250152"/>
        </a:xfrm>
        <a:prstGeom prst="rect">
          <a:avLst/>
        </a:prstGeom>
        <a:gradFill rotWithShape="0">
          <a:gsLst>
            <a:gs pos="0">
              <a:schemeClr val="lt1">
                <a:hueOff val="0"/>
                <a:satOff val="0"/>
                <a:lumOff val="0"/>
                <a:alphaOff val="0"/>
                <a:tint val="94000"/>
                <a:satMod val="103000"/>
                <a:lumMod val="102000"/>
              </a:schemeClr>
            </a:gs>
            <a:gs pos="50000">
              <a:schemeClr val="lt1">
                <a:hueOff val="0"/>
                <a:satOff val="0"/>
                <a:lumOff val="0"/>
                <a:alphaOff val="0"/>
                <a:shade val="100000"/>
                <a:satMod val="110000"/>
                <a:lumMod val="100000"/>
              </a:schemeClr>
            </a:gs>
            <a:gs pos="100000">
              <a:schemeClr val="lt1">
                <a:hueOff val="0"/>
                <a:satOff val="0"/>
                <a:lumOff val="0"/>
                <a:alphaOff val="0"/>
                <a:shade val="78000"/>
                <a:satMod val="120000"/>
                <a:lumMod val="99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86690" tIns="186690" rIns="186690" bIns="186690" numCol="1" spcCol="1270" anchor="ctr" anchorCtr="0">
          <a:noAutofit/>
        </a:bodyPr>
        <a:lstStyle/>
        <a:p>
          <a:pPr marL="0" lvl="0" indent="0" algn="ctr" defTabSz="2178050">
            <a:lnSpc>
              <a:spcPct val="90000"/>
            </a:lnSpc>
            <a:spcBef>
              <a:spcPct val="0"/>
            </a:spcBef>
            <a:spcAft>
              <a:spcPct val="35000"/>
            </a:spcAft>
            <a:buNone/>
          </a:pPr>
          <a:r>
            <a:rPr lang="en-US" sz="4900" b="1" kern="1200" dirty="0"/>
            <a:t>HOW?</a:t>
          </a:r>
          <a:endParaRPr lang="en-US" sz="4900" kern="1200" dirty="0"/>
        </a:p>
      </dsp:txBody>
      <dsp:txXfrm>
        <a:off x="407845" y="45"/>
        <a:ext cx="2083587" cy="1250152"/>
      </dsp:txXfrm>
    </dsp:sp>
    <dsp:sp modelId="{8286625A-3F0D-48DC-82EF-CE59A9346AD7}">
      <dsp:nvSpPr>
        <dsp:cNvPr id="0" name=""/>
        <dsp:cNvSpPr/>
      </dsp:nvSpPr>
      <dsp:spPr>
        <a:xfrm>
          <a:off x="2699791" y="45"/>
          <a:ext cx="2083587" cy="1250152"/>
        </a:xfrm>
        <a:prstGeom prst="rect">
          <a:avLst/>
        </a:prstGeom>
        <a:gradFill rotWithShape="0">
          <a:gsLst>
            <a:gs pos="0">
              <a:schemeClr val="lt1">
                <a:hueOff val="0"/>
                <a:satOff val="0"/>
                <a:lumOff val="0"/>
                <a:alphaOff val="0"/>
                <a:tint val="94000"/>
                <a:satMod val="103000"/>
                <a:lumMod val="102000"/>
              </a:schemeClr>
            </a:gs>
            <a:gs pos="50000">
              <a:schemeClr val="lt1">
                <a:hueOff val="0"/>
                <a:satOff val="0"/>
                <a:lumOff val="0"/>
                <a:alphaOff val="0"/>
                <a:shade val="100000"/>
                <a:satMod val="110000"/>
                <a:lumMod val="100000"/>
              </a:schemeClr>
            </a:gs>
            <a:gs pos="100000">
              <a:schemeClr val="lt1">
                <a:hueOff val="0"/>
                <a:satOff val="0"/>
                <a:lumOff val="0"/>
                <a:alphaOff val="0"/>
                <a:shade val="78000"/>
                <a:satMod val="120000"/>
                <a:lumMod val="99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MEDITATE  Psalms 1.2, 3</a:t>
          </a:r>
        </a:p>
      </dsp:txBody>
      <dsp:txXfrm>
        <a:off x="2699791" y="45"/>
        <a:ext cx="2083587" cy="1250152"/>
      </dsp:txXfrm>
    </dsp:sp>
    <dsp:sp modelId="{7961B749-E9A5-464D-BE9F-070FC05C42B0}">
      <dsp:nvSpPr>
        <dsp:cNvPr id="0" name=""/>
        <dsp:cNvSpPr/>
      </dsp:nvSpPr>
      <dsp:spPr>
        <a:xfrm>
          <a:off x="407845" y="1458556"/>
          <a:ext cx="2083587" cy="1250152"/>
        </a:xfrm>
        <a:prstGeom prst="rect">
          <a:avLst/>
        </a:prstGeom>
        <a:gradFill rotWithShape="0">
          <a:gsLst>
            <a:gs pos="0">
              <a:schemeClr val="lt1">
                <a:hueOff val="0"/>
                <a:satOff val="0"/>
                <a:lumOff val="0"/>
                <a:alphaOff val="0"/>
                <a:tint val="94000"/>
                <a:satMod val="103000"/>
                <a:lumMod val="102000"/>
              </a:schemeClr>
            </a:gs>
            <a:gs pos="50000">
              <a:schemeClr val="lt1">
                <a:hueOff val="0"/>
                <a:satOff val="0"/>
                <a:lumOff val="0"/>
                <a:alphaOff val="0"/>
                <a:shade val="100000"/>
                <a:satMod val="110000"/>
                <a:lumMod val="100000"/>
              </a:schemeClr>
            </a:gs>
            <a:gs pos="100000">
              <a:schemeClr val="lt1">
                <a:hueOff val="0"/>
                <a:satOff val="0"/>
                <a:lumOff val="0"/>
                <a:alphaOff val="0"/>
                <a:shade val="78000"/>
                <a:satMod val="120000"/>
                <a:lumMod val="99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t>MEMORIZE Psalms 119.9,11</a:t>
          </a:r>
        </a:p>
      </dsp:txBody>
      <dsp:txXfrm>
        <a:off x="407845" y="1458556"/>
        <a:ext cx="2083587" cy="1250152"/>
      </dsp:txXfrm>
    </dsp:sp>
    <dsp:sp modelId="{9C756FD7-BA8A-4C19-BFBC-8823D936BC50}">
      <dsp:nvSpPr>
        <dsp:cNvPr id="0" name=""/>
        <dsp:cNvSpPr/>
      </dsp:nvSpPr>
      <dsp:spPr>
        <a:xfrm>
          <a:off x="2699791" y="1458556"/>
          <a:ext cx="2083587" cy="1250152"/>
        </a:xfrm>
        <a:prstGeom prst="rect">
          <a:avLst/>
        </a:prstGeom>
        <a:gradFill rotWithShape="0">
          <a:gsLst>
            <a:gs pos="0">
              <a:schemeClr val="lt1">
                <a:hueOff val="0"/>
                <a:satOff val="0"/>
                <a:lumOff val="0"/>
                <a:alphaOff val="0"/>
                <a:tint val="94000"/>
                <a:satMod val="103000"/>
                <a:lumMod val="102000"/>
              </a:schemeClr>
            </a:gs>
            <a:gs pos="50000">
              <a:schemeClr val="lt1">
                <a:hueOff val="0"/>
                <a:satOff val="0"/>
                <a:lumOff val="0"/>
                <a:alphaOff val="0"/>
                <a:shade val="100000"/>
                <a:satMod val="110000"/>
                <a:lumMod val="100000"/>
              </a:schemeClr>
            </a:gs>
            <a:gs pos="100000">
              <a:schemeClr val="lt1">
                <a:hueOff val="0"/>
                <a:satOff val="0"/>
                <a:lumOff val="0"/>
                <a:alphaOff val="0"/>
                <a:shade val="78000"/>
                <a:satMod val="120000"/>
                <a:lumMod val="99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t>STUDY       Acts 17.11</a:t>
          </a:r>
        </a:p>
      </dsp:txBody>
      <dsp:txXfrm>
        <a:off x="2699791" y="1458556"/>
        <a:ext cx="2083587" cy="1250152"/>
      </dsp:txXfrm>
    </dsp:sp>
    <dsp:sp modelId="{FE94F55B-BE47-4775-8C9B-819411CA9E8C}">
      <dsp:nvSpPr>
        <dsp:cNvPr id="0" name=""/>
        <dsp:cNvSpPr/>
      </dsp:nvSpPr>
      <dsp:spPr>
        <a:xfrm>
          <a:off x="407845" y="2917067"/>
          <a:ext cx="2083587" cy="1250152"/>
        </a:xfrm>
        <a:prstGeom prst="rect">
          <a:avLst/>
        </a:prstGeom>
        <a:gradFill rotWithShape="0">
          <a:gsLst>
            <a:gs pos="0">
              <a:schemeClr val="lt1">
                <a:hueOff val="0"/>
                <a:satOff val="0"/>
                <a:lumOff val="0"/>
                <a:alphaOff val="0"/>
                <a:tint val="94000"/>
                <a:satMod val="103000"/>
                <a:lumMod val="102000"/>
              </a:schemeClr>
            </a:gs>
            <a:gs pos="50000">
              <a:schemeClr val="lt1">
                <a:hueOff val="0"/>
                <a:satOff val="0"/>
                <a:lumOff val="0"/>
                <a:alphaOff val="0"/>
                <a:shade val="100000"/>
                <a:satMod val="110000"/>
                <a:lumMod val="100000"/>
              </a:schemeClr>
            </a:gs>
            <a:gs pos="100000">
              <a:schemeClr val="lt1">
                <a:hueOff val="0"/>
                <a:satOff val="0"/>
                <a:lumOff val="0"/>
                <a:alphaOff val="0"/>
                <a:shade val="78000"/>
                <a:satMod val="120000"/>
                <a:lumMod val="99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t>HEAR          Ro. 10.17</a:t>
          </a:r>
        </a:p>
      </dsp:txBody>
      <dsp:txXfrm>
        <a:off x="407845" y="2917067"/>
        <a:ext cx="2083587" cy="1250152"/>
      </dsp:txXfrm>
    </dsp:sp>
    <dsp:sp modelId="{D55863C7-DB6B-4EB8-9185-E599A4F72C2F}">
      <dsp:nvSpPr>
        <dsp:cNvPr id="0" name=""/>
        <dsp:cNvSpPr/>
      </dsp:nvSpPr>
      <dsp:spPr>
        <a:xfrm>
          <a:off x="2699791" y="2917067"/>
          <a:ext cx="2083587" cy="1250152"/>
        </a:xfrm>
        <a:prstGeom prst="rect">
          <a:avLst/>
        </a:prstGeom>
        <a:gradFill rotWithShape="0">
          <a:gsLst>
            <a:gs pos="0">
              <a:schemeClr val="lt1">
                <a:hueOff val="0"/>
                <a:satOff val="0"/>
                <a:lumOff val="0"/>
                <a:alphaOff val="0"/>
                <a:tint val="94000"/>
                <a:satMod val="103000"/>
                <a:lumMod val="102000"/>
              </a:schemeClr>
            </a:gs>
            <a:gs pos="50000">
              <a:schemeClr val="lt1">
                <a:hueOff val="0"/>
                <a:satOff val="0"/>
                <a:lumOff val="0"/>
                <a:alphaOff val="0"/>
                <a:shade val="100000"/>
                <a:satMod val="110000"/>
                <a:lumMod val="100000"/>
              </a:schemeClr>
            </a:gs>
            <a:gs pos="100000">
              <a:schemeClr val="lt1">
                <a:hueOff val="0"/>
                <a:satOff val="0"/>
                <a:lumOff val="0"/>
                <a:alphaOff val="0"/>
                <a:shade val="78000"/>
                <a:satMod val="120000"/>
                <a:lumMod val="99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t>READ, OBEY Revelation 1.3</a:t>
          </a:r>
        </a:p>
      </dsp:txBody>
      <dsp:txXfrm>
        <a:off x="2699791" y="2917067"/>
        <a:ext cx="2083587" cy="1250152"/>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9780"/>
          </a:xfrm>
          <a:prstGeom prst="rect">
            <a:avLst/>
          </a:prstGeom>
        </p:spPr>
        <p:txBody>
          <a:bodyPr vert="horz" lIns="93936" tIns="46968" rIns="93936" bIns="46968" rtlCol="0"/>
          <a:lstStyle>
            <a:lvl1pPr algn="l">
              <a:defRPr sz="1200"/>
            </a:lvl1pPr>
          </a:lstStyle>
          <a:p>
            <a:endParaRPr lang="en-US"/>
          </a:p>
        </p:txBody>
      </p:sp>
      <p:sp>
        <p:nvSpPr>
          <p:cNvPr id="3" name="Date Placeholder 2"/>
          <p:cNvSpPr>
            <a:spLocks noGrp="1"/>
          </p:cNvSpPr>
          <p:nvPr>
            <p:ph type="dt" idx="1"/>
          </p:nvPr>
        </p:nvSpPr>
        <p:spPr>
          <a:xfrm>
            <a:off x="4008705" y="0"/>
            <a:ext cx="3066733" cy="469780"/>
          </a:xfrm>
          <a:prstGeom prst="rect">
            <a:avLst/>
          </a:prstGeom>
        </p:spPr>
        <p:txBody>
          <a:bodyPr vert="horz" lIns="93936" tIns="46968" rIns="93936" bIns="46968" rtlCol="0"/>
          <a:lstStyle>
            <a:lvl1pPr algn="r">
              <a:defRPr sz="1200"/>
            </a:lvl1pPr>
          </a:lstStyle>
          <a:p>
            <a:fld id="{73E9B0E7-A533-40BA-B896-906F2A84F346}" type="datetimeFigureOut">
              <a:rPr lang="en-US" smtClean="0"/>
              <a:t>12/30/2023</a:t>
            </a:fld>
            <a:endParaRPr lang="en-US"/>
          </a:p>
        </p:txBody>
      </p:sp>
      <p:sp>
        <p:nvSpPr>
          <p:cNvPr id="4" name="Slide Image Placeholder 3"/>
          <p:cNvSpPr>
            <a:spLocks noGrp="1" noRot="1" noChangeAspect="1"/>
          </p:cNvSpPr>
          <p:nvPr>
            <p:ph type="sldImg" idx="2"/>
          </p:nvPr>
        </p:nvSpPr>
        <p:spPr>
          <a:xfrm>
            <a:off x="728663" y="1169988"/>
            <a:ext cx="5619750" cy="3160712"/>
          </a:xfrm>
          <a:prstGeom prst="rect">
            <a:avLst/>
          </a:prstGeom>
          <a:noFill/>
          <a:ln w="12700">
            <a:solidFill>
              <a:prstClr val="black"/>
            </a:solidFill>
          </a:ln>
        </p:spPr>
        <p:txBody>
          <a:bodyPr vert="horz" lIns="93936" tIns="46968" rIns="93936" bIns="46968" rtlCol="0" anchor="ctr"/>
          <a:lstStyle/>
          <a:p>
            <a:endParaRPr lang="en-US"/>
          </a:p>
        </p:txBody>
      </p:sp>
      <p:sp>
        <p:nvSpPr>
          <p:cNvPr id="5" name="Notes Placeholder 4"/>
          <p:cNvSpPr>
            <a:spLocks noGrp="1"/>
          </p:cNvSpPr>
          <p:nvPr>
            <p:ph type="body" sz="quarter" idx="3"/>
          </p:nvPr>
        </p:nvSpPr>
        <p:spPr>
          <a:xfrm>
            <a:off x="707708" y="4505980"/>
            <a:ext cx="5661660" cy="3686711"/>
          </a:xfrm>
          <a:prstGeom prst="rect">
            <a:avLst/>
          </a:prstGeom>
        </p:spPr>
        <p:txBody>
          <a:bodyPr vert="horz" lIns="93936" tIns="46968" rIns="93936" bIns="4696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93297"/>
            <a:ext cx="3066733" cy="469779"/>
          </a:xfrm>
          <a:prstGeom prst="rect">
            <a:avLst/>
          </a:prstGeom>
        </p:spPr>
        <p:txBody>
          <a:bodyPr vert="horz" lIns="93936" tIns="46968" rIns="93936" bIns="46968" rtlCol="0" anchor="b"/>
          <a:lstStyle>
            <a:lvl1pPr algn="l">
              <a:defRPr sz="1200"/>
            </a:lvl1pPr>
          </a:lstStyle>
          <a:p>
            <a:endParaRPr lang="en-US"/>
          </a:p>
        </p:txBody>
      </p:sp>
      <p:sp>
        <p:nvSpPr>
          <p:cNvPr id="7" name="Slide Number Placeholder 6"/>
          <p:cNvSpPr>
            <a:spLocks noGrp="1"/>
          </p:cNvSpPr>
          <p:nvPr>
            <p:ph type="sldNum" sz="quarter" idx="5"/>
          </p:nvPr>
        </p:nvSpPr>
        <p:spPr>
          <a:xfrm>
            <a:off x="4008705" y="8893297"/>
            <a:ext cx="3066733" cy="469779"/>
          </a:xfrm>
          <a:prstGeom prst="rect">
            <a:avLst/>
          </a:prstGeom>
        </p:spPr>
        <p:txBody>
          <a:bodyPr vert="horz" lIns="93936" tIns="46968" rIns="93936" bIns="46968" rtlCol="0" anchor="b"/>
          <a:lstStyle>
            <a:lvl1pPr algn="r">
              <a:defRPr sz="1200"/>
            </a:lvl1pPr>
          </a:lstStyle>
          <a:p>
            <a:fld id="{2DE8EDFB-D6A9-4A4F-BA9C-AA6A5D4E97FC}" type="slidenum">
              <a:rPr lang="en-US" smtClean="0"/>
              <a:t>‹#›</a:t>
            </a:fld>
            <a:endParaRPr lang="en-US"/>
          </a:p>
        </p:txBody>
      </p:sp>
    </p:spTree>
    <p:extLst>
      <p:ext uri="{BB962C8B-B14F-4D97-AF65-F5344CB8AC3E}">
        <p14:creationId xmlns:p14="http://schemas.microsoft.com/office/powerpoint/2010/main" val="40049991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DE8EDFB-D6A9-4A4F-BA9C-AA6A5D4E97FC}" type="slidenum">
              <a:rPr lang="en-US" smtClean="0"/>
              <a:t>9</a:t>
            </a:fld>
            <a:endParaRPr lang="en-US"/>
          </a:p>
        </p:txBody>
      </p:sp>
    </p:spTree>
    <p:extLst>
      <p:ext uri="{BB962C8B-B14F-4D97-AF65-F5344CB8AC3E}">
        <p14:creationId xmlns:p14="http://schemas.microsoft.com/office/powerpoint/2010/main" val="28160667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n-US"/>
              <a:t>Click to edit Master title style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256C2ED-54A4-480D-B5C8-65C0D62359B9}" type="datetime2">
              <a:rPr lang="en-US" smtClean="0"/>
              <a:pPr/>
              <a:t>Saturday, December 30, 2023</a:t>
            </a:fld>
            <a:endParaRPr lang="en-US" dirty="0"/>
          </a:p>
        </p:txBody>
      </p:sp>
      <p:sp>
        <p:nvSpPr>
          <p:cNvPr id="5" name="Footer Placeholder 4"/>
          <p:cNvSpPr>
            <a:spLocks noGrp="1"/>
          </p:cNvSpPr>
          <p:nvPr>
            <p:ph type="ftr" sz="quarter" idx="11"/>
          </p:nvPr>
        </p:nvSpPr>
        <p:spPr/>
        <p:txBody>
          <a:bodyPr/>
          <a:lstStyle/>
          <a:p>
            <a:r>
              <a:rPr lang="en-US" spc="200"/>
              <a:t>Sample Footer Text</a:t>
            </a:r>
            <a:endParaRPr lang="en-US" spc="200" dirty="0"/>
          </a:p>
        </p:txBody>
      </p:sp>
      <p:sp>
        <p:nvSpPr>
          <p:cNvPr id="6" name="Slide Number Placeholder 5"/>
          <p:cNvSpPr>
            <a:spLocks noGrp="1"/>
          </p:cNvSpPr>
          <p:nvPr>
            <p:ph type="sldNum" sz="quarter" idx="12"/>
          </p:nvPr>
        </p:nvSpPr>
        <p:spPr>
          <a:xfrm>
            <a:off x="9255346" y="2750337"/>
            <a:ext cx="1171888" cy="1356442"/>
          </a:xfrm>
        </p:spPr>
        <p:txBody>
          <a:bodyPr/>
          <a:lstStyle/>
          <a:p>
            <a:fld id="{0D309695-DEC3-40DA-9DF5-330280C9D0E8}" type="slidenum">
              <a:rPr lang="en-US" smtClean="0"/>
              <a:pPr/>
              <a:t>‹#›</a:t>
            </a:fld>
            <a:endParaRPr lang="en-US" dirty="0"/>
          </a:p>
        </p:txBody>
      </p:sp>
    </p:spTree>
    <p:extLst>
      <p:ext uri="{BB962C8B-B14F-4D97-AF65-F5344CB8AC3E}">
        <p14:creationId xmlns:p14="http://schemas.microsoft.com/office/powerpoint/2010/main" val="17573226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256C2ED-54A4-480D-B5C8-65C0D62359B9}" type="datetime2">
              <a:rPr lang="en-US" smtClean="0"/>
              <a:pPr/>
              <a:t>Saturday, December 30, 2023</a:t>
            </a:fld>
            <a:endParaRPr lang="en-US" dirty="0"/>
          </a:p>
        </p:txBody>
      </p:sp>
      <p:sp>
        <p:nvSpPr>
          <p:cNvPr id="6" name="Footer Placeholder 5"/>
          <p:cNvSpPr>
            <a:spLocks noGrp="1"/>
          </p:cNvSpPr>
          <p:nvPr>
            <p:ph type="ftr" sz="quarter" idx="11"/>
          </p:nvPr>
        </p:nvSpPr>
        <p:spPr/>
        <p:txBody>
          <a:bodyPr/>
          <a:lstStyle/>
          <a:p>
            <a:r>
              <a:rPr lang="en-US" spc="200"/>
              <a:t>Sample Footer Text</a:t>
            </a:r>
            <a:endParaRPr lang="en-US" spc="200" dirty="0"/>
          </a:p>
        </p:txBody>
      </p:sp>
      <p:sp>
        <p:nvSpPr>
          <p:cNvPr id="7" name="Slide Number Placeholder 6"/>
          <p:cNvSpPr>
            <a:spLocks noGrp="1"/>
          </p:cNvSpPr>
          <p:nvPr>
            <p:ph type="sldNum" sz="quarter" idx="12"/>
          </p:nvPr>
        </p:nvSpPr>
        <p:spPr>
          <a:xfrm>
            <a:off x="10729455" y="4711309"/>
            <a:ext cx="1154151" cy="1090789"/>
          </a:xfrm>
        </p:spPr>
        <p:txBody>
          <a:bodyPr/>
          <a:lstStyle/>
          <a:p>
            <a:fld id="{0D309695-DEC3-40DA-9DF5-330280C9D0E8}" type="slidenum">
              <a:rPr lang="en-US" smtClean="0"/>
              <a:pPr/>
              <a:t>‹#›</a:t>
            </a:fld>
            <a:endParaRPr lang="en-US" dirty="0"/>
          </a:p>
        </p:txBody>
      </p:sp>
    </p:spTree>
    <p:extLst>
      <p:ext uri="{BB962C8B-B14F-4D97-AF65-F5344CB8AC3E}">
        <p14:creationId xmlns:p14="http://schemas.microsoft.com/office/powerpoint/2010/main" val="2614334354"/>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256C2ED-54A4-480D-B5C8-65C0D62359B9}" type="datetime2">
              <a:rPr lang="en-US" smtClean="0"/>
              <a:pPr/>
              <a:t>Saturday, December 30, 2023</a:t>
            </a:fld>
            <a:endParaRPr lang="en-US" dirty="0"/>
          </a:p>
        </p:txBody>
      </p:sp>
      <p:sp>
        <p:nvSpPr>
          <p:cNvPr id="6" name="Footer Placeholder 5"/>
          <p:cNvSpPr>
            <a:spLocks noGrp="1"/>
          </p:cNvSpPr>
          <p:nvPr>
            <p:ph type="ftr" sz="quarter" idx="11"/>
          </p:nvPr>
        </p:nvSpPr>
        <p:spPr/>
        <p:txBody>
          <a:bodyPr/>
          <a:lstStyle/>
          <a:p>
            <a:r>
              <a:rPr lang="en-US" spc="200"/>
              <a:t>Sample Footer Text</a:t>
            </a:r>
            <a:endParaRPr lang="en-US" spc="200" dirty="0"/>
          </a:p>
        </p:txBody>
      </p:sp>
      <p:sp>
        <p:nvSpPr>
          <p:cNvPr id="7" name="Slide Number Placeholder 6"/>
          <p:cNvSpPr>
            <a:spLocks noGrp="1"/>
          </p:cNvSpPr>
          <p:nvPr>
            <p:ph type="sldNum" sz="quarter" idx="12"/>
          </p:nvPr>
        </p:nvSpPr>
        <p:spPr>
          <a:xfrm>
            <a:off x="10729455" y="4711615"/>
            <a:ext cx="1154151" cy="1090789"/>
          </a:xfrm>
        </p:spPr>
        <p:txBody>
          <a:bodyPr/>
          <a:lstStyle/>
          <a:p>
            <a:fld id="{0D309695-DEC3-40DA-9DF5-330280C9D0E8}" type="slidenum">
              <a:rPr lang="en-US" smtClean="0"/>
              <a:pPr/>
              <a:t>‹#›</a:t>
            </a:fld>
            <a:endParaRPr lang="en-US" dirty="0"/>
          </a:p>
        </p:txBody>
      </p:sp>
    </p:spTree>
    <p:extLst>
      <p:ext uri="{BB962C8B-B14F-4D97-AF65-F5344CB8AC3E}">
        <p14:creationId xmlns:p14="http://schemas.microsoft.com/office/powerpoint/2010/main" val="3524264143"/>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256C2ED-54A4-480D-B5C8-65C0D62359B9}" type="datetime2">
              <a:rPr lang="en-US" smtClean="0"/>
              <a:pPr/>
              <a:t>Saturday, December 30, 2023</a:t>
            </a:fld>
            <a:endParaRPr lang="en-US" dirty="0"/>
          </a:p>
        </p:txBody>
      </p:sp>
      <p:sp>
        <p:nvSpPr>
          <p:cNvPr id="6" name="Footer Placeholder 5"/>
          <p:cNvSpPr>
            <a:spLocks noGrp="1"/>
          </p:cNvSpPr>
          <p:nvPr>
            <p:ph type="ftr" sz="quarter" idx="11"/>
          </p:nvPr>
        </p:nvSpPr>
        <p:spPr/>
        <p:txBody>
          <a:bodyPr/>
          <a:lstStyle/>
          <a:p>
            <a:r>
              <a:rPr lang="en-US" spc="200"/>
              <a:t>Sample Footer Text</a:t>
            </a:r>
            <a:endParaRPr lang="en-US" spc="200" dirty="0"/>
          </a:p>
        </p:txBody>
      </p:sp>
      <p:sp>
        <p:nvSpPr>
          <p:cNvPr id="7" name="Slide Number Placeholder 6"/>
          <p:cNvSpPr>
            <a:spLocks noGrp="1"/>
          </p:cNvSpPr>
          <p:nvPr>
            <p:ph type="sldNum" sz="quarter" idx="12"/>
          </p:nvPr>
        </p:nvSpPr>
        <p:spPr>
          <a:xfrm>
            <a:off x="10729455" y="4709925"/>
            <a:ext cx="1154151" cy="1090789"/>
          </a:xfrm>
        </p:spPr>
        <p:txBody>
          <a:bodyPr/>
          <a:lstStyle/>
          <a:p>
            <a:fld id="{0D309695-DEC3-40DA-9DF5-330280C9D0E8}" type="slidenum">
              <a:rPr lang="en-US" smtClean="0"/>
              <a:pPr/>
              <a:t>‹#›</a:t>
            </a:fld>
            <a:endParaRPr lang="en-US" dirty="0"/>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extLst>
      <p:ext uri="{BB962C8B-B14F-4D97-AF65-F5344CB8AC3E}">
        <p14:creationId xmlns:p14="http://schemas.microsoft.com/office/powerpoint/2010/main" val="1408338390"/>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256C2ED-54A4-480D-B5C8-65C0D62359B9}" type="datetime2">
              <a:rPr lang="en-US" smtClean="0"/>
              <a:pPr/>
              <a:t>Saturday, December 30, 2023</a:t>
            </a:fld>
            <a:endParaRPr lang="en-US" dirty="0"/>
          </a:p>
        </p:txBody>
      </p:sp>
      <p:sp>
        <p:nvSpPr>
          <p:cNvPr id="6" name="Footer Placeholder 5"/>
          <p:cNvSpPr>
            <a:spLocks noGrp="1"/>
          </p:cNvSpPr>
          <p:nvPr>
            <p:ph type="ftr" sz="quarter" idx="11"/>
          </p:nvPr>
        </p:nvSpPr>
        <p:spPr/>
        <p:txBody>
          <a:bodyPr/>
          <a:lstStyle/>
          <a:p>
            <a:r>
              <a:rPr lang="en-US" spc="200"/>
              <a:t>Sample Footer Text</a:t>
            </a:r>
            <a:endParaRPr lang="en-US" spc="200" dirty="0"/>
          </a:p>
        </p:txBody>
      </p:sp>
      <p:sp>
        <p:nvSpPr>
          <p:cNvPr id="7" name="Slide Number Placeholder 6"/>
          <p:cNvSpPr>
            <a:spLocks noGrp="1"/>
          </p:cNvSpPr>
          <p:nvPr>
            <p:ph type="sldNum" sz="quarter" idx="12"/>
          </p:nvPr>
        </p:nvSpPr>
        <p:spPr>
          <a:xfrm>
            <a:off x="10729455" y="4709925"/>
            <a:ext cx="1154151" cy="1090789"/>
          </a:xfrm>
        </p:spPr>
        <p:txBody>
          <a:bodyPr/>
          <a:lstStyle/>
          <a:p>
            <a:fld id="{0D309695-DEC3-40DA-9DF5-330280C9D0E8}" type="slidenum">
              <a:rPr lang="en-US" smtClean="0"/>
              <a:pPr/>
              <a:t>‹#›</a:t>
            </a:fld>
            <a:endParaRPr lang="en-US" dirty="0"/>
          </a:p>
        </p:txBody>
      </p:sp>
    </p:spTree>
    <p:extLst>
      <p:ext uri="{BB962C8B-B14F-4D97-AF65-F5344CB8AC3E}">
        <p14:creationId xmlns:p14="http://schemas.microsoft.com/office/powerpoint/2010/main" val="2490681231"/>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US"/>
              <a:t>Click to edit Master title style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8256C2ED-54A4-480D-B5C8-65C0D62359B9}" type="datetime2">
              <a:rPr lang="en-US" smtClean="0"/>
              <a:pPr/>
              <a:t>Saturday, December 30, 2023</a:t>
            </a:fld>
            <a:endParaRPr lang="en-US" dirty="0"/>
          </a:p>
        </p:txBody>
      </p:sp>
      <p:sp>
        <p:nvSpPr>
          <p:cNvPr id="4" name="Footer Placeholder 3"/>
          <p:cNvSpPr>
            <a:spLocks noGrp="1"/>
          </p:cNvSpPr>
          <p:nvPr>
            <p:ph type="ftr" sz="quarter" idx="11"/>
          </p:nvPr>
        </p:nvSpPr>
        <p:spPr/>
        <p:txBody>
          <a:bodyPr/>
          <a:lstStyle/>
          <a:p>
            <a:r>
              <a:rPr lang="en-US" spc="200"/>
              <a:t>Sample Footer Text</a:t>
            </a:r>
            <a:endParaRPr lang="en-US" spc="200" dirty="0"/>
          </a:p>
        </p:txBody>
      </p:sp>
      <p:sp>
        <p:nvSpPr>
          <p:cNvPr id="5" name="Slide Number Placeholder 4"/>
          <p:cNvSpPr>
            <a:spLocks noGrp="1"/>
          </p:cNvSpPr>
          <p:nvPr>
            <p:ph type="sldNum" sz="quarter" idx="12"/>
          </p:nvPr>
        </p:nvSpPr>
        <p:spPr/>
        <p:txBody>
          <a:bodyPr/>
          <a:lstStyle/>
          <a:p>
            <a:fld id="{0D309695-DEC3-40DA-9DF5-330280C9D0E8}" type="slidenum">
              <a:rPr lang="en-US" smtClean="0"/>
              <a:pPr/>
              <a:t>‹#›</a:t>
            </a:fld>
            <a:endParaRPr lang="en-US" dirty="0"/>
          </a:p>
        </p:txBody>
      </p:sp>
    </p:spTree>
    <p:extLst>
      <p:ext uri="{BB962C8B-B14F-4D97-AF65-F5344CB8AC3E}">
        <p14:creationId xmlns:p14="http://schemas.microsoft.com/office/powerpoint/2010/main" val="3061012880"/>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8256C2ED-54A4-480D-B5C8-65C0D62359B9}" type="datetime2">
              <a:rPr lang="en-US" smtClean="0"/>
              <a:pPr/>
              <a:t>Saturday, December 30, 2023</a:t>
            </a:fld>
            <a:endParaRPr lang="en-US" dirty="0"/>
          </a:p>
        </p:txBody>
      </p:sp>
      <p:sp>
        <p:nvSpPr>
          <p:cNvPr id="4" name="Footer Placeholder 3"/>
          <p:cNvSpPr>
            <a:spLocks noGrp="1"/>
          </p:cNvSpPr>
          <p:nvPr>
            <p:ph type="ftr" sz="quarter" idx="11"/>
          </p:nvPr>
        </p:nvSpPr>
        <p:spPr/>
        <p:txBody>
          <a:bodyPr/>
          <a:lstStyle/>
          <a:p>
            <a:r>
              <a:rPr lang="en-US" spc="200"/>
              <a:t>Sample Footer Text</a:t>
            </a:r>
            <a:endParaRPr lang="en-US" spc="200" dirty="0"/>
          </a:p>
        </p:txBody>
      </p:sp>
      <p:sp>
        <p:nvSpPr>
          <p:cNvPr id="5" name="Slide Number Placeholder 4"/>
          <p:cNvSpPr>
            <a:spLocks noGrp="1"/>
          </p:cNvSpPr>
          <p:nvPr>
            <p:ph type="sldNum" sz="quarter" idx="12"/>
          </p:nvPr>
        </p:nvSpPr>
        <p:spPr/>
        <p:txBody>
          <a:bodyPr/>
          <a:lstStyle/>
          <a:p>
            <a:fld id="{0D309695-DEC3-40DA-9DF5-330280C9D0E8}" type="slidenum">
              <a:rPr lang="en-US" smtClean="0"/>
              <a:pPr/>
              <a:t>‹#›</a:t>
            </a:fld>
            <a:endParaRPr lang="en-US" dirty="0"/>
          </a:p>
        </p:txBody>
      </p:sp>
    </p:spTree>
    <p:extLst>
      <p:ext uri="{BB962C8B-B14F-4D97-AF65-F5344CB8AC3E}">
        <p14:creationId xmlns:p14="http://schemas.microsoft.com/office/powerpoint/2010/main" val="1929398209"/>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256C2ED-54A4-480D-B5C8-65C0D62359B9}" type="datetime2">
              <a:rPr lang="en-US" smtClean="0"/>
              <a:pPr/>
              <a:t>Saturday, December 30, 2023</a:t>
            </a:fld>
            <a:endParaRPr lang="en-US" dirty="0"/>
          </a:p>
        </p:txBody>
      </p:sp>
      <p:sp>
        <p:nvSpPr>
          <p:cNvPr id="5" name="Footer Placeholder 4"/>
          <p:cNvSpPr>
            <a:spLocks noGrp="1"/>
          </p:cNvSpPr>
          <p:nvPr>
            <p:ph type="ftr" sz="quarter" idx="11"/>
          </p:nvPr>
        </p:nvSpPr>
        <p:spPr/>
        <p:txBody>
          <a:bodyPr/>
          <a:lstStyle/>
          <a:p>
            <a:r>
              <a:rPr lang="en-US" spc="200"/>
              <a:t>Sample Footer Text</a:t>
            </a:r>
            <a:endParaRPr lang="en-US" spc="200" dirty="0"/>
          </a:p>
        </p:txBody>
      </p:sp>
      <p:sp>
        <p:nvSpPr>
          <p:cNvPr id="6" name="Slide Number Placeholder 5"/>
          <p:cNvSpPr>
            <a:spLocks noGrp="1"/>
          </p:cNvSpPr>
          <p:nvPr>
            <p:ph type="sldNum" sz="quarter" idx="12"/>
          </p:nvPr>
        </p:nvSpPr>
        <p:spPr/>
        <p:txBody>
          <a:bodyPr/>
          <a:lstStyle/>
          <a:p>
            <a:fld id="{0D309695-DEC3-40DA-9DF5-330280C9D0E8}" type="slidenum">
              <a:rPr lang="en-US" smtClean="0"/>
              <a:pPr/>
              <a:t>‹#›</a:t>
            </a:fld>
            <a:endParaRPr lang="en-US" dirty="0"/>
          </a:p>
        </p:txBody>
      </p:sp>
    </p:spTree>
    <p:extLst>
      <p:ext uri="{BB962C8B-B14F-4D97-AF65-F5344CB8AC3E}">
        <p14:creationId xmlns:p14="http://schemas.microsoft.com/office/powerpoint/2010/main" val="1565904489"/>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8256C2ED-54A4-480D-B5C8-65C0D62359B9}" type="datetime2">
              <a:rPr lang="en-US" smtClean="0"/>
              <a:pPr/>
              <a:t>Saturday, December 30, 2023</a:t>
            </a:fld>
            <a:endParaRPr lang="en-US" dirty="0"/>
          </a:p>
        </p:txBody>
      </p:sp>
      <p:sp>
        <p:nvSpPr>
          <p:cNvPr id="5" name="Footer Placeholder 4"/>
          <p:cNvSpPr>
            <a:spLocks noGrp="1"/>
          </p:cNvSpPr>
          <p:nvPr>
            <p:ph type="ftr" sz="quarter" idx="11"/>
          </p:nvPr>
        </p:nvSpPr>
        <p:spPr>
          <a:xfrm>
            <a:off x="680321" y="5936188"/>
            <a:ext cx="6126805" cy="365125"/>
          </a:xfrm>
        </p:spPr>
        <p:txBody>
          <a:bodyPr/>
          <a:lstStyle/>
          <a:p>
            <a:r>
              <a:rPr lang="en-US" spc="200"/>
              <a:t>Sample Footer Text</a:t>
            </a:r>
            <a:endParaRPr lang="en-US" spc="200" dirty="0"/>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0D309695-DEC3-40DA-9DF5-330280C9D0E8}" type="slidenum">
              <a:rPr lang="en-US" smtClean="0"/>
              <a:pPr/>
              <a:t>‹#›</a:t>
            </a:fld>
            <a:endParaRPr lang="en-US" dirty="0"/>
          </a:p>
        </p:txBody>
      </p:sp>
    </p:spTree>
    <p:extLst>
      <p:ext uri="{BB962C8B-B14F-4D97-AF65-F5344CB8AC3E}">
        <p14:creationId xmlns:p14="http://schemas.microsoft.com/office/powerpoint/2010/main" val="1772622408"/>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256C2ED-54A4-480D-B5C8-65C0D62359B9}" type="datetime2">
              <a:rPr lang="en-US" smtClean="0"/>
              <a:pPr/>
              <a:t>Saturday, December 30, 2023</a:t>
            </a:fld>
            <a:endParaRPr lang="en-US" dirty="0"/>
          </a:p>
        </p:txBody>
      </p:sp>
      <p:sp>
        <p:nvSpPr>
          <p:cNvPr id="5" name="Footer Placeholder 4"/>
          <p:cNvSpPr>
            <a:spLocks noGrp="1"/>
          </p:cNvSpPr>
          <p:nvPr>
            <p:ph type="ftr" sz="quarter" idx="11"/>
          </p:nvPr>
        </p:nvSpPr>
        <p:spPr/>
        <p:txBody>
          <a:bodyPr/>
          <a:lstStyle/>
          <a:p>
            <a:r>
              <a:rPr lang="en-US" spc="200"/>
              <a:t>Sample Footer Text</a:t>
            </a:r>
            <a:endParaRPr lang="en-US" spc="200" dirty="0"/>
          </a:p>
        </p:txBody>
      </p:sp>
      <p:sp>
        <p:nvSpPr>
          <p:cNvPr id="6" name="Slide Number Placeholder 5"/>
          <p:cNvSpPr>
            <a:spLocks noGrp="1"/>
          </p:cNvSpPr>
          <p:nvPr>
            <p:ph type="sldNum" sz="quarter" idx="12"/>
          </p:nvPr>
        </p:nvSpPr>
        <p:spPr/>
        <p:txBody>
          <a:bodyPr/>
          <a:lstStyle/>
          <a:p>
            <a:fld id="{0D309695-DEC3-40DA-9DF5-330280C9D0E8}" type="slidenum">
              <a:rPr lang="en-US" smtClean="0"/>
              <a:pPr/>
              <a:t>‹#›</a:t>
            </a:fld>
            <a:endParaRPr lang="en-US" dirty="0"/>
          </a:p>
        </p:txBody>
      </p:sp>
    </p:spTree>
    <p:extLst>
      <p:ext uri="{BB962C8B-B14F-4D97-AF65-F5344CB8AC3E}">
        <p14:creationId xmlns:p14="http://schemas.microsoft.com/office/powerpoint/2010/main" val="4267158450"/>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n-US"/>
              <a:t>Click to edit Master title style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0EDCA73-0A86-4195-A787-75037827079D}" type="datetime2">
              <a:rPr lang="en-US" smtClean="0"/>
              <a:t>Saturday, December 30, 2023</a:t>
            </a:fld>
            <a:endParaRPr lang="en-US"/>
          </a:p>
        </p:txBody>
      </p:sp>
      <p:sp>
        <p:nvSpPr>
          <p:cNvPr id="5" name="Footer Placeholder 4"/>
          <p:cNvSpPr>
            <a:spLocks noGrp="1"/>
          </p:cNvSpPr>
          <p:nvPr>
            <p:ph type="ftr" sz="quarter" idx="11"/>
          </p:nvPr>
        </p:nvSpPr>
        <p:spPr/>
        <p:txBody>
          <a:bodyPr/>
          <a:lstStyle/>
          <a:p>
            <a:r>
              <a:rPr lang="en-US"/>
              <a:t>Sample Footer Text</a:t>
            </a:r>
          </a:p>
        </p:txBody>
      </p:sp>
      <p:sp>
        <p:nvSpPr>
          <p:cNvPr id="6" name="Slide Number Placeholder 5"/>
          <p:cNvSpPr>
            <a:spLocks noGrp="1"/>
          </p:cNvSpPr>
          <p:nvPr>
            <p:ph type="sldNum" sz="quarter" idx="12"/>
          </p:nvPr>
        </p:nvSpPr>
        <p:spPr>
          <a:xfrm>
            <a:off x="10729455" y="2869895"/>
            <a:ext cx="1154151" cy="1090789"/>
          </a:xfrm>
        </p:spPr>
        <p:txBody>
          <a:bodyPr/>
          <a:lstStyle/>
          <a:p>
            <a:fld id="{0D309695-DEC3-40DA-9DF5-330280C9D0E8}" type="slidenum">
              <a:rPr lang="en-US" smtClean="0"/>
              <a:t>‹#›</a:t>
            </a:fld>
            <a:endParaRPr lang="en-US"/>
          </a:p>
        </p:txBody>
      </p:sp>
    </p:spTree>
    <p:extLst>
      <p:ext uri="{BB962C8B-B14F-4D97-AF65-F5344CB8AC3E}">
        <p14:creationId xmlns:p14="http://schemas.microsoft.com/office/powerpoint/2010/main" val="36371783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256C2ED-54A4-480D-B5C8-65C0D62359B9}" type="datetime2">
              <a:rPr lang="en-US" smtClean="0"/>
              <a:pPr/>
              <a:t>Saturday, December 30, 2023</a:t>
            </a:fld>
            <a:endParaRPr lang="en-US" dirty="0"/>
          </a:p>
        </p:txBody>
      </p:sp>
      <p:sp>
        <p:nvSpPr>
          <p:cNvPr id="6" name="Footer Placeholder 5"/>
          <p:cNvSpPr>
            <a:spLocks noGrp="1"/>
          </p:cNvSpPr>
          <p:nvPr>
            <p:ph type="ftr" sz="quarter" idx="11"/>
          </p:nvPr>
        </p:nvSpPr>
        <p:spPr/>
        <p:txBody>
          <a:bodyPr/>
          <a:lstStyle/>
          <a:p>
            <a:r>
              <a:rPr lang="en-US" spc="200"/>
              <a:t>Sample Footer Text</a:t>
            </a:r>
            <a:endParaRPr lang="en-US" spc="200" dirty="0"/>
          </a:p>
        </p:txBody>
      </p:sp>
      <p:sp>
        <p:nvSpPr>
          <p:cNvPr id="7" name="Slide Number Placeholder 6"/>
          <p:cNvSpPr>
            <a:spLocks noGrp="1"/>
          </p:cNvSpPr>
          <p:nvPr>
            <p:ph type="sldNum" sz="quarter" idx="12"/>
          </p:nvPr>
        </p:nvSpPr>
        <p:spPr/>
        <p:txBody>
          <a:bodyPr/>
          <a:lstStyle/>
          <a:p>
            <a:fld id="{0D309695-DEC3-40DA-9DF5-330280C9D0E8}" type="slidenum">
              <a:rPr lang="en-US" smtClean="0"/>
              <a:pPr/>
              <a:t>‹#›</a:t>
            </a:fld>
            <a:endParaRPr lang="en-US" dirty="0"/>
          </a:p>
        </p:txBody>
      </p:sp>
    </p:spTree>
    <p:extLst>
      <p:ext uri="{BB962C8B-B14F-4D97-AF65-F5344CB8AC3E}">
        <p14:creationId xmlns:p14="http://schemas.microsoft.com/office/powerpoint/2010/main" val="2640056410"/>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n-US"/>
              <a:t>Click to edit Master title style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256C2ED-54A4-480D-B5C8-65C0D62359B9}" type="datetime2">
              <a:rPr lang="en-US" smtClean="0"/>
              <a:pPr/>
              <a:t>Saturday, December 30, 2023</a:t>
            </a:fld>
            <a:endParaRPr lang="en-US" dirty="0"/>
          </a:p>
        </p:txBody>
      </p:sp>
      <p:sp>
        <p:nvSpPr>
          <p:cNvPr id="8" name="Footer Placeholder 7"/>
          <p:cNvSpPr>
            <a:spLocks noGrp="1"/>
          </p:cNvSpPr>
          <p:nvPr>
            <p:ph type="ftr" sz="quarter" idx="11"/>
          </p:nvPr>
        </p:nvSpPr>
        <p:spPr/>
        <p:txBody>
          <a:bodyPr/>
          <a:lstStyle/>
          <a:p>
            <a:r>
              <a:rPr lang="en-US" spc="200"/>
              <a:t>Sample Footer Text</a:t>
            </a:r>
            <a:endParaRPr lang="en-US" spc="200" dirty="0"/>
          </a:p>
        </p:txBody>
      </p:sp>
      <p:sp>
        <p:nvSpPr>
          <p:cNvPr id="9" name="Slide Number Placeholder 8"/>
          <p:cNvSpPr>
            <a:spLocks noGrp="1"/>
          </p:cNvSpPr>
          <p:nvPr>
            <p:ph type="sldNum" sz="quarter" idx="12"/>
          </p:nvPr>
        </p:nvSpPr>
        <p:spPr/>
        <p:txBody>
          <a:bodyPr/>
          <a:lstStyle/>
          <a:p>
            <a:fld id="{0D309695-DEC3-40DA-9DF5-330280C9D0E8}" type="slidenum">
              <a:rPr lang="en-US" smtClean="0"/>
              <a:pPr/>
              <a:t>‹#›</a:t>
            </a:fld>
            <a:endParaRPr lang="en-US" dirty="0"/>
          </a:p>
        </p:txBody>
      </p:sp>
    </p:spTree>
    <p:extLst>
      <p:ext uri="{BB962C8B-B14F-4D97-AF65-F5344CB8AC3E}">
        <p14:creationId xmlns:p14="http://schemas.microsoft.com/office/powerpoint/2010/main" val="1015402655"/>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15F02D0-6806-43AF-9888-2359BF40C204}" type="datetime2">
              <a:rPr lang="en-US" smtClean="0"/>
              <a:t>Saturday, December 30, 2023</a:t>
            </a:fld>
            <a:endParaRPr lang="en-US"/>
          </a:p>
        </p:txBody>
      </p:sp>
      <p:sp>
        <p:nvSpPr>
          <p:cNvPr id="4" name="Footer Placeholder 3"/>
          <p:cNvSpPr>
            <a:spLocks noGrp="1"/>
          </p:cNvSpPr>
          <p:nvPr>
            <p:ph type="ftr" sz="quarter" idx="11"/>
          </p:nvPr>
        </p:nvSpPr>
        <p:spPr/>
        <p:txBody>
          <a:bodyPr/>
          <a:lstStyle/>
          <a:p>
            <a:r>
              <a:rPr lang="en-US"/>
              <a:t>Sample Footer Text</a:t>
            </a:r>
          </a:p>
        </p:txBody>
      </p:sp>
      <p:sp>
        <p:nvSpPr>
          <p:cNvPr id="5" name="Slide Number Placeholder 4"/>
          <p:cNvSpPr>
            <a:spLocks noGrp="1"/>
          </p:cNvSpPr>
          <p:nvPr>
            <p:ph type="sldNum" sz="quarter" idx="12"/>
          </p:nvPr>
        </p:nvSpPr>
        <p:spPr/>
        <p:txBody>
          <a:bodyPr/>
          <a:lstStyle/>
          <a:p>
            <a:fld id="{0D309695-DEC3-40DA-9DF5-330280C9D0E8}" type="slidenum">
              <a:rPr lang="en-US" smtClean="0"/>
              <a:t>‹#›</a:t>
            </a:fld>
            <a:endParaRPr lang="en-US"/>
          </a:p>
        </p:txBody>
      </p:sp>
    </p:spTree>
    <p:extLst>
      <p:ext uri="{BB962C8B-B14F-4D97-AF65-F5344CB8AC3E}">
        <p14:creationId xmlns:p14="http://schemas.microsoft.com/office/powerpoint/2010/main" val="14698644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8EE14D2D-B1AF-4197-82D6-FC1F8BD05681}" type="datetime2">
              <a:rPr lang="en-US" smtClean="0"/>
              <a:t>Saturday, December 30, 2023</a:t>
            </a:fld>
            <a:endParaRPr lang="en-US"/>
          </a:p>
        </p:txBody>
      </p:sp>
      <p:sp>
        <p:nvSpPr>
          <p:cNvPr id="3" name="Footer Placeholder 2"/>
          <p:cNvSpPr>
            <a:spLocks noGrp="1"/>
          </p:cNvSpPr>
          <p:nvPr>
            <p:ph type="ftr" sz="quarter" idx="11"/>
          </p:nvPr>
        </p:nvSpPr>
        <p:spPr/>
        <p:txBody>
          <a:bodyPr/>
          <a:lstStyle/>
          <a:p>
            <a:r>
              <a:rPr lang="en-US"/>
              <a:t>Sample Footer Text</a:t>
            </a:r>
          </a:p>
        </p:txBody>
      </p:sp>
      <p:sp>
        <p:nvSpPr>
          <p:cNvPr id="4" name="Slide Number Placeholder 3"/>
          <p:cNvSpPr>
            <a:spLocks noGrp="1"/>
          </p:cNvSpPr>
          <p:nvPr>
            <p:ph type="sldNum" sz="quarter" idx="12"/>
          </p:nvPr>
        </p:nvSpPr>
        <p:spPr/>
        <p:txBody>
          <a:bodyPr/>
          <a:lstStyle/>
          <a:p>
            <a:fld id="{0D309695-DEC3-40DA-9DF5-330280C9D0E8}" type="slidenum">
              <a:rPr lang="en-US" smtClean="0"/>
              <a:t>‹#›</a:t>
            </a:fld>
            <a:endParaRPr lang="en-US"/>
          </a:p>
        </p:txBody>
      </p:sp>
    </p:spTree>
    <p:extLst>
      <p:ext uri="{BB962C8B-B14F-4D97-AF65-F5344CB8AC3E}">
        <p14:creationId xmlns:p14="http://schemas.microsoft.com/office/powerpoint/2010/main" val="36551594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256C2ED-54A4-480D-B5C8-65C0D62359B9}" type="datetime2">
              <a:rPr lang="en-US" smtClean="0"/>
              <a:pPr/>
              <a:t>Saturday, December 30, 2023</a:t>
            </a:fld>
            <a:endParaRPr lang="en-US" dirty="0"/>
          </a:p>
        </p:txBody>
      </p:sp>
      <p:sp>
        <p:nvSpPr>
          <p:cNvPr id="6" name="Footer Placeholder 5"/>
          <p:cNvSpPr>
            <a:spLocks noGrp="1"/>
          </p:cNvSpPr>
          <p:nvPr>
            <p:ph type="ftr" sz="quarter" idx="11"/>
          </p:nvPr>
        </p:nvSpPr>
        <p:spPr/>
        <p:txBody>
          <a:bodyPr/>
          <a:lstStyle/>
          <a:p>
            <a:r>
              <a:rPr lang="en-US" spc="200"/>
              <a:t>Sample Footer Text</a:t>
            </a:r>
            <a:endParaRPr lang="en-US" spc="200" dirty="0"/>
          </a:p>
        </p:txBody>
      </p:sp>
      <p:sp>
        <p:nvSpPr>
          <p:cNvPr id="7" name="Slide Number Placeholder 6"/>
          <p:cNvSpPr>
            <a:spLocks noGrp="1"/>
          </p:cNvSpPr>
          <p:nvPr>
            <p:ph type="sldNum" sz="quarter" idx="12"/>
          </p:nvPr>
        </p:nvSpPr>
        <p:spPr/>
        <p:txBody>
          <a:bodyPr/>
          <a:lstStyle/>
          <a:p>
            <a:fld id="{0D309695-DEC3-40DA-9DF5-330280C9D0E8}" type="slidenum">
              <a:rPr lang="en-US" smtClean="0"/>
              <a:pPr/>
              <a:t>‹#›</a:t>
            </a:fld>
            <a:endParaRPr lang="en-US" dirty="0"/>
          </a:p>
        </p:txBody>
      </p:sp>
    </p:spTree>
    <p:extLst>
      <p:ext uri="{BB962C8B-B14F-4D97-AF65-F5344CB8AC3E}">
        <p14:creationId xmlns:p14="http://schemas.microsoft.com/office/powerpoint/2010/main" val="91380711"/>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256C2ED-54A4-480D-B5C8-65C0D62359B9}" type="datetime2">
              <a:rPr lang="en-US" smtClean="0"/>
              <a:pPr/>
              <a:t>Saturday, December 30, 2023</a:t>
            </a:fld>
            <a:endParaRPr lang="en-US" dirty="0"/>
          </a:p>
        </p:txBody>
      </p:sp>
      <p:sp>
        <p:nvSpPr>
          <p:cNvPr id="6" name="Footer Placeholder 5"/>
          <p:cNvSpPr>
            <a:spLocks noGrp="1"/>
          </p:cNvSpPr>
          <p:nvPr>
            <p:ph type="ftr" sz="quarter" idx="11"/>
          </p:nvPr>
        </p:nvSpPr>
        <p:spPr/>
        <p:txBody>
          <a:bodyPr/>
          <a:lstStyle/>
          <a:p>
            <a:r>
              <a:rPr lang="en-US" spc="200"/>
              <a:t>Sample Footer Text</a:t>
            </a:r>
            <a:endParaRPr lang="en-US" spc="200" dirty="0"/>
          </a:p>
        </p:txBody>
      </p:sp>
      <p:sp>
        <p:nvSpPr>
          <p:cNvPr id="7" name="Slide Number Placeholder 6"/>
          <p:cNvSpPr>
            <a:spLocks noGrp="1"/>
          </p:cNvSpPr>
          <p:nvPr>
            <p:ph type="sldNum" sz="quarter" idx="12"/>
          </p:nvPr>
        </p:nvSpPr>
        <p:spPr/>
        <p:txBody>
          <a:bodyPr/>
          <a:lstStyle/>
          <a:p>
            <a:fld id="{0D309695-DEC3-40DA-9DF5-330280C9D0E8}" type="slidenum">
              <a:rPr lang="en-US" smtClean="0"/>
              <a:pPr/>
              <a:t>‹#›</a:t>
            </a:fld>
            <a:endParaRPr lang="en-US" dirty="0"/>
          </a:p>
        </p:txBody>
      </p:sp>
    </p:spTree>
    <p:extLst>
      <p:ext uri="{BB962C8B-B14F-4D97-AF65-F5344CB8AC3E}">
        <p14:creationId xmlns:p14="http://schemas.microsoft.com/office/powerpoint/2010/main" val="688094927"/>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4">
                <a:lumMod val="89000"/>
              </a:schemeClr>
            </a:gs>
            <a:gs pos="23000">
              <a:schemeClr val="accent4">
                <a:lumMod val="89000"/>
              </a:schemeClr>
            </a:gs>
            <a:gs pos="69000">
              <a:schemeClr val="accent4">
                <a:lumMod val="75000"/>
              </a:schemeClr>
            </a:gs>
            <a:gs pos="97000">
              <a:schemeClr val="accent4">
                <a:lumMod val="70000"/>
              </a:schemeClr>
            </a:gs>
          </a:gsLst>
          <a:path path="rect">
            <a:fillToRect l="100000" t="100000"/>
          </a:path>
          <a:tileRect r="-100000" b="-100000"/>
        </a:gradFill>
        <a:effectLst/>
      </p:bgPr>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8256C2ED-54A4-480D-B5C8-65C0D62359B9}" type="datetime2">
              <a:rPr lang="en-US" smtClean="0"/>
              <a:pPr/>
              <a:t>Saturday, December 30, 2023</a:t>
            </a:fld>
            <a:endParaRPr lang="en-US" dirty="0"/>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r>
              <a:rPr lang="en-US" spc="200"/>
              <a:t>Sample Footer Text</a:t>
            </a:r>
            <a:endParaRPr lang="en-US" spc="200" dirty="0"/>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0D309695-DEC3-40DA-9DF5-330280C9D0E8}" type="slidenum">
              <a:rPr lang="en-US" smtClean="0"/>
              <a:pPr/>
              <a:t>‹#›</a:t>
            </a:fld>
            <a:endParaRPr lang="en-US" dirty="0"/>
          </a:p>
        </p:txBody>
      </p:sp>
    </p:spTree>
    <p:extLst>
      <p:ext uri="{BB962C8B-B14F-4D97-AF65-F5344CB8AC3E}">
        <p14:creationId xmlns:p14="http://schemas.microsoft.com/office/powerpoint/2010/main" val="1586202981"/>
      </p:ext>
    </p:extLst>
  </p:cSld>
  <p:clrMap bg1="dk1" tx1="lt1" bg2="dk2" tx2="lt2" accent1="accent1" accent2="accent2" accent3="accent3" accent4="accent4" accent5="accent5" accent6="accent6" hlink="hlink" folHlink="folHlink"/>
  <p:sldLayoutIdLst>
    <p:sldLayoutId id="2147485003" r:id="rId1"/>
    <p:sldLayoutId id="2147485004" r:id="rId2"/>
    <p:sldLayoutId id="2147485005" r:id="rId3"/>
    <p:sldLayoutId id="2147485006" r:id="rId4"/>
    <p:sldLayoutId id="2147485007" r:id="rId5"/>
    <p:sldLayoutId id="2147485008" r:id="rId6"/>
    <p:sldLayoutId id="2147485009" r:id="rId7"/>
    <p:sldLayoutId id="2147485010" r:id="rId8"/>
    <p:sldLayoutId id="2147485011" r:id="rId9"/>
    <p:sldLayoutId id="2147485012" r:id="rId10"/>
    <p:sldLayoutId id="2147485013" r:id="rId11"/>
    <p:sldLayoutId id="2147485014" r:id="rId12"/>
    <p:sldLayoutId id="2147485015" r:id="rId13"/>
    <p:sldLayoutId id="2147485016" r:id="rId14"/>
    <p:sldLayoutId id="2147485017" r:id="rId15"/>
    <p:sldLayoutId id="2147485018" r:id="rId16"/>
    <p:sldLayoutId id="2147485019" r:id="rId17"/>
  </p:sldLayoutIdLst>
  <p:hf sldNum="0"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5.xml"/><Relationship Id="rId5" Type="http://schemas.openxmlformats.org/officeDocument/2006/relationships/image" Target="../media/image6.jpe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4.xml"/><Relationship Id="rId6" Type="http://schemas.microsoft.com/office/2007/relationships/hdphoto" Target="../media/hdphoto3.wdp"/><Relationship Id="rId5" Type="http://schemas.openxmlformats.org/officeDocument/2006/relationships/image" Target="../media/image8.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8" Type="http://schemas.microsoft.com/office/2007/relationships/diagramDrawing" Target="../diagrams/drawing1.xml"/><Relationship Id="rId3" Type="http://schemas.microsoft.com/office/2007/relationships/hdphoto" Target="../media/hdphoto4.wdp"/><Relationship Id="rId7" Type="http://schemas.openxmlformats.org/officeDocument/2006/relationships/diagramColors" Target="../diagrams/colors1.xml"/><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4.xml"/><Relationship Id="rId6" Type="http://schemas.microsoft.com/office/2007/relationships/hdphoto" Target="../media/hdphoto5.wdp"/><Relationship Id="rId5" Type="http://schemas.openxmlformats.org/officeDocument/2006/relationships/image" Target="../media/image10.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8" Type="http://schemas.microsoft.com/office/2007/relationships/hdphoto" Target="../media/hdphoto6.wdp"/><Relationship Id="rId3" Type="http://schemas.openxmlformats.org/officeDocument/2006/relationships/diagramLayout" Target="../diagrams/layout2.xml"/><Relationship Id="rId7" Type="http://schemas.openxmlformats.org/officeDocument/2006/relationships/image" Target="../media/image11.png"/><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microsoft.com/office/2007/relationships/hdphoto" Target="../media/hdphoto8.wdp"/><Relationship Id="rId5" Type="http://schemas.openxmlformats.org/officeDocument/2006/relationships/image" Target="../media/image13.png"/><Relationship Id="rId4" Type="http://schemas.microsoft.com/office/2007/relationships/hdphoto" Target="../media/hdphoto7.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EF86549-21C3-401D-1430-DE7676A0F619}"/>
              </a:ext>
            </a:extLst>
          </p:cNvPr>
          <p:cNvSpPr>
            <a:spLocks noGrp="1"/>
          </p:cNvSpPr>
          <p:nvPr>
            <p:ph type="title"/>
          </p:nvPr>
        </p:nvSpPr>
        <p:spPr/>
        <p:txBody>
          <a:bodyPr>
            <a:normAutofit/>
          </a:bodyPr>
          <a:lstStyle/>
          <a:p>
            <a:pPr algn="ctr"/>
            <a:r>
              <a:rPr lang="en-US" sz="4400" b="1" dirty="0"/>
              <a:t>1 Kings 2.1-12</a:t>
            </a:r>
          </a:p>
        </p:txBody>
      </p:sp>
      <p:sp>
        <p:nvSpPr>
          <p:cNvPr id="7" name="Text Placeholder 6">
            <a:extLst>
              <a:ext uri="{FF2B5EF4-FFF2-40B4-BE49-F238E27FC236}">
                <a16:creationId xmlns:a16="http://schemas.microsoft.com/office/drawing/2014/main" id="{A10B12E8-CFCE-89F3-4D9A-E1E78B359E2C}"/>
              </a:ext>
            </a:extLst>
          </p:cNvPr>
          <p:cNvSpPr>
            <a:spLocks noGrp="1"/>
          </p:cNvSpPr>
          <p:nvPr>
            <p:ph type="body" idx="1"/>
          </p:nvPr>
        </p:nvSpPr>
        <p:spPr>
          <a:xfrm>
            <a:off x="699909" y="1833637"/>
            <a:ext cx="4472327" cy="693135"/>
          </a:xfrm>
        </p:spPr>
        <p:txBody>
          <a:bodyPr>
            <a:normAutofit/>
          </a:bodyPr>
          <a:lstStyle/>
          <a:p>
            <a:pPr algn="ctr"/>
            <a:r>
              <a:rPr lang="en-US" sz="2800" b="1" dirty="0">
                <a:latin typeface="Times New Roman" panose="02020603050405020304" pitchFamily="18" charset="0"/>
                <a:cs typeface="Times New Roman" panose="02020603050405020304" pitchFamily="18" charset="0"/>
              </a:rPr>
              <a:t>BEFORE</a:t>
            </a:r>
          </a:p>
        </p:txBody>
      </p:sp>
      <p:sp>
        <p:nvSpPr>
          <p:cNvPr id="5" name="Content Placeholder 4">
            <a:extLst>
              <a:ext uri="{FF2B5EF4-FFF2-40B4-BE49-F238E27FC236}">
                <a16:creationId xmlns:a16="http://schemas.microsoft.com/office/drawing/2014/main" id="{EC34C49F-0844-2DB8-9054-15D66E518650}"/>
              </a:ext>
            </a:extLst>
          </p:cNvPr>
          <p:cNvSpPr>
            <a:spLocks noGrp="1"/>
          </p:cNvSpPr>
          <p:nvPr>
            <p:ph sz="half" idx="2"/>
          </p:nvPr>
        </p:nvSpPr>
        <p:spPr>
          <a:xfrm>
            <a:off x="680319" y="2743201"/>
            <a:ext cx="4918376" cy="3537284"/>
          </a:xfrm>
        </p:spPr>
        <p:txBody>
          <a:bodyPr>
            <a:normAutofit fontScale="62500" lnSpcReduction="20000"/>
          </a:bodyPr>
          <a:lstStyle/>
          <a:p>
            <a:pPr marL="0" indent="0" algn="ctr">
              <a:lnSpc>
                <a:spcPct val="120000"/>
              </a:lnSpc>
              <a:buNone/>
            </a:pPr>
            <a:r>
              <a:rPr lang="en-US" sz="4000" dirty="0">
                <a:cs typeface="Times New Roman" panose="02020603050405020304" pitchFamily="18" charset="0"/>
              </a:rPr>
              <a:t>Praise be Adonai our God, sovereign of the universe Who has chosen faithful Nevi’im to speak words of truth.  Praise be You, Adonai, for the revelation of Torah, for Your servant Messiah, for Your people and for Nevi’im of true righteousness.</a:t>
            </a:r>
          </a:p>
          <a:p>
            <a:pPr marL="0" indent="0" algn="ctr">
              <a:buNone/>
            </a:pPr>
            <a:endParaRPr lang="en-US" sz="2500" dirty="0">
              <a:latin typeface="Times New Roman" panose="02020603050405020304" pitchFamily="18" charset="0"/>
              <a:cs typeface="Times New Roman" panose="02020603050405020304" pitchFamily="18" charset="0"/>
            </a:endParaRPr>
          </a:p>
        </p:txBody>
      </p:sp>
      <p:pic>
        <p:nvPicPr>
          <p:cNvPr id="1026" name="Picture 2" descr="Image result for images of God's prophets">
            <a:extLst>
              <a:ext uri="{FF2B5EF4-FFF2-40B4-BE49-F238E27FC236}">
                <a16:creationId xmlns:a16="http://schemas.microsoft.com/office/drawing/2014/main" id="{EB2475BB-DC54-9FF9-CF6F-9CF99C46B337}"/>
              </a:ext>
            </a:extLst>
          </p:cNvPr>
          <p:cNvPicPr>
            <a:picLocks noGrp="1" noChangeAspect="1" noChangeArrowheads="1"/>
          </p:cNvPicPr>
          <p:nvPr>
            <p:ph sz="quarter" idx="4"/>
          </p:nvPr>
        </p:nvPicPr>
        <p:blipFill>
          <a:blip r:embed="rId2">
            <a:extLst>
              <a:ext uri="{28A0092B-C50C-407E-A947-70E740481C1C}">
                <a14:useLocalDpi xmlns:a14="http://schemas.microsoft.com/office/drawing/2010/main" val="0"/>
              </a:ext>
            </a:extLst>
          </a:blip>
          <a:srcRect/>
          <a:stretch>
            <a:fillRect/>
          </a:stretch>
        </p:blipFill>
        <p:spPr bwMode="auto">
          <a:xfrm>
            <a:off x="6342062" y="3358356"/>
            <a:ext cx="4286250" cy="2009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37382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EF86549-21C3-401D-1430-DE7676A0F619}"/>
              </a:ext>
            </a:extLst>
          </p:cNvPr>
          <p:cNvSpPr>
            <a:spLocks noGrp="1"/>
          </p:cNvSpPr>
          <p:nvPr>
            <p:ph type="title"/>
          </p:nvPr>
        </p:nvSpPr>
        <p:spPr/>
        <p:txBody>
          <a:bodyPr>
            <a:normAutofit/>
          </a:bodyPr>
          <a:lstStyle/>
          <a:p>
            <a:pPr algn="ctr"/>
            <a:r>
              <a:rPr lang="en-US" sz="4400" b="1" dirty="0"/>
              <a:t>1 Kings 2.1-12</a:t>
            </a:r>
          </a:p>
        </p:txBody>
      </p:sp>
      <p:sp>
        <p:nvSpPr>
          <p:cNvPr id="7" name="Text Placeholder 6">
            <a:extLst>
              <a:ext uri="{FF2B5EF4-FFF2-40B4-BE49-F238E27FC236}">
                <a16:creationId xmlns:a16="http://schemas.microsoft.com/office/drawing/2014/main" id="{A10B12E8-CFCE-89F3-4D9A-E1E78B359E2C}"/>
              </a:ext>
            </a:extLst>
          </p:cNvPr>
          <p:cNvSpPr>
            <a:spLocks noGrp="1"/>
          </p:cNvSpPr>
          <p:nvPr>
            <p:ph type="body" idx="1"/>
          </p:nvPr>
        </p:nvSpPr>
        <p:spPr>
          <a:xfrm>
            <a:off x="1386893" y="2080754"/>
            <a:ext cx="4813381" cy="693135"/>
          </a:xfrm>
        </p:spPr>
        <p:txBody>
          <a:bodyPr>
            <a:normAutofit fontScale="55000" lnSpcReduction="20000"/>
          </a:bodyPr>
          <a:lstStyle/>
          <a:p>
            <a:pPr algn="ctr"/>
            <a:endParaRPr lang="en-US" sz="2800" dirty="0">
              <a:latin typeface="Times New Roman" panose="02020603050405020304" pitchFamily="18" charset="0"/>
              <a:cs typeface="Times New Roman" panose="02020603050405020304" pitchFamily="18" charset="0"/>
            </a:endParaRPr>
          </a:p>
          <a:p>
            <a:pPr algn="ctr"/>
            <a:r>
              <a:rPr lang="en-US" sz="5100" b="1" dirty="0">
                <a:latin typeface="Times New Roman" panose="02020603050405020304" pitchFamily="18" charset="0"/>
                <a:cs typeface="Times New Roman" panose="02020603050405020304" pitchFamily="18" charset="0"/>
              </a:rPr>
              <a:t>After</a:t>
            </a:r>
          </a:p>
        </p:txBody>
      </p:sp>
      <p:sp>
        <p:nvSpPr>
          <p:cNvPr id="2" name="Content Placeholder 1">
            <a:extLst>
              <a:ext uri="{FF2B5EF4-FFF2-40B4-BE49-F238E27FC236}">
                <a16:creationId xmlns:a16="http://schemas.microsoft.com/office/drawing/2014/main" id="{15A96ECD-EE06-A220-02CD-31326D89F066}"/>
              </a:ext>
            </a:extLst>
          </p:cNvPr>
          <p:cNvSpPr>
            <a:spLocks noGrp="1"/>
          </p:cNvSpPr>
          <p:nvPr>
            <p:ph sz="half" idx="2"/>
          </p:nvPr>
        </p:nvSpPr>
        <p:spPr>
          <a:xfrm>
            <a:off x="680319" y="2831432"/>
            <a:ext cx="6466437" cy="3537284"/>
          </a:xfrm>
        </p:spPr>
        <p:txBody>
          <a:bodyPr>
            <a:normAutofit/>
          </a:bodyPr>
          <a:lstStyle/>
          <a:p>
            <a:r>
              <a:rPr lang="en-US" sz="2500" dirty="0">
                <a:cs typeface="Times New Roman" panose="02020603050405020304" pitchFamily="18" charset="0"/>
              </a:rPr>
              <a:t>Praise to You Adonai our God, sovereign of the universe, Rock of all creation, Righteous One of all generations, the Faithful God,  Whose Word is deed, Whose every command is just &amp; true. For the Torah, for the privilege of worship, for the Nevi’im and for this Shabbat that You, Adonai our God, have given us for holiness and rest, for honor and glory.</a:t>
            </a:r>
          </a:p>
          <a:p>
            <a:endParaRPr lang="en-US" dirty="0"/>
          </a:p>
        </p:txBody>
      </p:sp>
      <p:pic>
        <p:nvPicPr>
          <p:cNvPr id="1026" name="Picture 2" descr="Essential 100: 37 - King Solomon">
            <a:extLst>
              <a:ext uri="{FF2B5EF4-FFF2-40B4-BE49-F238E27FC236}">
                <a16:creationId xmlns:a16="http://schemas.microsoft.com/office/drawing/2014/main" id="{E9ABFF69-0F5F-51C5-ACBD-E9411FDB2FD8}"/>
              </a:ext>
            </a:extLst>
          </p:cNvPr>
          <p:cNvPicPr>
            <a:picLocks noGrp="1" noChangeAspect="1" noChangeArrowheads="1"/>
          </p:cNvPicPr>
          <p:nvPr>
            <p:ph sz="quarter" idx="4"/>
          </p:nvPr>
        </p:nvPicPr>
        <p:blipFill>
          <a:blip r:embed="rId2">
            <a:extLst>
              <a:ext uri="{BEBA8EAE-BF5A-486C-A8C5-ECC9F3942E4B}">
                <a14:imgProps xmlns:a14="http://schemas.microsoft.com/office/drawing/2010/main">
                  <a14:imgLayer r:embed="rId3">
                    <a14:imgEffect>
                      <a14:sharpenSoften amount="50000"/>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7732713" y="2711116"/>
            <a:ext cx="3520824" cy="3393655"/>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17527152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9" name="Picture 3078">
            <a:extLst>
              <a:ext uri="{FF2B5EF4-FFF2-40B4-BE49-F238E27FC236}">
                <a16:creationId xmlns:a16="http://schemas.microsoft.com/office/drawing/2014/main" id="{9B9C2B48-3899-4B1D-B526-C35DFD16BC0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081" name="Picture 3080">
            <a:extLst>
              <a:ext uri="{FF2B5EF4-FFF2-40B4-BE49-F238E27FC236}">
                <a16:creationId xmlns:a16="http://schemas.microsoft.com/office/drawing/2014/main" id="{7B1BCBEC-C5E7-469F-92CF-05506BB6E22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3083" name="Picture 3082">
            <a:extLst>
              <a:ext uri="{FF2B5EF4-FFF2-40B4-BE49-F238E27FC236}">
                <a16:creationId xmlns:a16="http://schemas.microsoft.com/office/drawing/2014/main" id="{2A078177-9A72-44C2-BDC1-C1F346162BF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3085" name="Rectangle 3084">
            <a:extLst>
              <a:ext uri="{FF2B5EF4-FFF2-40B4-BE49-F238E27FC236}">
                <a16:creationId xmlns:a16="http://schemas.microsoft.com/office/drawing/2014/main" id="{D1ECADA1-6568-4D5A-A631-CFD8768936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087" name="Rectangle 3086">
            <a:extLst>
              <a:ext uri="{FF2B5EF4-FFF2-40B4-BE49-F238E27FC236}">
                <a16:creationId xmlns:a16="http://schemas.microsoft.com/office/drawing/2014/main" id="{681D3C41-CC87-4DF9-A716-CDF0E23D21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useBgFill="1">
        <p:nvSpPr>
          <p:cNvPr id="3089" name="Rectangle 3088">
            <a:extLst>
              <a:ext uri="{FF2B5EF4-FFF2-40B4-BE49-F238E27FC236}">
                <a16:creationId xmlns:a16="http://schemas.microsoft.com/office/drawing/2014/main" id="{3242BD3F-34D8-49D9-AD50-57D2CA82F4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824" cy="68580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91" name="Picture 3090">
            <a:extLst>
              <a:ext uri="{FF2B5EF4-FFF2-40B4-BE49-F238E27FC236}">
                <a16:creationId xmlns:a16="http://schemas.microsoft.com/office/drawing/2014/main" id="{01F64344-FAFE-4948-973B-8451CA55833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3176" y="0"/>
            <a:ext cx="12192000" cy="6858000"/>
          </a:xfrm>
          <a:prstGeom prst="rect">
            <a:avLst/>
          </a:prstGeom>
        </p:spPr>
      </p:pic>
      <p:sp>
        <p:nvSpPr>
          <p:cNvPr id="3093" name="Rectangle 3092">
            <a:extLst>
              <a:ext uri="{FF2B5EF4-FFF2-40B4-BE49-F238E27FC236}">
                <a16:creationId xmlns:a16="http://schemas.microsoft.com/office/drawing/2014/main" id="{1A6C6EF1-C706-4615-8C87-D960AC8CFA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98325" y="0"/>
            <a:ext cx="4636008"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5" name="Rectangle 3094">
            <a:extLst>
              <a:ext uri="{FF2B5EF4-FFF2-40B4-BE49-F238E27FC236}">
                <a16:creationId xmlns:a16="http://schemas.microsoft.com/office/drawing/2014/main" id="{0950EF2F-D329-4C76-A186-2AC329484C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2" y="609600"/>
            <a:ext cx="787603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8F825C95-1DCF-1A6C-D36D-5AA339085EDB}"/>
              </a:ext>
            </a:extLst>
          </p:cNvPr>
          <p:cNvSpPr>
            <a:spLocks noGrp="1"/>
          </p:cNvSpPr>
          <p:nvPr>
            <p:ph type="title"/>
          </p:nvPr>
        </p:nvSpPr>
        <p:spPr>
          <a:xfrm>
            <a:off x="680321" y="753228"/>
            <a:ext cx="7087552" cy="1080938"/>
          </a:xfrm>
        </p:spPr>
        <p:txBody>
          <a:bodyPr vert="horz" lIns="91440" tIns="45720" rIns="91440" bIns="45720" rtlCol="0" anchor="ctr">
            <a:normAutofit/>
          </a:bodyPr>
          <a:lstStyle/>
          <a:p>
            <a:r>
              <a:rPr lang="en-US" b="1"/>
              <a:t>Connection</a:t>
            </a:r>
          </a:p>
        </p:txBody>
      </p:sp>
      <p:pic>
        <p:nvPicPr>
          <p:cNvPr id="3097" name="Picture 3096">
            <a:extLst>
              <a:ext uri="{FF2B5EF4-FFF2-40B4-BE49-F238E27FC236}">
                <a16:creationId xmlns:a16="http://schemas.microsoft.com/office/drawing/2014/main" id="{B427DF1C-7943-48BF-8180-3C851305707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 y="1970240"/>
            <a:ext cx="7967048" cy="321164"/>
          </a:xfrm>
          <a:prstGeom prst="rect">
            <a:avLst/>
          </a:prstGeom>
        </p:spPr>
      </p:pic>
      <p:sp>
        <p:nvSpPr>
          <p:cNvPr id="4" name="Content Placeholder 3">
            <a:extLst>
              <a:ext uri="{FF2B5EF4-FFF2-40B4-BE49-F238E27FC236}">
                <a16:creationId xmlns:a16="http://schemas.microsoft.com/office/drawing/2014/main" id="{F23103D7-076F-A43E-AD06-14A95A6C4E01}"/>
              </a:ext>
            </a:extLst>
          </p:cNvPr>
          <p:cNvSpPr>
            <a:spLocks noGrp="1"/>
          </p:cNvSpPr>
          <p:nvPr>
            <p:ph sz="half" idx="2"/>
          </p:nvPr>
        </p:nvSpPr>
        <p:spPr>
          <a:xfrm>
            <a:off x="680321" y="2336873"/>
            <a:ext cx="6057363" cy="3967674"/>
          </a:xfrm>
        </p:spPr>
        <p:txBody>
          <a:bodyPr vert="horz" lIns="91440" tIns="45720" rIns="91440" bIns="45720" rtlCol="0">
            <a:normAutofit/>
          </a:bodyPr>
          <a:lstStyle/>
          <a:p>
            <a:pPr marL="0">
              <a:buClr>
                <a:srgbClr val="FFFFFF"/>
              </a:buClr>
              <a:buSzPct val="125000"/>
            </a:pPr>
            <a:endParaRPr lang="en-US" sz="3000" dirty="0"/>
          </a:p>
          <a:p>
            <a:pPr marL="0" indent="0">
              <a:buClr>
                <a:srgbClr val="FFFFFF"/>
              </a:buClr>
              <a:buSzPct val="125000"/>
              <a:buNone/>
            </a:pPr>
            <a:r>
              <a:rPr lang="en-US" sz="3000" dirty="0">
                <a:effectLst/>
                <a:ea typeface="Calibri" panose="020F0502020204030204" pitchFamily="34" charset="0"/>
                <a:cs typeface="Times New Roman" panose="02020603050405020304" pitchFamily="18" charset="0"/>
              </a:rPr>
              <a:t>The patriarchal promise is at risk and again an aged and ailing patriarch solemnly undertakes to reconnect </a:t>
            </a:r>
            <a:r>
              <a:rPr lang="en-US" sz="3000" dirty="0">
                <a:ea typeface="Calibri" panose="020F0502020204030204" pitchFamily="34" charset="0"/>
                <a:cs typeface="Times New Roman" panose="02020603050405020304" pitchFamily="18" charset="0"/>
              </a:rPr>
              <a:t>and secure the minds of the next generation of the promises of Yahweh.</a:t>
            </a:r>
            <a:endParaRPr lang="en-US" sz="3000" dirty="0">
              <a:effectLst/>
              <a:ea typeface="Calibri" panose="020F0502020204030204" pitchFamily="34" charset="0"/>
              <a:cs typeface="Times New Roman" panose="02020603050405020304" pitchFamily="18" charset="0"/>
            </a:endParaRPr>
          </a:p>
        </p:txBody>
      </p:sp>
      <p:sp>
        <p:nvSpPr>
          <p:cNvPr id="3099" name="Rectangle 3098">
            <a:extLst>
              <a:ext uri="{FF2B5EF4-FFF2-40B4-BE49-F238E27FC236}">
                <a16:creationId xmlns:a16="http://schemas.microsoft.com/office/drawing/2014/main" id="{72D5BAAA-C033-4271-A59A-E59E9E4E56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46423" y="642795"/>
            <a:ext cx="3347830" cy="5575125"/>
          </a:xfrm>
          <a:prstGeom prst="rect">
            <a:avLst/>
          </a:prstGeom>
          <a:solidFill>
            <a:schemeClr val="tx1"/>
          </a:solidFill>
          <a:ln>
            <a:noFill/>
          </a:ln>
          <a:effectLst>
            <a:outerShdw blurRad="76200" dist="63500" dir="5040000" algn="t" rotWithShape="0">
              <a:prstClr val="black">
                <a:alpha val="4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descr="Image result for images of connecting Bible">
            <a:extLst>
              <a:ext uri="{FF2B5EF4-FFF2-40B4-BE49-F238E27FC236}">
                <a16:creationId xmlns:a16="http://schemas.microsoft.com/office/drawing/2014/main" id="{49B63D4E-D4FB-367A-702D-49768C20C9D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48192" y="1714617"/>
            <a:ext cx="2851379" cy="28513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79058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FD9DB2F-C303-6C32-0A98-07278D1BA326}"/>
              </a:ext>
            </a:extLst>
          </p:cNvPr>
          <p:cNvSpPr>
            <a:spLocks noGrp="1"/>
          </p:cNvSpPr>
          <p:nvPr>
            <p:ph type="title"/>
          </p:nvPr>
        </p:nvSpPr>
        <p:spPr>
          <a:xfrm>
            <a:off x="457200" y="594359"/>
            <a:ext cx="3200400" cy="1220154"/>
          </a:xfrm>
        </p:spPr>
        <p:txBody>
          <a:bodyPr>
            <a:normAutofit/>
          </a:bodyPr>
          <a:lstStyle/>
          <a:p>
            <a:pPr algn="ctr"/>
            <a:r>
              <a:rPr lang="en-US" sz="4800" b="1" dirty="0">
                <a:latin typeface="Times New Roman" panose="02020603050405020304" pitchFamily="18" charset="0"/>
                <a:cs typeface="Times New Roman" panose="02020603050405020304" pitchFamily="18" charset="0"/>
              </a:rPr>
              <a:t>KEY</a:t>
            </a:r>
          </a:p>
        </p:txBody>
      </p:sp>
      <p:sp>
        <p:nvSpPr>
          <p:cNvPr id="4" name="Content Placeholder 3">
            <a:extLst>
              <a:ext uri="{FF2B5EF4-FFF2-40B4-BE49-F238E27FC236}">
                <a16:creationId xmlns:a16="http://schemas.microsoft.com/office/drawing/2014/main" id="{F23103D7-076F-A43E-AD06-14A95A6C4E01}"/>
              </a:ext>
            </a:extLst>
          </p:cNvPr>
          <p:cNvSpPr>
            <a:spLocks noGrp="1"/>
          </p:cNvSpPr>
          <p:nvPr>
            <p:ph idx="1"/>
          </p:nvPr>
        </p:nvSpPr>
        <p:spPr>
          <a:xfrm>
            <a:off x="5069304" y="2312770"/>
            <a:ext cx="5622759" cy="3676549"/>
          </a:xfrm>
        </p:spPr>
        <p:txBody>
          <a:bodyPr>
            <a:normAutofit/>
          </a:bodyPr>
          <a:lstStyle/>
          <a:p>
            <a:pPr>
              <a:buClr>
                <a:srgbClr val="FFFFFF"/>
              </a:buClr>
              <a:buSzPct val="120000"/>
              <a:buFont typeface="Wingdings" panose="05000000000000000000" pitchFamily="2" charset="2"/>
              <a:buChar char="§"/>
            </a:pPr>
            <a:endParaRPr lang="en-US" sz="2500" b="0" i="0" u="none" strike="noStrike" dirty="0">
              <a:effectLst/>
            </a:endParaRPr>
          </a:p>
          <a:p>
            <a:pPr>
              <a:buClr>
                <a:srgbClr val="FFFFFF"/>
              </a:buClr>
              <a:buSzPct val="120000"/>
              <a:buFont typeface="Wingdings" panose="05000000000000000000" pitchFamily="2" charset="2"/>
              <a:buChar char="§"/>
            </a:pPr>
            <a:r>
              <a:rPr lang="en-US" sz="3000" b="0" i="0" u="none" strike="noStrike" dirty="0">
                <a:effectLst/>
              </a:rPr>
              <a:t>Hashem’s sworn promises shall be upheld even till the Royal figure of Davidic dynasty</a:t>
            </a:r>
            <a:r>
              <a:rPr lang="en-US" sz="3000" dirty="0"/>
              <a:t> comes to claim dominion that is His due.</a:t>
            </a:r>
          </a:p>
        </p:txBody>
      </p:sp>
      <p:sp>
        <p:nvSpPr>
          <p:cNvPr id="3" name="Text Placeholder 2">
            <a:extLst>
              <a:ext uri="{FF2B5EF4-FFF2-40B4-BE49-F238E27FC236}">
                <a16:creationId xmlns:a16="http://schemas.microsoft.com/office/drawing/2014/main" id="{1879F0AD-D42A-F145-9143-C7D0BAD01840}"/>
              </a:ext>
            </a:extLst>
          </p:cNvPr>
          <p:cNvSpPr>
            <a:spLocks noGrp="1"/>
          </p:cNvSpPr>
          <p:nvPr>
            <p:ph type="body" sz="half" idx="2"/>
          </p:nvPr>
        </p:nvSpPr>
        <p:spPr/>
        <p:txBody>
          <a:bodyPr>
            <a:normAutofit/>
          </a:bodyPr>
          <a:lstStyle/>
          <a:p>
            <a:pPr algn="ctr"/>
            <a:r>
              <a:rPr lang="en-US" sz="3000" b="1" kern="100" dirty="0">
                <a:ea typeface="Calibri" panose="020F0502020204030204" pitchFamily="34" charset="0"/>
                <a:cs typeface="Times New Roman" panose="02020603050405020304" pitchFamily="18" charset="0"/>
              </a:rPr>
              <a:t>                                                        </a:t>
            </a:r>
            <a:endParaRPr lang="en-US" dirty="0"/>
          </a:p>
        </p:txBody>
      </p:sp>
      <p:pic>
        <p:nvPicPr>
          <p:cNvPr id="1026" name="Picture 2" descr="Embracing Judaism : Ancient Jewish scrolls found in north Afghanistan">
            <a:extLst>
              <a:ext uri="{FF2B5EF4-FFF2-40B4-BE49-F238E27FC236}">
                <a16:creationId xmlns:a16="http://schemas.microsoft.com/office/drawing/2014/main" id="{25F4AD15-37FD-0BB2-C646-9A058F1C1733}"/>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351423" y="2312771"/>
            <a:ext cx="4286250" cy="3228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47709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38">
            <a:extLst>
              <a:ext uri="{FF2B5EF4-FFF2-40B4-BE49-F238E27FC236}">
                <a16:creationId xmlns:a16="http://schemas.microsoft.com/office/drawing/2014/main" id="{9B9C2B48-3899-4B1D-B526-C35DFD16BC0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1" name="Picture 40">
            <a:extLst>
              <a:ext uri="{FF2B5EF4-FFF2-40B4-BE49-F238E27FC236}">
                <a16:creationId xmlns:a16="http://schemas.microsoft.com/office/drawing/2014/main" id="{7B1BCBEC-C5E7-469F-92CF-05506BB6E22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43" name="Picture 42">
            <a:extLst>
              <a:ext uri="{FF2B5EF4-FFF2-40B4-BE49-F238E27FC236}">
                <a16:creationId xmlns:a16="http://schemas.microsoft.com/office/drawing/2014/main" id="{2A078177-9A72-44C2-BDC1-C1F346162BF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45" name="Rectangle 44">
            <a:extLst>
              <a:ext uri="{FF2B5EF4-FFF2-40B4-BE49-F238E27FC236}">
                <a16:creationId xmlns:a16="http://schemas.microsoft.com/office/drawing/2014/main" id="{D1ECADA1-6568-4D5A-A631-CFD8768936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47" name="Rectangle 46">
            <a:extLst>
              <a:ext uri="{FF2B5EF4-FFF2-40B4-BE49-F238E27FC236}">
                <a16:creationId xmlns:a16="http://schemas.microsoft.com/office/drawing/2014/main" id="{681D3C41-CC87-4DF9-A716-CDF0E23D21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useBgFill="1">
        <p:nvSpPr>
          <p:cNvPr id="49" name="Rectangle 48">
            <a:extLst>
              <a:ext uri="{FF2B5EF4-FFF2-40B4-BE49-F238E27FC236}">
                <a16:creationId xmlns:a16="http://schemas.microsoft.com/office/drawing/2014/main" id="{A1698906-F123-49CB-B633-247AC48701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824" cy="68580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 name="Picture 50">
            <a:extLst>
              <a:ext uri="{FF2B5EF4-FFF2-40B4-BE49-F238E27FC236}">
                <a16:creationId xmlns:a16="http://schemas.microsoft.com/office/drawing/2014/main" id="{12AFB628-1D2A-4F5A-8E9E-2C8E917B59E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3176" y="0"/>
            <a:ext cx="12192000" cy="6858000"/>
          </a:xfrm>
          <a:prstGeom prst="rect">
            <a:avLst/>
          </a:prstGeom>
        </p:spPr>
      </p:pic>
      <p:sp>
        <p:nvSpPr>
          <p:cNvPr id="53" name="Rectangle 52">
            <a:extLst>
              <a:ext uri="{FF2B5EF4-FFF2-40B4-BE49-F238E27FC236}">
                <a16:creationId xmlns:a16="http://schemas.microsoft.com/office/drawing/2014/main" id="{5D86D9DA-31E3-48ED-9F77-2D8B649BD4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0" y="0"/>
            <a:ext cx="6096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04C6B320-AA89-4C19-89F7-71D46B26BA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2" y="609600"/>
            <a:ext cx="641286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5" name="Title 4">
            <a:extLst>
              <a:ext uri="{FF2B5EF4-FFF2-40B4-BE49-F238E27FC236}">
                <a16:creationId xmlns:a16="http://schemas.microsoft.com/office/drawing/2014/main" id="{67F08A5F-CDB2-C7B9-C1C1-627E930E04EA}"/>
              </a:ext>
            </a:extLst>
          </p:cNvPr>
          <p:cNvSpPr>
            <a:spLocks noGrp="1"/>
          </p:cNvSpPr>
          <p:nvPr>
            <p:ph type="title"/>
          </p:nvPr>
        </p:nvSpPr>
        <p:spPr>
          <a:xfrm>
            <a:off x="680321" y="753228"/>
            <a:ext cx="5584677" cy="1080938"/>
          </a:xfrm>
        </p:spPr>
        <p:txBody>
          <a:bodyPr vert="horz" lIns="91440" tIns="45720" rIns="91440" bIns="45720" rtlCol="0" anchor="ctr">
            <a:normAutofit/>
          </a:bodyPr>
          <a:lstStyle/>
          <a:p>
            <a:r>
              <a:rPr lang="en-US"/>
              <a:t>       Fulfilled</a:t>
            </a:r>
          </a:p>
        </p:txBody>
      </p:sp>
      <p:pic>
        <p:nvPicPr>
          <p:cNvPr id="57" name="Picture 56">
            <a:extLst>
              <a:ext uri="{FF2B5EF4-FFF2-40B4-BE49-F238E27FC236}">
                <a16:creationId xmlns:a16="http://schemas.microsoft.com/office/drawing/2014/main" id="{4AC1383A-2DFB-422E-8FB2-1CABD96DDF9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 y="1970241"/>
            <a:ext cx="6409944" cy="258395"/>
          </a:xfrm>
          <a:prstGeom prst="rect">
            <a:avLst/>
          </a:prstGeom>
        </p:spPr>
      </p:pic>
      <p:sp>
        <p:nvSpPr>
          <p:cNvPr id="4" name="TextBox 3">
            <a:extLst>
              <a:ext uri="{FF2B5EF4-FFF2-40B4-BE49-F238E27FC236}">
                <a16:creationId xmlns:a16="http://schemas.microsoft.com/office/drawing/2014/main" id="{94CF1CE5-3671-FC45-04C8-81C2804027C6}"/>
              </a:ext>
            </a:extLst>
          </p:cNvPr>
          <p:cNvSpPr txBox="1"/>
          <p:nvPr/>
        </p:nvSpPr>
        <p:spPr>
          <a:xfrm>
            <a:off x="351738" y="2350167"/>
            <a:ext cx="5439462" cy="3845435"/>
          </a:xfrm>
          <a:prstGeom prst="rect">
            <a:avLst/>
          </a:prstGeom>
        </p:spPr>
        <p:txBody>
          <a:bodyPr vert="horz" lIns="91440" tIns="45720" rIns="91440" bIns="45720" rtlCol="0">
            <a:noAutofit/>
          </a:bodyPr>
          <a:lstStyle/>
          <a:p>
            <a:pPr defTabSz="914400">
              <a:lnSpc>
                <a:spcPct val="90000"/>
              </a:lnSpc>
              <a:spcAft>
                <a:spcPts val="800"/>
              </a:spcAft>
            </a:pPr>
            <a:r>
              <a:rPr lang="en-US" sz="2800" dirty="0"/>
              <a:t>Each one of us (true Believers) is the fulfillment of Yahweh’s promise to Abraham, regarding the Redeemer &amp; His redemptive blessing.</a:t>
            </a:r>
          </a:p>
          <a:p>
            <a:pPr defTabSz="914400">
              <a:lnSpc>
                <a:spcPct val="90000"/>
              </a:lnSpc>
              <a:spcAft>
                <a:spcPts val="800"/>
              </a:spcAft>
            </a:pPr>
            <a:r>
              <a:rPr lang="en-US" sz="2800" b="1" dirty="0">
                <a:solidFill>
                  <a:srgbClr val="FFC000"/>
                </a:solidFill>
                <a:effectLst/>
              </a:rPr>
              <a:t>Is. 65.17, 2Pe. 3.13, Re. 21.5 </a:t>
            </a:r>
          </a:p>
        </p:txBody>
      </p:sp>
      <p:sp>
        <p:nvSpPr>
          <p:cNvPr id="59" name="Rectangle 58">
            <a:extLst>
              <a:ext uri="{FF2B5EF4-FFF2-40B4-BE49-F238E27FC236}">
                <a16:creationId xmlns:a16="http://schemas.microsoft.com/office/drawing/2014/main" id="{645EE119-0AC6-45BA-AE5E-A86AFE1C74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33163" y="642795"/>
            <a:ext cx="4812406" cy="5575125"/>
          </a:xfrm>
          <a:prstGeom prst="rect">
            <a:avLst/>
          </a:prstGeom>
          <a:solidFill>
            <a:schemeClr val="tx1"/>
          </a:solidFill>
          <a:ln>
            <a:noFill/>
          </a:ln>
          <a:effectLst>
            <a:outerShdw blurRad="76200" dist="63500" dir="5040000" algn="t" rotWithShape="0">
              <a:prstClr val="black">
                <a:alpha val="4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Divinity Lutheran Church - Parma Heights, Ohio">
            <a:extLst>
              <a:ext uri="{FF2B5EF4-FFF2-40B4-BE49-F238E27FC236}">
                <a16:creationId xmlns:a16="http://schemas.microsoft.com/office/drawing/2014/main" id="{B99726CE-3B68-CBEF-46E2-6D1A1F67680E}"/>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sharpenSoften amount="25000"/>
                    </a14:imgEffect>
                    <a14:imgEffect>
                      <a14:saturation sat="300000"/>
                    </a14:imgEffect>
                  </a14:imgLayer>
                </a14:imgProps>
              </a:ext>
              <a:ext uri="{28A0092B-C50C-407E-A947-70E740481C1C}">
                <a14:useLocalDpi xmlns:a14="http://schemas.microsoft.com/office/drawing/2010/main" val="0"/>
              </a:ext>
            </a:extLst>
          </a:blip>
          <a:srcRect/>
          <a:stretch>
            <a:fillRect/>
          </a:stretch>
        </p:blipFill>
        <p:spPr bwMode="auto">
          <a:xfrm>
            <a:off x="6883071" y="1439563"/>
            <a:ext cx="4512590" cy="297833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8449817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kneeling in a field with their hands up&#10;&#10;Description automatically generated">
            <a:extLst>
              <a:ext uri="{FF2B5EF4-FFF2-40B4-BE49-F238E27FC236}">
                <a16:creationId xmlns:a16="http://schemas.microsoft.com/office/drawing/2014/main" id="{8AC05576-7DB8-DFC3-8B95-3F05E1366F39}"/>
              </a:ext>
            </a:extLst>
          </p:cNvPr>
          <p:cNvPicPr>
            <a:picLocks noChangeAspect="1"/>
          </p:cNvPicPr>
          <p:nvPr/>
        </p:nvPicPr>
        <p:blipFill>
          <a:blip r:embed="rId2">
            <a:alphaModFix/>
            <a:extLst>
              <a:ext uri="{BEBA8EAE-BF5A-486C-A8C5-ECC9F3942E4B}">
                <a14:imgProps xmlns:a14="http://schemas.microsoft.com/office/drawing/2010/main">
                  <a14:imgLayer r:embed="rId3">
                    <a14:imgEffect>
                      <a14:saturation sat="200000"/>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graphicFrame>
        <p:nvGraphicFramePr>
          <p:cNvPr id="4" name="Diagram 3">
            <a:extLst>
              <a:ext uri="{FF2B5EF4-FFF2-40B4-BE49-F238E27FC236}">
                <a16:creationId xmlns:a16="http://schemas.microsoft.com/office/drawing/2014/main" id="{4AE3206E-E2E8-B36C-7C7E-CDCA3BDFF4C4}"/>
              </a:ext>
            </a:extLst>
          </p:cNvPr>
          <p:cNvGraphicFramePr/>
          <p:nvPr>
            <p:extLst>
              <p:ext uri="{D42A27DB-BD31-4B8C-83A1-F6EECF244321}">
                <p14:modId xmlns:p14="http://schemas.microsoft.com/office/powerpoint/2010/main" val="314499099"/>
              </p:ext>
            </p:extLst>
          </p:nvPr>
        </p:nvGraphicFramePr>
        <p:xfrm>
          <a:off x="441156" y="552197"/>
          <a:ext cx="11149263" cy="552071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 name="TextBox 1">
            <a:extLst>
              <a:ext uri="{FF2B5EF4-FFF2-40B4-BE49-F238E27FC236}">
                <a16:creationId xmlns:a16="http://schemas.microsoft.com/office/drawing/2014/main" id="{9E06F014-319A-FA65-A4EB-F5ACD83A8233}"/>
              </a:ext>
            </a:extLst>
          </p:cNvPr>
          <p:cNvSpPr txBox="1"/>
          <p:nvPr/>
        </p:nvSpPr>
        <p:spPr>
          <a:xfrm>
            <a:off x="760796" y="877102"/>
            <a:ext cx="2791327" cy="4401205"/>
          </a:xfrm>
          <a:prstGeom prst="rect">
            <a:avLst/>
          </a:prstGeom>
          <a:noFill/>
        </p:spPr>
        <p:txBody>
          <a:bodyPr wrap="square" rtlCol="0">
            <a:spAutoFit/>
          </a:bodyPr>
          <a:lstStyle/>
          <a:p>
            <a:pPr marL="0" marR="0" algn="ctr"/>
            <a:r>
              <a:rPr lang="en-US" sz="2800" b="1" dirty="0">
                <a:solidFill>
                  <a:schemeClr val="bg1"/>
                </a:solidFill>
                <a:effectLst/>
                <a:ea typeface="Times New Roman" panose="02020603050405020304" pitchFamily="18" charset="0"/>
              </a:rPr>
              <a:t>1</a:t>
            </a:r>
          </a:p>
          <a:p>
            <a:pPr marL="0" marR="0" algn="ctr"/>
            <a:r>
              <a:rPr lang="en-US" sz="2800" b="1" dirty="0">
                <a:solidFill>
                  <a:schemeClr val="bg1"/>
                </a:solidFill>
                <a:ea typeface="Times New Roman" panose="02020603050405020304" pitchFamily="18" charset="0"/>
              </a:rPr>
              <a:t>We should affirm our faith by acknowledging the reliability of Yah’s sworn promise to the patriarchs in reverence </a:t>
            </a:r>
            <a:endParaRPr lang="en-US" sz="2800" b="1" dirty="0">
              <a:solidFill>
                <a:schemeClr val="bg1"/>
              </a:solidFill>
              <a:effectLst/>
              <a:ea typeface="Times New Roman" panose="02020603050405020304" pitchFamily="18" charset="0"/>
            </a:endParaRPr>
          </a:p>
        </p:txBody>
      </p:sp>
      <p:sp>
        <p:nvSpPr>
          <p:cNvPr id="5" name="TextBox 4">
            <a:extLst>
              <a:ext uri="{FF2B5EF4-FFF2-40B4-BE49-F238E27FC236}">
                <a16:creationId xmlns:a16="http://schemas.microsoft.com/office/drawing/2014/main" id="{B67C0F97-2657-E706-4662-52833145C319}"/>
              </a:ext>
            </a:extLst>
          </p:cNvPr>
          <p:cNvSpPr txBox="1"/>
          <p:nvPr/>
        </p:nvSpPr>
        <p:spPr>
          <a:xfrm>
            <a:off x="4620125" y="785091"/>
            <a:ext cx="2791327" cy="4108817"/>
          </a:xfrm>
          <a:prstGeom prst="rect">
            <a:avLst/>
          </a:prstGeom>
          <a:noFill/>
        </p:spPr>
        <p:txBody>
          <a:bodyPr wrap="square" rtlCol="0">
            <a:spAutoFit/>
          </a:bodyPr>
          <a:lstStyle/>
          <a:p>
            <a:pPr algn="ctr"/>
            <a:endParaRPr lang="en-US" sz="900" dirty="0">
              <a:solidFill>
                <a:schemeClr val="bg1"/>
              </a:solidFill>
            </a:endParaRPr>
          </a:p>
          <a:p>
            <a:pPr algn="ctr"/>
            <a:r>
              <a:rPr lang="en-US" sz="2800" dirty="0">
                <a:solidFill>
                  <a:schemeClr val="bg1"/>
                </a:solidFill>
              </a:rPr>
              <a:t>2</a:t>
            </a:r>
          </a:p>
          <a:p>
            <a:pPr algn="ctr"/>
            <a:r>
              <a:rPr lang="en-US" sz="2800" b="1" dirty="0">
                <a:solidFill>
                  <a:srgbClr val="000000"/>
                </a:solidFill>
              </a:rPr>
              <a:t>We are not to take vengeance or bear a grudge</a:t>
            </a:r>
            <a:r>
              <a:rPr lang="en-US" sz="2800" b="1">
                <a:solidFill>
                  <a:srgbClr val="000000"/>
                </a:solidFill>
              </a:rPr>
              <a:t>. Our </a:t>
            </a:r>
            <a:r>
              <a:rPr lang="en-US" sz="2800" b="1" dirty="0">
                <a:solidFill>
                  <a:srgbClr val="000000"/>
                </a:solidFill>
              </a:rPr>
              <a:t>spitefulness can diminish Yah’s good intentions</a:t>
            </a:r>
            <a:endParaRPr lang="en-US" sz="2800" b="1" dirty="0"/>
          </a:p>
        </p:txBody>
      </p:sp>
      <p:sp>
        <p:nvSpPr>
          <p:cNvPr id="6" name="TextBox 5">
            <a:extLst>
              <a:ext uri="{FF2B5EF4-FFF2-40B4-BE49-F238E27FC236}">
                <a16:creationId xmlns:a16="http://schemas.microsoft.com/office/drawing/2014/main" id="{7E723D23-C57A-E87D-64FD-23A7EAADF655}"/>
              </a:ext>
            </a:extLst>
          </p:cNvPr>
          <p:cNvSpPr txBox="1"/>
          <p:nvPr/>
        </p:nvSpPr>
        <p:spPr>
          <a:xfrm>
            <a:off x="8595360" y="1040762"/>
            <a:ext cx="2667000" cy="3970318"/>
          </a:xfrm>
          <a:prstGeom prst="rect">
            <a:avLst/>
          </a:prstGeom>
          <a:noFill/>
        </p:spPr>
        <p:txBody>
          <a:bodyPr wrap="square" rtlCol="0">
            <a:spAutoFit/>
          </a:bodyPr>
          <a:lstStyle/>
          <a:p>
            <a:pPr algn="ctr"/>
            <a:r>
              <a:rPr lang="en-US" sz="2800" dirty="0">
                <a:solidFill>
                  <a:schemeClr val="bg1"/>
                </a:solidFill>
              </a:rPr>
              <a:t>3</a:t>
            </a:r>
          </a:p>
          <a:p>
            <a:pPr algn="ctr"/>
            <a:r>
              <a:rPr lang="en-US" sz="2800" b="1" dirty="0">
                <a:solidFill>
                  <a:srgbClr val="000000"/>
                </a:solidFill>
              </a:rPr>
              <a:t>Though we may not see justice taken place in our time, be assure Adonai will see to it in His time.</a:t>
            </a:r>
            <a:endParaRPr lang="en-US" sz="2800" b="1" dirty="0">
              <a:solidFill>
                <a:schemeClr val="bg1"/>
              </a:solidFill>
            </a:endParaRPr>
          </a:p>
        </p:txBody>
      </p:sp>
    </p:spTree>
    <p:extLst>
      <p:ext uri="{BB962C8B-B14F-4D97-AF65-F5344CB8AC3E}">
        <p14:creationId xmlns:p14="http://schemas.microsoft.com/office/powerpoint/2010/main" val="38656345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48" name="Picture 5147">
            <a:extLst>
              <a:ext uri="{FF2B5EF4-FFF2-40B4-BE49-F238E27FC236}">
                <a16:creationId xmlns:a16="http://schemas.microsoft.com/office/drawing/2014/main" id="{9B9C2B48-3899-4B1D-B526-C35DFD16BC0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150" name="Picture 5149">
            <a:extLst>
              <a:ext uri="{FF2B5EF4-FFF2-40B4-BE49-F238E27FC236}">
                <a16:creationId xmlns:a16="http://schemas.microsoft.com/office/drawing/2014/main" id="{7B1BCBEC-C5E7-469F-92CF-05506BB6E22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5152" name="Picture 5151">
            <a:extLst>
              <a:ext uri="{FF2B5EF4-FFF2-40B4-BE49-F238E27FC236}">
                <a16:creationId xmlns:a16="http://schemas.microsoft.com/office/drawing/2014/main" id="{2A078177-9A72-44C2-BDC1-C1F346162BF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5154" name="Rectangle 5153">
            <a:extLst>
              <a:ext uri="{FF2B5EF4-FFF2-40B4-BE49-F238E27FC236}">
                <a16:creationId xmlns:a16="http://schemas.microsoft.com/office/drawing/2014/main" id="{D1ECADA1-6568-4D5A-A631-CFD8768936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5156" name="Rectangle 5155">
            <a:extLst>
              <a:ext uri="{FF2B5EF4-FFF2-40B4-BE49-F238E27FC236}">
                <a16:creationId xmlns:a16="http://schemas.microsoft.com/office/drawing/2014/main" id="{681D3C41-CC87-4DF9-A716-CDF0E23D21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useBgFill="1">
        <p:nvSpPr>
          <p:cNvPr id="5158" name="Rectangle 5157">
            <a:extLst>
              <a:ext uri="{FF2B5EF4-FFF2-40B4-BE49-F238E27FC236}">
                <a16:creationId xmlns:a16="http://schemas.microsoft.com/office/drawing/2014/main" id="{1395ACAC-577D-4FAD-955D-280C3D104A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824" cy="68580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60" name="Picture 5159">
            <a:extLst>
              <a:ext uri="{FF2B5EF4-FFF2-40B4-BE49-F238E27FC236}">
                <a16:creationId xmlns:a16="http://schemas.microsoft.com/office/drawing/2014/main" id="{E228037F-2EF2-4A1A-8D1D-D08F2C98AD6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3176" y="0"/>
            <a:ext cx="12192000" cy="6858000"/>
          </a:xfrm>
          <a:prstGeom prst="rect">
            <a:avLst/>
          </a:prstGeom>
        </p:spPr>
      </p:pic>
      <p:sp>
        <p:nvSpPr>
          <p:cNvPr id="5162" name="Rectangle 5161">
            <a:extLst>
              <a:ext uri="{FF2B5EF4-FFF2-40B4-BE49-F238E27FC236}">
                <a16:creationId xmlns:a16="http://schemas.microsoft.com/office/drawing/2014/main" id="{0AB11C2E-6CA2-4822-BF14-C1C9A6BC6C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64" name="Rectangle 5163">
            <a:extLst>
              <a:ext uri="{FF2B5EF4-FFF2-40B4-BE49-F238E27FC236}">
                <a16:creationId xmlns:a16="http://schemas.microsoft.com/office/drawing/2014/main" id="{38B3A2B2-7BBB-4E52-8C30-BE2A6F346B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2" y="609600"/>
            <a:ext cx="4959094"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7" name="Title 6">
            <a:extLst>
              <a:ext uri="{FF2B5EF4-FFF2-40B4-BE49-F238E27FC236}">
                <a16:creationId xmlns:a16="http://schemas.microsoft.com/office/drawing/2014/main" id="{5EF0AD69-521E-78C1-91CE-4BE8712D0AD1}"/>
              </a:ext>
            </a:extLst>
          </p:cNvPr>
          <p:cNvSpPr>
            <a:spLocks noGrp="1"/>
          </p:cNvSpPr>
          <p:nvPr>
            <p:ph type="title"/>
          </p:nvPr>
        </p:nvSpPr>
        <p:spPr>
          <a:xfrm>
            <a:off x="680321" y="753228"/>
            <a:ext cx="4136123" cy="1080938"/>
          </a:xfrm>
        </p:spPr>
        <p:txBody>
          <a:bodyPr vert="horz" lIns="91440" tIns="45720" rIns="91440" bIns="45720" rtlCol="0" anchor="ctr">
            <a:normAutofit/>
          </a:bodyPr>
          <a:lstStyle/>
          <a:p>
            <a:r>
              <a:rPr lang="en-US" sz="2400"/>
              <a:t>        </a:t>
            </a:r>
            <a:r>
              <a:rPr lang="en-US" b="1"/>
              <a:t>Application</a:t>
            </a:r>
            <a:endParaRPr lang="en-US" b="1" dirty="0"/>
          </a:p>
        </p:txBody>
      </p:sp>
      <p:pic>
        <p:nvPicPr>
          <p:cNvPr id="5166" name="Picture 5165">
            <a:extLst>
              <a:ext uri="{FF2B5EF4-FFF2-40B4-BE49-F238E27FC236}">
                <a16:creationId xmlns:a16="http://schemas.microsoft.com/office/drawing/2014/main" id="{FFF756FE-278B-4106-BB2E-DB87CF02DFB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 y="1970241"/>
            <a:ext cx="4956048" cy="199787"/>
          </a:xfrm>
          <a:prstGeom prst="rect">
            <a:avLst/>
          </a:prstGeom>
        </p:spPr>
      </p:pic>
      <p:sp>
        <p:nvSpPr>
          <p:cNvPr id="8" name="Content Placeholder 7">
            <a:extLst>
              <a:ext uri="{FF2B5EF4-FFF2-40B4-BE49-F238E27FC236}">
                <a16:creationId xmlns:a16="http://schemas.microsoft.com/office/drawing/2014/main" id="{54A587C0-3CCB-9867-E4CD-B9F2A9878933}"/>
              </a:ext>
            </a:extLst>
          </p:cNvPr>
          <p:cNvSpPr>
            <a:spLocks noGrp="1"/>
          </p:cNvSpPr>
          <p:nvPr>
            <p:ph sz="half" idx="1"/>
          </p:nvPr>
        </p:nvSpPr>
        <p:spPr>
          <a:xfrm>
            <a:off x="344905" y="2336872"/>
            <a:ext cx="3991705" cy="4093907"/>
          </a:xfrm>
        </p:spPr>
        <p:txBody>
          <a:bodyPr vert="horz" lIns="91440" tIns="45720" rIns="91440" bIns="45720" rtlCol="0">
            <a:normAutofit/>
          </a:bodyPr>
          <a:lstStyle/>
          <a:p>
            <a:pPr marL="0" marR="0">
              <a:spcBef>
                <a:spcPts val="0"/>
              </a:spcBef>
              <a:spcAft>
                <a:spcPts val="800"/>
              </a:spcAft>
            </a:pPr>
            <a:r>
              <a:rPr lang="en-US" sz="2800" dirty="0">
                <a:effectLst/>
              </a:rPr>
              <a:t>Pay attention to the final charge that is filled with covenant promises and anticipate the fulfillment of spiritual blessing in the coming Redeemer Y’shua Messiah.</a:t>
            </a:r>
          </a:p>
        </p:txBody>
      </p:sp>
      <p:sp>
        <p:nvSpPr>
          <p:cNvPr id="5168" name="Rectangle 5167">
            <a:extLst>
              <a:ext uri="{FF2B5EF4-FFF2-40B4-BE49-F238E27FC236}">
                <a16:creationId xmlns:a16="http://schemas.microsoft.com/office/drawing/2014/main" id="{09D6A950-3339-40EB-8972-64F44542D3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76090" y="642795"/>
            <a:ext cx="6272654" cy="5575126"/>
          </a:xfrm>
          <a:prstGeom prst="rect">
            <a:avLst/>
          </a:prstGeom>
          <a:solidFill>
            <a:schemeClr val="tx1"/>
          </a:solidFill>
          <a:ln>
            <a:noFill/>
          </a:ln>
          <a:effectLst>
            <a:outerShdw blurRad="76200" dist="63500" dir="5040000" algn="t" rotWithShape="0">
              <a:prstClr val="black">
                <a:alpha val="4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Image result for images of applying Gods Word">
            <a:extLst>
              <a:ext uri="{FF2B5EF4-FFF2-40B4-BE49-F238E27FC236}">
                <a16:creationId xmlns:a16="http://schemas.microsoft.com/office/drawing/2014/main" id="{C646B93B-4974-E877-CB09-E61DD26D274A}"/>
              </a:ext>
            </a:extLst>
          </p:cNvPr>
          <p:cNvPicPr>
            <a:picLocks noGrp="1" noChangeAspect="1" noChangeArrowheads="1"/>
          </p:cNvPicPr>
          <p:nvPr>
            <p:ph sz="half" idx="2"/>
          </p:nvPr>
        </p:nvPicPr>
        <p:blipFill>
          <a:blip r:embed="rId5">
            <a:extLst>
              <a:ext uri="{BEBA8EAE-BF5A-486C-A8C5-ECC9F3942E4B}">
                <a14:imgProps xmlns:a14="http://schemas.microsoft.com/office/drawing/2010/main">
                  <a14:imgLayer r:embed="rId6">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6096001" y="1506649"/>
            <a:ext cx="4800008" cy="37440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55062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B1497B-681B-E3CE-BD30-A7638444FC5D}"/>
              </a:ext>
            </a:extLst>
          </p:cNvPr>
          <p:cNvSpPr>
            <a:spLocks noGrp="1"/>
          </p:cNvSpPr>
          <p:nvPr>
            <p:ph type="title"/>
          </p:nvPr>
        </p:nvSpPr>
        <p:spPr/>
        <p:txBody>
          <a:bodyPr vert="horz" lIns="91440" tIns="45720" rIns="91440" bIns="45720" rtlCol="0" anchor="b">
            <a:normAutofit/>
          </a:bodyPr>
          <a:lstStyle/>
          <a:p>
            <a:r>
              <a:rPr lang="en-US" dirty="0"/>
              <a:t>Applying the living &amp; active word of Yah 		</a:t>
            </a:r>
          </a:p>
        </p:txBody>
      </p:sp>
      <p:graphicFrame>
        <p:nvGraphicFramePr>
          <p:cNvPr id="2061" name="Text Placeholder 2">
            <a:extLst>
              <a:ext uri="{FF2B5EF4-FFF2-40B4-BE49-F238E27FC236}">
                <a16:creationId xmlns:a16="http://schemas.microsoft.com/office/drawing/2014/main" id="{DCA171C7-9894-120F-F027-FCBA53A1D3B4}"/>
              </a:ext>
            </a:extLst>
          </p:cNvPr>
          <p:cNvGraphicFramePr>
            <a:graphicFrameLocks noGrp="1"/>
          </p:cNvGraphicFramePr>
          <p:nvPr>
            <p:ph sz="half" idx="1"/>
            <p:extLst>
              <p:ext uri="{D42A27DB-BD31-4B8C-83A1-F6EECF244321}">
                <p14:modId xmlns:p14="http://schemas.microsoft.com/office/powerpoint/2010/main" val="237303754"/>
              </p:ext>
            </p:extLst>
          </p:nvPr>
        </p:nvGraphicFramePr>
        <p:xfrm>
          <a:off x="1097279" y="2278504"/>
          <a:ext cx="5191225" cy="416726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052" name="Picture 4" descr="Este artista continua pintando ele mesmo recursivamente - MDig">
            <a:extLst>
              <a:ext uri="{FF2B5EF4-FFF2-40B4-BE49-F238E27FC236}">
                <a16:creationId xmlns:a16="http://schemas.microsoft.com/office/drawing/2014/main" id="{E5B2E6F1-BB7B-C689-A687-511EDD5D187E}"/>
              </a:ext>
            </a:extLst>
          </p:cNvPr>
          <p:cNvPicPr>
            <a:picLocks noChangeAspect="1" noChangeArrowheads="1"/>
          </p:cNvPicPr>
          <p:nvPr/>
        </p:nvPicPr>
        <p:blipFill>
          <a:blip r:embed="rId7">
            <a:extLst>
              <a:ext uri="{BEBA8EAE-BF5A-486C-A8C5-ECC9F3942E4B}">
                <a14:imgProps xmlns:a14="http://schemas.microsoft.com/office/drawing/2010/main">
                  <a14:imgLayer r:embed="rId8">
                    <a14:imgEffect>
                      <a14:sharpenSoften amount="50000"/>
                    </a14:imgEffect>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7076672" y="2416228"/>
            <a:ext cx="3891815" cy="38918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23085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7727092-A96B-F060-B169-0C70317A87C4}"/>
              </a:ext>
            </a:extLst>
          </p:cNvPr>
          <p:cNvSpPr>
            <a:spLocks noGrp="1"/>
          </p:cNvSpPr>
          <p:nvPr>
            <p:ph type="title"/>
          </p:nvPr>
        </p:nvSpPr>
        <p:spPr>
          <a:xfrm>
            <a:off x="1918758" y="2278493"/>
            <a:ext cx="8354484" cy="1473025"/>
          </a:xfrm>
        </p:spPr>
        <p:txBody>
          <a:bodyPr vert="horz" lIns="91440" tIns="45720" rIns="91440" bIns="45720" rtlCol="0" anchor="b">
            <a:normAutofit/>
          </a:bodyPr>
          <a:lstStyle/>
          <a:p>
            <a:pPr algn="ctr"/>
            <a:r>
              <a:rPr lang="en-US" sz="4800" b="1" dirty="0"/>
              <a:t>Communication of </a:t>
            </a:r>
            <a:r>
              <a:rPr lang="en-US" sz="4800" b="1" dirty="0" err="1"/>
              <a:t>YHvH</a:t>
            </a:r>
            <a:endParaRPr lang="en-US" sz="4800" b="1" dirty="0"/>
          </a:p>
        </p:txBody>
      </p:sp>
      <p:sp>
        <p:nvSpPr>
          <p:cNvPr id="6" name="Content Placeholder 5">
            <a:extLst>
              <a:ext uri="{FF2B5EF4-FFF2-40B4-BE49-F238E27FC236}">
                <a16:creationId xmlns:a16="http://schemas.microsoft.com/office/drawing/2014/main" id="{E3A7FD65-33D8-D9E1-994A-49E4D240B919}"/>
              </a:ext>
            </a:extLst>
          </p:cNvPr>
          <p:cNvSpPr>
            <a:spLocks noGrp="1"/>
          </p:cNvSpPr>
          <p:nvPr>
            <p:ph sz="half" idx="1"/>
          </p:nvPr>
        </p:nvSpPr>
        <p:spPr>
          <a:xfrm>
            <a:off x="1918758" y="3751520"/>
            <a:ext cx="8354484" cy="803547"/>
          </a:xfrm>
        </p:spPr>
        <p:txBody>
          <a:bodyPr vert="horz" lIns="91440" tIns="45720" rIns="91440" bIns="45720" rtlCol="0" anchor="t">
            <a:normAutofit/>
          </a:bodyPr>
          <a:lstStyle/>
          <a:p>
            <a:pPr marL="0" indent="0" algn="ctr">
              <a:buNone/>
            </a:pPr>
            <a:endParaRPr lang="en-US" cap="all" dirty="0"/>
          </a:p>
        </p:txBody>
      </p:sp>
      <p:pic>
        <p:nvPicPr>
          <p:cNvPr id="23" name="Content Placeholder 22" descr="A picture containing nature, cloud, night sky&#10;&#10;Description automatically generated">
            <a:extLst>
              <a:ext uri="{FF2B5EF4-FFF2-40B4-BE49-F238E27FC236}">
                <a16:creationId xmlns:a16="http://schemas.microsoft.com/office/drawing/2014/main" id="{151A1533-6A60-847E-B8C9-6B408479FB0A}"/>
              </a:ext>
            </a:extLst>
          </p:cNvPr>
          <p:cNvPicPr>
            <a:picLocks noGrp="1" noChangeAspect="1"/>
          </p:cNvPicPr>
          <p:nvPr>
            <p:ph sz="half" idx="2"/>
          </p:nvPr>
        </p:nvPicPr>
        <p:blipFill rotWithShape="1">
          <a:blip r:embed="rId3">
            <a:extLst>
              <a:ext uri="{BEBA8EAE-BF5A-486C-A8C5-ECC9F3942E4B}">
                <a14:imgProps xmlns:a14="http://schemas.microsoft.com/office/drawing/2010/main">
                  <a14:imgLayer r:embed="rId4">
                    <a14:imgEffect>
                      <a14:sharpenSoften amount="50000"/>
                    </a14:imgEffect>
                    <a14:imgEffect>
                      <a14:brightnessContrast bright="20000" contrast="-20000"/>
                    </a14:imgEffect>
                  </a14:imgLayer>
                </a14:imgProps>
              </a:ext>
              <a:ext uri="{28A0092B-C50C-407E-A947-70E740481C1C}">
                <a14:useLocalDpi xmlns:a14="http://schemas.microsoft.com/office/drawing/2010/main" val="0"/>
              </a:ext>
            </a:extLst>
          </a:blip>
          <a:srcRect r="34920"/>
          <a:stretch/>
        </p:blipFill>
        <p:spPr>
          <a:xfrm>
            <a:off x="2173573" y="0"/>
            <a:ext cx="7764906" cy="6784723"/>
          </a:xfrm>
          <a:prstGeom prst="rect">
            <a:avLst/>
          </a:prstGeom>
        </p:spPr>
      </p:pic>
      <p:pic>
        <p:nvPicPr>
          <p:cNvPr id="11" name="Picture 10">
            <a:extLst>
              <a:ext uri="{FF2B5EF4-FFF2-40B4-BE49-F238E27FC236}">
                <a16:creationId xmlns:a16="http://schemas.microsoft.com/office/drawing/2014/main" id="{46611EF1-7636-E17F-9FC3-3F15A7C57A26}"/>
              </a:ext>
            </a:extLst>
          </p:cNvPr>
          <p:cNvPicPr>
            <a:picLocks noChangeAspect="1"/>
          </p:cNvPicPr>
          <p:nvPr/>
        </p:nvPicPr>
        <p:blipFill rotWithShape="1">
          <a:blip r:embed="rId5">
            <a:extLst>
              <a:ext uri="{BEBA8EAE-BF5A-486C-A8C5-ECC9F3942E4B}">
                <a14:imgProps xmlns:a14="http://schemas.microsoft.com/office/drawing/2010/main">
                  <a14:imgLayer r:embed="rId6">
                    <a14:imgEffect>
                      <a14:sharpenSoften amount="25000"/>
                    </a14:imgEffect>
                    <a14:imgEffect>
                      <a14:brightnessContrast bright="40000" contrast="-40000"/>
                    </a14:imgEffect>
                  </a14:imgLayer>
                </a14:imgProps>
              </a:ext>
              <a:ext uri="{28A0092B-C50C-407E-A947-70E740481C1C}">
                <a14:useLocalDpi xmlns:a14="http://schemas.microsoft.com/office/drawing/2010/main" val="0"/>
              </a:ext>
            </a:extLst>
          </a:blip>
          <a:srcRect t="1316"/>
          <a:stretch/>
        </p:blipFill>
        <p:spPr>
          <a:xfrm>
            <a:off x="16670" y="10"/>
            <a:ext cx="12191980" cy="6857990"/>
          </a:xfrm>
          <a:custGeom>
            <a:avLst/>
            <a:gdLst/>
            <a:ahLst/>
            <a:cxnLst/>
            <a:rect l="l" t="t" r="r" b="b"/>
            <a:pathLst>
              <a:path w="12192000" h="6858000">
                <a:moveTo>
                  <a:pt x="6090347" y="706999"/>
                </a:moveTo>
                <a:cubicBezTo>
                  <a:pt x="4588386" y="706999"/>
                  <a:pt x="3370806" y="1924579"/>
                  <a:pt x="3370806" y="3426541"/>
                </a:cubicBezTo>
                <a:cubicBezTo>
                  <a:pt x="3370806" y="4928503"/>
                  <a:pt x="4588386" y="6146083"/>
                  <a:pt x="6090347" y="6146083"/>
                </a:cubicBezTo>
                <a:cubicBezTo>
                  <a:pt x="7592308" y="6146083"/>
                  <a:pt x="8809888" y="4928503"/>
                  <a:pt x="8809888" y="3426541"/>
                </a:cubicBezTo>
                <a:cubicBezTo>
                  <a:pt x="8809888" y="1924579"/>
                  <a:pt x="7592308" y="706999"/>
                  <a:pt x="6090347" y="706999"/>
                </a:cubicBezTo>
                <a:close/>
                <a:moveTo>
                  <a:pt x="6082303" y="247854"/>
                </a:moveTo>
                <a:cubicBezTo>
                  <a:pt x="7836802" y="247854"/>
                  <a:pt x="9259104" y="1671227"/>
                  <a:pt x="9259104" y="3427045"/>
                </a:cubicBezTo>
                <a:cubicBezTo>
                  <a:pt x="9259104" y="5182864"/>
                  <a:pt x="7836802" y="6606237"/>
                  <a:pt x="6082303" y="6606237"/>
                </a:cubicBezTo>
                <a:cubicBezTo>
                  <a:pt x="4327804" y="6606237"/>
                  <a:pt x="2905501" y="5182864"/>
                  <a:pt x="2905501" y="3427045"/>
                </a:cubicBezTo>
                <a:cubicBezTo>
                  <a:pt x="2905501" y="1671227"/>
                  <a:pt x="4327804" y="247854"/>
                  <a:pt x="6082303" y="247854"/>
                </a:cubicBezTo>
                <a:close/>
                <a:moveTo>
                  <a:pt x="7947654" y="0"/>
                </a:moveTo>
                <a:lnTo>
                  <a:pt x="12192000" y="0"/>
                </a:lnTo>
                <a:lnTo>
                  <a:pt x="12192000" y="6858000"/>
                </a:lnTo>
                <a:lnTo>
                  <a:pt x="7923439" y="6858000"/>
                </a:lnTo>
                <a:lnTo>
                  <a:pt x="7938929" y="6850061"/>
                </a:lnTo>
                <a:cubicBezTo>
                  <a:pt x="9153123" y="6189975"/>
                  <a:pt x="9977382" y="4902578"/>
                  <a:pt x="9977382" y="3422520"/>
                </a:cubicBezTo>
                <a:cubicBezTo>
                  <a:pt x="9977382" y="2009738"/>
                  <a:pt x="9226353" y="772500"/>
                  <a:pt x="8102044" y="88839"/>
                </a:cubicBezTo>
                <a:close/>
                <a:moveTo>
                  <a:pt x="0" y="0"/>
                </a:moveTo>
                <a:lnTo>
                  <a:pt x="4216953" y="0"/>
                </a:lnTo>
                <a:lnTo>
                  <a:pt x="4062563" y="88839"/>
                </a:lnTo>
                <a:cubicBezTo>
                  <a:pt x="2938253" y="772500"/>
                  <a:pt x="2187224" y="2009738"/>
                  <a:pt x="2187224" y="3422520"/>
                </a:cubicBezTo>
                <a:cubicBezTo>
                  <a:pt x="2187224" y="4902578"/>
                  <a:pt x="3011483" y="6189975"/>
                  <a:pt x="4225677" y="6850061"/>
                </a:cubicBezTo>
                <a:lnTo>
                  <a:pt x="4241167" y="6858000"/>
                </a:lnTo>
                <a:lnTo>
                  <a:pt x="0" y="6858000"/>
                </a:lnTo>
                <a:close/>
              </a:path>
            </a:pathLst>
          </a:custGeom>
          <a:ln w="60325" cmpd="dbl">
            <a:solidFill>
              <a:schemeClr val="tx1"/>
            </a:solidFill>
          </a:ln>
        </p:spPr>
      </p:pic>
      <p:sp>
        <p:nvSpPr>
          <p:cNvPr id="2" name="TextBox 1">
            <a:extLst>
              <a:ext uri="{FF2B5EF4-FFF2-40B4-BE49-F238E27FC236}">
                <a16:creationId xmlns:a16="http://schemas.microsoft.com/office/drawing/2014/main" id="{E5904DC3-5900-9766-CC82-19F631D2BF40}"/>
              </a:ext>
            </a:extLst>
          </p:cNvPr>
          <p:cNvSpPr txBox="1"/>
          <p:nvPr/>
        </p:nvSpPr>
        <p:spPr>
          <a:xfrm>
            <a:off x="1405938" y="3724070"/>
            <a:ext cx="9996854" cy="830997"/>
          </a:xfrm>
          <a:prstGeom prst="rect">
            <a:avLst/>
          </a:prstGeom>
          <a:solidFill>
            <a:schemeClr val="accent1">
              <a:lumMod val="50000"/>
            </a:schemeClr>
          </a:solidFill>
          <a:scene3d>
            <a:camera prst="orthographicFront"/>
            <a:lightRig rig="threePt" dir="t"/>
          </a:scene3d>
          <a:sp3d>
            <a:bevelT prst="relaxedInset"/>
          </a:sp3d>
        </p:spPr>
        <p:txBody>
          <a:bodyPr wrap="square" rtlCol="0">
            <a:spAutoFit/>
          </a:bodyPr>
          <a:lstStyle/>
          <a:p>
            <a:pPr algn="ctr"/>
            <a:r>
              <a:rPr lang="en-US" sz="4800" b="1" i="1" dirty="0">
                <a:solidFill>
                  <a:srgbClr val="FFFFFF"/>
                </a:solidFill>
                <a:latin typeface="Arial Rounded MT Bold" panose="020F0704030504030204" pitchFamily="34" charset="0"/>
              </a:rPr>
              <a:t>“Just Let It Happen To You!”</a:t>
            </a:r>
          </a:p>
        </p:txBody>
      </p:sp>
    </p:spTree>
    <p:extLst>
      <p:ext uri="{BB962C8B-B14F-4D97-AF65-F5344CB8AC3E}">
        <p14:creationId xmlns:p14="http://schemas.microsoft.com/office/powerpoint/2010/main" val="3221328062"/>
      </p:ext>
    </p:extLst>
  </p:cSld>
  <p:clrMapOvr>
    <a:masterClrMapping/>
  </p:clrMapOvr>
</p:sld>
</file>

<file path=ppt/theme/theme1.xml><?xml version="1.0" encoding="utf-8"?>
<a:theme xmlns:a="http://schemas.openxmlformats.org/drawingml/2006/main" name="Berlin">
  <a:themeElements>
    <a:clrScheme name="Yellow">
      <a:dk1>
        <a:sysClr val="windowText" lastClr="000000"/>
      </a:dk1>
      <a:lt1>
        <a:sysClr val="window" lastClr="FFFFFF"/>
      </a:lt1>
      <a:dk2>
        <a:srgbClr val="39302A"/>
      </a:dk2>
      <a:lt2>
        <a:srgbClr val="E5DEDB"/>
      </a:lt2>
      <a:accent1>
        <a:srgbClr val="FFCA08"/>
      </a:accent1>
      <a:accent2>
        <a:srgbClr val="F8931D"/>
      </a:accent2>
      <a:accent3>
        <a:srgbClr val="CE8D3E"/>
      </a:accent3>
      <a:accent4>
        <a:srgbClr val="EC7016"/>
      </a:accent4>
      <a:accent5>
        <a:srgbClr val="E64823"/>
      </a:accent5>
      <a:accent6>
        <a:srgbClr val="9C6A6A"/>
      </a:accent6>
      <a:hlink>
        <a:srgbClr val="2998E3"/>
      </a:hlink>
      <a:folHlink>
        <a:srgbClr val="7F723D"/>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92000"/>
                <a:satMod val="200000"/>
                <a:lumMod val="128000"/>
              </a:schemeClr>
            </a:gs>
            <a:gs pos="50000">
              <a:schemeClr val="phClr">
                <a:shade val="100000"/>
                <a:hueMod val="100000"/>
                <a:satMod val="110000"/>
                <a:lumMod val="130000"/>
              </a:schemeClr>
            </a:gs>
            <a:gs pos="100000">
              <a:schemeClr val="phClr">
                <a:shade val="78000"/>
                <a:hueMod val="118000"/>
                <a:satMod val="12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7DC10E3-4FF5-456B-A359-A0F378C1E5F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TM04033917[[fn=Berlin]]</Template>
  <TotalTime>21981</TotalTime>
  <Words>362</Words>
  <Application>Microsoft Office PowerPoint</Application>
  <PresentationFormat>Widescreen</PresentationFormat>
  <Paragraphs>36</Paragraphs>
  <Slides>9</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vt:i4>
      </vt:variant>
    </vt:vector>
  </HeadingPairs>
  <TitlesOfParts>
    <vt:vector size="16" baseType="lpstr">
      <vt:lpstr>Arial</vt:lpstr>
      <vt:lpstr>Arial Rounded MT Bold</vt:lpstr>
      <vt:lpstr>Calibri</vt:lpstr>
      <vt:lpstr>Times New Roman</vt:lpstr>
      <vt:lpstr>Trebuchet MS</vt:lpstr>
      <vt:lpstr>Wingdings</vt:lpstr>
      <vt:lpstr>Berlin</vt:lpstr>
      <vt:lpstr>1 Kings 2.1-12</vt:lpstr>
      <vt:lpstr>1 Kings 2.1-12</vt:lpstr>
      <vt:lpstr>Connection</vt:lpstr>
      <vt:lpstr>KEY</vt:lpstr>
      <vt:lpstr>       Fulfilled</vt:lpstr>
      <vt:lpstr>PowerPoint Presentation</vt:lpstr>
      <vt:lpstr>        Application</vt:lpstr>
      <vt:lpstr>Applying the living &amp; active word of Yah   </vt:lpstr>
      <vt:lpstr>Communication of YHvH</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7th Tevet 5783</dc:title>
  <dc:creator>BMarie Stone</dc:creator>
  <cp:lastModifiedBy>Lonnita Deadwyler</cp:lastModifiedBy>
  <cp:revision>300</cp:revision>
  <cp:lastPrinted>2023-04-15T12:31:13Z</cp:lastPrinted>
  <dcterms:created xsi:type="dcterms:W3CDTF">2022-12-30T23:49:20Z</dcterms:created>
  <dcterms:modified xsi:type="dcterms:W3CDTF">2023-12-31T01:05:55Z</dcterms:modified>
</cp:coreProperties>
</file>