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1"/>
  </p:sldMasterIdLst>
  <p:notesMasterIdLst>
    <p:notesMasterId r:id="rId11"/>
  </p:notesMasterIdLst>
  <p:sldIdLst>
    <p:sldId id="489" r:id="rId2"/>
    <p:sldId id="464" r:id="rId3"/>
    <p:sldId id="466" r:id="rId4"/>
    <p:sldId id="467" r:id="rId5"/>
    <p:sldId id="468" r:id="rId6"/>
    <p:sldId id="469" r:id="rId7"/>
    <p:sldId id="465" r:id="rId8"/>
    <p:sldId id="501" r:id="rId9"/>
    <p:sldId id="326"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0000FF"/>
    <a:srgbClr val="99CC00"/>
    <a:srgbClr val="66FF33"/>
    <a:srgbClr val="CCFF99"/>
    <a:srgbClr val="FF0066"/>
    <a:srgbClr val="FF00FF"/>
    <a:srgbClr val="AC581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750"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F25CC155-E044-45EA-8BB6-B8AB7EB6E3C3}"/>
    <pc:docChg chg="undo custSel addSld delSld">
      <pc:chgData name="Lonnita Deadwyler" userId="57f7c924a8d28b31" providerId="LiveId" clId="{F25CC155-E044-45EA-8BB6-B8AB7EB6E3C3}" dt="2023-12-17T21:22:16.329" v="20" actId="2696"/>
      <pc:docMkLst>
        <pc:docMk/>
      </pc:docMkLst>
      <pc:sldChg chg="del">
        <pc:chgData name="Lonnita Deadwyler" userId="57f7c924a8d28b31" providerId="LiveId" clId="{F25CC155-E044-45EA-8BB6-B8AB7EB6E3C3}" dt="2023-12-17T21:20:06.205" v="1" actId="2696"/>
        <pc:sldMkLst>
          <pc:docMk/>
          <pc:sldMk cId="316206621" sldId="259"/>
        </pc:sldMkLst>
      </pc:sldChg>
      <pc:sldChg chg="del">
        <pc:chgData name="Lonnita Deadwyler" userId="57f7c924a8d28b31" providerId="LiveId" clId="{F25CC155-E044-45EA-8BB6-B8AB7EB6E3C3}" dt="2023-12-17T21:20:03.977" v="0" actId="2696"/>
        <pc:sldMkLst>
          <pc:docMk/>
          <pc:sldMk cId="513366344" sldId="305"/>
        </pc:sldMkLst>
      </pc:sldChg>
      <pc:sldChg chg="del">
        <pc:chgData name="Lonnita Deadwyler" userId="57f7c924a8d28b31" providerId="LiveId" clId="{F25CC155-E044-45EA-8BB6-B8AB7EB6E3C3}" dt="2023-12-17T21:20:15.949" v="5" actId="2696"/>
        <pc:sldMkLst>
          <pc:docMk/>
          <pc:sldMk cId="1193090878" sldId="321"/>
        </pc:sldMkLst>
      </pc:sldChg>
      <pc:sldChg chg="del">
        <pc:chgData name="Lonnita Deadwyler" userId="57f7c924a8d28b31" providerId="LiveId" clId="{F25CC155-E044-45EA-8BB6-B8AB7EB6E3C3}" dt="2023-12-17T21:20:08.825" v="2" actId="2696"/>
        <pc:sldMkLst>
          <pc:docMk/>
          <pc:sldMk cId="3933869805" sldId="379"/>
        </pc:sldMkLst>
      </pc:sldChg>
      <pc:sldChg chg="del">
        <pc:chgData name="Lonnita Deadwyler" userId="57f7c924a8d28b31" providerId="LiveId" clId="{F25CC155-E044-45EA-8BB6-B8AB7EB6E3C3}" dt="2023-12-17T21:22:16.329" v="20" actId="2696"/>
        <pc:sldMkLst>
          <pc:docMk/>
          <pc:sldMk cId="4036586331" sldId="388"/>
        </pc:sldMkLst>
      </pc:sldChg>
      <pc:sldChg chg="del">
        <pc:chgData name="Lonnita Deadwyler" userId="57f7c924a8d28b31" providerId="LiveId" clId="{F25CC155-E044-45EA-8BB6-B8AB7EB6E3C3}" dt="2023-12-17T21:20:13.830" v="4" actId="2696"/>
        <pc:sldMkLst>
          <pc:docMk/>
          <pc:sldMk cId="2267153357" sldId="402"/>
        </pc:sldMkLst>
      </pc:sldChg>
      <pc:sldChg chg="del">
        <pc:chgData name="Lonnita Deadwyler" userId="57f7c924a8d28b31" providerId="LiveId" clId="{F25CC155-E044-45EA-8BB6-B8AB7EB6E3C3}" dt="2023-12-17T21:20:38.822" v="11" actId="2696"/>
        <pc:sldMkLst>
          <pc:docMk/>
          <pc:sldMk cId="924505996" sldId="440"/>
        </pc:sldMkLst>
      </pc:sldChg>
      <pc:sldChg chg="del">
        <pc:chgData name="Lonnita Deadwyler" userId="57f7c924a8d28b31" providerId="LiveId" clId="{F25CC155-E044-45EA-8BB6-B8AB7EB6E3C3}" dt="2023-12-17T21:20:55.070" v="15" actId="2696"/>
        <pc:sldMkLst>
          <pc:docMk/>
          <pc:sldMk cId="221154857" sldId="455"/>
        </pc:sldMkLst>
      </pc:sldChg>
      <pc:sldChg chg="add del">
        <pc:chgData name="Lonnita Deadwyler" userId="57f7c924a8d28b31" providerId="LiveId" clId="{F25CC155-E044-45EA-8BB6-B8AB7EB6E3C3}" dt="2023-12-17T21:21:58.683" v="18" actId="2696"/>
        <pc:sldMkLst>
          <pc:docMk/>
          <pc:sldMk cId="2884214649" sldId="457"/>
        </pc:sldMkLst>
      </pc:sldChg>
      <pc:sldChg chg="del">
        <pc:chgData name="Lonnita Deadwyler" userId="57f7c924a8d28b31" providerId="LiveId" clId="{F25CC155-E044-45EA-8BB6-B8AB7EB6E3C3}" dt="2023-12-17T21:22:05.759" v="19" actId="2696"/>
        <pc:sldMkLst>
          <pc:docMk/>
          <pc:sldMk cId="1122308537" sldId="460"/>
        </pc:sldMkLst>
      </pc:sldChg>
      <pc:sldChg chg="del">
        <pc:chgData name="Lonnita Deadwyler" userId="57f7c924a8d28b31" providerId="LiveId" clId="{F25CC155-E044-45EA-8BB6-B8AB7EB6E3C3}" dt="2023-12-17T21:20:11.366" v="3" actId="2696"/>
        <pc:sldMkLst>
          <pc:docMk/>
          <pc:sldMk cId="2905447871" sldId="475"/>
        </pc:sldMkLst>
      </pc:sldChg>
      <pc:sldChg chg="del">
        <pc:chgData name="Lonnita Deadwyler" userId="57f7c924a8d28b31" providerId="LiveId" clId="{F25CC155-E044-45EA-8BB6-B8AB7EB6E3C3}" dt="2023-12-17T21:20:25.143" v="8" actId="2696"/>
        <pc:sldMkLst>
          <pc:docMk/>
          <pc:sldMk cId="2560250001" sldId="476"/>
        </pc:sldMkLst>
      </pc:sldChg>
      <pc:sldChg chg="del">
        <pc:chgData name="Lonnita Deadwyler" userId="57f7c924a8d28b31" providerId="LiveId" clId="{F25CC155-E044-45EA-8BB6-B8AB7EB6E3C3}" dt="2023-12-17T21:20:29.180" v="9" actId="2696"/>
        <pc:sldMkLst>
          <pc:docMk/>
          <pc:sldMk cId="992529924" sldId="490"/>
        </pc:sldMkLst>
      </pc:sldChg>
      <pc:sldChg chg="del">
        <pc:chgData name="Lonnita Deadwyler" userId="57f7c924a8d28b31" providerId="LiveId" clId="{F25CC155-E044-45EA-8BB6-B8AB7EB6E3C3}" dt="2023-12-17T21:20:20.209" v="6" actId="2696"/>
        <pc:sldMkLst>
          <pc:docMk/>
          <pc:sldMk cId="3897353962" sldId="495"/>
        </pc:sldMkLst>
      </pc:sldChg>
      <pc:sldChg chg="del">
        <pc:chgData name="Lonnita Deadwyler" userId="57f7c924a8d28b31" providerId="LiveId" clId="{F25CC155-E044-45EA-8BB6-B8AB7EB6E3C3}" dt="2023-12-17T21:20:22.571" v="7" actId="2696"/>
        <pc:sldMkLst>
          <pc:docMk/>
          <pc:sldMk cId="2642017904" sldId="496"/>
        </pc:sldMkLst>
      </pc:sldChg>
      <pc:sldChg chg="del">
        <pc:chgData name="Lonnita Deadwyler" userId="57f7c924a8d28b31" providerId="LiveId" clId="{F25CC155-E044-45EA-8BB6-B8AB7EB6E3C3}" dt="2023-12-17T21:20:31.865" v="10" actId="2696"/>
        <pc:sldMkLst>
          <pc:docMk/>
          <pc:sldMk cId="3647831434" sldId="497"/>
        </pc:sldMkLst>
      </pc:sldChg>
      <pc:sldChg chg="del">
        <pc:chgData name="Lonnita Deadwyler" userId="57f7c924a8d28b31" providerId="LiveId" clId="{F25CC155-E044-45EA-8BB6-B8AB7EB6E3C3}" dt="2023-12-17T21:20:47.603" v="12" actId="2696"/>
        <pc:sldMkLst>
          <pc:docMk/>
          <pc:sldMk cId="2554927636" sldId="498"/>
        </pc:sldMkLst>
      </pc:sldChg>
      <pc:sldChg chg="del">
        <pc:chgData name="Lonnita Deadwyler" userId="57f7c924a8d28b31" providerId="LiveId" clId="{F25CC155-E044-45EA-8BB6-B8AB7EB6E3C3}" dt="2023-12-17T21:20:50.741" v="13" actId="2696"/>
        <pc:sldMkLst>
          <pc:docMk/>
          <pc:sldMk cId="393459858" sldId="499"/>
        </pc:sldMkLst>
      </pc:sldChg>
      <pc:sldChg chg="del">
        <pc:chgData name="Lonnita Deadwyler" userId="57f7c924a8d28b31" providerId="LiveId" clId="{F25CC155-E044-45EA-8BB6-B8AB7EB6E3C3}" dt="2023-12-17T21:20:52.748" v="14" actId="2696"/>
        <pc:sldMkLst>
          <pc:docMk/>
          <pc:sldMk cId="444071268" sldId="5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3" qsCatId="3D" csTypeId="urn:microsoft.com/office/officeart/2005/8/colors/colorful2" csCatId="colorful" phldr="1"/>
      <dgm:spPr/>
      <dgm:t>
        <a:bodyPr/>
        <a:lstStyle/>
        <a:p>
          <a:endParaRPr lang="en-US"/>
        </a:p>
      </dgm:t>
    </dgm:pt>
    <dgm:pt modelId="{2925AF1A-96D3-49A4-9172-8147B9419EE1}">
      <dgm:prSet phldrT="[Text]" custT="1">
        <dgm:style>
          <a:lnRef idx="3">
            <a:schemeClr val="lt1"/>
          </a:lnRef>
          <a:fillRef idx="1">
            <a:schemeClr val="accent1"/>
          </a:fillRef>
          <a:effectRef idx="1">
            <a:schemeClr val="accent1"/>
          </a:effectRef>
          <a:fontRef idx="minor">
            <a:schemeClr val="lt1"/>
          </a:fontRef>
        </dgm:style>
      </dgm:prSet>
      <dgm:spPr>
        <a:solidFill>
          <a:schemeClr val="accent1">
            <a:lumMod val="60000"/>
            <a:lumOff val="40000"/>
          </a:schemeClr>
        </a:solidFill>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74C1E03A-D6C0-4BC4-A162-E372D32ACA9E}">
      <dgm:prSet phldrT="[Text]" custT="1">
        <dgm:style>
          <a:lnRef idx="0">
            <a:scrgbClr r="0" g="0" b="0"/>
          </a:lnRef>
          <a:fillRef idx="0">
            <a:scrgbClr r="0" g="0" b="0"/>
          </a:fillRef>
          <a:effectRef idx="0">
            <a:scrgbClr r="0" g="0" b="0"/>
          </a:effectRef>
          <a:fontRef idx="minor">
            <a:schemeClr val="lt1"/>
          </a:fontRef>
        </dgm:style>
      </dgm:prSet>
      <dgm:spPr>
        <a:solidFill>
          <a:schemeClr val="accent3">
            <a:lumMod val="20000"/>
            <a:lumOff val="80000"/>
          </a:schemeClr>
        </a:solidFill>
        <a:ln>
          <a:noFill/>
        </a:ln>
      </dgm:spPr>
      <dgm:t>
        <a:bodyPr/>
        <a:lstStyle/>
        <a:p>
          <a:endParaRPr lang="en-US" sz="4500" dirty="0"/>
        </a:p>
      </dgm:t>
    </dgm:pt>
    <dgm:pt modelId="{0E553C88-D08A-4579-8B81-711B977B1B67}" type="parTrans" cxnId="{0CFD6D98-10A1-4088-B3A8-117C1AFD2845}">
      <dgm:prSet/>
      <dgm:spPr/>
      <dgm:t>
        <a:bodyPr/>
        <a:lstStyle/>
        <a:p>
          <a:endParaRPr lang="en-US"/>
        </a:p>
      </dgm:t>
    </dgm:pt>
    <dgm:pt modelId="{B8E48F5F-ECB1-41AB-A7CE-7D76FD29218D}" type="sibTrans" cxnId="{0CFD6D98-10A1-4088-B3A8-117C1AFD2845}">
      <dgm:prSet/>
      <dgm:spPr/>
      <dgm:t>
        <a:bodyPr/>
        <a:lstStyle/>
        <a:p>
          <a:endParaRPr lang="en-US"/>
        </a:p>
      </dgm:t>
    </dgm:pt>
    <dgm:pt modelId="{D96ABDDB-6500-4484-93B0-A882DDF29F85}">
      <dgm:prSet phldrT="[Text]" custT="1">
        <dgm:style>
          <a:lnRef idx="3">
            <a:schemeClr val="lt1"/>
          </a:lnRef>
          <a:fillRef idx="1">
            <a:schemeClr val="accent3"/>
          </a:fillRef>
          <a:effectRef idx="1">
            <a:schemeClr val="accent3"/>
          </a:effectRef>
          <a:fontRef idx="minor">
            <a:schemeClr val="lt1"/>
          </a:fontRef>
        </dgm:style>
      </dgm:prSet>
      <dgm:spPr>
        <a:gradFill flip="none" rotWithShape="0">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LinFactNeighborX="487">
        <dgm:presLayoutVars>
          <dgm:chPref val="3"/>
        </dgm:presLayoutVars>
      </dgm:prSet>
      <dgm:spPr/>
    </dgm:pt>
    <dgm:pt modelId="{A85A0606-B39A-48D7-A1FF-2F1F4F640AD0}" type="pres">
      <dgm:prSet presAssocID="{2925AF1A-96D3-49A4-9172-8147B9419EE1}" presName="horzOne" presStyleCnt="0"/>
      <dgm:spPr/>
    </dgm:pt>
    <dgm:pt modelId="{09047BB2-B22F-4A3D-B2E8-90A3070F13BB}" type="pres">
      <dgm:prSet presAssocID="{F79D0AA5-0256-41F2-97BC-42377AA0D41B}" presName="sibSpaceOne" presStyleCnt="0"/>
      <dgm:spPr/>
    </dgm:pt>
    <dgm:pt modelId="{6017B692-38E8-44B6-88A5-B8816054283A}" type="pres">
      <dgm:prSet presAssocID="{74C1E03A-D6C0-4BC4-A162-E372D32ACA9E}" presName="vertOne" presStyleCnt="0"/>
      <dgm:spPr/>
    </dgm:pt>
    <dgm:pt modelId="{8CAD988E-1BA8-47DA-933C-3246691FF687}" type="pres">
      <dgm:prSet presAssocID="{74C1E03A-D6C0-4BC4-A162-E372D32ACA9E}" presName="txOne" presStyleLbl="node0" presStyleIdx="2" presStyleCnt="3">
        <dgm:presLayoutVars>
          <dgm:chPref val="3"/>
        </dgm:presLayoutVars>
      </dgm:prSet>
      <dgm:spPr/>
    </dgm:pt>
    <dgm:pt modelId="{AA9C65DA-EFDD-4C12-A945-C86214F42FBA}" type="pres">
      <dgm:prSet presAssocID="{74C1E03A-D6C0-4BC4-A162-E372D32ACA9E}"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0CFD6D98-10A1-4088-B3A8-117C1AFD2845}" srcId="{65A337F8-41FC-4DFF-B555-9542006588AF}" destId="{74C1E03A-D6C0-4BC4-A162-E372D32ACA9E}" srcOrd="2" destOrd="0" parTransId="{0E553C88-D08A-4579-8B81-711B977B1B67}" sibTransId="{B8E48F5F-ECB1-41AB-A7CE-7D76FD29218D}"/>
    <dgm:cxn modelId="{5C61259D-DEAF-4EC7-8C43-26D3044AF964}" srcId="{65A337F8-41FC-4DFF-B555-9542006588AF}" destId="{2925AF1A-96D3-49A4-9172-8147B9419EE1}" srcOrd="1" destOrd="0" parTransId="{F5D8589C-5AA4-42BB-8AF8-804AACFD26E9}" sibTransId="{F79D0AA5-0256-41F2-97BC-42377AA0D41B}"/>
    <dgm:cxn modelId="{39A35AB7-3F54-44DC-9E59-8047E25D0B44}" type="presOf" srcId="{74C1E03A-D6C0-4BC4-A162-E372D32ACA9E}" destId="{8CAD988E-1BA8-47DA-933C-3246691FF687}"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4544434E-1D2B-4E8B-8ABC-E554C1F92044}" type="presParOf" srcId="{B4A43F69-842D-4F3A-89FE-A1FD9C2C571F}" destId="{09047BB2-B22F-4A3D-B2E8-90A3070F13BB}" srcOrd="3" destOrd="0" presId="urn:microsoft.com/office/officeart/2005/8/layout/hierarchy4"/>
    <dgm:cxn modelId="{EF632490-2AB5-47AC-8E01-F546AB952B25}" type="presParOf" srcId="{B4A43F69-842D-4F3A-89FE-A1FD9C2C571F}" destId="{6017B692-38E8-44B6-88A5-B8816054283A}" srcOrd="4" destOrd="0" presId="urn:microsoft.com/office/officeart/2005/8/layout/hierarchy4"/>
    <dgm:cxn modelId="{064022D7-3231-47F5-8023-89FAD93DA37F}" type="presParOf" srcId="{6017B692-38E8-44B6-88A5-B8816054283A}" destId="{8CAD988E-1BA8-47DA-933C-3246691FF687}" srcOrd="0" destOrd="0" presId="urn:microsoft.com/office/officeart/2005/8/layout/hierarchy4"/>
    <dgm:cxn modelId="{FC2AC94B-A14D-4573-9C92-EB9778F68A7A}" type="presParOf" srcId="{6017B692-38E8-44B6-88A5-B8816054283A}" destId="{AA9C65DA-EFDD-4C12-A945-C86214F42FB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40323" y="0"/>
          <a:ext cx="3337157" cy="5520712"/>
        </a:xfrm>
        <a:prstGeom prst="roundRect">
          <a:avLst>
            <a:gd name="adj" fmla="val 10000"/>
          </a:avLst>
        </a:prstGeom>
        <a:gradFill flip="none" rotWithShape="0">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w="19050" cap="flat" cmpd="sng" algn="ctr">
          <a:solidFill>
            <a:schemeClr val="lt1"/>
          </a:solidFill>
          <a:prstDash val="solid"/>
        </a:ln>
        <a:effectLst/>
        <a:scene3d>
          <a:camera prst="orthographicFront">
            <a:rot lat="0" lon="0" rev="0"/>
          </a:camera>
          <a:lightRig rig="contrasting" dir="t">
            <a:rot lat="0" lon="0" rev="1200000"/>
          </a:lightRig>
        </a:scene3d>
      </dsp:spPr>
      <dsp:style>
        <a:lnRef idx="3">
          <a:schemeClr val="lt1"/>
        </a:lnRef>
        <a:fillRef idx="1">
          <a:schemeClr val="accent3"/>
        </a:fillRef>
        <a:effectRef idx="1">
          <a:schemeClr val="accent3"/>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38065" y="97742"/>
        <a:ext cx="3141673" cy="5325228"/>
      </dsp:txXfrm>
    </dsp:sp>
    <dsp:sp modelId="{BD3A3229-28F5-4A70-806B-010BD7DD8960}">
      <dsp:nvSpPr>
        <dsp:cNvPr id="0" name=""/>
        <dsp:cNvSpPr/>
      </dsp:nvSpPr>
      <dsp:spPr>
        <a:xfrm>
          <a:off x="3922304" y="0"/>
          <a:ext cx="3337157" cy="5520712"/>
        </a:xfrm>
        <a:prstGeom prst="roundRect">
          <a:avLst>
            <a:gd name="adj" fmla="val 10000"/>
          </a:avLst>
        </a:prstGeom>
        <a:solidFill>
          <a:schemeClr val="accent1">
            <a:lumMod val="60000"/>
            <a:lumOff val="40000"/>
          </a:schemeClr>
        </a:solidFill>
        <a:ln w="19050" cap="flat" cmpd="sng" algn="ctr">
          <a:solidFill>
            <a:schemeClr val="lt1"/>
          </a:solidFill>
          <a:prstDash val="solid"/>
        </a:ln>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4020046" y="97742"/>
        <a:ext cx="3141673" cy="5325228"/>
      </dsp:txXfrm>
    </dsp:sp>
    <dsp:sp modelId="{8CAD988E-1BA8-47DA-933C-3246691FF687}">
      <dsp:nvSpPr>
        <dsp:cNvPr id="0" name=""/>
        <dsp:cNvSpPr/>
      </dsp:nvSpPr>
      <dsp:spPr>
        <a:xfrm>
          <a:off x="7803852" y="0"/>
          <a:ext cx="3337157" cy="5520712"/>
        </a:xfrm>
        <a:prstGeom prst="roundRect">
          <a:avLst>
            <a:gd name="adj" fmla="val 10000"/>
          </a:avLst>
        </a:prstGeom>
        <a:solidFill>
          <a:schemeClr val="accent3">
            <a:lumMod val="20000"/>
            <a:lumOff val="80000"/>
          </a:schemeClr>
        </a:solidFill>
        <a:ln>
          <a:noFill/>
        </a:ln>
        <a:effectLst/>
        <a:scene3d>
          <a:camera prst="orthographicFront">
            <a:rot lat="0" lon="0" rev="0"/>
          </a:camera>
          <a:lightRig rig="contrasting" dir="t">
            <a:rot lat="0" lon="0" rev="1200000"/>
          </a:lightRig>
        </a:scene3d>
      </dsp:spPr>
      <dsp:style>
        <a:lnRef idx="0">
          <a:scrgbClr r="0" g="0" b="0"/>
        </a:lnRef>
        <a:fillRef idx="0">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7901594" y="97742"/>
        <a:ext cx="3141673" cy="53252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12/17/2023</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9255346" y="2750337"/>
            <a:ext cx="1171888" cy="1356442"/>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5732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11309"/>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143343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11615"/>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524264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09925"/>
            <a:ext cx="1154151" cy="1090789"/>
          </a:xfrm>
        </p:spPr>
        <p:txBody>
          <a:bodyPr/>
          <a:lstStyle/>
          <a:p>
            <a:fld id="{0D309695-DEC3-40DA-9DF5-330280C9D0E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83383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09925"/>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490681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610128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293982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659044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256C2ED-54A4-480D-B5C8-65C0D62359B9}" type="datetime2">
              <a:rPr lang="en-US" smtClean="0"/>
              <a:pPr/>
              <a:t>Sunday, December 17, 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726224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671584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December 17,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10729455" y="2869895"/>
            <a:ext cx="1154151" cy="1090789"/>
          </a:xfr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371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400564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015402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Sunday, December 17, 2023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4698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E14D2D-B1AF-4197-82D6-FC1F8BD05681}" type="datetime2">
              <a:rPr lang="en-US" smtClean="0"/>
              <a:t>Sunday, December 17, 2023</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5515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13807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December 17, 2023</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6880949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56C2ED-54A4-480D-B5C8-65C0D62359B9}" type="datetime2">
              <a:rPr lang="en-US" smtClean="0"/>
              <a:pPr/>
              <a:t>Sunday, December 17, 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86202981"/>
      </p:ext>
    </p:extLst>
  </p:cSld>
  <p:clrMap bg1="dk1" tx1="lt1" bg2="dk2" tx2="lt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 id="2147485017" r:id="rId15"/>
    <p:sldLayoutId id="2147485018" r:id="rId16"/>
    <p:sldLayoutId id="214748501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4.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p:txBody>
          <a:bodyPr>
            <a:normAutofit/>
          </a:bodyPr>
          <a:lstStyle/>
          <a:p>
            <a:pPr algn="ctr"/>
            <a:r>
              <a:rPr lang="en-US" sz="4400" b="1" dirty="0"/>
              <a:t>1 Kings 3.15-4.1</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99909" y="1833637"/>
            <a:ext cx="4472327" cy="693135"/>
          </a:xfrm>
        </p:spPr>
        <p:txBody>
          <a:bodyPr>
            <a:normAutofit/>
          </a:bodyPr>
          <a:lstStyle/>
          <a:p>
            <a:pPr algn="ctr"/>
            <a:r>
              <a:rPr lang="en-US" sz="2800" b="1" dirty="0">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743201"/>
            <a:ext cx="4918376" cy="3537284"/>
          </a:xfrm>
        </p:spPr>
        <p:txBody>
          <a:bodyPr>
            <a:normAutofit fontScale="62500" lnSpcReduction="20000"/>
          </a:bodyPr>
          <a:lstStyle/>
          <a:p>
            <a:pPr marL="0" indent="0" algn="ctr">
              <a:lnSpc>
                <a:spcPct val="120000"/>
              </a:lnSpc>
              <a:buNone/>
            </a:pPr>
            <a:r>
              <a:rPr lang="en-US" sz="4000" dirty="0">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42062" y="3358356"/>
            <a:ext cx="42862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p:txBody>
          <a:bodyPr>
            <a:normAutofit/>
          </a:bodyPr>
          <a:lstStyle/>
          <a:p>
            <a:pPr algn="ctr"/>
            <a:r>
              <a:rPr lang="en-US" sz="4400" b="1" dirty="0"/>
              <a:t>1Kings 3.15-4.1</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1386893" y="2080754"/>
            <a:ext cx="4472327" cy="693135"/>
          </a:xfrm>
        </p:spPr>
        <p:txBody>
          <a:bodyPr>
            <a:normAutofit fontScale="55000" lnSpcReduction="20000"/>
          </a:bodyPr>
          <a:lstStyle/>
          <a:p>
            <a:pPr algn="ctr"/>
            <a:endParaRPr lang="en-US" sz="2800" dirty="0">
              <a:latin typeface="Times New Roman" panose="02020603050405020304" pitchFamily="18" charset="0"/>
              <a:cs typeface="Times New Roman" panose="02020603050405020304" pitchFamily="18" charset="0"/>
            </a:endParaRPr>
          </a:p>
          <a:p>
            <a:pPr algn="ctr"/>
            <a:r>
              <a:rPr lang="en-US" sz="5100" b="1" dirty="0">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80319" y="2831432"/>
            <a:ext cx="6466437" cy="3537284"/>
          </a:xfrm>
        </p:spPr>
        <p:txBody>
          <a:bodyPr>
            <a:normAutofit/>
          </a:bodyPr>
          <a:lstStyle/>
          <a:p>
            <a:r>
              <a:rPr lang="en-US" sz="2450" dirty="0">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3074" name="Picture 2" descr="See related image detail. Pray4Zion is a South African Christian organization committed to ...">
            <a:extLst>
              <a:ext uri="{FF2B5EF4-FFF2-40B4-BE49-F238E27FC236}">
                <a16:creationId xmlns:a16="http://schemas.microsoft.com/office/drawing/2014/main" id="{263C7F02-0CE9-5B1D-C0FE-5B9F623EFD04}"/>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79894" y="2831432"/>
            <a:ext cx="3121861" cy="236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81" name="Picture 3080">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083" name="Picture 3082">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85" name="Rectangle 308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7" name="Rectangle 3086">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89" name="Rectangle 3088">
            <a:extLst>
              <a:ext uri="{FF2B5EF4-FFF2-40B4-BE49-F238E27FC236}">
                <a16:creationId xmlns:a16="http://schemas.microsoft.com/office/drawing/2014/main" id="{3242BD3F-34D8-49D9-AD50-57D2CA82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1" name="Picture 3090">
            <a:extLst>
              <a:ext uri="{FF2B5EF4-FFF2-40B4-BE49-F238E27FC236}">
                <a16:creationId xmlns:a16="http://schemas.microsoft.com/office/drawing/2014/main" id="{01F64344-FAFE-4948-973B-8451CA5583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93" name="Rectangle 3092">
            <a:extLst>
              <a:ext uri="{FF2B5EF4-FFF2-40B4-BE49-F238E27FC236}">
                <a16:creationId xmlns:a16="http://schemas.microsoft.com/office/drawing/2014/main" id="{1A6C6EF1-C706-4615-8C87-D960AC8CF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0950EF2F-D329-4C76-A186-2AC32948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b="1"/>
              <a:t>Connection</a:t>
            </a:r>
          </a:p>
        </p:txBody>
      </p:sp>
      <p:pic>
        <p:nvPicPr>
          <p:cNvPr id="3097" name="Picture 3096">
            <a:extLst>
              <a:ext uri="{FF2B5EF4-FFF2-40B4-BE49-F238E27FC236}">
                <a16:creationId xmlns:a16="http://schemas.microsoft.com/office/drawing/2014/main" id="{B427DF1C-7943-48BF-8180-3C85130570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Content Placeholder 3">
            <a:extLst>
              <a:ext uri="{FF2B5EF4-FFF2-40B4-BE49-F238E27FC236}">
                <a16:creationId xmlns:a16="http://schemas.microsoft.com/office/drawing/2014/main" id="{F23103D7-076F-A43E-AD06-14A95A6C4E01}"/>
              </a:ext>
            </a:extLst>
          </p:cNvPr>
          <p:cNvSpPr>
            <a:spLocks noGrp="1"/>
          </p:cNvSpPr>
          <p:nvPr>
            <p:ph sz="half" idx="2"/>
          </p:nvPr>
        </p:nvSpPr>
        <p:spPr>
          <a:xfrm>
            <a:off x="680321" y="2336873"/>
            <a:ext cx="6057363" cy="3967674"/>
          </a:xfrm>
        </p:spPr>
        <p:txBody>
          <a:bodyPr vert="horz" lIns="91440" tIns="45720" rIns="91440" bIns="45720" rtlCol="0">
            <a:normAutofit/>
          </a:bodyPr>
          <a:lstStyle/>
          <a:p>
            <a:pPr marL="0">
              <a:buClr>
                <a:srgbClr val="FFFFFF"/>
              </a:buClr>
              <a:buSzPct val="125000"/>
            </a:pPr>
            <a:r>
              <a:rPr lang="en-US" sz="2600" kern="100" dirty="0">
                <a:effectLst/>
                <a:ea typeface="Calibri" panose="020F0502020204030204" pitchFamily="34" charset="0"/>
                <a:cs typeface="Times New Roman" panose="02020603050405020304" pitchFamily="18" charset="0"/>
              </a:rPr>
              <a:t>Yah is a promise keeper. Ask and you shall receive. Situations constantly occur in life which require more than human knowledge to navigate or resolve. God’s wisdom is needed in situations to highlight man’s limitations and God’s eternal perspective. Adonai’s wisdom does not come through human traditions</a:t>
            </a:r>
            <a:r>
              <a:rPr lang="en-US" sz="2600" kern="100" dirty="0">
                <a:solidFill>
                  <a:srgbClr val="2B2B2B"/>
                </a:solidFill>
                <a:effectLst/>
                <a:ea typeface="Calibri" panose="020F0502020204030204" pitchFamily="34" charset="0"/>
                <a:cs typeface="Times New Roman" panose="02020603050405020304" pitchFamily="18" charset="0"/>
              </a:rPr>
              <a:t>.</a:t>
            </a:r>
            <a:endParaRPr lang="en-US" sz="2600" kern="100" dirty="0">
              <a:effectLst/>
              <a:ea typeface="Calibri" panose="020F0502020204030204" pitchFamily="34" charset="0"/>
              <a:cs typeface="Times New Roman" panose="02020603050405020304" pitchFamily="18" charset="0"/>
            </a:endParaRPr>
          </a:p>
          <a:p>
            <a:pPr marL="0">
              <a:buClr>
                <a:srgbClr val="FFFFFF"/>
              </a:buClr>
              <a:buSzPct val="125000"/>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99" name="Rectangle 3098">
            <a:extLst>
              <a:ext uri="{FF2B5EF4-FFF2-40B4-BE49-F238E27FC236}">
                <a16:creationId xmlns:a16="http://schemas.microsoft.com/office/drawing/2014/main" id="{72D5BAAA-C033-4271-A59A-E59E9E4E5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37D0F06-1515-307A-48EA-2E7B9AEB40DD}"/>
              </a:ext>
            </a:extLst>
          </p:cNvPr>
          <p:cNvSpPr>
            <a:spLocks noGrp="1"/>
          </p:cNvSpPr>
          <p:nvPr>
            <p:ph sz="quarter" idx="4"/>
          </p:nvPr>
        </p:nvSpPr>
        <p:spPr>
          <a:xfrm>
            <a:off x="8243247" y="1660358"/>
            <a:ext cx="3268431" cy="3537225"/>
          </a:xfrm>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rPr>
              <a:t>PENTATEUCH</a:t>
            </a: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rPr>
              <a:t>PROPHETS</a:t>
            </a:r>
          </a:p>
        </p:txBody>
      </p:sp>
      <p:sp>
        <p:nvSpPr>
          <p:cNvPr id="6" name="Arrow: Curved Left 5">
            <a:extLst>
              <a:ext uri="{FF2B5EF4-FFF2-40B4-BE49-F238E27FC236}">
                <a16:creationId xmlns:a16="http://schemas.microsoft.com/office/drawing/2014/main" id="{8D14AA9E-E81D-C1EE-D9EE-B256F456D6DD}"/>
              </a:ext>
            </a:extLst>
          </p:cNvPr>
          <p:cNvSpPr/>
          <p:nvPr/>
        </p:nvSpPr>
        <p:spPr>
          <a:xfrm>
            <a:off x="10756465" y="2754370"/>
            <a:ext cx="628700" cy="152893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urved Right 6">
            <a:extLst>
              <a:ext uri="{FF2B5EF4-FFF2-40B4-BE49-F238E27FC236}">
                <a16:creationId xmlns:a16="http://schemas.microsoft.com/office/drawing/2014/main" id="{877FDED2-E502-F35A-4BDF-2C59740DA3F0}"/>
              </a:ext>
            </a:extLst>
          </p:cNvPr>
          <p:cNvSpPr/>
          <p:nvPr/>
        </p:nvSpPr>
        <p:spPr>
          <a:xfrm>
            <a:off x="8357937" y="2791776"/>
            <a:ext cx="628700" cy="1528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790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457200" y="594359"/>
            <a:ext cx="3200400" cy="1220154"/>
          </a:xfrm>
        </p:spPr>
        <p:txBody>
          <a:bodyPr>
            <a:normAutofit/>
          </a:bodyPr>
          <a:lstStyle/>
          <a:p>
            <a:pPr algn="ctr"/>
            <a:r>
              <a:rPr lang="en-US" sz="4800" b="1" dirty="0">
                <a:latin typeface="Times New Roman" panose="02020603050405020304" pitchFamily="18" charset="0"/>
                <a:cs typeface="Times New Roman" panose="02020603050405020304" pitchFamily="18" charset="0"/>
              </a:rPr>
              <a:t>KEY</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idx="1"/>
          </p:nvPr>
        </p:nvSpPr>
        <p:spPr>
          <a:xfrm>
            <a:off x="5069304" y="2312770"/>
            <a:ext cx="5622759" cy="3676549"/>
          </a:xfrm>
        </p:spPr>
        <p:txBody>
          <a:bodyPr>
            <a:normAutofit/>
          </a:bodyPr>
          <a:lstStyle/>
          <a:p>
            <a:pPr>
              <a:buClr>
                <a:srgbClr val="FFFFFF"/>
              </a:buClr>
              <a:buSzPct val="120000"/>
              <a:buFont typeface="Wingdings" panose="05000000000000000000" pitchFamily="2" charset="2"/>
              <a:buChar char="§"/>
            </a:pPr>
            <a:r>
              <a:rPr lang="en-US" sz="2600" kern="100" dirty="0">
                <a:effectLst/>
                <a:ea typeface="Calibri" panose="020F0502020204030204" pitchFamily="34" charset="0"/>
                <a:cs typeface="Times New Roman" panose="02020603050405020304" pitchFamily="18" charset="0"/>
              </a:rPr>
              <a:t>All of us have a calling and a purpose, yet all of us battle sin.  This is another reminder of the crippling nature of sin and how desperate we must be for Yeshua. The Lord desires us to look to him for wisdom, knowledge and understanding.</a:t>
            </a:r>
          </a:p>
          <a:p>
            <a:pPr>
              <a:buClr>
                <a:srgbClr val="FFFFFF"/>
              </a:buClr>
              <a:buSzPct val="120000"/>
              <a:buFont typeface="Wingdings" panose="05000000000000000000" pitchFamily="2" charset="2"/>
              <a:buChar char="§"/>
            </a:pPr>
            <a:endParaRPr lang="en-US" sz="2800" dirty="0">
              <a:solidFill>
                <a:srgbClr val="FFFFFF"/>
              </a:solidFill>
            </a:endParaRPr>
          </a:p>
        </p:txBody>
      </p:sp>
      <p:sp>
        <p:nvSpPr>
          <p:cNvPr id="3" name="Text Placeholder 2">
            <a:extLst>
              <a:ext uri="{FF2B5EF4-FFF2-40B4-BE49-F238E27FC236}">
                <a16:creationId xmlns:a16="http://schemas.microsoft.com/office/drawing/2014/main" id="{1879F0AD-D42A-F145-9143-C7D0BAD01840}"/>
              </a:ext>
            </a:extLst>
          </p:cNvPr>
          <p:cNvSpPr>
            <a:spLocks noGrp="1"/>
          </p:cNvSpPr>
          <p:nvPr>
            <p:ph type="body" sz="half" idx="2"/>
          </p:nvPr>
        </p:nvSpPr>
        <p:spPr/>
        <p:txBody>
          <a:bodyPr>
            <a:normAutofit/>
          </a:bodyPr>
          <a:lstStyle/>
          <a:p>
            <a:pPr algn="ctr"/>
            <a:r>
              <a:rPr lang="en-US" sz="3000" b="1" kern="100" dirty="0">
                <a:ea typeface="Calibri" panose="020F0502020204030204" pitchFamily="34" charset="0"/>
                <a:cs typeface="Times New Roman" panose="02020603050405020304" pitchFamily="18" charset="0"/>
              </a:rPr>
              <a:t>                                                        </a:t>
            </a:r>
            <a:endParaRPr lang="en-US" dirty="0"/>
          </a:p>
        </p:txBody>
      </p:sp>
      <p:pic>
        <p:nvPicPr>
          <p:cNvPr id="1026" name="Picture 2" descr="Embracing Judaism : Ancient Jewish scrolls found in north Afghanistan">
            <a:extLst>
              <a:ext uri="{FF2B5EF4-FFF2-40B4-BE49-F238E27FC236}">
                <a16:creationId xmlns:a16="http://schemas.microsoft.com/office/drawing/2014/main" id="{25F4AD15-37FD-0BB2-C646-9A058F1C17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1423" y="2312771"/>
            <a:ext cx="42862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7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 name="Picture 40">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3" name="Picture 42">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5" name="Rectangle 4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9" name="Rectangle 48">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3" name="Rectangle 52">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680321" y="753228"/>
            <a:ext cx="5584677" cy="1080938"/>
          </a:xfrm>
        </p:spPr>
        <p:txBody>
          <a:bodyPr vert="horz" lIns="91440" tIns="45720" rIns="91440" bIns="45720" rtlCol="0" anchor="ctr">
            <a:normAutofit/>
          </a:bodyPr>
          <a:lstStyle/>
          <a:p>
            <a:r>
              <a:rPr lang="en-US"/>
              <a:t>       Fulfilled</a:t>
            </a:r>
          </a:p>
        </p:txBody>
      </p:sp>
      <p:pic>
        <p:nvPicPr>
          <p:cNvPr id="57" name="Picture 56">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4" name="TextBox 3">
            <a:extLst>
              <a:ext uri="{FF2B5EF4-FFF2-40B4-BE49-F238E27FC236}">
                <a16:creationId xmlns:a16="http://schemas.microsoft.com/office/drawing/2014/main" id="{94CF1CE5-3671-FC45-04C8-81C2804027C6}"/>
              </a:ext>
            </a:extLst>
          </p:cNvPr>
          <p:cNvSpPr txBox="1"/>
          <p:nvPr/>
        </p:nvSpPr>
        <p:spPr>
          <a:xfrm>
            <a:off x="351738" y="2350167"/>
            <a:ext cx="5439462" cy="3845435"/>
          </a:xfrm>
          <a:prstGeom prst="rect">
            <a:avLst/>
          </a:prstGeom>
        </p:spPr>
        <p:txBody>
          <a:bodyPr vert="horz" lIns="91440" tIns="45720" rIns="91440" bIns="45720" rtlCol="0">
            <a:noAutofit/>
          </a:bodyPr>
          <a:lstStyle/>
          <a:p>
            <a:pPr indent="-228600" defTabSz="914400">
              <a:lnSpc>
                <a:spcPct val="90000"/>
              </a:lnSpc>
              <a:spcAft>
                <a:spcPts val="800"/>
              </a:spcAft>
              <a:buFont typeface="Arial" panose="020B0604020202020204" pitchFamily="34" charset="0"/>
              <a:buChar char="•"/>
            </a:pPr>
            <a:r>
              <a:rPr lang="en-US" sz="2400" kern="100" dirty="0">
                <a:effectLst/>
                <a:ea typeface="Calibri" panose="020F0502020204030204" pitchFamily="34" charset="0"/>
                <a:cs typeface="Times New Roman" panose="02020603050405020304" pitchFamily="18" charset="0"/>
              </a:rPr>
              <a:t>We live in a world where everything is a finger touch away, but in this information age the most important questions cannot be answered without seeking after the Lord’s wisdom. Only Adonai can give direction, leadership and courage. </a:t>
            </a:r>
            <a:r>
              <a:rPr lang="en-US" sz="2400" kern="100" spc="-5" dirty="0">
                <a:effectLst/>
                <a:ea typeface="Calibri" panose="020F0502020204030204" pitchFamily="34" charset="0"/>
                <a:cs typeface="Times New Roman" panose="02020603050405020304" pitchFamily="18" charset="0"/>
              </a:rPr>
              <a:t>Wisdom isn’t about what you know. Wisdom happens when you take knowledge and apply it to your life. </a:t>
            </a:r>
            <a:r>
              <a:rPr lang="en-US" sz="2400" b="1" kern="100" spc="-5" dirty="0">
                <a:solidFill>
                  <a:srgbClr val="FFC000"/>
                </a:solidFill>
                <a:effectLst/>
                <a:ea typeface="Calibri" panose="020F0502020204030204" pitchFamily="34" charset="0"/>
                <a:cs typeface="Times New Roman" panose="02020603050405020304" pitchFamily="18" charset="0"/>
              </a:rPr>
              <a:t>(James 1:5)</a:t>
            </a:r>
            <a:endParaRPr lang="en-US" sz="2800" b="1" dirty="0">
              <a:solidFill>
                <a:srgbClr val="FFC000"/>
              </a:solidFill>
              <a:effectLst/>
            </a:endParaRPr>
          </a:p>
        </p:txBody>
      </p:sp>
      <p:sp>
        <p:nvSpPr>
          <p:cNvPr id="59" name="Rectangle 58">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image of God giving a present">
            <a:extLst>
              <a:ext uri="{FF2B5EF4-FFF2-40B4-BE49-F238E27FC236}">
                <a16:creationId xmlns:a16="http://schemas.microsoft.com/office/drawing/2014/main" id="{5BFB2FE3-DABB-B0F7-65AB-AA6E033AF91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58063" y="1644315"/>
            <a:ext cx="4181475" cy="30881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4498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kneeling in a field with their hands up&#10;&#10;Description automatically generated">
            <a:extLst>
              <a:ext uri="{FF2B5EF4-FFF2-40B4-BE49-F238E27FC236}">
                <a16:creationId xmlns:a16="http://schemas.microsoft.com/office/drawing/2014/main" id="{8AC05576-7DB8-DFC3-8B95-3F05E1366F39}"/>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1521924783"/>
              </p:ext>
            </p:extLst>
          </p:nvPr>
        </p:nvGraphicFramePr>
        <p:xfrm>
          <a:off x="441158" y="617622"/>
          <a:ext cx="11149263" cy="5520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760796" y="877102"/>
            <a:ext cx="2614865" cy="5416868"/>
          </a:xfrm>
          <a:prstGeom prst="rect">
            <a:avLst/>
          </a:prstGeom>
          <a:noFill/>
        </p:spPr>
        <p:txBody>
          <a:bodyPr wrap="square" rtlCol="0">
            <a:spAutoFit/>
          </a:bodyPr>
          <a:lstStyle/>
          <a:p>
            <a:pPr marL="0" marR="0" algn="ctr"/>
            <a:r>
              <a:rPr lang="en-US" sz="2800" b="1" dirty="0">
                <a:solidFill>
                  <a:schemeClr val="bg1"/>
                </a:solidFill>
                <a:effectLst/>
                <a:ea typeface="Times New Roman" panose="02020603050405020304" pitchFamily="18" charset="0"/>
              </a:rPr>
              <a:t>1</a:t>
            </a:r>
          </a:p>
          <a:p>
            <a:pPr algn="ctr"/>
            <a:r>
              <a:rPr lang="en-US" sz="2500" kern="100" dirty="0">
                <a:solidFill>
                  <a:schemeClr val="bg1"/>
                </a:solidFill>
                <a:effectLst/>
                <a:ea typeface="Calibri" panose="020F0502020204030204" pitchFamily="34" charset="0"/>
                <a:cs typeface="Times New Roman" panose="02020603050405020304" pitchFamily="18" charset="0"/>
              </a:rPr>
              <a:t>God wants to work through us. We have a role He’s placed us in and wants us to rely on Him so He can accomplish His plan. we should pray for discernment to act in His will.</a:t>
            </a:r>
          </a:p>
          <a:p>
            <a:pPr marL="0" marR="0" algn="ctr"/>
            <a:endParaRPr lang="en-US" b="1" dirty="0">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620125" y="785091"/>
            <a:ext cx="2791327" cy="5416868"/>
          </a:xfrm>
          <a:prstGeom prst="rect">
            <a:avLst/>
          </a:prstGeom>
          <a:noFill/>
        </p:spPr>
        <p:txBody>
          <a:bodyPr wrap="square" rtlCol="0">
            <a:spAutoFit/>
          </a:bodyPr>
          <a:lstStyle/>
          <a:p>
            <a:pPr algn="ctr"/>
            <a:r>
              <a:rPr lang="en-US" sz="2800" dirty="0">
                <a:solidFill>
                  <a:schemeClr val="bg1"/>
                </a:solidFill>
              </a:rPr>
              <a:t>2</a:t>
            </a:r>
          </a:p>
          <a:p>
            <a:pPr algn="ctr"/>
            <a:r>
              <a:rPr lang="en-US" sz="2500" kern="100" dirty="0">
                <a:solidFill>
                  <a:schemeClr val="bg1"/>
                </a:solidFill>
                <a:effectLst/>
                <a:ea typeface="Calibri" panose="020F0502020204030204" pitchFamily="34" charset="0"/>
                <a:cs typeface="Times New Roman" panose="02020603050405020304" pitchFamily="18" charset="0"/>
              </a:rPr>
              <a:t>Don’t waste your time on worldly pursuits. The world will not and cannot satisfy your desires for worth, joy, wisdom, and knowledge. The Lord is the answer to our wants and needs.</a:t>
            </a:r>
          </a:p>
          <a:p>
            <a:endParaRPr lang="en-US" dirty="0"/>
          </a:p>
        </p:txBody>
      </p:sp>
      <p:sp>
        <p:nvSpPr>
          <p:cNvPr id="6" name="TextBox 5">
            <a:extLst>
              <a:ext uri="{FF2B5EF4-FFF2-40B4-BE49-F238E27FC236}">
                <a16:creationId xmlns:a16="http://schemas.microsoft.com/office/drawing/2014/main" id="{7E723D23-C57A-E87D-64FD-23A7EAADF655}"/>
              </a:ext>
            </a:extLst>
          </p:cNvPr>
          <p:cNvSpPr txBox="1"/>
          <p:nvPr/>
        </p:nvSpPr>
        <p:spPr>
          <a:xfrm>
            <a:off x="8595360" y="1040762"/>
            <a:ext cx="2667000" cy="3216265"/>
          </a:xfrm>
          <a:prstGeom prst="rect">
            <a:avLst/>
          </a:prstGeom>
          <a:noFill/>
        </p:spPr>
        <p:txBody>
          <a:bodyPr wrap="square" rtlCol="0">
            <a:spAutoFit/>
          </a:bodyPr>
          <a:lstStyle/>
          <a:p>
            <a:pPr algn="ctr"/>
            <a:r>
              <a:rPr lang="en-US" sz="2800" dirty="0">
                <a:solidFill>
                  <a:schemeClr val="bg1"/>
                </a:solidFill>
              </a:rPr>
              <a:t>3</a:t>
            </a:r>
          </a:p>
          <a:p>
            <a:pPr algn="ctr"/>
            <a:r>
              <a:rPr lang="en-US" sz="2500" kern="0" dirty="0">
                <a:solidFill>
                  <a:schemeClr val="bg1"/>
                </a:solidFill>
                <a:effectLst/>
                <a:ea typeface="Times New Roman" panose="02020603050405020304" pitchFamily="18" charset="0"/>
              </a:rPr>
              <a:t>God Tests You Through Trials to show His Wisdom in Your Life, </a:t>
            </a:r>
            <a:r>
              <a:rPr lang="en-US" sz="2500" dirty="0">
                <a:solidFill>
                  <a:schemeClr val="bg1"/>
                </a:solidFill>
                <a:effectLst/>
                <a:ea typeface="Calibri" panose="020F0502020204030204" pitchFamily="34" charset="0"/>
              </a:rPr>
              <a:t>Obedience brings the blessings of a prolonged life</a:t>
            </a:r>
            <a:endParaRPr lang="en-US" sz="2500" dirty="0">
              <a:solidFill>
                <a:schemeClr val="bg1"/>
              </a:solidFill>
            </a:endParaRPr>
          </a:p>
        </p:txBody>
      </p:sp>
    </p:spTree>
    <p:extLst>
      <p:ext uri="{BB962C8B-B14F-4D97-AF65-F5344CB8AC3E}">
        <p14:creationId xmlns:p14="http://schemas.microsoft.com/office/powerpoint/2010/main" val="386563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8" name="Picture 5147">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50" name="Picture 5149">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152" name="Picture 5151">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154" name="Rectangle 5153">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56" name="Rectangle 5155">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58" name="Rectangle 5157">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60" name="Picture 5159">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162" name="Rectangle 5161">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Rectangle 5163">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        Application</a:t>
            </a:r>
          </a:p>
        </p:txBody>
      </p:sp>
      <p:pic>
        <p:nvPicPr>
          <p:cNvPr id="5166" name="Picture 5165">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344905" y="2336873"/>
            <a:ext cx="3991705" cy="3599316"/>
          </a:xfrm>
        </p:spPr>
        <p:txBody>
          <a:bodyPr vert="horz" lIns="91440" tIns="45720" rIns="91440" bIns="45720" rtlCol="0">
            <a:normAutofit/>
          </a:bodyPr>
          <a:lstStyle/>
          <a:p>
            <a:pPr marL="0" marR="0">
              <a:spcBef>
                <a:spcPts val="0"/>
              </a:spcBef>
              <a:spcAft>
                <a:spcPts val="800"/>
              </a:spcAft>
            </a:pPr>
            <a:endParaRPr lang="en-US" sz="1400" b="1" dirty="0">
              <a:effectLst/>
            </a:endParaRPr>
          </a:p>
          <a:p>
            <a:pPr marL="0" marR="0" indent="0" algn="ctr">
              <a:spcBef>
                <a:spcPts val="0"/>
              </a:spcBef>
              <a:spcAft>
                <a:spcPts val="800"/>
              </a:spcAft>
              <a:buNone/>
            </a:pPr>
            <a:r>
              <a:rPr lang="en-US" sz="2800" b="1" dirty="0">
                <a:effectLst/>
              </a:rPr>
              <a:t>Adonai’s wisdom requires fearing Him! </a:t>
            </a:r>
          </a:p>
          <a:p>
            <a:pPr marL="0" marR="0" indent="0" algn="ctr">
              <a:spcBef>
                <a:spcPts val="0"/>
              </a:spcBef>
              <a:spcAft>
                <a:spcPts val="800"/>
              </a:spcAft>
              <a:buNone/>
            </a:pPr>
            <a:r>
              <a:rPr lang="en-US" sz="2800" b="1" dirty="0">
                <a:effectLst/>
              </a:rPr>
              <a:t>So, FEAR Him!</a:t>
            </a:r>
          </a:p>
          <a:p>
            <a:pPr marL="0" marR="0" indent="0" algn="ctr">
              <a:spcBef>
                <a:spcPts val="0"/>
              </a:spcBef>
              <a:spcAft>
                <a:spcPts val="800"/>
              </a:spcAft>
              <a:buNone/>
            </a:pPr>
            <a:endParaRPr lang="en-US" sz="2800" dirty="0"/>
          </a:p>
          <a:p>
            <a:pPr marL="0" marR="0" indent="0" algn="ctr">
              <a:spcBef>
                <a:spcPts val="0"/>
              </a:spcBef>
              <a:spcAft>
                <a:spcPts val="800"/>
              </a:spcAft>
              <a:buNone/>
            </a:pPr>
            <a:r>
              <a:rPr lang="en-US" sz="2800" b="1" dirty="0">
                <a:solidFill>
                  <a:srgbClr val="FFC000"/>
                </a:solidFill>
                <a:effectLst/>
              </a:rPr>
              <a:t>Proverbs 1:7; 2:5</a:t>
            </a:r>
          </a:p>
          <a:p>
            <a:pPr marL="0">
              <a:buClr>
                <a:srgbClr val="FFFFFF"/>
              </a:buClr>
              <a:buSzPct val="121000"/>
            </a:pPr>
            <a:endParaRPr lang="en-US" sz="1400" dirty="0"/>
          </a:p>
        </p:txBody>
      </p:sp>
      <p:sp>
        <p:nvSpPr>
          <p:cNvPr id="5168" name="Rectangle 5167">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Yahweh's Hands on Ministry 2/16/20 Gods Word - YouTube">
            <a:extLst>
              <a:ext uri="{FF2B5EF4-FFF2-40B4-BE49-F238E27FC236}">
                <a16:creationId xmlns:a16="http://schemas.microsoft.com/office/drawing/2014/main" id="{78E81388-59FC-BA59-E858-14233054039C}"/>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5593085" y="1842371"/>
            <a:ext cx="5629268" cy="316646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50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1A91-7FD5-1117-8F02-1994475033AE}"/>
              </a:ext>
            </a:extLst>
          </p:cNvPr>
          <p:cNvSpPr>
            <a:spLocks noGrp="1"/>
          </p:cNvSpPr>
          <p:nvPr>
            <p:ph type="title"/>
          </p:nvPr>
        </p:nvSpPr>
        <p:spPr/>
        <p:txBody>
          <a:bodyPr/>
          <a:lstStyle/>
          <a:p>
            <a:r>
              <a:rPr lang="en-US" dirty="0"/>
              <a:t>Fear of God</a:t>
            </a:r>
          </a:p>
        </p:txBody>
      </p:sp>
      <p:sp>
        <p:nvSpPr>
          <p:cNvPr id="3" name="Content Placeholder 2">
            <a:extLst>
              <a:ext uri="{FF2B5EF4-FFF2-40B4-BE49-F238E27FC236}">
                <a16:creationId xmlns:a16="http://schemas.microsoft.com/office/drawing/2014/main" id="{92C758E4-C38E-3C93-E1CE-D0D49AA32E1D}"/>
              </a:ext>
            </a:extLst>
          </p:cNvPr>
          <p:cNvSpPr>
            <a:spLocks noGrp="1"/>
          </p:cNvSpPr>
          <p:nvPr>
            <p:ph sz="half" idx="1"/>
          </p:nvPr>
        </p:nvSpPr>
        <p:spPr>
          <a:xfrm>
            <a:off x="680319" y="2336873"/>
            <a:ext cx="5622509" cy="4080256"/>
          </a:xfrm>
        </p:spPr>
        <p:txBody>
          <a:bodyPr>
            <a:normAutofit/>
          </a:bodyPr>
          <a:lstStyle/>
          <a:p>
            <a:r>
              <a:rPr lang="en-US" dirty="0"/>
              <a:t>Not “fear” of being punished, but NOT being with the Father; NOT judgment of God, but of being distant from Him. </a:t>
            </a:r>
            <a:r>
              <a:rPr lang="en-US" b="1" dirty="0">
                <a:solidFill>
                  <a:srgbClr val="FFC000"/>
                </a:solidFill>
              </a:rPr>
              <a:t>[Prov. 1.7; 29-33]</a:t>
            </a:r>
          </a:p>
          <a:p>
            <a:r>
              <a:rPr lang="en-US" dirty="0"/>
              <a:t>Fear is healthy, good, respectful and driven by love for the Father.</a:t>
            </a:r>
          </a:p>
          <a:p>
            <a:r>
              <a:rPr lang="en-US" dirty="0"/>
              <a:t>Based on our knowledge of His love, mercy &amp; goodness </a:t>
            </a:r>
            <a:r>
              <a:rPr lang="en-US" b="1" dirty="0">
                <a:solidFill>
                  <a:srgbClr val="FFC000"/>
                </a:solidFill>
              </a:rPr>
              <a:t>[Pr. 9.10]</a:t>
            </a:r>
          </a:p>
          <a:p>
            <a:r>
              <a:rPr lang="en-US" dirty="0"/>
              <a:t>We show fear by taking refuge in Him. To draw near </a:t>
            </a:r>
            <a:r>
              <a:rPr lang="en-US" b="1" dirty="0">
                <a:solidFill>
                  <a:srgbClr val="FFC000"/>
                </a:solidFill>
              </a:rPr>
              <a:t>[Psalms 31.20(19)</a:t>
            </a:r>
          </a:p>
        </p:txBody>
      </p:sp>
      <p:sp>
        <p:nvSpPr>
          <p:cNvPr id="4" name="Content Placeholder 3">
            <a:extLst>
              <a:ext uri="{FF2B5EF4-FFF2-40B4-BE49-F238E27FC236}">
                <a16:creationId xmlns:a16="http://schemas.microsoft.com/office/drawing/2014/main" id="{F808822A-5B20-2068-1749-AB510341AA7B}"/>
              </a:ext>
            </a:extLst>
          </p:cNvPr>
          <p:cNvSpPr>
            <a:spLocks noGrp="1"/>
          </p:cNvSpPr>
          <p:nvPr>
            <p:ph sz="half" idx="2"/>
          </p:nvPr>
        </p:nvSpPr>
        <p:spPr>
          <a:xfrm>
            <a:off x="6811622" y="2336873"/>
            <a:ext cx="4700058" cy="4080255"/>
          </a:xfrm>
        </p:spPr>
        <p:txBody>
          <a:bodyPr>
            <a:normAutofit/>
          </a:bodyPr>
          <a:lstStyle/>
          <a:p>
            <a:r>
              <a:rPr lang="en-US" dirty="0"/>
              <a:t>Being aware of what is holy and what is profane then making a conscious effort to avoid evil.</a:t>
            </a:r>
          </a:p>
          <a:p>
            <a:r>
              <a:rPr lang="en-US" dirty="0"/>
              <a:t>Affectionate reverence that we as Believers bend our knee in humility to our father showing respect through knowledge gained of Who He is. </a:t>
            </a:r>
          </a:p>
        </p:txBody>
      </p:sp>
    </p:spTree>
    <p:extLst>
      <p:ext uri="{BB962C8B-B14F-4D97-AF65-F5344CB8AC3E}">
        <p14:creationId xmlns:p14="http://schemas.microsoft.com/office/powerpoint/2010/main" val="239001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21199</TotalTime>
  <Words>566</Words>
  <Application>Microsoft Office PowerPoint</Application>
  <PresentationFormat>Widescreen</PresentationFormat>
  <Paragraphs>42</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Times New Roman</vt:lpstr>
      <vt:lpstr>Trebuchet MS</vt:lpstr>
      <vt:lpstr>Wingdings</vt:lpstr>
      <vt:lpstr>Berlin</vt:lpstr>
      <vt:lpstr>1 Kings 3.15-4.1</vt:lpstr>
      <vt:lpstr>1Kings 3.15-4.1</vt:lpstr>
      <vt:lpstr>Connection</vt:lpstr>
      <vt:lpstr>KEY</vt:lpstr>
      <vt:lpstr>       Fulfilled</vt:lpstr>
      <vt:lpstr>PowerPoint Presentation</vt:lpstr>
      <vt:lpstr>        Application</vt:lpstr>
      <vt:lpstr>Fear of God</vt:lpstr>
      <vt:lpstr>Communication of YHvH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288</cp:revision>
  <cp:lastPrinted>2023-04-15T12:31:13Z</cp:lastPrinted>
  <dcterms:created xsi:type="dcterms:W3CDTF">2022-12-30T23:49:20Z</dcterms:created>
  <dcterms:modified xsi:type="dcterms:W3CDTF">2023-12-17T21:22:17Z</dcterms:modified>
</cp:coreProperties>
</file>