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1"/>
  </p:sldMasterIdLst>
  <p:notesMasterIdLst>
    <p:notesMasterId r:id="rId10"/>
  </p:notesMasterIdLst>
  <p:sldIdLst>
    <p:sldId id="489" r:id="rId2"/>
    <p:sldId id="464" r:id="rId3"/>
    <p:sldId id="466" r:id="rId4"/>
    <p:sldId id="467" r:id="rId5"/>
    <p:sldId id="468" r:id="rId6"/>
    <p:sldId id="469" r:id="rId7"/>
    <p:sldId id="465" r:id="rId8"/>
    <p:sldId id="326" r:id="rId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0000FF"/>
    <a:srgbClr val="99CC00"/>
    <a:srgbClr val="66FF33"/>
    <a:srgbClr val="CCFF99"/>
    <a:srgbClr val="FF0066"/>
    <a:srgbClr val="FF00FF"/>
    <a:srgbClr val="AC581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750"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p:scale>
          <a:sx n="100" d="100"/>
          <a:sy n="100" d="100"/>
        </p:scale>
        <p:origin x="1011" y="-1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EF5E0DE4-099D-4F2A-90E0-195ED38D9BD6}"/>
    <pc:docChg chg="undo custSel addSld delSld">
      <pc:chgData name="Lonnita Deadwyler" userId="57f7c924a8d28b31" providerId="LiveId" clId="{EF5E0DE4-099D-4F2A-90E0-195ED38D9BD6}" dt="2024-01-06T20:53:57.659" v="28" actId="2696"/>
      <pc:docMkLst>
        <pc:docMk/>
      </pc:docMkLst>
      <pc:sldChg chg="add del">
        <pc:chgData name="Lonnita Deadwyler" userId="57f7c924a8d28b31" providerId="LiveId" clId="{EF5E0DE4-099D-4F2A-90E0-195ED38D9BD6}" dt="2024-01-06T20:52:58.355" v="9" actId="2696"/>
        <pc:sldMkLst>
          <pc:docMk/>
          <pc:sldMk cId="316206621" sldId="259"/>
        </pc:sldMkLst>
      </pc:sldChg>
      <pc:sldChg chg="add del">
        <pc:chgData name="Lonnita Deadwyler" userId="57f7c924a8d28b31" providerId="LiveId" clId="{EF5E0DE4-099D-4F2A-90E0-195ED38D9BD6}" dt="2024-01-06T20:52:56.093" v="8" actId="2696"/>
        <pc:sldMkLst>
          <pc:docMk/>
          <pc:sldMk cId="513366344" sldId="305"/>
        </pc:sldMkLst>
      </pc:sldChg>
      <pc:sldChg chg="del">
        <pc:chgData name="Lonnita Deadwyler" userId="57f7c924a8d28b31" providerId="LiveId" clId="{EF5E0DE4-099D-4F2A-90E0-195ED38D9BD6}" dt="2024-01-06T20:53:08.167" v="13" actId="2696"/>
        <pc:sldMkLst>
          <pc:docMk/>
          <pc:sldMk cId="1193090878" sldId="321"/>
        </pc:sldMkLst>
      </pc:sldChg>
      <pc:sldChg chg="add del">
        <pc:chgData name="Lonnita Deadwyler" userId="57f7c924a8d28b31" providerId="LiveId" clId="{EF5E0DE4-099D-4F2A-90E0-195ED38D9BD6}" dt="2024-01-06T20:53:01.524" v="10" actId="2696"/>
        <pc:sldMkLst>
          <pc:docMk/>
          <pc:sldMk cId="3933869805" sldId="379"/>
        </pc:sldMkLst>
      </pc:sldChg>
      <pc:sldChg chg="del">
        <pc:chgData name="Lonnita Deadwyler" userId="57f7c924a8d28b31" providerId="LiveId" clId="{EF5E0DE4-099D-4F2A-90E0-195ED38D9BD6}" dt="2024-01-06T20:53:57.659" v="28" actId="2696"/>
        <pc:sldMkLst>
          <pc:docMk/>
          <pc:sldMk cId="4036586331" sldId="388"/>
        </pc:sldMkLst>
      </pc:sldChg>
      <pc:sldChg chg="del">
        <pc:chgData name="Lonnita Deadwyler" userId="57f7c924a8d28b31" providerId="LiveId" clId="{EF5E0DE4-099D-4F2A-90E0-195ED38D9BD6}" dt="2024-01-06T20:53:06.064" v="12" actId="2696"/>
        <pc:sldMkLst>
          <pc:docMk/>
          <pc:sldMk cId="2267153357" sldId="402"/>
        </pc:sldMkLst>
      </pc:sldChg>
      <pc:sldChg chg="del">
        <pc:chgData name="Lonnita Deadwyler" userId="57f7c924a8d28b31" providerId="LiveId" clId="{EF5E0DE4-099D-4F2A-90E0-195ED38D9BD6}" dt="2024-01-06T20:53:49.053" v="25" actId="2696"/>
        <pc:sldMkLst>
          <pc:docMk/>
          <pc:sldMk cId="924505996" sldId="440"/>
        </pc:sldMkLst>
      </pc:sldChg>
      <pc:sldChg chg="del">
        <pc:chgData name="Lonnita Deadwyler" userId="57f7c924a8d28b31" providerId="LiveId" clId="{EF5E0DE4-099D-4F2A-90E0-195ED38D9BD6}" dt="2024-01-06T20:53:26.908" v="21" actId="2696"/>
        <pc:sldMkLst>
          <pc:docMk/>
          <pc:sldMk cId="221154857" sldId="455"/>
        </pc:sldMkLst>
      </pc:sldChg>
      <pc:sldChg chg="del">
        <pc:chgData name="Lonnita Deadwyler" userId="57f7c924a8d28b31" providerId="LiveId" clId="{EF5E0DE4-099D-4F2A-90E0-195ED38D9BD6}" dt="2024-01-06T20:53:54.878" v="27" actId="2696"/>
        <pc:sldMkLst>
          <pc:docMk/>
          <pc:sldMk cId="2884214649" sldId="457"/>
        </pc:sldMkLst>
      </pc:sldChg>
      <pc:sldChg chg="del">
        <pc:chgData name="Lonnita Deadwyler" userId="57f7c924a8d28b31" providerId="LiveId" clId="{EF5E0DE4-099D-4F2A-90E0-195ED38D9BD6}" dt="2024-01-06T20:53:52.067" v="26" actId="2696"/>
        <pc:sldMkLst>
          <pc:docMk/>
          <pc:sldMk cId="1122308537" sldId="460"/>
        </pc:sldMkLst>
      </pc:sldChg>
      <pc:sldChg chg="add del">
        <pc:chgData name="Lonnita Deadwyler" userId="57f7c924a8d28b31" providerId="LiveId" clId="{EF5E0DE4-099D-4F2A-90E0-195ED38D9BD6}" dt="2024-01-06T20:53:03.629" v="11" actId="2696"/>
        <pc:sldMkLst>
          <pc:docMk/>
          <pc:sldMk cId="2905447871" sldId="475"/>
        </pc:sldMkLst>
      </pc:sldChg>
      <pc:sldChg chg="del">
        <pc:chgData name="Lonnita Deadwyler" userId="57f7c924a8d28b31" providerId="LiveId" clId="{EF5E0DE4-099D-4F2A-90E0-195ED38D9BD6}" dt="2024-01-06T20:53:24.570" v="20" actId="2696"/>
        <pc:sldMkLst>
          <pc:docMk/>
          <pc:sldMk cId="2560250001" sldId="476"/>
        </pc:sldMkLst>
      </pc:sldChg>
      <pc:sldChg chg="add del">
        <pc:chgData name="Lonnita Deadwyler" userId="57f7c924a8d28b31" providerId="LiveId" clId="{EF5E0DE4-099D-4F2A-90E0-195ED38D9BD6}" dt="2024-01-06T20:53:35.623" v="24" actId="2696"/>
        <pc:sldMkLst>
          <pc:docMk/>
          <pc:sldMk cId="1373738244" sldId="489"/>
        </pc:sldMkLst>
      </pc:sldChg>
      <pc:sldChg chg="del">
        <pc:chgData name="Lonnita Deadwyler" userId="57f7c924a8d28b31" providerId="LiveId" clId="{EF5E0DE4-099D-4F2A-90E0-195ED38D9BD6}" dt="2024-01-06T20:53:10.270" v="14" actId="2696"/>
        <pc:sldMkLst>
          <pc:docMk/>
          <pc:sldMk cId="3897353962" sldId="495"/>
        </pc:sldMkLst>
      </pc:sldChg>
      <pc:sldChg chg="del">
        <pc:chgData name="Lonnita Deadwyler" userId="57f7c924a8d28b31" providerId="LiveId" clId="{EF5E0DE4-099D-4F2A-90E0-195ED38D9BD6}" dt="2024-01-06T20:53:12.402" v="15" actId="2696"/>
        <pc:sldMkLst>
          <pc:docMk/>
          <pc:sldMk cId="2642017904" sldId="496"/>
        </pc:sldMkLst>
      </pc:sldChg>
      <pc:sldChg chg="del">
        <pc:chgData name="Lonnita Deadwyler" userId="57f7c924a8d28b31" providerId="LiveId" clId="{EF5E0DE4-099D-4F2A-90E0-195ED38D9BD6}" dt="2024-01-06T20:53:29.467" v="22" actId="2696"/>
        <pc:sldMkLst>
          <pc:docMk/>
          <pc:sldMk cId="3731433000" sldId="504"/>
        </pc:sldMkLst>
      </pc:sldChg>
      <pc:sldChg chg="del">
        <pc:chgData name="Lonnita Deadwyler" userId="57f7c924a8d28b31" providerId="LiveId" clId="{EF5E0DE4-099D-4F2A-90E0-195ED38D9BD6}" dt="2024-01-06T20:53:15.041" v="16" actId="2696"/>
        <pc:sldMkLst>
          <pc:docMk/>
          <pc:sldMk cId="295215301" sldId="506"/>
        </pc:sldMkLst>
      </pc:sldChg>
      <pc:sldChg chg="del">
        <pc:chgData name="Lonnita Deadwyler" userId="57f7c924a8d28b31" providerId="LiveId" clId="{EF5E0DE4-099D-4F2A-90E0-195ED38D9BD6}" dt="2024-01-06T20:53:17.678" v="17" actId="2696"/>
        <pc:sldMkLst>
          <pc:docMk/>
          <pc:sldMk cId="4145646846" sldId="507"/>
        </pc:sldMkLst>
      </pc:sldChg>
      <pc:sldChg chg="del">
        <pc:chgData name="Lonnita Deadwyler" userId="57f7c924a8d28b31" providerId="LiveId" clId="{EF5E0DE4-099D-4F2A-90E0-195ED38D9BD6}" dt="2024-01-06T20:53:19.860" v="18" actId="2696"/>
        <pc:sldMkLst>
          <pc:docMk/>
          <pc:sldMk cId="2217965997" sldId="508"/>
        </pc:sldMkLst>
      </pc:sldChg>
      <pc:sldChg chg="del">
        <pc:chgData name="Lonnita Deadwyler" userId="57f7c924a8d28b31" providerId="LiveId" clId="{EF5E0DE4-099D-4F2A-90E0-195ED38D9BD6}" dt="2024-01-06T20:53:22.215" v="19" actId="2696"/>
        <pc:sldMkLst>
          <pc:docMk/>
          <pc:sldMk cId="181917214" sldId="5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337F8-41FC-4DFF-B555-9542006588AF}" type="doc">
      <dgm:prSet loTypeId="urn:microsoft.com/office/officeart/2005/8/layout/hierarchy4" loCatId="list" qsTypeId="urn:microsoft.com/office/officeart/2005/8/quickstyle/3d2" qsCatId="3D" csTypeId="urn:microsoft.com/office/officeart/2005/8/colors/accent2_5" csCatId="accent2" phldr="1"/>
      <dgm:spPr/>
      <dgm:t>
        <a:bodyPr/>
        <a:lstStyle/>
        <a:p>
          <a:endParaRPr lang="en-US"/>
        </a:p>
      </dgm:t>
    </dgm:pt>
    <dgm:pt modelId="{2925AF1A-96D3-49A4-9172-8147B9419EE1}">
      <dgm:prSet phldrT="[Text]" custT="1"/>
      <dgm:spPr/>
      <dgm:t>
        <a:bodyPr/>
        <a:lstStyle/>
        <a:p>
          <a:endParaRPr lang="en-US" sz="4400" dirty="0"/>
        </a:p>
      </dgm:t>
    </dgm:pt>
    <dgm:pt modelId="{F5D8589C-5AA4-42BB-8AF8-804AACFD26E9}" type="parTrans" cxnId="{5C61259D-DEAF-4EC7-8C43-26D3044AF964}">
      <dgm:prSet/>
      <dgm:spPr/>
      <dgm:t>
        <a:bodyPr/>
        <a:lstStyle/>
        <a:p>
          <a:endParaRPr lang="en-US"/>
        </a:p>
      </dgm:t>
    </dgm:pt>
    <dgm:pt modelId="{F79D0AA5-0256-41F2-97BC-42377AA0D41B}" type="sibTrans" cxnId="{5C61259D-DEAF-4EC7-8C43-26D3044AF964}">
      <dgm:prSet/>
      <dgm:spPr/>
      <dgm:t>
        <a:bodyPr/>
        <a:lstStyle/>
        <a:p>
          <a:endParaRPr lang="en-US"/>
        </a:p>
      </dgm:t>
    </dgm:pt>
    <dgm:pt modelId="{74C1E03A-D6C0-4BC4-A162-E372D32ACA9E}">
      <dgm:prSet phldrT="[Text]" custT="1"/>
      <dgm:spPr/>
      <dgm:t>
        <a:bodyPr/>
        <a:lstStyle/>
        <a:p>
          <a:endParaRPr lang="en-US" sz="4500" dirty="0"/>
        </a:p>
      </dgm:t>
    </dgm:pt>
    <dgm:pt modelId="{0E553C88-D08A-4579-8B81-711B977B1B67}" type="parTrans" cxnId="{0CFD6D98-10A1-4088-B3A8-117C1AFD2845}">
      <dgm:prSet/>
      <dgm:spPr/>
      <dgm:t>
        <a:bodyPr/>
        <a:lstStyle/>
        <a:p>
          <a:endParaRPr lang="en-US"/>
        </a:p>
      </dgm:t>
    </dgm:pt>
    <dgm:pt modelId="{B8E48F5F-ECB1-41AB-A7CE-7D76FD29218D}" type="sibTrans" cxnId="{0CFD6D98-10A1-4088-B3A8-117C1AFD2845}">
      <dgm:prSet/>
      <dgm:spPr/>
      <dgm:t>
        <a:bodyPr/>
        <a:lstStyle/>
        <a:p>
          <a:endParaRPr lang="en-US"/>
        </a:p>
      </dgm:t>
    </dgm:pt>
    <dgm:pt modelId="{D96ABDDB-6500-4484-93B0-A882DDF29F85}">
      <dgm:prSet phldrT="[Text]" custT="1"/>
      <dgm:spPr/>
      <dgm:t>
        <a:bodyPr/>
        <a:lstStyle/>
        <a:p>
          <a:endParaRPr lang="en-US" sz="4500" dirty="0"/>
        </a:p>
      </dgm:t>
    </dgm:pt>
    <dgm:pt modelId="{12005C1F-A71E-4182-8435-61E8C76BEA5F}" type="sibTrans" cxnId="{9FE8D0FF-B018-4EE5-A7D9-288D117F8F65}">
      <dgm:prSet/>
      <dgm:spPr/>
      <dgm:t>
        <a:bodyPr/>
        <a:lstStyle/>
        <a:p>
          <a:endParaRPr lang="en-US"/>
        </a:p>
      </dgm:t>
    </dgm:pt>
    <dgm:pt modelId="{F0087DBB-9F45-4AB5-AE5E-200AD7B47CEE}" type="parTrans" cxnId="{9FE8D0FF-B018-4EE5-A7D9-288D117F8F65}">
      <dgm:prSet/>
      <dgm:spPr/>
      <dgm:t>
        <a:bodyPr/>
        <a:lstStyle/>
        <a:p>
          <a:endParaRPr lang="en-US"/>
        </a:p>
      </dgm:t>
    </dgm:pt>
    <dgm:pt modelId="{B4A43F69-842D-4F3A-89FE-A1FD9C2C571F}" type="pres">
      <dgm:prSet presAssocID="{65A337F8-41FC-4DFF-B555-9542006588AF}" presName="Name0" presStyleCnt="0">
        <dgm:presLayoutVars>
          <dgm:chPref val="1"/>
          <dgm:dir/>
          <dgm:animOne val="branch"/>
          <dgm:animLvl val="lvl"/>
          <dgm:resizeHandles/>
        </dgm:presLayoutVars>
      </dgm:prSet>
      <dgm:spPr/>
    </dgm:pt>
    <dgm:pt modelId="{EAB832AF-6E12-4156-BA0C-A096ED6C016B}" type="pres">
      <dgm:prSet presAssocID="{D96ABDDB-6500-4484-93B0-A882DDF29F85}" presName="vertOne" presStyleCnt="0"/>
      <dgm:spPr/>
    </dgm:pt>
    <dgm:pt modelId="{4844E942-BFCE-45BF-AE89-0CF8C4E5B44A}" type="pres">
      <dgm:prSet presAssocID="{D96ABDDB-6500-4484-93B0-A882DDF29F85}" presName="txOne" presStyleLbl="node0" presStyleIdx="0" presStyleCnt="3" custLinFactNeighborX="961" custLinFactNeighborY="924">
        <dgm:presLayoutVars>
          <dgm:chPref val="3"/>
        </dgm:presLayoutVars>
      </dgm:prSet>
      <dgm:spPr/>
    </dgm:pt>
    <dgm:pt modelId="{39DC42D7-6755-443F-BE16-49F8D082D5D6}" type="pres">
      <dgm:prSet presAssocID="{D96ABDDB-6500-4484-93B0-A882DDF29F85}" presName="horzOne" presStyleCnt="0"/>
      <dgm:spPr/>
    </dgm:pt>
    <dgm:pt modelId="{FA2A44AC-363A-471A-8499-FD09D9028837}" type="pres">
      <dgm:prSet presAssocID="{12005C1F-A71E-4182-8435-61E8C76BEA5F}" presName="sibSpaceOne" presStyleCnt="0"/>
      <dgm:spPr/>
    </dgm:pt>
    <dgm:pt modelId="{1A84002E-34D3-4619-A341-E2F50AA7F868}" type="pres">
      <dgm:prSet presAssocID="{2925AF1A-96D3-49A4-9172-8147B9419EE1}" presName="vertOne" presStyleCnt="0"/>
      <dgm:spPr/>
    </dgm:pt>
    <dgm:pt modelId="{BD3A3229-28F5-4A70-806B-010BD7DD8960}" type="pres">
      <dgm:prSet presAssocID="{2925AF1A-96D3-49A4-9172-8147B9419EE1}" presName="txOne" presStyleLbl="node0" presStyleIdx="1" presStyleCnt="3" custLinFactNeighborX="487">
        <dgm:presLayoutVars>
          <dgm:chPref val="3"/>
        </dgm:presLayoutVars>
      </dgm:prSet>
      <dgm:spPr/>
    </dgm:pt>
    <dgm:pt modelId="{A85A0606-B39A-48D7-A1FF-2F1F4F640AD0}" type="pres">
      <dgm:prSet presAssocID="{2925AF1A-96D3-49A4-9172-8147B9419EE1}" presName="horzOne" presStyleCnt="0"/>
      <dgm:spPr/>
    </dgm:pt>
    <dgm:pt modelId="{09047BB2-B22F-4A3D-B2E8-90A3070F13BB}" type="pres">
      <dgm:prSet presAssocID="{F79D0AA5-0256-41F2-97BC-42377AA0D41B}" presName="sibSpaceOne" presStyleCnt="0"/>
      <dgm:spPr/>
    </dgm:pt>
    <dgm:pt modelId="{6017B692-38E8-44B6-88A5-B8816054283A}" type="pres">
      <dgm:prSet presAssocID="{74C1E03A-D6C0-4BC4-A162-E372D32ACA9E}" presName="vertOne" presStyleCnt="0"/>
      <dgm:spPr/>
    </dgm:pt>
    <dgm:pt modelId="{8CAD988E-1BA8-47DA-933C-3246691FF687}" type="pres">
      <dgm:prSet presAssocID="{74C1E03A-D6C0-4BC4-A162-E372D32ACA9E}" presName="txOne" presStyleLbl="node0" presStyleIdx="2" presStyleCnt="3">
        <dgm:presLayoutVars>
          <dgm:chPref val="3"/>
        </dgm:presLayoutVars>
      </dgm:prSet>
      <dgm:spPr/>
    </dgm:pt>
    <dgm:pt modelId="{AA9C65DA-EFDD-4C12-A945-C86214F42FBA}" type="pres">
      <dgm:prSet presAssocID="{74C1E03A-D6C0-4BC4-A162-E372D32ACA9E}" presName="horzOne" presStyleCnt="0"/>
      <dgm:spPr/>
    </dgm:pt>
  </dgm:ptLst>
  <dgm:cxnLst>
    <dgm:cxn modelId="{7EA5BC15-84CE-455B-BE99-335A7EF73FD0}" type="presOf" srcId="{65A337F8-41FC-4DFF-B555-9542006588AF}" destId="{B4A43F69-842D-4F3A-89FE-A1FD9C2C571F}" srcOrd="0" destOrd="0" presId="urn:microsoft.com/office/officeart/2005/8/layout/hierarchy4"/>
    <dgm:cxn modelId="{0CFD6D98-10A1-4088-B3A8-117C1AFD2845}" srcId="{65A337F8-41FC-4DFF-B555-9542006588AF}" destId="{74C1E03A-D6C0-4BC4-A162-E372D32ACA9E}" srcOrd="2" destOrd="0" parTransId="{0E553C88-D08A-4579-8B81-711B977B1B67}" sibTransId="{B8E48F5F-ECB1-41AB-A7CE-7D76FD29218D}"/>
    <dgm:cxn modelId="{5C61259D-DEAF-4EC7-8C43-26D3044AF964}" srcId="{65A337F8-41FC-4DFF-B555-9542006588AF}" destId="{2925AF1A-96D3-49A4-9172-8147B9419EE1}" srcOrd="1" destOrd="0" parTransId="{F5D8589C-5AA4-42BB-8AF8-804AACFD26E9}" sibTransId="{F79D0AA5-0256-41F2-97BC-42377AA0D41B}"/>
    <dgm:cxn modelId="{39A35AB7-3F54-44DC-9E59-8047E25D0B44}" type="presOf" srcId="{74C1E03A-D6C0-4BC4-A162-E372D32ACA9E}" destId="{8CAD988E-1BA8-47DA-933C-3246691FF687}" srcOrd="0" destOrd="0" presId="urn:microsoft.com/office/officeart/2005/8/layout/hierarchy4"/>
    <dgm:cxn modelId="{BA9DE4E6-273F-471E-9243-F9BBAA1300AE}" type="presOf" srcId="{2925AF1A-96D3-49A4-9172-8147B9419EE1}" destId="{BD3A3229-28F5-4A70-806B-010BD7DD8960}" srcOrd="0" destOrd="0" presId="urn:microsoft.com/office/officeart/2005/8/layout/hierarchy4"/>
    <dgm:cxn modelId="{5CD9E4ED-C49B-4A7B-8BB1-0ACF68A0BDDD}" type="presOf" srcId="{D96ABDDB-6500-4484-93B0-A882DDF29F85}" destId="{4844E942-BFCE-45BF-AE89-0CF8C4E5B44A}" srcOrd="0" destOrd="0" presId="urn:microsoft.com/office/officeart/2005/8/layout/hierarchy4"/>
    <dgm:cxn modelId="{9FE8D0FF-B018-4EE5-A7D9-288D117F8F65}" srcId="{65A337F8-41FC-4DFF-B555-9542006588AF}" destId="{D96ABDDB-6500-4484-93B0-A882DDF29F85}" srcOrd="0" destOrd="0" parTransId="{F0087DBB-9F45-4AB5-AE5E-200AD7B47CEE}" sibTransId="{12005C1F-A71E-4182-8435-61E8C76BEA5F}"/>
    <dgm:cxn modelId="{B658D299-26C1-4C51-945B-90867405134C}" type="presParOf" srcId="{B4A43F69-842D-4F3A-89FE-A1FD9C2C571F}" destId="{EAB832AF-6E12-4156-BA0C-A096ED6C016B}" srcOrd="0" destOrd="0" presId="urn:microsoft.com/office/officeart/2005/8/layout/hierarchy4"/>
    <dgm:cxn modelId="{3CFF5E88-8D92-4160-8691-E4D649BECF11}" type="presParOf" srcId="{EAB832AF-6E12-4156-BA0C-A096ED6C016B}" destId="{4844E942-BFCE-45BF-AE89-0CF8C4E5B44A}" srcOrd="0" destOrd="0" presId="urn:microsoft.com/office/officeart/2005/8/layout/hierarchy4"/>
    <dgm:cxn modelId="{CBDD611C-2390-4B8F-9CFB-96621CAAA79A}" type="presParOf" srcId="{EAB832AF-6E12-4156-BA0C-A096ED6C016B}" destId="{39DC42D7-6755-443F-BE16-49F8D082D5D6}" srcOrd="1" destOrd="0" presId="urn:microsoft.com/office/officeart/2005/8/layout/hierarchy4"/>
    <dgm:cxn modelId="{55D3DFF4-FCA9-4800-9FA6-0D65A36E4AD9}" type="presParOf" srcId="{B4A43F69-842D-4F3A-89FE-A1FD9C2C571F}" destId="{FA2A44AC-363A-471A-8499-FD09D9028837}" srcOrd="1" destOrd="0" presId="urn:microsoft.com/office/officeart/2005/8/layout/hierarchy4"/>
    <dgm:cxn modelId="{1C7A7B85-4192-45DC-A787-4C1FB4B34C8D}" type="presParOf" srcId="{B4A43F69-842D-4F3A-89FE-A1FD9C2C571F}" destId="{1A84002E-34D3-4619-A341-E2F50AA7F868}" srcOrd="2" destOrd="0" presId="urn:microsoft.com/office/officeart/2005/8/layout/hierarchy4"/>
    <dgm:cxn modelId="{62F51F29-9040-4499-85B4-B0C28A50016D}" type="presParOf" srcId="{1A84002E-34D3-4619-A341-E2F50AA7F868}" destId="{BD3A3229-28F5-4A70-806B-010BD7DD8960}" srcOrd="0" destOrd="0" presId="urn:microsoft.com/office/officeart/2005/8/layout/hierarchy4"/>
    <dgm:cxn modelId="{D685A0D1-F1CD-4A6C-B325-0B0B9BC30EC7}" type="presParOf" srcId="{1A84002E-34D3-4619-A341-E2F50AA7F868}" destId="{A85A0606-B39A-48D7-A1FF-2F1F4F640AD0}" srcOrd="1" destOrd="0" presId="urn:microsoft.com/office/officeart/2005/8/layout/hierarchy4"/>
    <dgm:cxn modelId="{4544434E-1D2B-4E8B-8ABC-E554C1F92044}" type="presParOf" srcId="{B4A43F69-842D-4F3A-89FE-A1FD9C2C571F}" destId="{09047BB2-B22F-4A3D-B2E8-90A3070F13BB}" srcOrd="3" destOrd="0" presId="urn:microsoft.com/office/officeart/2005/8/layout/hierarchy4"/>
    <dgm:cxn modelId="{EF632490-2AB5-47AC-8E01-F546AB952B25}" type="presParOf" srcId="{B4A43F69-842D-4F3A-89FE-A1FD9C2C571F}" destId="{6017B692-38E8-44B6-88A5-B8816054283A}" srcOrd="4" destOrd="0" presId="urn:microsoft.com/office/officeart/2005/8/layout/hierarchy4"/>
    <dgm:cxn modelId="{064022D7-3231-47F5-8023-89FAD93DA37F}" type="presParOf" srcId="{6017B692-38E8-44B6-88A5-B8816054283A}" destId="{8CAD988E-1BA8-47DA-933C-3246691FF687}" srcOrd="0" destOrd="0" presId="urn:microsoft.com/office/officeart/2005/8/layout/hierarchy4"/>
    <dgm:cxn modelId="{FC2AC94B-A14D-4573-9C92-EB9778F68A7A}" type="presParOf" srcId="{6017B692-38E8-44B6-88A5-B8816054283A}" destId="{AA9C65DA-EFDD-4C12-A945-C86214F42FB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4E942-BFCE-45BF-AE89-0CF8C4E5B44A}">
      <dsp:nvSpPr>
        <dsp:cNvPr id="0" name=""/>
        <dsp:cNvSpPr/>
      </dsp:nvSpPr>
      <dsp:spPr>
        <a:xfrm>
          <a:off x="40323" y="0"/>
          <a:ext cx="3337157" cy="5520712"/>
        </a:xfrm>
        <a:prstGeom prst="roundRect">
          <a:avLst>
            <a:gd name="adj" fmla="val 10000"/>
          </a:avLst>
        </a:prstGeom>
        <a:gradFill rotWithShape="0">
          <a:gsLst>
            <a:gs pos="0">
              <a:schemeClr val="accent2">
                <a:alpha val="80000"/>
                <a:hueOff val="0"/>
                <a:satOff val="0"/>
                <a:lumOff val="0"/>
                <a:alphaOff val="0"/>
                <a:tint val="94000"/>
                <a:satMod val="103000"/>
                <a:lumMod val="102000"/>
              </a:schemeClr>
            </a:gs>
            <a:gs pos="50000">
              <a:schemeClr val="accent2">
                <a:alpha val="80000"/>
                <a:hueOff val="0"/>
                <a:satOff val="0"/>
                <a:lumOff val="0"/>
                <a:alphaOff val="0"/>
                <a:shade val="100000"/>
                <a:satMod val="110000"/>
                <a:lumMod val="100000"/>
              </a:schemeClr>
            </a:gs>
            <a:gs pos="100000">
              <a:schemeClr val="accent2">
                <a:alpha val="8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138065" y="97742"/>
        <a:ext cx="3141673" cy="5325228"/>
      </dsp:txXfrm>
    </dsp:sp>
    <dsp:sp modelId="{BD3A3229-28F5-4A70-806B-010BD7DD8960}">
      <dsp:nvSpPr>
        <dsp:cNvPr id="0" name=""/>
        <dsp:cNvSpPr/>
      </dsp:nvSpPr>
      <dsp:spPr>
        <a:xfrm>
          <a:off x="3922304" y="0"/>
          <a:ext cx="3337157" cy="5520712"/>
        </a:xfrm>
        <a:prstGeom prst="roundRect">
          <a:avLst>
            <a:gd name="adj" fmla="val 10000"/>
          </a:avLst>
        </a:prstGeom>
        <a:gradFill rotWithShape="0">
          <a:gsLst>
            <a:gs pos="0">
              <a:schemeClr val="accent2">
                <a:alpha val="80000"/>
                <a:hueOff val="0"/>
                <a:satOff val="0"/>
                <a:lumOff val="0"/>
                <a:alphaOff val="0"/>
                <a:tint val="94000"/>
                <a:satMod val="103000"/>
                <a:lumMod val="102000"/>
              </a:schemeClr>
            </a:gs>
            <a:gs pos="50000">
              <a:schemeClr val="accent2">
                <a:alpha val="80000"/>
                <a:hueOff val="0"/>
                <a:satOff val="0"/>
                <a:lumOff val="0"/>
                <a:alphaOff val="0"/>
                <a:shade val="100000"/>
                <a:satMod val="110000"/>
                <a:lumMod val="100000"/>
              </a:schemeClr>
            </a:gs>
            <a:gs pos="100000">
              <a:schemeClr val="accent2">
                <a:alpha val="8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4020046" y="97742"/>
        <a:ext cx="3141673" cy="5325228"/>
      </dsp:txXfrm>
    </dsp:sp>
    <dsp:sp modelId="{8CAD988E-1BA8-47DA-933C-3246691FF687}">
      <dsp:nvSpPr>
        <dsp:cNvPr id="0" name=""/>
        <dsp:cNvSpPr/>
      </dsp:nvSpPr>
      <dsp:spPr>
        <a:xfrm>
          <a:off x="7803852" y="0"/>
          <a:ext cx="3337157" cy="5520712"/>
        </a:xfrm>
        <a:prstGeom prst="roundRect">
          <a:avLst>
            <a:gd name="adj" fmla="val 10000"/>
          </a:avLst>
        </a:prstGeom>
        <a:gradFill rotWithShape="0">
          <a:gsLst>
            <a:gs pos="0">
              <a:schemeClr val="accent2">
                <a:alpha val="80000"/>
                <a:hueOff val="0"/>
                <a:satOff val="0"/>
                <a:lumOff val="0"/>
                <a:alphaOff val="0"/>
                <a:tint val="94000"/>
                <a:satMod val="103000"/>
                <a:lumMod val="102000"/>
              </a:schemeClr>
            </a:gs>
            <a:gs pos="50000">
              <a:schemeClr val="accent2">
                <a:alpha val="80000"/>
                <a:hueOff val="0"/>
                <a:satOff val="0"/>
                <a:lumOff val="0"/>
                <a:alphaOff val="0"/>
                <a:shade val="100000"/>
                <a:satMod val="110000"/>
                <a:lumMod val="100000"/>
              </a:schemeClr>
            </a:gs>
            <a:gs pos="100000">
              <a:schemeClr val="accent2">
                <a:alpha val="80000"/>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endParaRPr lang="en-US" sz="4500" kern="1200" dirty="0"/>
        </a:p>
      </dsp:txBody>
      <dsp:txXfrm>
        <a:off x="7901594" y="97742"/>
        <a:ext cx="3141673" cy="53252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3E9B0E7-A533-40BA-B896-906F2A84F346}" type="datetimeFigureOut">
              <a:rPr lang="en-US" smtClean="0"/>
              <a:t>1/6/2024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DE8EDFB-D6A9-4A4F-BA9C-AA6A5D4E97FC}" type="slidenum">
              <a:rPr lang="en-US" smtClean="0"/>
              <a:t>‹#›</a:t>
            </a:fld>
            <a:endParaRPr lang="en-US"/>
          </a:p>
        </p:txBody>
      </p:sp>
    </p:spTree>
    <p:extLst>
      <p:ext uri="{BB962C8B-B14F-4D97-AF65-F5344CB8AC3E}">
        <p14:creationId xmlns:p14="http://schemas.microsoft.com/office/powerpoint/2010/main" val="400499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E8EDFB-D6A9-4A4F-BA9C-AA6A5D4E97FC}" type="slidenum">
              <a:rPr lang="en-US" smtClean="0"/>
              <a:t>8</a:t>
            </a:fld>
            <a:endParaRPr lang="en-US"/>
          </a:p>
        </p:txBody>
      </p:sp>
    </p:spTree>
    <p:extLst>
      <p:ext uri="{BB962C8B-B14F-4D97-AF65-F5344CB8AC3E}">
        <p14:creationId xmlns:p14="http://schemas.microsoft.com/office/powerpoint/2010/main" val="281606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9255346" y="2750337"/>
            <a:ext cx="1171888" cy="1356442"/>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5732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309"/>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143343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1161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5242641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4083383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a:xfrm>
            <a:off x="10729455" y="4709925"/>
            <a:ext cx="1154151" cy="1090789"/>
          </a:xfrm>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490681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0610128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9293982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659044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256C2ED-54A4-480D-B5C8-65C0D62359B9}" type="datetime2">
              <a:rPr lang="en-US" smtClean="0"/>
              <a:pPr/>
              <a:t>Saturday, January 6, 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7726224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42671584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Saturday, January 6,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10729455" y="2869895"/>
            <a:ext cx="1154151" cy="1090789"/>
          </a:xfr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371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6400564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01540265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Saturday, January 6,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4698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E14D2D-B1AF-4197-82D6-FC1F8BD05681}" type="datetime2">
              <a:rPr lang="en-US" smtClean="0"/>
              <a:t>Saturday, January 6,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65515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913807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6C2ED-54A4-480D-B5C8-65C0D62359B9}" type="datetime2">
              <a:rPr lang="en-US" smtClean="0"/>
              <a:pPr/>
              <a:t>Saturday, January 6, 2024</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6880949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56C2ED-54A4-480D-B5C8-65C0D62359B9}" type="datetime2">
              <a:rPr lang="en-US" smtClean="0"/>
              <a:pPr/>
              <a:t>Saturday, January 6, 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1586202981"/>
      </p:ext>
    </p:extLst>
  </p:cSld>
  <p:clrMap bg1="dk1" tx1="lt1" bg2="dk2" tx2="lt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 id="2147485018" r:id="rId16"/>
    <p:sldLayoutId id="214748501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4.wdp"/><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12.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Isaiah 27.6-28.13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699909" y="1833637"/>
            <a:ext cx="4472327" cy="693135"/>
          </a:xfrm>
        </p:spPr>
        <p:txBody>
          <a:bodyPr>
            <a:normAutofit/>
          </a:bodyPr>
          <a:lstStyle/>
          <a:p>
            <a:pPr algn="ctr"/>
            <a:r>
              <a:rPr lang="en-US" sz="2800" b="1" dirty="0">
                <a:latin typeface="Times New Roman" panose="02020603050405020304" pitchFamily="18" charset="0"/>
                <a:cs typeface="Times New Roman" panose="02020603050405020304" pitchFamily="18" charset="0"/>
              </a:rPr>
              <a:t>BEFORE</a:t>
            </a:r>
          </a:p>
        </p:txBody>
      </p:sp>
      <p:sp>
        <p:nvSpPr>
          <p:cNvPr id="5" name="Content Placeholder 4">
            <a:extLst>
              <a:ext uri="{FF2B5EF4-FFF2-40B4-BE49-F238E27FC236}">
                <a16:creationId xmlns:a16="http://schemas.microsoft.com/office/drawing/2014/main" id="{EC34C49F-0844-2DB8-9054-15D66E518650}"/>
              </a:ext>
            </a:extLst>
          </p:cNvPr>
          <p:cNvSpPr>
            <a:spLocks noGrp="1"/>
          </p:cNvSpPr>
          <p:nvPr>
            <p:ph sz="half" idx="2"/>
          </p:nvPr>
        </p:nvSpPr>
        <p:spPr>
          <a:xfrm>
            <a:off x="680319" y="2743201"/>
            <a:ext cx="4918376" cy="3537284"/>
          </a:xfrm>
        </p:spPr>
        <p:txBody>
          <a:bodyPr>
            <a:normAutofit fontScale="62500" lnSpcReduction="20000"/>
          </a:bodyPr>
          <a:lstStyle/>
          <a:p>
            <a:pPr marL="0" indent="0" algn="ctr">
              <a:lnSpc>
                <a:spcPct val="120000"/>
              </a:lnSpc>
              <a:buNone/>
            </a:pPr>
            <a:r>
              <a:rPr lang="en-US" sz="4000" dirty="0">
                <a:cs typeface="Times New Roman" panose="02020603050405020304" pitchFamily="18" charset="0"/>
              </a:rPr>
              <a:t>Praise be Adonai our God, sovereign of the universe Who has chosen faithful Nevi’im to speak words of truth.  Praise be You, Adonai, for the revelation of Torah, for Your servant Messiah, for Your people and for Nevi’im of true righteousness.</a:t>
            </a:r>
          </a:p>
          <a:p>
            <a:pPr marL="0" indent="0" algn="ctr">
              <a:buNone/>
            </a:pPr>
            <a:endParaRPr lang="en-US" sz="2500" dirty="0">
              <a:latin typeface="Times New Roman" panose="02020603050405020304" pitchFamily="18" charset="0"/>
              <a:cs typeface="Times New Roman" panose="02020603050405020304" pitchFamily="18" charset="0"/>
            </a:endParaRPr>
          </a:p>
        </p:txBody>
      </p:sp>
      <p:pic>
        <p:nvPicPr>
          <p:cNvPr id="1026" name="Picture 2" descr="Image result for images of God's prophets">
            <a:extLst>
              <a:ext uri="{FF2B5EF4-FFF2-40B4-BE49-F238E27FC236}">
                <a16:creationId xmlns:a16="http://schemas.microsoft.com/office/drawing/2014/main" id="{EB2475BB-DC54-9FF9-CF6F-9CF99C46B33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342062" y="3358356"/>
            <a:ext cx="428625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3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86549-21C3-401D-1430-DE7676A0F619}"/>
              </a:ext>
            </a:extLst>
          </p:cNvPr>
          <p:cNvSpPr>
            <a:spLocks noGrp="1"/>
          </p:cNvSpPr>
          <p:nvPr>
            <p:ph type="title"/>
          </p:nvPr>
        </p:nvSpPr>
        <p:spPr/>
        <p:txBody>
          <a:bodyPr>
            <a:normAutofit/>
          </a:bodyPr>
          <a:lstStyle/>
          <a:p>
            <a:pPr algn="ctr"/>
            <a:r>
              <a:rPr lang="en-US" sz="4400" b="1" dirty="0"/>
              <a:t>Isaiah 27.6-28.13</a:t>
            </a:r>
          </a:p>
        </p:txBody>
      </p:sp>
      <p:sp>
        <p:nvSpPr>
          <p:cNvPr id="7" name="Text Placeholder 6">
            <a:extLst>
              <a:ext uri="{FF2B5EF4-FFF2-40B4-BE49-F238E27FC236}">
                <a16:creationId xmlns:a16="http://schemas.microsoft.com/office/drawing/2014/main" id="{A10B12E8-CFCE-89F3-4D9A-E1E78B359E2C}"/>
              </a:ext>
            </a:extLst>
          </p:cNvPr>
          <p:cNvSpPr>
            <a:spLocks noGrp="1"/>
          </p:cNvSpPr>
          <p:nvPr>
            <p:ph type="body" idx="1"/>
          </p:nvPr>
        </p:nvSpPr>
        <p:spPr>
          <a:xfrm>
            <a:off x="1386893" y="2080754"/>
            <a:ext cx="4813381" cy="693135"/>
          </a:xfrm>
        </p:spPr>
        <p:txBody>
          <a:bodyPr>
            <a:normAutofit fontScale="55000" lnSpcReduction="20000"/>
          </a:bodyPr>
          <a:lstStyle/>
          <a:p>
            <a:pPr algn="ctr"/>
            <a:endParaRPr lang="en-US" sz="2800" dirty="0">
              <a:latin typeface="Times New Roman" panose="02020603050405020304" pitchFamily="18" charset="0"/>
              <a:cs typeface="Times New Roman" panose="02020603050405020304" pitchFamily="18" charset="0"/>
            </a:endParaRPr>
          </a:p>
          <a:p>
            <a:pPr algn="ctr"/>
            <a:r>
              <a:rPr lang="en-US" sz="5100" b="1" dirty="0">
                <a:latin typeface="Times New Roman" panose="02020603050405020304" pitchFamily="18" charset="0"/>
                <a:cs typeface="Times New Roman" panose="02020603050405020304" pitchFamily="18" charset="0"/>
              </a:rPr>
              <a:t>After</a:t>
            </a:r>
          </a:p>
        </p:txBody>
      </p:sp>
      <p:sp>
        <p:nvSpPr>
          <p:cNvPr id="2" name="Content Placeholder 1">
            <a:extLst>
              <a:ext uri="{FF2B5EF4-FFF2-40B4-BE49-F238E27FC236}">
                <a16:creationId xmlns:a16="http://schemas.microsoft.com/office/drawing/2014/main" id="{15A96ECD-EE06-A220-02CD-31326D89F066}"/>
              </a:ext>
            </a:extLst>
          </p:cNvPr>
          <p:cNvSpPr>
            <a:spLocks noGrp="1"/>
          </p:cNvSpPr>
          <p:nvPr>
            <p:ph sz="half" idx="2"/>
          </p:nvPr>
        </p:nvSpPr>
        <p:spPr>
          <a:xfrm>
            <a:off x="680319" y="2831432"/>
            <a:ext cx="6466437" cy="3537284"/>
          </a:xfrm>
        </p:spPr>
        <p:txBody>
          <a:bodyPr>
            <a:normAutofit/>
          </a:bodyPr>
          <a:lstStyle/>
          <a:p>
            <a:r>
              <a:rPr lang="en-US" sz="2500" dirty="0">
                <a:cs typeface="Times New Roman" panose="02020603050405020304" pitchFamily="18" charset="0"/>
              </a:rPr>
              <a:t>Praise to You Adonai our God, sovereign of the universe, Rock of all creation, Righteous One of all generations, the Faithful God,  Whose Word is deed, Whose every command is just &amp; true. For the Torah, for the privilege of worship, for the Nevi’im and for this Shabbat that You, Adonai our God, have given us for holiness and rest, for honor and glory.</a:t>
            </a:r>
          </a:p>
          <a:p>
            <a:endParaRPr lang="en-US" dirty="0"/>
          </a:p>
        </p:txBody>
      </p:sp>
      <p:pic>
        <p:nvPicPr>
          <p:cNvPr id="4100" name="Picture 4" descr="Image result for images of Israel ancient harvest">
            <a:extLst>
              <a:ext uri="{FF2B5EF4-FFF2-40B4-BE49-F238E27FC236}">
                <a16:creationId xmlns:a16="http://schemas.microsoft.com/office/drawing/2014/main" id="{1F0BEA52-82F2-511E-67DA-7BF90B3A5336}"/>
              </a:ext>
            </a:extLst>
          </p:cNvPr>
          <p:cNvPicPr>
            <a:picLocks noGrp="1" noChangeAspect="1" noChangeArrowheads="1"/>
          </p:cNvPicPr>
          <p:nvPr>
            <p:ph sz="quarter" idx="4"/>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750384" y="2773889"/>
            <a:ext cx="39338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104" name="Picture 3103">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06" name="Picture 3105">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108" name="Picture 3107">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110" name="Rectangle 3109">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12" name="Rectangle 3111">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114" name="Rectangle 3113">
            <a:extLst>
              <a:ext uri="{FF2B5EF4-FFF2-40B4-BE49-F238E27FC236}">
                <a16:creationId xmlns:a16="http://schemas.microsoft.com/office/drawing/2014/main" id="{3242BD3F-34D8-49D9-AD50-57D2CA82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16" name="Picture 3115">
            <a:extLst>
              <a:ext uri="{FF2B5EF4-FFF2-40B4-BE49-F238E27FC236}">
                <a16:creationId xmlns:a16="http://schemas.microsoft.com/office/drawing/2014/main" id="{01F64344-FAFE-4948-973B-8451CA5583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118" name="Rectangle 3117">
            <a:extLst>
              <a:ext uri="{FF2B5EF4-FFF2-40B4-BE49-F238E27FC236}">
                <a16:creationId xmlns:a16="http://schemas.microsoft.com/office/drawing/2014/main" id="{1A6C6EF1-C706-4615-8C87-D960AC8C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Rectangle 3119">
            <a:extLst>
              <a:ext uri="{FF2B5EF4-FFF2-40B4-BE49-F238E27FC236}">
                <a16:creationId xmlns:a16="http://schemas.microsoft.com/office/drawing/2014/main" id="{0950EF2F-D329-4C76-A186-2AC32948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825C95-1DCF-1A6C-D36D-5AA339085EDB}"/>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b="1" dirty="0"/>
              <a:t>Connection between the </a:t>
            </a:r>
            <a:br>
              <a:rPr lang="en-US" b="1" dirty="0"/>
            </a:br>
            <a:r>
              <a:rPr lang="en-US" b="1" dirty="0"/>
              <a:t>Prophet &amp; Parashah</a:t>
            </a:r>
          </a:p>
        </p:txBody>
      </p:sp>
      <p:pic>
        <p:nvPicPr>
          <p:cNvPr id="3122" name="Picture 3121">
            <a:extLst>
              <a:ext uri="{FF2B5EF4-FFF2-40B4-BE49-F238E27FC236}">
                <a16:creationId xmlns:a16="http://schemas.microsoft.com/office/drawing/2014/main" id="{B427DF1C-7943-48BF-8180-3C85130570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Content Placeholder 3">
            <a:extLst>
              <a:ext uri="{FF2B5EF4-FFF2-40B4-BE49-F238E27FC236}">
                <a16:creationId xmlns:a16="http://schemas.microsoft.com/office/drawing/2014/main" id="{F23103D7-076F-A43E-AD06-14A95A6C4E01}"/>
              </a:ext>
            </a:extLst>
          </p:cNvPr>
          <p:cNvSpPr>
            <a:spLocks noGrp="1"/>
          </p:cNvSpPr>
          <p:nvPr>
            <p:ph sz="half" idx="2"/>
          </p:nvPr>
        </p:nvSpPr>
        <p:spPr>
          <a:xfrm>
            <a:off x="680321" y="2336873"/>
            <a:ext cx="6423211" cy="3599316"/>
          </a:xfrm>
        </p:spPr>
        <p:txBody>
          <a:bodyPr vert="horz" lIns="91440" tIns="45720" rIns="91440" bIns="45720" rtlCol="0">
            <a:normAutofit/>
          </a:bodyPr>
          <a:lstStyle/>
          <a:p>
            <a:pPr marL="0">
              <a:buClr>
                <a:srgbClr val="FFFFFF"/>
              </a:buClr>
              <a:buSzPct val="125000"/>
            </a:pPr>
            <a:endParaRPr lang="en-US" sz="2000" dirty="0"/>
          </a:p>
          <a:p>
            <a:pPr marL="0">
              <a:buClr>
                <a:srgbClr val="FFFFFF"/>
              </a:buClr>
              <a:buSzPct val="125000"/>
            </a:pPr>
            <a:r>
              <a:rPr lang="en-US" sz="2800" dirty="0">
                <a:effectLst/>
              </a:rPr>
              <a:t>In both the Prophet reading and Parashah </a:t>
            </a:r>
            <a:r>
              <a:rPr lang="en-US" sz="2800" dirty="0" err="1">
                <a:effectLst/>
              </a:rPr>
              <a:t>Sh’mot</a:t>
            </a:r>
            <a:r>
              <a:rPr lang="en-US" sz="2800" dirty="0">
                <a:effectLst/>
              </a:rPr>
              <a:t> Adonai is preparing to render a judgement that will destroy with the utmost precision according to His prerogative; unfolding His thorough, elaborate plan of redemption and restoration</a:t>
            </a:r>
          </a:p>
        </p:txBody>
      </p:sp>
      <p:sp>
        <p:nvSpPr>
          <p:cNvPr id="3124" name="Rectangle 3123">
            <a:extLst>
              <a:ext uri="{FF2B5EF4-FFF2-40B4-BE49-F238E27FC236}">
                <a16:creationId xmlns:a16="http://schemas.microsoft.com/office/drawing/2014/main" id="{72D5BAAA-C033-4271-A59A-E59E9E4E5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related image detail. Rough Rope stock photo. Image of object, detail, construction - 17881916">
            <a:extLst>
              <a:ext uri="{FF2B5EF4-FFF2-40B4-BE49-F238E27FC236}">
                <a16:creationId xmlns:a16="http://schemas.microsoft.com/office/drawing/2014/main" id="{E22BD1CA-25CD-ECD0-6B09-9C33D37C296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8563287" y="1177725"/>
            <a:ext cx="2731172" cy="449575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0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D9DB2F-C303-6C32-0A98-07278D1BA326}"/>
              </a:ext>
            </a:extLst>
          </p:cNvPr>
          <p:cNvSpPr>
            <a:spLocks noGrp="1"/>
          </p:cNvSpPr>
          <p:nvPr>
            <p:ph type="title"/>
          </p:nvPr>
        </p:nvSpPr>
        <p:spPr>
          <a:xfrm>
            <a:off x="457200" y="594359"/>
            <a:ext cx="3200400" cy="1220154"/>
          </a:xfrm>
        </p:spPr>
        <p:txBody>
          <a:bodyPr>
            <a:normAutofit/>
          </a:bodyPr>
          <a:lstStyle/>
          <a:p>
            <a:pPr algn="ctr"/>
            <a:r>
              <a:rPr lang="en-US" sz="4800" b="1" dirty="0">
                <a:latin typeface="Times New Roman" panose="02020603050405020304" pitchFamily="18" charset="0"/>
                <a:cs typeface="Times New Roman" panose="02020603050405020304" pitchFamily="18" charset="0"/>
              </a:rPr>
              <a:t>KEY</a:t>
            </a:r>
          </a:p>
        </p:txBody>
      </p:sp>
      <p:sp>
        <p:nvSpPr>
          <p:cNvPr id="4" name="Content Placeholder 3">
            <a:extLst>
              <a:ext uri="{FF2B5EF4-FFF2-40B4-BE49-F238E27FC236}">
                <a16:creationId xmlns:a16="http://schemas.microsoft.com/office/drawing/2014/main" id="{F23103D7-076F-A43E-AD06-14A95A6C4E01}"/>
              </a:ext>
            </a:extLst>
          </p:cNvPr>
          <p:cNvSpPr>
            <a:spLocks noGrp="1"/>
          </p:cNvSpPr>
          <p:nvPr>
            <p:ph idx="1"/>
          </p:nvPr>
        </p:nvSpPr>
        <p:spPr>
          <a:xfrm>
            <a:off x="5069304" y="2312770"/>
            <a:ext cx="5622759" cy="3676549"/>
          </a:xfrm>
        </p:spPr>
        <p:txBody>
          <a:bodyPr>
            <a:normAutofit lnSpcReduction="10000"/>
          </a:bodyPr>
          <a:lstStyle/>
          <a:p>
            <a:pPr>
              <a:buClr>
                <a:srgbClr val="FFFFFF"/>
              </a:buClr>
              <a:buSzPct val="120000"/>
              <a:buFont typeface="Wingdings" panose="05000000000000000000" pitchFamily="2" charset="2"/>
              <a:buChar char="§"/>
            </a:pPr>
            <a:r>
              <a:rPr lang="en-US" sz="2800" kern="100" dirty="0">
                <a:effectLst/>
                <a:ea typeface="Calibri" panose="020F0502020204030204" pitchFamily="34" charset="0"/>
                <a:cs typeface="Times New Roman" panose="02020603050405020304" pitchFamily="18" charset="0"/>
              </a:rPr>
              <a:t>Adonai’s ultimate goal is for His people to be free from the bondage and influence of sin and know the dignity and splendor of being under the rule of their True King. Every generation is to remember and worship </a:t>
            </a:r>
            <a:r>
              <a:rPr lang="en-US" sz="2800" kern="100" dirty="0" err="1">
                <a:effectLst/>
                <a:ea typeface="Calibri" panose="020F0502020204030204" pitchFamily="34" charset="0"/>
                <a:cs typeface="Times New Roman" panose="02020603050405020304" pitchFamily="18" charset="0"/>
              </a:rPr>
              <a:t>Yud</a:t>
            </a:r>
            <a:r>
              <a:rPr lang="en-US" sz="2800" kern="100" dirty="0">
                <a:effectLst/>
                <a:ea typeface="Calibri" panose="020F0502020204030204" pitchFamily="34" charset="0"/>
                <a:cs typeface="Times New Roman" panose="02020603050405020304" pitchFamily="18" charset="0"/>
              </a:rPr>
              <a:t> Heh Vav Heh; every tribe is to return to The I AM That I Am. </a:t>
            </a:r>
          </a:p>
        </p:txBody>
      </p:sp>
      <p:sp>
        <p:nvSpPr>
          <p:cNvPr id="3" name="Text Placeholder 2">
            <a:extLst>
              <a:ext uri="{FF2B5EF4-FFF2-40B4-BE49-F238E27FC236}">
                <a16:creationId xmlns:a16="http://schemas.microsoft.com/office/drawing/2014/main" id="{1879F0AD-D42A-F145-9143-C7D0BAD01840}"/>
              </a:ext>
            </a:extLst>
          </p:cNvPr>
          <p:cNvSpPr>
            <a:spLocks noGrp="1"/>
          </p:cNvSpPr>
          <p:nvPr>
            <p:ph type="body" sz="half" idx="2"/>
          </p:nvPr>
        </p:nvSpPr>
        <p:spPr/>
        <p:txBody>
          <a:bodyPr>
            <a:normAutofit/>
          </a:bodyPr>
          <a:lstStyle/>
          <a:p>
            <a:pPr algn="ctr"/>
            <a:r>
              <a:rPr lang="en-US" sz="3000" b="1" kern="100" dirty="0">
                <a:ea typeface="Calibri" panose="020F0502020204030204" pitchFamily="34" charset="0"/>
                <a:cs typeface="Times New Roman" panose="02020603050405020304" pitchFamily="18" charset="0"/>
              </a:rPr>
              <a:t>                                                        </a:t>
            </a:r>
            <a:endParaRPr lang="en-US" dirty="0"/>
          </a:p>
        </p:txBody>
      </p:sp>
      <p:pic>
        <p:nvPicPr>
          <p:cNvPr id="1026" name="Picture 2" descr="Embracing Judaism : Ancient Jewish scrolls found in north Afghanistan">
            <a:extLst>
              <a:ext uri="{FF2B5EF4-FFF2-40B4-BE49-F238E27FC236}">
                <a16:creationId xmlns:a16="http://schemas.microsoft.com/office/drawing/2014/main" id="{25F4AD15-37FD-0BB2-C646-9A058F1C17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1423" y="2312771"/>
            <a:ext cx="42862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7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 name="Picture 4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3" name="Picture 4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5" name="Rectangle 4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9" name="Rectangle 48">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3" name="Rectangle 52">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67F08A5F-CDB2-C7B9-C1C1-627E930E04EA}"/>
              </a:ext>
            </a:extLst>
          </p:cNvPr>
          <p:cNvSpPr>
            <a:spLocks noGrp="1"/>
          </p:cNvSpPr>
          <p:nvPr>
            <p:ph type="title"/>
          </p:nvPr>
        </p:nvSpPr>
        <p:spPr>
          <a:xfrm>
            <a:off x="680321" y="753228"/>
            <a:ext cx="5584677" cy="1080938"/>
          </a:xfrm>
        </p:spPr>
        <p:txBody>
          <a:bodyPr vert="horz" lIns="91440" tIns="45720" rIns="91440" bIns="45720" rtlCol="0" anchor="ctr">
            <a:normAutofit/>
          </a:bodyPr>
          <a:lstStyle/>
          <a:p>
            <a:r>
              <a:rPr lang="en-US"/>
              <a:t>       Fulfilled</a:t>
            </a:r>
          </a:p>
        </p:txBody>
      </p:sp>
      <p:pic>
        <p:nvPicPr>
          <p:cNvPr id="57" name="Picture 56">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4" name="TextBox 3">
            <a:extLst>
              <a:ext uri="{FF2B5EF4-FFF2-40B4-BE49-F238E27FC236}">
                <a16:creationId xmlns:a16="http://schemas.microsoft.com/office/drawing/2014/main" id="{94CF1CE5-3671-FC45-04C8-81C2804027C6}"/>
              </a:ext>
            </a:extLst>
          </p:cNvPr>
          <p:cNvSpPr txBox="1"/>
          <p:nvPr/>
        </p:nvSpPr>
        <p:spPr>
          <a:xfrm>
            <a:off x="351738" y="2350167"/>
            <a:ext cx="5439462" cy="3845435"/>
          </a:xfrm>
          <a:prstGeom prst="rect">
            <a:avLst/>
          </a:prstGeom>
        </p:spPr>
        <p:txBody>
          <a:bodyPr vert="horz" lIns="91440" tIns="45720" rIns="91440" bIns="45720" rtlCol="0">
            <a:noAutofit/>
          </a:bodyPr>
          <a:lstStyle/>
          <a:p>
            <a:pPr marL="457200" indent="-457200" defTabSz="914400">
              <a:lnSpc>
                <a:spcPct val="90000"/>
              </a:lnSpc>
              <a:spcAft>
                <a:spcPts val="800"/>
              </a:spcAft>
              <a:buFont typeface="Wingdings" panose="05000000000000000000" pitchFamily="2" charset="2"/>
              <a:buChar char="§"/>
            </a:pPr>
            <a:r>
              <a:rPr lang="en-US" sz="2800" kern="100" dirty="0">
                <a:effectLst/>
                <a:ea typeface="Calibri" panose="020F0502020204030204" pitchFamily="34" charset="0"/>
                <a:cs typeface="Times New Roman" panose="02020603050405020304" pitchFamily="18" charset="0"/>
              </a:rPr>
              <a:t>The exile Adonai had Isaiah prophesy occurred just as Yah said it would and Adonai is even now calling His people back to Israel. He has given His word that Israel will be restored to the promised land and made one under Messiah. </a:t>
            </a:r>
          </a:p>
          <a:p>
            <a:pPr defTabSz="914400">
              <a:lnSpc>
                <a:spcPct val="90000"/>
              </a:lnSpc>
              <a:spcAft>
                <a:spcPts val="800"/>
              </a:spcAft>
            </a:pPr>
            <a:endParaRPr lang="en-US" sz="2800" b="1" dirty="0">
              <a:solidFill>
                <a:srgbClr val="FFC000"/>
              </a:solidFill>
              <a:effectLst/>
            </a:endParaRPr>
          </a:p>
        </p:txBody>
      </p:sp>
      <p:sp>
        <p:nvSpPr>
          <p:cNvPr id="59" name="Rectangle 58">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images of God's Word fulfilled">
            <a:extLst>
              <a:ext uri="{FF2B5EF4-FFF2-40B4-BE49-F238E27FC236}">
                <a16:creationId xmlns:a16="http://schemas.microsoft.com/office/drawing/2014/main" id="{83C6C6CF-C8BF-ADF1-397F-FA4FF2E3B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165" y="1588770"/>
            <a:ext cx="3629025" cy="384950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8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kneeling in a field with their hands up&#10;&#10;Description automatically generated">
            <a:extLst>
              <a:ext uri="{FF2B5EF4-FFF2-40B4-BE49-F238E27FC236}">
                <a16:creationId xmlns:a16="http://schemas.microsoft.com/office/drawing/2014/main" id="{8AC05576-7DB8-DFC3-8B95-3F05E1366F39}"/>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Diagram 3">
            <a:extLst>
              <a:ext uri="{FF2B5EF4-FFF2-40B4-BE49-F238E27FC236}">
                <a16:creationId xmlns:a16="http://schemas.microsoft.com/office/drawing/2014/main" id="{4AE3206E-E2E8-B36C-7C7E-CDCA3BDFF4C4}"/>
              </a:ext>
            </a:extLst>
          </p:cNvPr>
          <p:cNvGraphicFramePr/>
          <p:nvPr>
            <p:extLst>
              <p:ext uri="{D42A27DB-BD31-4B8C-83A1-F6EECF244321}">
                <p14:modId xmlns:p14="http://schemas.microsoft.com/office/powerpoint/2010/main" val="3586066562"/>
              </p:ext>
            </p:extLst>
          </p:nvPr>
        </p:nvGraphicFramePr>
        <p:xfrm>
          <a:off x="441156" y="552197"/>
          <a:ext cx="11149263" cy="5520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9E06F014-319A-FA65-A4EB-F5ACD83A8233}"/>
              </a:ext>
            </a:extLst>
          </p:cNvPr>
          <p:cNvSpPr txBox="1"/>
          <p:nvPr/>
        </p:nvSpPr>
        <p:spPr>
          <a:xfrm>
            <a:off x="760796" y="877102"/>
            <a:ext cx="2791327" cy="3416320"/>
          </a:xfrm>
          <a:prstGeom prst="rect">
            <a:avLst/>
          </a:prstGeom>
          <a:noFill/>
        </p:spPr>
        <p:txBody>
          <a:bodyPr wrap="square" rtlCol="0">
            <a:spAutoFit/>
          </a:bodyPr>
          <a:lstStyle/>
          <a:p>
            <a:pPr marL="0" marR="0" algn="ctr"/>
            <a:r>
              <a:rPr lang="en-US" sz="2800" b="1" dirty="0">
                <a:solidFill>
                  <a:schemeClr val="bg1"/>
                </a:solidFill>
                <a:effectLst/>
                <a:ea typeface="Times New Roman" panose="02020603050405020304" pitchFamily="18" charset="0"/>
              </a:rPr>
              <a:t>1</a:t>
            </a:r>
          </a:p>
          <a:p>
            <a:pPr marL="0" marR="0" algn="ctr"/>
            <a:endParaRPr lang="en-US" sz="2800" b="1" dirty="0">
              <a:solidFill>
                <a:schemeClr val="bg1"/>
              </a:solidFill>
              <a:effectLst/>
              <a:ea typeface="Times New Roman" panose="02020603050405020304" pitchFamily="18" charset="0"/>
            </a:endParaRPr>
          </a:p>
          <a:p>
            <a:pPr marL="0" marR="0" algn="ctr"/>
            <a:r>
              <a:rPr lang="en-US" sz="3200" dirty="0">
                <a:solidFill>
                  <a:schemeClr val="bg1"/>
                </a:solidFill>
                <a:effectLst/>
                <a:ea typeface="Calibri" panose="020F0502020204030204" pitchFamily="34" charset="0"/>
              </a:rPr>
              <a:t>Only Yah knows how to accomplish all of His purposes </a:t>
            </a:r>
            <a:endParaRPr lang="en-US" sz="3200" b="1" dirty="0">
              <a:solidFill>
                <a:schemeClr val="bg1"/>
              </a:solidFill>
              <a:effectLst/>
              <a:ea typeface="Times New Roman" panose="02020603050405020304" pitchFamily="18" charset="0"/>
            </a:endParaRPr>
          </a:p>
        </p:txBody>
      </p:sp>
      <p:sp>
        <p:nvSpPr>
          <p:cNvPr id="5" name="TextBox 4">
            <a:extLst>
              <a:ext uri="{FF2B5EF4-FFF2-40B4-BE49-F238E27FC236}">
                <a16:creationId xmlns:a16="http://schemas.microsoft.com/office/drawing/2014/main" id="{B67C0F97-2657-E706-4662-52833145C319}"/>
              </a:ext>
            </a:extLst>
          </p:cNvPr>
          <p:cNvSpPr txBox="1"/>
          <p:nvPr/>
        </p:nvSpPr>
        <p:spPr>
          <a:xfrm>
            <a:off x="4620125" y="785091"/>
            <a:ext cx="2943728" cy="4970591"/>
          </a:xfrm>
          <a:prstGeom prst="rect">
            <a:avLst/>
          </a:prstGeom>
          <a:noFill/>
        </p:spPr>
        <p:txBody>
          <a:bodyPr wrap="square" rtlCol="0">
            <a:spAutoFit/>
          </a:bodyPr>
          <a:lstStyle/>
          <a:p>
            <a:pPr algn="ctr"/>
            <a:endParaRPr lang="en-US" sz="900" dirty="0">
              <a:solidFill>
                <a:schemeClr val="bg1"/>
              </a:solidFill>
            </a:endParaRPr>
          </a:p>
          <a:p>
            <a:pPr algn="ctr"/>
            <a:r>
              <a:rPr lang="en-US" sz="2800" dirty="0">
                <a:solidFill>
                  <a:schemeClr val="bg1"/>
                </a:solidFill>
              </a:rPr>
              <a:t>2</a:t>
            </a:r>
          </a:p>
          <a:p>
            <a:pPr algn="ctr"/>
            <a:r>
              <a:rPr lang="en-US" sz="2800" dirty="0">
                <a:solidFill>
                  <a:schemeClr val="bg1"/>
                </a:solidFill>
                <a:effectLst/>
                <a:ea typeface="Calibri" panose="020F0502020204030204" pitchFamily="34" charset="0"/>
              </a:rPr>
              <a:t>Adonai will not suffer His people’s delusion of comfort with sin or the enemy’s interference.   He is utterly committed to His plan.</a:t>
            </a:r>
            <a:endParaRPr lang="en-US" sz="2800" dirty="0">
              <a:solidFill>
                <a:schemeClr val="bg1"/>
              </a:solidFill>
            </a:endParaRPr>
          </a:p>
        </p:txBody>
      </p:sp>
      <p:sp>
        <p:nvSpPr>
          <p:cNvPr id="6" name="TextBox 5">
            <a:extLst>
              <a:ext uri="{FF2B5EF4-FFF2-40B4-BE49-F238E27FC236}">
                <a16:creationId xmlns:a16="http://schemas.microsoft.com/office/drawing/2014/main" id="{7E723D23-C57A-E87D-64FD-23A7EAADF655}"/>
              </a:ext>
            </a:extLst>
          </p:cNvPr>
          <p:cNvSpPr txBox="1"/>
          <p:nvPr/>
        </p:nvSpPr>
        <p:spPr>
          <a:xfrm>
            <a:off x="8595360" y="1040762"/>
            <a:ext cx="2667000" cy="4139595"/>
          </a:xfrm>
          <a:prstGeom prst="rect">
            <a:avLst/>
          </a:prstGeom>
          <a:noFill/>
        </p:spPr>
        <p:txBody>
          <a:bodyPr wrap="square" rtlCol="0">
            <a:spAutoFit/>
          </a:bodyPr>
          <a:lstStyle/>
          <a:p>
            <a:pPr algn="ctr"/>
            <a:r>
              <a:rPr lang="en-US" sz="2800" dirty="0">
                <a:solidFill>
                  <a:schemeClr val="bg1"/>
                </a:solidFill>
              </a:rPr>
              <a:t>3</a:t>
            </a:r>
          </a:p>
          <a:p>
            <a:pPr algn="ctr"/>
            <a:endParaRPr lang="en-US" sz="1100" dirty="0">
              <a:solidFill>
                <a:schemeClr val="bg1"/>
              </a:solidFill>
            </a:endParaRPr>
          </a:p>
          <a:p>
            <a:pPr algn="ctr"/>
            <a:r>
              <a:rPr lang="en-US" sz="3200" dirty="0">
                <a:solidFill>
                  <a:schemeClr val="bg1"/>
                </a:solidFill>
                <a:effectLst/>
                <a:ea typeface="Calibri" panose="020F0502020204030204" pitchFamily="34" charset="0"/>
              </a:rPr>
              <a:t>Adonai’s rebuke is an instrument of restoration and the wise do not reject it. </a:t>
            </a:r>
            <a:endParaRPr lang="en-US" sz="3200" dirty="0">
              <a:solidFill>
                <a:schemeClr val="bg1"/>
              </a:solidFill>
            </a:endParaRPr>
          </a:p>
        </p:txBody>
      </p:sp>
    </p:spTree>
    <p:extLst>
      <p:ext uri="{BB962C8B-B14F-4D97-AF65-F5344CB8AC3E}">
        <p14:creationId xmlns:p14="http://schemas.microsoft.com/office/powerpoint/2010/main" val="386563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4000">
              <a:schemeClr val="accent2">
                <a:lumMod val="75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5173" name="Picture 5172">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75" name="Picture 5174">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177" name="Picture 5176">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179" name="Rectangle 5178">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181" name="Rectangle 5180">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183" name="Rectangle 5182">
            <a:extLst>
              <a:ext uri="{FF2B5EF4-FFF2-40B4-BE49-F238E27FC236}">
                <a16:creationId xmlns:a16="http://schemas.microsoft.com/office/drawing/2014/main" id="{84F2EC7C-E163-43C8-95E1-D68C8343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od is Speaking Are We Listening?">
            <a:extLst>
              <a:ext uri="{FF2B5EF4-FFF2-40B4-BE49-F238E27FC236}">
                <a16:creationId xmlns:a16="http://schemas.microsoft.com/office/drawing/2014/main" id="{35EA647A-0471-B096-6C30-F969713A17C3}"/>
              </a:ext>
            </a:extLst>
          </p:cNvPr>
          <p:cNvPicPr>
            <a:picLocks noGrp="1" noChangeAspect="1" noChangeArrowheads="1"/>
          </p:cNvPicPr>
          <p:nvPr>
            <p:ph sz="half" idx="2"/>
          </p:nvPr>
        </p:nvPicPr>
        <p:blipFill rotWithShape="1">
          <a:blip r:embed="rId5">
            <a:alphaModFix amt="15000"/>
            <a:biLevel thresh="50000"/>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6050" r="9091" b="3041"/>
          <a:stretch/>
        </p:blipFill>
        <p:spPr bwMode="auto">
          <a:xfrm>
            <a:off x="200526" y="817395"/>
            <a:ext cx="1187516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85" name="Picture 5184">
            <a:extLst>
              <a:ext uri="{FF2B5EF4-FFF2-40B4-BE49-F238E27FC236}">
                <a16:creationId xmlns:a16="http://schemas.microsoft.com/office/drawing/2014/main" id="{57E9ED38-2B6B-4DE5-852E-9C04BC33F7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5187" name="Rectangle 5186">
            <a:extLst>
              <a:ext uri="{FF2B5EF4-FFF2-40B4-BE49-F238E27FC236}">
                <a16:creationId xmlns:a16="http://schemas.microsoft.com/office/drawing/2014/main" id="{B7708FB3-3153-4642-9643-178CEC5EC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5EF0AD69-521E-78C1-91CE-4BE8712D0AD1}"/>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        </a:t>
            </a:r>
            <a:r>
              <a:rPr lang="en-US" b="1"/>
              <a:t>Application</a:t>
            </a:r>
            <a:endParaRPr lang="en-US" b="1" dirty="0"/>
          </a:p>
        </p:txBody>
      </p:sp>
      <p:pic>
        <p:nvPicPr>
          <p:cNvPr id="5189" name="Picture 5188">
            <a:extLst>
              <a:ext uri="{FF2B5EF4-FFF2-40B4-BE49-F238E27FC236}">
                <a16:creationId xmlns:a16="http://schemas.microsoft.com/office/drawing/2014/main" id="{FEDB5B53-2430-4E88-8159-E988DB380D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191" name="Rectangle 5190">
            <a:extLst>
              <a:ext uri="{FF2B5EF4-FFF2-40B4-BE49-F238E27FC236}">
                <a16:creationId xmlns:a16="http://schemas.microsoft.com/office/drawing/2014/main" id="{660614B3-AE58-4129-BD79-6512D61E3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Content Placeholder 7">
            <a:extLst>
              <a:ext uri="{FF2B5EF4-FFF2-40B4-BE49-F238E27FC236}">
                <a16:creationId xmlns:a16="http://schemas.microsoft.com/office/drawing/2014/main" id="{54A587C0-3CCB-9867-E4CD-B9F2A9878933}"/>
              </a:ext>
            </a:extLst>
          </p:cNvPr>
          <p:cNvSpPr>
            <a:spLocks noGrp="1"/>
          </p:cNvSpPr>
          <p:nvPr>
            <p:ph sz="half" idx="1"/>
          </p:nvPr>
        </p:nvSpPr>
        <p:spPr>
          <a:xfrm>
            <a:off x="376989" y="2336873"/>
            <a:ext cx="11044990" cy="3395060"/>
          </a:xfrm>
        </p:spPr>
        <p:txBody>
          <a:bodyPr vert="horz" lIns="91440" tIns="45720" rIns="91440" bIns="45720" rtlCol="0" anchor="ctr">
            <a:normAutofit/>
          </a:bodyPr>
          <a:lstStyle/>
          <a:p>
            <a:pPr marL="0">
              <a:spcBef>
                <a:spcPts val="0"/>
              </a:spcBef>
              <a:spcAft>
                <a:spcPts val="800"/>
              </a:spcAft>
            </a:pPr>
            <a:endParaRPr lang="en-US" sz="2000" dirty="0">
              <a:effectLst/>
            </a:endParaRPr>
          </a:p>
          <a:p>
            <a:pPr marL="0" indent="0" algn="ctr">
              <a:spcBef>
                <a:spcPts val="0"/>
              </a:spcBef>
              <a:spcAft>
                <a:spcPts val="800"/>
              </a:spcAft>
              <a:buNone/>
            </a:pPr>
            <a:r>
              <a:rPr lang="en-US" sz="3200" dirty="0">
                <a:effectLst/>
              </a:rPr>
              <a:t>Listen when Adonai sends warnings through His prophets. Trust Him to bring us to the goal.</a:t>
            </a:r>
          </a:p>
        </p:txBody>
      </p:sp>
    </p:spTree>
    <p:extLst>
      <p:ext uri="{BB962C8B-B14F-4D97-AF65-F5344CB8AC3E}">
        <p14:creationId xmlns:p14="http://schemas.microsoft.com/office/powerpoint/2010/main" val="371550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727092-A96B-F060-B169-0C70317A87C4}"/>
              </a:ext>
            </a:extLst>
          </p:cNvPr>
          <p:cNvSpPr>
            <a:spLocks noGrp="1"/>
          </p:cNvSpPr>
          <p:nvPr>
            <p:ph type="title"/>
          </p:nvPr>
        </p:nvSpPr>
        <p:spPr>
          <a:xfrm>
            <a:off x="1918758" y="2278493"/>
            <a:ext cx="8354484" cy="1473025"/>
          </a:xfrm>
        </p:spPr>
        <p:txBody>
          <a:bodyPr vert="horz" lIns="91440" tIns="45720" rIns="91440" bIns="45720" rtlCol="0" anchor="b">
            <a:normAutofit/>
          </a:bodyPr>
          <a:lstStyle/>
          <a:p>
            <a:pPr algn="ctr"/>
            <a:r>
              <a:rPr lang="en-US" sz="4800" b="1" dirty="0"/>
              <a:t>Communication of </a:t>
            </a:r>
            <a:r>
              <a:rPr lang="en-US" sz="4800" b="1" dirty="0" err="1"/>
              <a:t>YHvH</a:t>
            </a:r>
            <a:endParaRPr lang="en-US" sz="4800" b="1" dirty="0"/>
          </a:p>
        </p:txBody>
      </p:sp>
      <p:sp>
        <p:nvSpPr>
          <p:cNvPr id="6" name="Content Placeholder 5">
            <a:extLst>
              <a:ext uri="{FF2B5EF4-FFF2-40B4-BE49-F238E27FC236}">
                <a16:creationId xmlns:a16="http://schemas.microsoft.com/office/drawing/2014/main" id="{E3A7FD65-33D8-D9E1-994A-49E4D240B919}"/>
              </a:ext>
            </a:extLst>
          </p:cNvPr>
          <p:cNvSpPr>
            <a:spLocks noGrp="1"/>
          </p:cNvSpPr>
          <p:nvPr>
            <p:ph sz="half" idx="1"/>
          </p:nvPr>
        </p:nvSpPr>
        <p:spPr>
          <a:xfrm>
            <a:off x="1918758" y="3751520"/>
            <a:ext cx="8354484" cy="803547"/>
          </a:xfrm>
        </p:spPr>
        <p:txBody>
          <a:bodyPr vert="horz" lIns="91440" tIns="45720" rIns="91440" bIns="45720" rtlCol="0" anchor="t">
            <a:normAutofit/>
          </a:bodyPr>
          <a:lstStyle/>
          <a:p>
            <a:pPr marL="0" indent="0" algn="ctr">
              <a:buNone/>
            </a:pPr>
            <a:endParaRPr lang="en-US" cap="all" dirty="0"/>
          </a:p>
        </p:txBody>
      </p:sp>
      <p:pic>
        <p:nvPicPr>
          <p:cNvPr id="23" name="Content Placeholder 22" descr="A picture containing nature, cloud, night sky&#10;&#10;Description automatically generated">
            <a:extLst>
              <a:ext uri="{FF2B5EF4-FFF2-40B4-BE49-F238E27FC236}">
                <a16:creationId xmlns:a16="http://schemas.microsoft.com/office/drawing/2014/main" id="{151A1533-6A60-847E-B8C9-6B408479FB0A}"/>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r="34920"/>
          <a:stretch/>
        </p:blipFill>
        <p:spPr>
          <a:xfrm>
            <a:off x="2173573" y="0"/>
            <a:ext cx="7764906" cy="6784723"/>
          </a:xfrm>
          <a:prstGeom prst="rect">
            <a:avLst/>
          </a:prstGeom>
        </p:spPr>
      </p:pic>
      <p:pic>
        <p:nvPicPr>
          <p:cNvPr id="11" name="Picture 10">
            <a:extLst>
              <a:ext uri="{FF2B5EF4-FFF2-40B4-BE49-F238E27FC236}">
                <a16:creationId xmlns:a16="http://schemas.microsoft.com/office/drawing/2014/main" id="{46611EF1-7636-E17F-9FC3-3F15A7C57A26}"/>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t="1316"/>
          <a:stretch/>
        </p:blipFill>
        <p:spPr>
          <a:xfrm>
            <a:off x="16670" y="10"/>
            <a:ext cx="12191980" cy="6857990"/>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1" y="5182864"/>
                  <a:pt x="2905501" y="3427045"/>
                </a:cubicBezTo>
                <a:cubicBezTo>
                  <a:pt x="2905501" y="1671227"/>
                  <a:pt x="4327804" y="247854"/>
                  <a:pt x="6082303" y="247854"/>
                </a:cubicBezTo>
                <a:close/>
                <a:moveTo>
                  <a:pt x="7947654" y="0"/>
                </a:moveTo>
                <a:lnTo>
                  <a:pt x="12192000" y="0"/>
                </a:lnTo>
                <a:lnTo>
                  <a:pt x="12192000" y="6858000"/>
                </a:lnTo>
                <a:lnTo>
                  <a:pt x="7923439" y="6858000"/>
                </a:lnTo>
                <a:lnTo>
                  <a:pt x="7938929" y="6850061"/>
                </a:lnTo>
                <a:cubicBezTo>
                  <a:pt x="9153123" y="6189975"/>
                  <a:pt x="9977382" y="4902578"/>
                  <a:pt x="9977382" y="3422520"/>
                </a:cubicBezTo>
                <a:cubicBezTo>
                  <a:pt x="9977382" y="2009738"/>
                  <a:pt x="9226353" y="772500"/>
                  <a:pt x="8102044" y="88839"/>
                </a:cubicBezTo>
                <a:close/>
                <a:moveTo>
                  <a:pt x="0" y="0"/>
                </a:moveTo>
                <a:lnTo>
                  <a:pt x="4216953" y="0"/>
                </a:lnTo>
                <a:lnTo>
                  <a:pt x="4062563" y="88839"/>
                </a:lnTo>
                <a:cubicBezTo>
                  <a:pt x="2938253" y="772500"/>
                  <a:pt x="2187224" y="2009738"/>
                  <a:pt x="2187224" y="3422520"/>
                </a:cubicBezTo>
                <a:cubicBezTo>
                  <a:pt x="2187224" y="4902578"/>
                  <a:pt x="3011483" y="6189975"/>
                  <a:pt x="4225677" y="6850061"/>
                </a:cubicBezTo>
                <a:lnTo>
                  <a:pt x="4241167" y="6858000"/>
                </a:lnTo>
                <a:lnTo>
                  <a:pt x="0" y="6858000"/>
                </a:lnTo>
                <a:close/>
              </a:path>
            </a:pathLst>
          </a:custGeom>
          <a:ln w="60325" cmpd="dbl">
            <a:solidFill>
              <a:schemeClr val="tx1"/>
            </a:solidFill>
          </a:ln>
        </p:spPr>
      </p:pic>
      <p:sp>
        <p:nvSpPr>
          <p:cNvPr id="2" name="TextBox 1">
            <a:extLst>
              <a:ext uri="{FF2B5EF4-FFF2-40B4-BE49-F238E27FC236}">
                <a16:creationId xmlns:a16="http://schemas.microsoft.com/office/drawing/2014/main" id="{E5904DC3-5900-9766-CC82-19F631D2BF40}"/>
              </a:ext>
            </a:extLst>
          </p:cNvPr>
          <p:cNvSpPr txBox="1"/>
          <p:nvPr/>
        </p:nvSpPr>
        <p:spPr>
          <a:xfrm>
            <a:off x="1405938" y="3724070"/>
            <a:ext cx="9996854" cy="830997"/>
          </a:xfrm>
          <a:prstGeom prst="rect">
            <a:avLst/>
          </a:prstGeom>
          <a:solidFill>
            <a:schemeClr val="accent1">
              <a:lumMod val="50000"/>
            </a:schemeClr>
          </a:solidFill>
          <a:scene3d>
            <a:camera prst="orthographicFront"/>
            <a:lightRig rig="threePt" dir="t"/>
          </a:scene3d>
          <a:sp3d>
            <a:bevelT prst="relaxedInset"/>
          </a:sp3d>
        </p:spPr>
        <p:txBody>
          <a:bodyPr wrap="square" rtlCol="0">
            <a:spAutoFit/>
          </a:bodyPr>
          <a:lstStyle/>
          <a:p>
            <a:pPr algn="ctr"/>
            <a:r>
              <a:rPr lang="en-US" sz="4800" b="1" i="1" dirty="0">
                <a:solidFill>
                  <a:srgbClr val="FFFFFF"/>
                </a:solidFill>
                <a:latin typeface="Arial Rounded MT Bold" panose="020F0704030504030204" pitchFamily="34" charset="0"/>
              </a:rPr>
              <a:t>“Just Let It Happen To You!”</a:t>
            </a:r>
          </a:p>
        </p:txBody>
      </p:sp>
    </p:spTree>
    <p:extLst>
      <p:ext uri="{BB962C8B-B14F-4D97-AF65-F5344CB8AC3E}">
        <p14:creationId xmlns:p14="http://schemas.microsoft.com/office/powerpoint/2010/main" val="3221328062"/>
      </p:ext>
    </p:extLst>
  </p:cSld>
  <p:clrMapOvr>
    <a:masterClrMapping/>
  </p:clrMapOvr>
</p:sld>
</file>

<file path=ppt/theme/theme1.xml><?xml version="1.0" encoding="utf-8"?>
<a:theme xmlns:a="http://schemas.openxmlformats.org/drawingml/2006/main" name="Berli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22123</TotalTime>
  <Words>366</Words>
  <Application>Microsoft Office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Rounded MT Bold</vt:lpstr>
      <vt:lpstr>Calibri</vt:lpstr>
      <vt:lpstr>Times New Roman</vt:lpstr>
      <vt:lpstr>Trebuchet MS</vt:lpstr>
      <vt:lpstr>Wingdings</vt:lpstr>
      <vt:lpstr>Berlin</vt:lpstr>
      <vt:lpstr>Isaiah 27.6-28.13</vt:lpstr>
      <vt:lpstr>Isaiah 27.6-28.13</vt:lpstr>
      <vt:lpstr>Connection between the  Prophet &amp; Parashah</vt:lpstr>
      <vt:lpstr>KEY</vt:lpstr>
      <vt:lpstr>       Fulfilled</vt:lpstr>
      <vt:lpstr>PowerPoint Presentation</vt:lpstr>
      <vt:lpstr>        Application</vt:lpstr>
      <vt:lpstr>Communication of YHvH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Tevet 5783</dc:title>
  <dc:creator>BMarie Stone</dc:creator>
  <cp:lastModifiedBy>Lonnita Deadwyler</cp:lastModifiedBy>
  <cp:revision>302</cp:revision>
  <cp:lastPrinted>2023-04-15T12:31:13Z</cp:lastPrinted>
  <dcterms:created xsi:type="dcterms:W3CDTF">2022-12-30T23:49:20Z</dcterms:created>
  <dcterms:modified xsi:type="dcterms:W3CDTF">2024-01-06T20:53:58Z</dcterms:modified>
</cp:coreProperties>
</file>