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28" r:id="rId1"/>
  </p:sldMasterIdLst>
  <p:notesMasterIdLst>
    <p:notesMasterId r:id="rId11"/>
  </p:notesMasterIdLst>
  <p:sldIdLst>
    <p:sldId id="305" r:id="rId2"/>
    <p:sldId id="489" r:id="rId3"/>
    <p:sldId id="464" r:id="rId4"/>
    <p:sldId id="466" r:id="rId5"/>
    <p:sldId id="467" r:id="rId6"/>
    <p:sldId id="468" r:id="rId7"/>
    <p:sldId id="469" r:id="rId8"/>
    <p:sldId id="465" r:id="rId9"/>
    <p:sldId id="326" r:id="rId10"/>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FF"/>
    <a:srgbClr val="0000FF"/>
    <a:srgbClr val="CCFF99"/>
    <a:srgbClr val="99CC00"/>
    <a:srgbClr val="66FF33"/>
    <a:srgbClr val="FF00FF"/>
    <a:srgbClr val="FFA5A0"/>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1750"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p:scale>
          <a:sx n="100" d="100"/>
          <a:sy n="100" d="100"/>
        </p:scale>
        <p:origin x="1011" y="-1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E9731BFE-EC0D-4D26-9F0B-3A12F7D30C73}"/>
    <pc:docChg chg="delSld modSld">
      <pc:chgData name="Lonnita Deadwyler" userId="57f7c924a8d28b31" providerId="LiveId" clId="{E9731BFE-EC0D-4D26-9F0B-3A12F7D30C73}" dt="2024-02-17T21:45:25.159" v="32" actId="2696"/>
      <pc:docMkLst>
        <pc:docMk/>
      </pc:docMkLst>
      <pc:sldChg chg="del">
        <pc:chgData name="Lonnita Deadwyler" userId="57f7c924a8d28b31" providerId="LiveId" clId="{E9731BFE-EC0D-4D26-9F0B-3A12F7D30C73}" dt="2024-02-17T21:43:53.870" v="0" actId="2696"/>
        <pc:sldMkLst>
          <pc:docMk/>
          <pc:sldMk cId="316206621" sldId="259"/>
        </pc:sldMkLst>
      </pc:sldChg>
      <pc:sldChg chg="del">
        <pc:chgData name="Lonnita Deadwyler" userId="57f7c924a8d28b31" providerId="LiveId" clId="{E9731BFE-EC0D-4D26-9F0B-3A12F7D30C73}" dt="2024-02-17T21:44:11.318" v="4" actId="2696"/>
        <pc:sldMkLst>
          <pc:docMk/>
          <pc:sldMk cId="1193090878" sldId="321"/>
        </pc:sldMkLst>
      </pc:sldChg>
      <pc:sldChg chg="del">
        <pc:chgData name="Lonnita Deadwyler" userId="57f7c924a8d28b31" providerId="LiveId" clId="{E9731BFE-EC0D-4D26-9F0B-3A12F7D30C73}" dt="2024-02-17T21:43:59.509" v="1" actId="2696"/>
        <pc:sldMkLst>
          <pc:docMk/>
          <pc:sldMk cId="3933869805" sldId="379"/>
        </pc:sldMkLst>
      </pc:sldChg>
      <pc:sldChg chg="del">
        <pc:chgData name="Lonnita Deadwyler" userId="57f7c924a8d28b31" providerId="LiveId" clId="{E9731BFE-EC0D-4D26-9F0B-3A12F7D30C73}" dt="2024-02-17T21:45:25.159" v="32" actId="2696"/>
        <pc:sldMkLst>
          <pc:docMk/>
          <pc:sldMk cId="4036586331" sldId="388"/>
        </pc:sldMkLst>
      </pc:sldChg>
      <pc:sldChg chg="del">
        <pc:chgData name="Lonnita Deadwyler" userId="57f7c924a8d28b31" providerId="LiveId" clId="{E9731BFE-EC0D-4D26-9F0B-3A12F7D30C73}" dt="2024-02-17T21:44:08.210" v="3" actId="2696"/>
        <pc:sldMkLst>
          <pc:docMk/>
          <pc:sldMk cId="2267153357" sldId="402"/>
        </pc:sldMkLst>
      </pc:sldChg>
      <pc:sldChg chg="del">
        <pc:chgData name="Lonnita Deadwyler" userId="57f7c924a8d28b31" providerId="LiveId" clId="{E9731BFE-EC0D-4D26-9F0B-3A12F7D30C73}" dt="2024-02-17T21:44:28.766" v="10" actId="2696"/>
        <pc:sldMkLst>
          <pc:docMk/>
          <pc:sldMk cId="221154857" sldId="455"/>
        </pc:sldMkLst>
      </pc:sldChg>
      <pc:sldChg chg="del">
        <pc:chgData name="Lonnita Deadwyler" userId="57f7c924a8d28b31" providerId="LiveId" clId="{E9731BFE-EC0D-4D26-9F0B-3A12F7D30C73}" dt="2024-02-17T21:45:22.690" v="31" actId="2696"/>
        <pc:sldMkLst>
          <pc:docMk/>
          <pc:sldMk cId="1122308537" sldId="460"/>
        </pc:sldMkLst>
      </pc:sldChg>
      <pc:sldChg chg="modSp mod">
        <pc:chgData name="Lonnita Deadwyler" userId="57f7c924a8d28b31" providerId="LiveId" clId="{E9731BFE-EC0D-4D26-9F0B-3A12F7D30C73}" dt="2024-02-17T21:44:58.742" v="30" actId="20577"/>
        <pc:sldMkLst>
          <pc:docMk/>
          <pc:sldMk cId="1752715230" sldId="464"/>
        </pc:sldMkLst>
        <pc:spChg chg="mod">
          <ac:chgData name="Lonnita Deadwyler" userId="57f7c924a8d28b31" providerId="LiveId" clId="{E9731BFE-EC0D-4D26-9F0B-3A12F7D30C73}" dt="2024-02-17T21:44:58.742" v="30" actId="20577"/>
          <ac:spMkLst>
            <pc:docMk/>
            <pc:sldMk cId="1752715230" sldId="464"/>
            <ac:spMk id="4" creationId="{0EF86549-21C3-401D-1430-DE7676A0F619}"/>
          </ac:spMkLst>
        </pc:spChg>
      </pc:sldChg>
      <pc:sldChg chg="del">
        <pc:chgData name="Lonnita Deadwyler" userId="57f7c924a8d28b31" providerId="LiveId" clId="{E9731BFE-EC0D-4D26-9F0B-3A12F7D30C73}" dt="2024-02-17T21:44:04.180" v="2" actId="2696"/>
        <pc:sldMkLst>
          <pc:docMk/>
          <pc:sldMk cId="2905447871" sldId="475"/>
        </pc:sldMkLst>
      </pc:sldChg>
      <pc:sldChg chg="del">
        <pc:chgData name="Lonnita Deadwyler" userId="57f7c924a8d28b31" providerId="LiveId" clId="{E9731BFE-EC0D-4D26-9F0B-3A12F7D30C73}" dt="2024-02-17T21:44:25.767" v="9" actId="2696"/>
        <pc:sldMkLst>
          <pc:docMk/>
          <pc:sldMk cId="2560250001" sldId="476"/>
        </pc:sldMkLst>
      </pc:sldChg>
      <pc:sldChg chg="modSp mod">
        <pc:chgData name="Lonnita Deadwyler" userId="57f7c924a8d28b31" providerId="LiveId" clId="{E9731BFE-EC0D-4D26-9F0B-3A12F7D30C73}" dt="2024-02-17T21:44:40.685" v="20" actId="20577"/>
        <pc:sldMkLst>
          <pc:docMk/>
          <pc:sldMk cId="1373738244" sldId="489"/>
        </pc:sldMkLst>
        <pc:spChg chg="mod">
          <ac:chgData name="Lonnita Deadwyler" userId="57f7c924a8d28b31" providerId="LiveId" clId="{E9731BFE-EC0D-4D26-9F0B-3A12F7D30C73}" dt="2024-02-17T21:44:40.685" v="20" actId="20577"/>
          <ac:spMkLst>
            <pc:docMk/>
            <pc:sldMk cId="1373738244" sldId="489"/>
            <ac:spMk id="4" creationId="{0EF86549-21C3-401D-1430-DE7676A0F619}"/>
          </ac:spMkLst>
        </pc:spChg>
      </pc:sldChg>
      <pc:sldChg chg="del">
        <pc:chgData name="Lonnita Deadwyler" userId="57f7c924a8d28b31" providerId="LiveId" clId="{E9731BFE-EC0D-4D26-9F0B-3A12F7D30C73}" dt="2024-02-17T21:44:14.724" v="5" actId="2696"/>
        <pc:sldMkLst>
          <pc:docMk/>
          <pc:sldMk cId="307358944" sldId="490"/>
        </pc:sldMkLst>
      </pc:sldChg>
      <pc:sldChg chg="del">
        <pc:chgData name="Lonnita Deadwyler" userId="57f7c924a8d28b31" providerId="LiveId" clId="{E9731BFE-EC0D-4D26-9F0B-3A12F7D30C73}" dt="2024-02-17T21:44:17.629" v="6" actId="2696"/>
        <pc:sldMkLst>
          <pc:docMk/>
          <pc:sldMk cId="3248422334" sldId="491"/>
        </pc:sldMkLst>
      </pc:sldChg>
      <pc:sldChg chg="del">
        <pc:chgData name="Lonnita Deadwyler" userId="57f7c924a8d28b31" providerId="LiveId" clId="{E9731BFE-EC0D-4D26-9F0B-3A12F7D30C73}" dt="2024-02-17T21:44:20.660" v="7" actId="2696"/>
        <pc:sldMkLst>
          <pc:docMk/>
          <pc:sldMk cId="2635918383" sldId="492"/>
        </pc:sldMkLst>
      </pc:sldChg>
      <pc:sldChg chg="del">
        <pc:chgData name="Lonnita Deadwyler" userId="57f7c924a8d28b31" providerId="LiveId" clId="{E9731BFE-EC0D-4D26-9F0B-3A12F7D30C73}" dt="2024-02-17T21:44:23.174" v="8" actId="2696"/>
        <pc:sldMkLst>
          <pc:docMk/>
          <pc:sldMk cId="1430574257" sldId="4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337F8-41FC-4DFF-B555-9542006588AF}" type="doc">
      <dgm:prSet loTypeId="urn:microsoft.com/office/officeart/2005/8/layout/hierarchy4" loCatId="list" qsTypeId="urn:microsoft.com/office/officeart/2005/8/quickstyle/3d4" qsCatId="3D" csTypeId="urn:microsoft.com/office/officeart/2005/8/colors/accent6_5" csCatId="accent6" phldr="1"/>
      <dgm:spPr/>
      <dgm:t>
        <a:bodyPr/>
        <a:lstStyle/>
        <a:p>
          <a:endParaRPr lang="en-US"/>
        </a:p>
      </dgm:t>
    </dgm:pt>
    <dgm:pt modelId="{2925AF1A-96D3-49A4-9172-8147B9419EE1}">
      <dgm:prSet phldrT="[Text]" custT="1"/>
      <dgm:spPr/>
      <dgm:t>
        <a:bodyPr/>
        <a:lstStyle/>
        <a:p>
          <a:endParaRPr lang="en-US" sz="4400" dirty="0"/>
        </a:p>
      </dgm:t>
    </dgm:pt>
    <dgm:pt modelId="{F5D8589C-5AA4-42BB-8AF8-804AACFD26E9}" type="parTrans" cxnId="{5C61259D-DEAF-4EC7-8C43-26D3044AF964}">
      <dgm:prSet/>
      <dgm:spPr/>
      <dgm:t>
        <a:bodyPr/>
        <a:lstStyle/>
        <a:p>
          <a:endParaRPr lang="en-US"/>
        </a:p>
      </dgm:t>
    </dgm:pt>
    <dgm:pt modelId="{F79D0AA5-0256-41F2-97BC-42377AA0D41B}" type="sibTrans" cxnId="{5C61259D-DEAF-4EC7-8C43-26D3044AF964}">
      <dgm:prSet/>
      <dgm:spPr/>
      <dgm:t>
        <a:bodyPr/>
        <a:lstStyle/>
        <a:p>
          <a:endParaRPr lang="en-US"/>
        </a:p>
      </dgm:t>
    </dgm:pt>
    <dgm:pt modelId="{D96ABDDB-6500-4484-93B0-A882DDF29F85}">
      <dgm:prSet phldrT="[Text]" custT="1"/>
      <dgm:spPr/>
      <dgm:t>
        <a:bodyPr/>
        <a:lstStyle/>
        <a:p>
          <a:endParaRPr lang="en-US" sz="4500" dirty="0"/>
        </a:p>
      </dgm:t>
    </dgm:pt>
    <dgm:pt modelId="{12005C1F-A71E-4182-8435-61E8C76BEA5F}" type="sibTrans" cxnId="{9FE8D0FF-B018-4EE5-A7D9-288D117F8F65}">
      <dgm:prSet/>
      <dgm:spPr/>
      <dgm:t>
        <a:bodyPr/>
        <a:lstStyle/>
        <a:p>
          <a:endParaRPr lang="en-US"/>
        </a:p>
      </dgm:t>
    </dgm:pt>
    <dgm:pt modelId="{F0087DBB-9F45-4AB5-AE5E-200AD7B47CEE}" type="parTrans" cxnId="{9FE8D0FF-B018-4EE5-A7D9-288D117F8F65}">
      <dgm:prSet/>
      <dgm:spPr/>
      <dgm:t>
        <a:bodyPr/>
        <a:lstStyle/>
        <a:p>
          <a:endParaRPr lang="en-US"/>
        </a:p>
      </dgm:t>
    </dgm:pt>
    <dgm:pt modelId="{FCAE8DDF-6399-4766-AFFD-348645D903D7}">
      <dgm:prSet/>
      <dgm:spPr/>
      <dgm:t>
        <a:bodyPr/>
        <a:lstStyle/>
        <a:p>
          <a:endParaRPr lang="en-US"/>
        </a:p>
      </dgm:t>
    </dgm:pt>
    <dgm:pt modelId="{E1826080-B427-4B4E-AC0A-9C0E2B550CFE}" type="parTrans" cxnId="{5FA402BA-17F2-486F-804B-1C028A557C3C}">
      <dgm:prSet/>
      <dgm:spPr/>
      <dgm:t>
        <a:bodyPr/>
        <a:lstStyle/>
        <a:p>
          <a:endParaRPr lang="en-US"/>
        </a:p>
      </dgm:t>
    </dgm:pt>
    <dgm:pt modelId="{08445BCA-6666-4452-902D-80C67C95B205}" type="sibTrans" cxnId="{5FA402BA-17F2-486F-804B-1C028A557C3C}">
      <dgm:prSet/>
      <dgm:spPr/>
      <dgm:t>
        <a:bodyPr/>
        <a:lstStyle/>
        <a:p>
          <a:endParaRPr lang="en-US"/>
        </a:p>
      </dgm:t>
    </dgm:pt>
    <dgm:pt modelId="{B4A43F69-842D-4F3A-89FE-A1FD9C2C571F}" type="pres">
      <dgm:prSet presAssocID="{65A337F8-41FC-4DFF-B555-9542006588AF}" presName="Name0" presStyleCnt="0">
        <dgm:presLayoutVars>
          <dgm:chPref val="1"/>
          <dgm:dir/>
          <dgm:animOne val="branch"/>
          <dgm:animLvl val="lvl"/>
          <dgm:resizeHandles/>
        </dgm:presLayoutVars>
      </dgm:prSet>
      <dgm:spPr/>
    </dgm:pt>
    <dgm:pt modelId="{EAB832AF-6E12-4156-BA0C-A096ED6C016B}" type="pres">
      <dgm:prSet presAssocID="{D96ABDDB-6500-4484-93B0-A882DDF29F85}" presName="vertOne" presStyleCnt="0"/>
      <dgm:spPr/>
    </dgm:pt>
    <dgm:pt modelId="{4844E942-BFCE-45BF-AE89-0CF8C4E5B44A}" type="pres">
      <dgm:prSet presAssocID="{D96ABDDB-6500-4484-93B0-A882DDF29F85}" presName="txOne" presStyleLbl="node0" presStyleIdx="0" presStyleCnt="3" custScaleX="86050" custLinFactNeighborX="961" custLinFactNeighborY="924">
        <dgm:presLayoutVars>
          <dgm:chPref val="3"/>
        </dgm:presLayoutVars>
      </dgm:prSet>
      <dgm:spPr/>
    </dgm:pt>
    <dgm:pt modelId="{39DC42D7-6755-443F-BE16-49F8D082D5D6}" type="pres">
      <dgm:prSet presAssocID="{D96ABDDB-6500-4484-93B0-A882DDF29F85}" presName="horzOne" presStyleCnt="0"/>
      <dgm:spPr/>
    </dgm:pt>
    <dgm:pt modelId="{FA2A44AC-363A-471A-8499-FD09D9028837}" type="pres">
      <dgm:prSet presAssocID="{12005C1F-A71E-4182-8435-61E8C76BEA5F}" presName="sibSpaceOne" presStyleCnt="0"/>
      <dgm:spPr/>
    </dgm:pt>
    <dgm:pt modelId="{1A84002E-34D3-4619-A341-E2F50AA7F868}" type="pres">
      <dgm:prSet presAssocID="{2925AF1A-96D3-49A4-9172-8147B9419EE1}" presName="vertOne" presStyleCnt="0"/>
      <dgm:spPr/>
    </dgm:pt>
    <dgm:pt modelId="{BD3A3229-28F5-4A70-806B-010BD7DD8960}" type="pres">
      <dgm:prSet presAssocID="{2925AF1A-96D3-49A4-9172-8147B9419EE1}" presName="txOne" presStyleLbl="node0" presStyleIdx="1" presStyleCnt="3" custScaleX="83422" custLinFactNeighborX="487">
        <dgm:presLayoutVars>
          <dgm:chPref val="3"/>
        </dgm:presLayoutVars>
      </dgm:prSet>
      <dgm:spPr/>
    </dgm:pt>
    <dgm:pt modelId="{A85A0606-B39A-48D7-A1FF-2F1F4F640AD0}" type="pres">
      <dgm:prSet presAssocID="{2925AF1A-96D3-49A4-9172-8147B9419EE1}" presName="horzOne" presStyleCnt="0"/>
      <dgm:spPr/>
    </dgm:pt>
    <dgm:pt modelId="{99226706-4905-47E0-ADFB-70E188786464}" type="pres">
      <dgm:prSet presAssocID="{F79D0AA5-0256-41F2-97BC-42377AA0D41B}" presName="sibSpaceOne" presStyleCnt="0"/>
      <dgm:spPr/>
    </dgm:pt>
    <dgm:pt modelId="{44C11DCB-9E42-4DEB-AB7B-039D03150EFC}" type="pres">
      <dgm:prSet presAssocID="{FCAE8DDF-6399-4766-AFFD-348645D903D7}" presName="vertOne" presStyleCnt="0"/>
      <dgm:spPr/>
    </dgm:pt>
    <dgm:pt modelId="{CFEEFFB9-AE92-4924-A9BE-C5AAC4FF1D93}" type="pres">
      <dgm:prSet presAssocID="{FCAE8DDF-6399-4766-AFFD-348645D903D7}" presName="txOne" presStyleLbl="node0" presStyleIdx="2" presStyleCnt="3" custScaleX="85413" custLinFactNeighborX="-1996" custLinFactNeighborY="1308">
        <dgm:presLayoutVars>
          <dgm:chPref val="3"/>
        </dgm:presLayoutVars>
      </dgm:prSet>
      <dgm:spPr/>
    </dgm:pt>
    <dgm:pt modelId="{74C35095-B7D8-42BA-8751-476A9FE1FCF2}" type="pres">
      <dgm:prSet presAssocID="{FCAE8DDF-6399-4766-AFFD-348645D903D7}" presName="horzOne" presStyleCnt="0"/>
      <dgm:spPr/>
    </dgm:pt>
  </dgm:ptLst>
  <dgm:cxnLst>
    <dgm:cxn modelId="{7EA5BC15-84CE-455B-BE99-335A7EF73FD0}" type="presOf" srcId="{65A337F8-41FC-4DFF-B555-9542006588AF}" destId="{B4A43F69-842D-4F3A-89FE-A1FD9C2C571F}" srcOrd="0" destOrd="0" presId="urn:microsoft.com/office/officeart/2005/8/layout/hierarchy4"/>
    <dgm:cxn modelId="{5C61259D-DEAF-4EC7-8C43-26D3044AF964}" srcId="{65A337F8-41FC-4DFF-B555-9542006588AF}" destId="{2925AF1A-96D3-49A4-9172-8147B9419EE1}" srcOrd="1" destOrd="0" parTransId="{F5D8589C-5AA4-42BB-8AF8-804AACFD26E9}" sibTransId="{F79D0AA5-0256-41F2-97BC-42377AA0D41B}"/>
    <dgm:cxn modelId="{5FA402BA-17F2-486F-804B-1C028A557C3C}" srcId="{65A337F8-41FC-4DFF-B555-9542006588AF}" destId="{FCAE8DDF-6399-4766-AFFD-348645D903D7}" srcOrd="2" destOrd="0" parTransId="{E1826080-B427-4B4E-AC0A-9C0E2B550CFE}" sibTransId="{08445BCA-6666-4452-902D-80C67C95B205}"/>
    <dgm:cxn modelId="{63CEC9C4-9990-4CDA-9572-C3044C1971E8}" type="presOf" srcId="{FCAE8DDF-6399-4766-AFFD-348645D903D7}" destId="{CFEEFFB9-AE92-4924-A9BE-C5AAC4FF1D93}" srcOrd="0" destOrd="0" presId="urn:microsoft.com/office/officeart/2005/8/layout/hierarchy4"/>
    <dgm:cxn modelId="{BA9DE4E6-273F-471E-9243-F9BBAA1300AE}" type="presOf" srcId="{2925AF1A-96D3-49A4-9172-8147B9419EE1}" destId="{BD3A3229-28F5-4A70-806B-010BD7DD8960}" srcOrd="0" destOrd="0" presId="urn:microsoft.com/office/officeart/2005/8/layout/hierarchy4"/>
    <dgm:cxn modelId="{5CD9E4ED-C49B-4A7B-8BB1-0ACF68A0BDDD}" type="presOf" srcId="{D96ABDDB-6500-4484-93B0-A882DDF29F85}" destId="{4844E942-BFCE-45BF-AE89-0CF8C4E5B44A}" srcOrd="0" destOrd="0" presId="urn:microsoft.com/office/officeart/2005/8/layout/hierarchy4"/>
    <dgm:cxn modelId="{9FE8D0FF-B018-4EE5-A7D9-288D117F8F65}" srcId="{65A337F8-41FC-4DFF-B555-9542006588AF}" destId="{D96ABDDB-6500-4484-93B0-A882DDF29F85}" srcOrd="0" destOrd="0" parTransId="{F0087DBB-9F45-4AB5-AE5E-200AD7B47CEE}" sibTransId="{12005C1F-A71E-4182-8435-61E8C76BEA5F}"/>
    <dgm:cxn modelId="{B658D299-26C1-4C51-945B-90867405134C}" type="presParOf" srcId="{B4A43F69-842D-4F3A-89FE-A1FD9C2C571F}" destId="{EAB832AF-6E12-4156-BA0C-A096ED6C016B}" srcOrd="0" destOrd="0" presId="urn:microsoft.com/office/officeart/2005/8/layout/hierarchy4"/>
    <dgm:cxn modelId="{3CFF5E88-8D92-4160-8691-E4D649BECF11}" type="presParOf" srcId="{EAB832AF-6E12-4156-BA0C-A096ED6C016B}" destId="{4844E942-BFCE-45BF-AE89-0CF8C4E5B44A}" srcOrd="0" destOrd="0" presId="urn:microsoft.com/office/officeart/2005/8/layout/hierarchy4"/>
    <dgm:cxn modelId="{CBDD611C-2390-4B8F-9CFB-96621CAAA79A}" type="presParOf" srcId="{EAB832AF-6E12-4156-BA0C-A096ED6C016B}" destId="{39DC42D7-6755-443F-BE16-49F8D082D5D6}" srcOrd="1" destOrd="0" presId="urn:microsoft.com/office/officeart/2005/8/layout/hierarchy4"/>
    <dgm:cxn modelId="{55D3DFF4-FCA9-4800-9FA6-0D65A36E4AD9}" type="presParOf" srcId="{B4A43F69-842D-4F3A-89FE-A1FD9C2C571F}" destId="{FA2A44AC-363A-471A-8499-FD09D9028837}" srcOrd="1" destOrd="0" presId="urn:microsoft.com/office/officeart/2005/8/layout/hierarchy4"/>
    <dgm:cxn modelId="{1C7A7B85-4192-45DC-A787-4C1FB4B34C8D}" type="presParOf" srcId="{B4A43F69-842D-4F3A-89FE-A1FD9C2C571F}" destId="{1A84002E-34D3-4619-A341-E2F50AA7F868}" srcOrd="2" destOrd="0" presId="urn:microsoft.com/office/officeart/2005/8/layout/hierarchy4"/>
    <dgm:cxn modelId="{62F51F29-9040-4499-85B4-B0C28A50016D}" type="presParOf" srcId="{1A84002E-34D3-4619-A341-E2F50AA7F868}" destId="{BD3A3229-28F5-4A70-806B-010BD7DD8960}" srcOrd="0" destOrd="0" presId="urn:microsoft.com/office/officeart/2005/8/layout/hierarchy4"/>
    <dgm:cxn modelId="{D685A0D1-F1CD-4A6C-B325-0B0B9BC30EC7}" type="presParOf" srcId="{1A84002E-34D3-4619-A341-E2F50AA7F868}" destId="{A85A0606-B39A-48D7-A1FF-2F1F4F640AD0}" srcOrd="1" destOrd="0" presId="urn:microsoft.com/office/officeart/2005/8/layout/hierarchy4"/>
    <dgm:cxn modelId="{3BF601AF-32EC-45A6-9E05-3B169D681975}" type="presParOf" srcId="{B4A43F69-842D-4F3A-89FE-A1FD9C2C571F}" destId="{99226706-4905-47E0-ADFB-70E188786464}" srcOrd="3" destOrd="0" presId="urn:microsoft.com/office/officeart/2005/8/layout/hierarchy4"/>
    <dgm:cxn modelId="{26ADC897-592E-4D0F-BF7D-C7F7556FDD85}" type="presParOf" srcId="{B4A43F69-842D-4F3A-89FE-A1FD9C2C571F}" destId="{44C11DCB-9E42-4DEB-AB7B-039D03150EFC}" srcOrd="4" destOrd="0" presId="urn:microsoft.com/office/officeart/2005/8/layout/hierarchy4"/>
    <dgm:cxn modelId="{3A6CD44B-3C93-48BE-9ED6-96A085C61E98}" type="presParOf" srcId="{44C11DCB-9E42-4DEB-AB7B-039D03150EFC}" destId="{CFEEFFB9-AE92-4924-A9BE-C5AAC4FF1D93}" srcOrd="0" destOrd="0" presId="urn:microsoft.com/office/officeart/2005/8/layout/hierarchy4"/>
    <dgm:cxn modelId="{321AE6EF-1EBC-4079-9561-9A5FDCDCA8BD}" type="presParOf" srcId="{44C11DCB-9E42-4DEB-AB7B-039D03150EFC}" destId="{74C35095-B7D8-42BA-8751-476A9FE1FCF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E942-BFCE-45BF-AE89-0CF8C4E5B44A}">
      <dsp:nvSpPr>
        <dsp:cNvPr id="0" name=""/>
        <dsp:cNvSpPr/>
      </dsp:nvSpPr>
      <dsp:spPr>
        <a:xfrm>
          <a:off x="44282" y="0"/>
          <a:ext cx="3321339" cy="5520712"/>
        </a:xfrm>
        <a:prstGeom prst="roundRect">
          <a:avLst>
            <a:gd name="adj" fmla="val 10000"/>
          </a:avLst>
        </a:prstGeom>
        <a:solidFill>
          <a:schemeClr val="accent6">
            <a:alpha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41561" y="97279"/>
        <a:ext cx="3126781" cy="5326154"/>
      </dsp:txXfrm>
    </dsp:sp>
    <dsp:sp modelId="{BD3A3229-28F5-4A70-806B-010BD7DD8960}">
      <dsp:nvSpPr>
        <dsp:cNvPr id="0" name=""/>
        <dsp:cNvSpPr/>
      </dsp:nvSpPr>
      <dsp:spPr>
        <a:xfrm>
          <a:off x="3995769" y="0"/>
          <a:ext cx="3219904" cy="5520712"/>
        </a:xfrm>
        <a:prstGeom prst="roundRect">
          <a:avLst>
            <a:gd name="adj" fmla="val 10000"/>
          </a:avLst>
        </a:prstGeom>
        <a:solidFill>
          <a:schemeClr val="accent6">
            <a:alpha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4090077" y="94308"/>
        <a:ext cx="3031288" cy="5332096"/>
      </dsp:txXfrm>
    </dsp:sp>
    <dsp:sp modelId="{CFEEFFB9-AE92-4924-A9BE-C5AAC4FF1D93}">
      <dsp:nvSpPr>
        <dsp:cNvPr id="0" name=""/>
        <dsp:cNvSpPr/>
      </dsp:nvSpPr>
      <dsp:spPr>
        <a:xfrm>
          <a:off x="7768279" y="0"/>
          <a:ext cx="3296753" cy="5520712"/>
        </a:xfrm>
        <a:prstGeom prst="roundRect">
          <a:avLst>
            <a:gd name="adj" fmla="val 10000"/>
          </a:avLst>
        </a:prstGeom>
        <a:solidFill>
          <a:schemeClr val="accent6">
            <a:alpha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7864838" y="96559"/>
        <a:ext cx="3103635" cy="53275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3E9B0E7-A533-40BA-B896-906F2A84F346}" type="datetimeFigureOut">
              <a:rPr lang="en-US" smtClean="0"/>
              <a:t>2/17/2024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DE8EDFB-D6A9-4A4F-BA9C-AA6A5D4E97FC}" type="slidenum">
              <a:rPr lang="en-US" smtClean="0"/>
              <a:t>‹#›</a:t>
            </a:fld>
            <a:endParaRPr lang="en-US"/>
          </a:p>
        </p:txBody>
      </p:sp>
    </p:spTree>
    <p:extLst>
      <p:ext uri="{BB962C8B-B14F-4D97-AF65-F5344CB8AC3E}">
        <p14:creationId xmlns:p14="http://schemas.microsoft.com/office/powerpoint/2010/main" val="400499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1</a:t>
            </a:fld>
            <a:endParaRPr lang="en-US"/>
          </a:p>
        </p:txBody>
      </p:sp>
    </p:spTree>
    <p:extLst>
      <p:ext uri="{BB962C8B-B14F-4D97-AF65-F5344CB8AC3E}">
        <p14:creationId xmlns:p14="http://schemas.microsoft.com/office/powerpoint/2010/main" val="329927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9</a:t>
            </a:fld>
            <a:endParaRPr lang="en-US"/>
          </a:p>
        </p:txBody>
      </p:sp>
    </p:spTree>
    <p:extLst>
      <p:ext uri="{BB962C8B-B14F-4D97-AF65-F5344CB8AC3E}">
        <p14:creationId xmlns:p14="http://schemas.microsoft.com/office/powerpoint/2010/main" val="28160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6550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8298370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5850511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199439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2084493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4"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577895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4"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5986846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77947271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7504071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333450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Saturday, February 17,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58040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2002168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0722994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15F02D0-6806-43AF-9888-2359BF40C204}" type="datetime2">
              <a:rPr lang="en-US" smtClean="0"/>
              <a:t>Saturday, February 17, 2024</a:t>
            </a:fld>
            <a:endParaRPr lang="en-US"/>
          </a:p>
        </p:txBody>
      </p:sp>
      <p:sp>
        <p:nvSpPr>
          <p:cNvPr id="5" name="Footer Placeholder 3"/>
          <p:cNvSpPr>
            <a:spLocks noGrp="1"/>
          </p:cNvSpPr>
          <p:nvPr>
            <p:ph type="ftr" sz="quarter" idx="11"/>
          </p:nvPr>
        </p:nvSpPr>
        <p:spPr/>
        <p:txBody>
          <a:bodyPr/>
          <a:lstStyle/>
          <a:p>
            <a:r>
              <a:rPr lang="en-US"/>
              <a:t>Sample Footer Text</a:t>
            </a:r>
          </a:p>
        </p:txBody>
      </p:sp>
      <p:sp>
        <p:nvSpPr>
          <p:cNvPr id="6"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8322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EE14D2D-B1AF-4197-82D6-FC1F8BD05681}" type="datetime2">
              <a:rPr lang="en-US" smtClean="0"/>
              <a:t>Saturday, February 17, 2024</a:t>
            </a:fld>
            <a:endParaRPr lang="en-US"/>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3222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5" name="Footer Placeholder 5"/>
          <p:cNvSpPr>
            <a:spLocks noGrp="1"/>
          </p:cNvSpPr>
          <p:nvPr>
            <p:ph type="ftr" sz="quarter" idx="11"/>
          </p:nvPr>
        </p:nvSpPr>
        <p:spPr/>
        <p:txBody>
          <a:bodyPr/>
          <a:lstStyle/>
          <a:p>
            <a:r>
              <a:rPr lang="en-US" spc="200"/>
              <a:t>Sample Footer Text</a:t>
            </a:r>
            <a:endParaRPr lang="en-US" spc="200" dirty="0"/>
          </a:p>
        </p:txBody>
      </p:sp>
      <p:sp>
        <p:nvSpPr>
          <p:cNvPr id="6"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4381024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February 17,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7281079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Dmnd">
          <a:fgClr>
            <a:srgbClr val="FF0000"/>
          </a:fgClr>
          <a:bgClr>
            <a:schemeClr val="bg1"/>
          </a:bgClr>
        </a:patt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256C2ED-54A4-480D-B5C8-65C0D62359B9}" type="datetime2">
              <a:rPr lang="en-US" smtClean="0"/>
              <a:pPr/>
              <a:t>Saturday, February 17, 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066607186"/>
      </p:ext>
    </p:extLst>
  </p:cSld>
  <p:clrMap bg1="dk1" tx1="lt1" bg2="dk2" tx2="lt2" accent1="accent1" accent2="accent2" accent3="accent3" accent4="accent4" accent5="accent5" accent6="accent6" hlink="hlink" folHlink="folHlink"/>
  <p:sldLayoutIdLst>
    <p:sldLayoutId id="2147485129"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 id="2147485140" r:id="rId12"/>
    <p:sldLayoutId id="2147485141" r:id="rId13"/>
    <p:sldLayoutId id="2147485142" r:id="rId14"/>
    <p:sldLayoutId id="2147485143" r:id="rId15"/>
    <p:sldLayoutId id="2147485144" r:id="rId16"/>
    <p:sldLayoutId id="214748514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7.wdp"/><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24.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8386FC-2A6C-9F08-11B5-11A7CC421C49}"/>
              </a:ext>
            </a:extLst>
          </p:cNvPr>
          <p:cNvSpPr>
            <a:spLocks/>
          </p:cNvSpPr>
          <p:nvPr/>
        </p:nvSpPr>
        <p:spPr>
          <a:xfrm>
            <a:off x="942185" y="1609560"/>
            <a:ext cx="3491908" cy="583468"/>
          </a:xfrm>
          <a:prstGeom prst="rect">
            <a:avLst/>
          </a:prstGeom>
        </p:spPr>
        <p:txBody>
          <a:bodyPr>
            <a:normAutofit fontScale="92500" lnSpcReduction="10000"/>
          </a:bodyPr>
          <a:lstStyle/>
          <a:p>
            <a:pPr marL="1516" algn="ctr" defTabSz="356616">
              <a:lnSpc>
                <a:spcPct val="90000"/>
              </a:lnSpc>
              <a:spcAft>
                <a:spcPts val="600"/>
              </a:spcAft>
            </a:pPr>
            <a:r>
              <a:rPr lang="en-US" sz="3600" b="1" dirty="0"/>
              <a:t>8</a:t>
            </a:r>
            <a:r>
              <a:rPr lang="en-US" sz="3600" b="1" kern="1200" dirty="0">
                <a:latin typeface="+mn-lt"/>
                <a:ea typeface="+mn-ea"/>
                <a:cs typeface="+mn-cs"/>
              </a:rPr>
              <a:t> Adar 5784</a:t>
            </a:r>
          </a:p>
          <a:p>
            <a:pPr marL="1516" algn="ctr" defTabSz="356616">
              <a:lnSpc>
                <a:spcPct val="90000"/>
              </a:lnSpc>
              <a:spcAft>
                <a:spcPts val="600"/>
              </a:spcAft>
            </a:pPr>
            <a:endParaRPr lang="en-US" sz="1700" kern="1200" dirty="0">
              <a:solidFill>
                <a:srgbClr val="555555"/>
              </a:solidFill>
              <a:latin typeface="+mn-lt"/>
              <a:ea typeface="+mn-ea"/>
              <a:cs typeface="+mn-cs"/>
            </a:endParaRPr>
          </a:p>
          <a:p>
            <a:pPr marL="1516" algn="ctr" defTabSz="356616">
              <a:lnSpc>
                <a:spcPct val="90000"/>
              </a:lnSpc>
              <a:spcAft>
                <a:spcPts val="600"/>
              </a:spcAft>
            </a:pPr>
            <a:endParaRPr lang="en-US" sz="1700" kern="1200" dirty="0">
              <a:solidFill>
                <a:srgbClr val="555555"/>
              </a:solidFill>
              <a:latin typeface="+mn-lt"/>
              <a:ea typeface="+mn-ea"/>
              <a:cs typeface="+mn-cs"/>
            </a:endParaRPr>
          </a:p>
          <a:p>
            <a:pPr marL="1944" indent="0" algn="ctr">
              <a:lnSpc>
                <a:spcPct val="90000"/>
              </a:lnSpc>
              <a:spcAft>
                <a:spcPts val="600"/>
              </a:spcAft>
              <a:buNone/>
            </a:pPr>
            <a:endParaRPr lang="en-US" sz="1700" dirty="0">
              <a:solidFill>
                <a:srgbClr val="FFFFFF"/>
              </a:solidFill>
            </a:endParaRPr>
          </a:p>
        </p:txBody>
      </p:sp>
      <p:pic>
        <p:nvPicPr>
          <p:cNvPr id="1026" name="Picture 2" descr="See related image detail. Sasquatch, Humanities Big Brother Race, Reveals The Soul Evolution of ...">
            <a:extLst>
              <a:ext uri="{FF2B5EF4-FFF2-40B4-BE49-F238E27FC236}">
                <a16:creationId xmlns:a16="http://schemas.microsoft.com/office/drawing/2014/main" id="{FC8FA797-1A5A-F15F-312F-3186E54241D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697956" y="2038662"/>
            <a:ext cx="3820798" cy="32036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885C6694-AB5B-4639-2B0E-1746E024395A}"/>
              </a:ext>
            </a:extLst>
          </p:cNvPr>
          <p:cNvCxnSpPr>
            <a:cxnSpLocks/>
          </p:cNvCxnSpPr>
          <p:nvPr/>
        </p:nvCxnSpPr>
        <p:spPr>
          <a:xfrm>
            <a:off x="5004979" y="1609560"/>
            <a:ext cx="0" cy="3632734"/>
          </a:xfrm>
          <a:prstGeom prst="line">
            <a:avLst/>
          </a:prstGeom>
          <a:ln/>
        </p:spPr>
        <p:style>
          <a:lnRef idx="1">
            <a:schemeClr val="accent1"/>
          </a:lnRef>
          <a:fillRef idx="0">
            <a:schemeClr val="accent1"/>
          </a:fillRef>
          <a:effectRef idx="0">
            <a:schemeClr val="accent1"/>
          </a:effectRef>
          <a:fontRef idx="minor">
            <a:schemeClr val="tx1"/>
          </a:fontRef>
        </p:style>
      </p:cxnSp>
      <p:pic>
        <p:nvPicPr>
          <p:cNvPr id="1028" name="Picture 4" descr="See related image detail. Neviim (Prophets) in the Tanakh | Hebrew words, Hebrew alphabet, Judaism">
            <a:extLst>
              <a:ext uri="{FF2B5EF4-FFF2-40B4-BE49-F238E27FC236}">
                <a16:creationId xmlns:a16="http://schemas.microsoft.com/office/drawing/2014/main" id="{A9723A87-7F53-8441-AC8D-5D7847232CB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61463" y="2771341"/>
            <a:ext cx="3053353" cy="239876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6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52718"/>
            <a:ext cx="9404723" cy="1037151"/>
          </a:xfrm>
        </p:spPr>
        <p:txBody>
          <a:bodyPr>
            <a:normAutofit/>
          </a:bodyPr>
          <a:lstStyle/>
          <a:p>
            <a:pPr algn="ctr"/>
            <a:r>
              <a:rPr lang="en-US" sz="4000" b="1" dirty="0">
                <a:solidFill>
                  <a:schemeClr val="tx1"/>
                </a:solidFill>
                <a:latin typeface="+mn-lt"/>
              </a:rPr>
              <a:t>1Kings 5:26-6:13</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876145" y="1579923"/>
            <a:ext cx="4472327" cy="693135"/>
          </a:xfrm>
        </p:spPr>
        <p:txBody>
          <a:bodyPr>
            <a:normAutofit/>
          </a:bodyPr>
          <a:lstStyle/>
          <a:p>
            <a:r>
              <a:rPr lang="en-US" sz="2800" b="1" dirty="0">
                <a:latin typeface="+mn-lt"/>
                <a:cs typeface="Times New Roman" panose="02020603050405020304" pitchFamily="18" charset="0"/>
              </a:rPr>
              <a:t>BEFORE</a:t>
            </a:r>
          </a:p>
        </p:txBody>
      </p:sp>
      <p:sp>
        <p:nvSpPr>
          <p:cNvPr id="5" name="Content Placeholder 4">
            <a:extLst>
              <a:ext uri="{FF2B5EF4-FFF2-40B4-BE49-F238E27FC236}">
                <a16:creationId xmlns:a16="http://schemas.microsoft.com/office/drawing/2014/main" id="{EC34C49F-0844-2DB8-9054-15D66E518650}"/>
              </a:ext>
            </a:extLst>
          </p:cNvPr>
          <p:cNvSpPr>
            <a:spLocks noGrp="1"/>
          </p:cNvSpPr>
          <p:nvPr>
            <p:ph sz="half" idx="2"/>
          </p:nvPr>
        </p:nvSpPr>
        <p:spPr>
          <a:xfrm>
            <a:off x="680319" y="2424418"/>
            <a:ext cx="5169620" cy="3856067"/>
          </a:xfrm>
        </p:spPr>
        <p:txBody>
          <a:bodyPr>
            <a:normAutofit fontScale="62500" lnSpcReduction="20000"/>
          </a:bodyPr>
          <a:lstStyle/>
          <a:p>
            <a:pPr>
              <a:lnSpc>
                <a:spcPct val="120000"/>
              </a:lnSpc>
            </a:pPr>
            <a:r>
              <a:rPr lang="en-US" sz="4200" dirty="0">
                <a:cs typeface="Times New Roman" panose="02020603050405020304" pitchFamily="18" charset="0"/>
              </a:rPr>
              <a:t>Praise be Adonai our God, sovereign of the universe Who has chosen faithful Nevi’im to speak words of truth.  Praise be You, Adonai, for the revelation of Torah, for Your servant Messiah, for Your people and for Nevi’im of true righteousness.</a:t>
            </a:r>
          </a:p>
          <a:p>
            <a:pPr marL="0" indent="0" algn="ctr">
              <a:buNone/>
            </a:pPr>
            <a:endParaRPr lang="en-US" sz="2500" dirty="0">
              <a:latin typeface="Times New Roman" panose="02020603050405020304" pitchFamily="18" charset="0"/>
              <a:cs typeface="Times New Roman" panose="02020603050405020304" pitchFamily="18" charset="0"/>
            </a:endParaRPr>
          </a:p>
        </p:txBody>
      </p:sp>
      <p:pic>
        <p:nvPicPr>
          <p:cNvPr id="1026" name="Picture 2" descr="Image result for images of God's prophets">
            <a:extLst>
              <a:ext uri="{FF2B5EF4-FFF2-40B4-BE49-F238E27FC236}">
                <a16:creationId xmlns:a16="http://schemas.microsoft.com/office/drawing/2014/main" id="{EB2475BB-DC54-9FF9-CF6F-9CF99C46B337}"/>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568565" y="2493216"/>
            <a:ext cx="4286250" cy="321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61394"/>
            <a:ext cx="9404723" cy="1014478"/>
          </a:xfrm>
        </p:spPr>
        <p:txBody>
          <a:bodyPr>
            <a:normAutofit/>
          </a:bodyPr>
          <a:lstStyle/>
          <a:p>
            <a:pPr algn="ctr"/>
            <a:br>
              <a:rPr lang="en-US" sz="1800" kern="100" dirty="0">
                <a:effectLst/>
                <a:latin typeface="Aptos" panose="020B0004020202020204" pitchFamily="34" charset="0"/>
                <a:ea typeface="Aptos" panose="020B0004020202020204" pitchFamily="34" charset="0"/>
                <a:cs typeface="Arial" panose="020B0604020202020204" pitchFamily="34" charset="0"/>
              </a:rPr>
            </a:br>
            <a:r>
              <a:rPr lang="en-US" sz="4000" dirty="0">
                <a:solidFill>
                  <a:schemeClr val="tx1"/>
                </a:solidFill>
                <a:effectLst/>
                <a:latin typeface="+mn-lt"/>
                <a:ea typeface="Calibri" panose="020F0502020204030204" pitchFamily="34" charset="0"/>
              </a:rPr>
              <a:t>1Kings 5:26-6:13</a:t>
            </a:r>
            <a:endParaRPr lang="en-US" sz="4000" b="1" dirty="0">
              <a:solidFill>
                <a:schemeClr val="tx1"/>
              </a:solidFill>
              <a:latin typeface="+mn-lt"/>
            </a:endParaRP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869547" y="1323474"/>
            <a:ext cx="5226453" cy="870756"/>
          </a:xfrm>
        </p:spPr>
        <p:txBody>
          <a:bodyPr>
            <a:noAutofit/>
          </a:bodyPr>
          <a:lstStyle/>
          <a:p>
            <a:pPr algn="ctr"/>
            <a:endParaRPr lang="en-US" sz="2800"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After</a:t>
            </a:r>
          </a:p>
        </p:txBody>
      </p:sp>
      <p:sp>
        <p:nvSpPr>
          <p:cNvPr id="2" name="Content Placeholder 1">
            <a:extLst>
              <a:ext uri="{FF2B5EF4-FFF2-40B4-BE49-F238E27FC236}">
                <a16:creationId xmlns:a16="http://schemas.microsoft.com/office/drawing/2014/main" id="{15A96ECD-EE06-A220-02CD-31326D89F066}"/>
              </a:ext>
            </a:extLst>
          </p:cNvPr>
          <p:cNvSpPr>
            <a:spLocks noGrp="1"/>
          </p:cNvSpPr>
          <p:nvPr>
            <p:ph sz="half" idx="2"/>
          </p:nvPr>
        </p:nvSpPr>
        <p:spPr>
          <a:xfrm>
            <a:off x="491089" y="2362457"/>
            <a:ext cx="6466437" cy="3737811"/>
          </a:xfrm>
        </p:spPr>
        <p:txBody>
          <a:bodyPr>
            <a:normAutofit lnSpcReduction="10000"/>
          </a:bodyPr>
          <a:lstStyle/>
          <a:p>
            <a:r>
              <a:rPr lang="en-US" sz="2500" b="1" dirty="0">
                <a:solidFill>
                  <a:srgbClr val="FFFFFF"/>
                </a:solidFill>
                <a:cs typeface="Times New Roman" panose="02020603050405020304" pitchFamily="18" charset="0"/>
              </a:rPr>
              <a:t>Praise to You Adonai our God, sovereign of the universe, Rock of all creation, Righteous One of all generations, the Faithful God,  Whose Word is deed, Whose every command is just &amp; true. For the Torah, for the privilege of worship, for the Nevi’im and for this Shabbat that You, Adonai our God, have given us for holiness and rest, for honor and glory.</a:t>
            </a:r>
          </a:p>
          <a:p>
            <a:endParaRPr lang="en-US" dirty="0"/>
          </a:p>
        </p:txBody>
      </p:sp>
      <p:pic>
        <p:nvPicPr>
          <p:cNvPr id="4098" name="Picture 2" descr="templo de Salomão | ilustração para revista - templo de Salo… | Flickr">
            <a:extLst>
              <a:ext uri="{FF2B5EF4-FFF2-40B4-BE49-F238E27FC236}">
                <a16:creationId xmlns:a16="http://schemas.microsoft.com/office/drawing/2014/main" id="{AAC3C74C-124C-BF2C-10E0-E1E9BB59952D}"/>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205785" y="2273350"/>
            <a:ext cx="4087446" cy="32130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1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081" name="Picture 3080">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83" name="Picture 3082">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85" name="Oval 3084">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87" name="Picture 3086">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89" name="Picture 3088">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091" name="Rectangle 3090">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76" name="Picture 4" descr="The Architect of the Tabernacle — Ghenadie Sontu Fine Art">
            <a:extLst>
              <a:ext uri="{FF2B5EF4-FFF2-40B4-BE49-F238E27FC236}">
                <a16:creationId xmlns:a16="http://schemas.microsoft.com/office/drawing/2014/main" id="{D17BAABA-E1CF-5055-EF9F-E7D1DE80BF99}"/>
              </a:ext>
            </a:extLst>
          </p:cNvPr>
          <p:cNvPicPr>
            <a:picLocks noGrp="1" noChangeAspect="1" noChangeArrowheads="1"/>
          </p:cNvPicPr>
          <p:nvPr>
            <p:ph sz="half" idx="2"/>
          </p:nvPr>
        </p:nvPicPr>
        <p:blipFill rotWithShape="1">
          <a:blip r:embed="rId7">
            <a:alphaModFix/>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9192" t="3319" b="5772"/>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3093" name="Rectangle 3092">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3316" y="0"/>
            <a:ext cx="7770296"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825C95-1DCF-1A6C-D36D-5AA339085EDB}"/>
              </a:ext>
            </a:extLst>
          </p:cNvPr>
          <p:cNvSpPr>
            <a:spLocks noGrp="1"/>
          </p:cNvSpPr>
          <p:nvPr>
            <p:ph type="title"/>
          </p:nvPr>
        </p:nvSpPr>
        <p:spPr>
          <a:xfrm>
            <a:off x="3491931" y="295728"/>
            <a:ext cx="7238592" cy="767688"/>
          </a:xfrm>
        </p:spPr>
        <p:txBody>
          <a:bodyPr vert="horz" lIns="91440" tIns="45720" rIns="91440" bIns="45720" rtlCol="0" anchor="b">
            <a:noAutofit/>
          </a:bodyPr>
          <a:lstStyle/>
          <a:p>
            <a:pPr>
              <a:lnSpc>
                <a:spcPct val="90000"/>
              </a:lnSpc>
            </a:pPr>
            <a:r>
              <a:rPr lang="en-US" sz="2500" b="1" dirty="0">
                <a:solidFill>
                  <a:schemeClr val="bg1"/>
                </a:solidFill>
              </a:rPr>
              <a:t>Connection between the </a:t>
            </a:r>
            <a:br>
              <a:rPr lang="en-US" sz="2500" b="1" dirty="0">
                <a:solidFill>
                  <a:schemeClr val="bg1"/>
                </a:solidFill>
              </a:rPr>
            </a:br>
            <a:r>
              <a:rPr lang="en-US" sz="2500" b="1" dirty="0">
                <a:solidFill>
                  <a:schemeClr val="bg1"/>
                </a:solidFill>
              </a:rPr>
              <a:t>Prophet 1Kings &amp; Parashah Trumah </a:t>
            </a:r>
          </a:p>
        </p:txBody>
      </p:sp>
      <p:sp>
        <p:nvSpPr>
          <p:cNvPr id="3095" name="Rectangle 3094">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2800" y="1295400"/>
            <a:ext cx="7772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23103D7-076F-A43E-AD06-14A95A6C4E01}"/>
              </a:ext>
            </a:extLst>
          </p:cNvPr>
          <p:cNvSpPr>
            <a:spLocks noGrp="1"/>
          </p:cNvSpPr>
          <p:nvPr>
            <p:ph sz="half" idx="1"/>
          </p:nvPr>
        </p:nvSpPr>
        <p:spPr>
          <a:xfrm>
            <a:off x="3491932" y="1447800"/>
            <a:ext cx="6557921" cy="4800599"/>
          </a:xfrm>
        </p:spPr>
        <p:txBody>
          <a:bodyPr vert="horz" lIns="91440" tIns="45720" rIns="91440" bIns="45720" rtlCol="0" anchor="t">
            <a:normAutofit/>
          </a:bodyPr>
          <a:lstStyle/>
          <a:p>
            <a:endParaRPr lang="en-US" sz="2800" dirty="0">
              <a:effectLst/>
            </a:endParaRPr>
          </a:p>
          <a:p>
            <a:r>
              <a:rPr lang="en-US" sz="2800" dirty="0">
                <a:effectLst/>
              </a:rPr>
              <a:t>The tabernacle and temple were built on the direction, authority, and guidance of Adonai’s instructions to Moshe to build a tabernacle and Shlomo to build a temple, where He can live amongst His people.</a:t>
            </a:r>
          </a:p>
          <a:p>
            <a:pPr marL="0" indent="0"/>
            <a:endParaRPr lang="en-US" dirty="0">
              <a:effectLst/>
            </a:endParaRPr>
          </a:p>
        </p:txBody>
      </p:sp>
    </p:spTree>
    <p:extLst>
      <p:ext uri="{BB962C8B-B14F-4D97-AF65-F5344CB8AC3E}">
        <p14:creationId xmlns:p14="http://schemas.microsoft.com/office/powerpoint/2010/main" val="196790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D9DB2F-C303-6C32-0A98-07278D1BA326}"/>
              </a:ext>
            </a:extLst>
          </p:cNvPr>
          <p:cNvSpPr>
            <a:spLocks noGrp="1"/>
          </p:cNvSpPr>
          <p:nvPr>
            <p:ph type="title"/>
          </p:nvPr>
        </p:nvSpPr>
        <p:spPr>
          <a:xfrm>
            <a:off x="6031832" y="514148"/>
            <a:ext cx="3200400" cy="937663"/>
          </a:xfrm>
        </p:spPr>
        <p:txBody>
          <a:bodyPr>
            <a:normAutofit/>
          </a:bodyPr>
          <a:lstStyle/>
          <a:p>
            <a:pPr algn="ctr"/>
            <a:r>
              <a:rPr lang="en-US" sz="4800" b="1" dirty="0">
                <a:latin typeface="Times New Roman" panose="02020603050405020304" pitchFamily="18" charset="0"/>
                <a:cs typeface="Times New Roman" panose="02020603050405020304" pitchFamily="18" charset="0"/>
              </a:rPr>
              <a:t>  KEY</a:t>
            </a:r>
          </a:p>
        </p:txBody>
      </p:sp>
      <p:sp>
        <p:nvSpPr>
          <p:cNvPr id="4" name="Content Placeholder 3">
            <a:extLst>
              <a:ext uri="{FF2B5EF4-FFF2-40B4-BE49-F238E27FC236}">
                <a16:creationId xmlns:a16="http://schemas.microsoft.com/office/drawing/2014/main" id="{F23103D7-076F-A43E-AD06-14A95A6C4E01}"/>
              </a:ext>
            </a:extLst>
          </p:cNvPr>
          <p:cNvSpPr>
            <a:spLocks noGrp="1"/>
          </p:cNvSpPr>
          <p:nvPr>
            <p:ph idx="1"/>
          </p:nvPr>
        </p:nvSpPr>
        <p:spPr>
          <a:xfrm>
            <a:off x="5510462" y="1728537"/>
            <a:ext cx="5071569" cy="4563178"/>
          </a:xfrm>
        </p:spPr>
        <p:txBody>
          <a:bodyPr>
            <a:normAutofit/>
          </a:bodyPr>
          <a:lstStyle/>
          <a:p>
            <a:pPr>
              <a:lnSpc>
                <a:spcPct val="107000"/>
              </a:lnSpc>
              <a:spcBef>
                <a:spcPts val="0"/>
              </a:spcBef>
              <a:spcAft>
                <a:spcPts val="800"/>
              </a:spcAft>
            </a:pPr>
            <a:endParaRPr lang="en-US" sz="2600" kern="100" dirty="0">
              <a:effectLst/>
              <a:latin typeface="+mn-l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600" kern="100" dirty="0">
                <a:effectLst/>
                <a:latin typeface="+mn-lt"/>
                <a:ea typeface="Calibri" panose="020F0502020204030204" pitchFamily="34" charset="0"/>
                <a:cs typeface="Times New Roman" panose="02020603050405020304" pitchFamily="18" charset="0"/>
              </a:rPr>
              <a:t>Our lives should resemble the set apartness, meticulous care, and purposeful love as temples that Yah has called us to be.</a:t>
            </a:r>
          </a:p>
          <a:p>
            <a:pPr marL="0" indent="0">
              <a:buClr>
                <a:srgbClr val="FFFFFF"/>
              </a:buClr>
              <a:buSzPct val="120000"/>
              <a:buNone/>
            </a:pPr>
            <a:endParaRPr lang="en-US" sz="2800" kern="100" dirty="0">
              <a:effectLst/>
              <a:ea typeface="Calibri" panose="020F0502020204030204" pitchFamily="34" charset="0"/>
              <a:cs typeface="Times New Roman" panose="02020603050405020304" pitchFamily="18" charset="0"/>
            </a:endParaRPr>
          </a:p>
          <a:p>
            <a:pPr marL="0" indent="0">
              <a:buClr>
                <a:srgbClr val="FFFFFF"/>
              </a:buClr>
              <a:buSzPct val="120000"/>
              <a:buNone/>
            </a:pPr>
            <a:endParaRPr lang="en-US" sz="2800" kern="100" dirty="0">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879F0AD-D42A-F145-9143-C7D0BAD01840}"/>
              </a:ext>
            </a:extLst>
          </p:cNvPr>
          <p:cNvSpPr>
            <a:spLocks noGrp="1"/>
          </p:cNvSpPr>
          <p:nvPr>
            <p:ph type="body" sz="half" idx="2"/>
          </p:nvPr>
        </p:nvSpPr>
        <p:spPr/>
        <p:txBody>
          <a:bodyPr>
            <a:normAutofit/>
          </a:bodyPr>
          <a:lstStyle/>
          <a:p>
            <a:pPr algn="ctr"/>
            <a:r>
              <a:rPr lang="en-US" sz="3000" b="1" kern="100" dirty="0">
                <a:ea typeface="Calibri" panose="020F0502020204030204" pitchFamily="34" charset="0"/>
                <a:cs typeface="Times New Roman" panose="02020603050405020304" pitchFamily="18" charset="0"/>
              </a:rPr>
              <a:t>                                                        </a:t>
            </a:r>
            <a:endParaRPr lang="en-US" dirty="0"/>
          </a:p>
        </p:txBody>
      </p:sp>
      <p:pic>
        <p:nvPicPr>
          <p:cNvPr id="6146" name="Picture 2" descr="Embracing Judaism : Ancient Jewish scrolls found in north Afghanistan">
            <a:extLst>
              <a:ext uri="{FF2B5EF4-FFF2-40B4-BE49-F238E27FC236}">
                <a16:creationId xmlns:a16="http://schemas.microsoft.com/office/drawing/2014/main" id="{F284988B-C332-2B48-73C3-216F05C7C8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26411" y="2143376"/>
            <a:ext cx="4286250" cy="32289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4477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3102" name="Picture 3101">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04" name="Picture 3103">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06" name="Oval 3105">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108" name="Picture 3107">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3110" name="Picture 3109">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3112" name="Rectangle 3111">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67F08A5F-CDB2-C7B9-C1C1-627E930E04EA}"/>
              </a:ext>
            </a:extLst>
          </p:cNvPr>
          <p:cNvSpPr>
            <a:spLocks noGrp="1"/>
          </p:cNvSpPr>
          <p:nvPr>
            <p:ph type="title"/>
          </p:nvPr>
        </p:nvSpPr>
        <p:spPr>
          <a:xfrm>
            <a:off x="648929" y="629267"/>
            <a:ext cx="4944152" cy="1074400"/>
          </a:xfrm>
        </p:spPr>
        <p:txBody>
          <a:bodyPr vert="horz" lIns="91440" tIns="45720" rIns="91440" bIns="45720" rtlCol="0" anchor="t">
            <a:normAutofit/>
          </a:bodyPr>
          <a:lstStyle/>
          <a:p>
            <a:r>
              <a:rPr lang="en-US" dirty="0"/>
              <a:t>       Fulfilled</a:t>
            </a:r>
          </a:p>
        </p:txBody>
      </p:sp>
      <p:sp>
        <p:nvSpPr>
          <p:cNvPr id="4" name="TextBox 3">
            <a:extLst>
              <a:ext uri="{FF2B5EF4-FFF2-40B4-BE49-F238E27FC236}">
                <a16:creationId xmlns:a16="http://schemas.microsoft.com/office/drawing/2014/main" id="{94CF1CE5-3671-FC45-04C8-81C2804027C6}"/>
              </a:ext>
            </a:extLst>
          </p:cNvPr>
          <p:cNvSpPr txBox="1"/>
          <p:nvPr/>
        </p:nvSpPr>
        <p:spPr>
          <a:xfrm>
            <a:off x="648930" y="1772654"/>
            <a:ext cx="4944151" cy="4451166"/>
          </a:xfrm>
          <a:prstGeom prst="rect">
            <a:avLst/>
          </a:prstGeom>
        </p:spPr>
        <p:txBody>
          <a:bodyPr vert="horz" lIns="91440" tIns="45720" rIns="91440" bIns="45720" rtlCol="0">
            <a:normAutofit/>
          </a:bodyPr>
          <a:lstStyle/>
          <a:p>
            <a:pPr marL="342900" indent="-342900">
              <a:spcBef>
                <a:spcPts val="1000"/>
              </a:spcBef>
              <a:buClr>
                <a:schemeClr val="accent1"/>
              </a:buClr>
              <a:buSzPct val="80000"/>
              <a:buFont typeface="Wingdings 3" charset="2"/>
              <a:buChar char=""/>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1000"/>
              </a:spcBef>
              <a:buClr>
                <a:schemeClr val="accent1"/>
              </a:buClr>
              <a:buSzPct val="80000"/>
              <a:buFont typeface="Wingdings 3" charset="2"/>
              <a:buChar char=""/>
            </a:pPr>
            <a:r>
              <a:rPr lang="en-US" sz="2600" kern="100" dirty="0">
                <a:effectLst/>
                <a:ea typeface="Calibri" panose="020F0502020204030204" pitchFamily="34" charset="0"/>
                <a:cs typeface="Times New Roman" panose="02020603050405020304" pitchFamily="18" charset="0"/>
              </a:rPr>
              <a:t>Yeshua is the cornerstone of this Holy temple and the High Priest so we can be the spiritual dwelling place of Ruach HaKodesh.</a:t>
            </a:r>
          </a:p>
          <a:p>
            <a:pPr>
              <a:spcBef>
                <a:spcPts val="1000"/>
              </a:spcBef>
              <a:buClr>
                <a:schemeClr val="accent1"/>
              </a:buClr>
              <a:buSzPct val="80000"/>
            </a:pPr>
            <a:endParaRPr lang="en-US" sz="2600" dirty="0">
              <a:effectLst/>
              <a:latin typeface="+mj-lt"/>
              <a:ea typeface="+mj-ea"/>
              <a:cs typeface="+mj-cs"/>
            </a:endParaRPr>
          </a:p>
          <a:p>
            <a:pPr>
              <a:spcBef>
                <a:spcPts val="1000"/>
              </a:spcBef>
              <a:buClr>
                <a:schemeClr val="accent1"/>
              </a:buClr>
              <a:buSzPct val="80000"/>
              <a:buFont typeface="Wingdings 3" charset="2"/>
              <a:buChar char=""/>
            </a:pPr>
            <a:endParaRPr lang="en-US" dirty="0">
              <a:effectLst/>
              <a:latin typeface="+mj-lt"/>
              <a:ea typeface="+mj-ea"/>
              <a:cs typeface="+mj-cs"/>
            </a:endParaRPr>
          </a:p>
        </p:txBody>
      </p:sp>
      <p:sp>
        <p:nvSpPr>
          <p:cNvPr id="3114" name="Rectangle 3113">
            <a:extLst>
              <a:ext uri="{FF2B5EF4-FFF2-40B4-BE49-F238E27FC236}">
                <a16:creationId xmlns:a16="http://schemas.microsoft.com/office/drawing/2014/main" id="{AAD49FA1-7EAF-45FF-81CB-4FD209292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Rounded Rectangle 9">
            <a:extLst>
              <a:ext uri="{FF2B5EF4-FFF2-40B4-BE49-F238E27FC236}">
                <a16:creationId xmlns:a16="http://schemas.microsoft.com/office/drawing/2014/main" id="{FEE38A17-1A49-431A-8B8F-F17DC5F91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Rectangle 3117">
            <a:extLst>
              <a:ext uri="{FF2B5EF4-FFF2-40B4-BE49-F238E27FC236}">
                <a16:creationId xmlns:a16="http://schemas.microsoft.com/office/drawing/2014/main" id="{09F0BC07-4F55-42A5-A929-122CE92E3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52" name="Picture 4" descr="Elgar's Enigma Theme Unmasked: November 2013">
            <a:extLst>
              <a:ext uri="{FF2B5EF4-FFF2-40B4-BE49-F238E27FC236}">
                <a16:creationId xmlns:a16="http://schemas.microsoft.com/office/drawing/2014/main" id="{DF30D724-26EE-FE2F-D8C6-3FC6E25C6E8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784975" y="1484923"/>
            <a:ext cx="4514850" cy="3551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063562B2-4B8B-4E89-CC45-4D83FFE55A7D}"/>
              </a:ext>
            </a:extLst>
          </p:cNvPr>
          <p:cNvSpPr txBox="1"/>
          <p:nvPr/>
        </p:nvSpPr>
        <p:spPr>
          <a:xfrm>
            <a:off x="6682154" y="2884866"/>
            <a:ext cx="4617671" cy="469359"/>
          </a:xfrm>
          <a:prstGeom prst="rect">
            <a:avLst/>
          </a:prstGeom>
          <a:noFill/>
        </p:spPr>
        <p:txBody>
          <a:bodyPr wrap="square" rtlCol="0">
            <a:spAutoFit/>
          </a:bodyPr>
          <a:lstStyle/>
          <a:p>
            <a:pPr algn="ctr"/>
            <a:r>
              <a:rPr lang="en-US" sz="2450" b="1" dirty="0">
                <a:solidFill>
                  <a:srgbClr val="FFFFFF"/>
                </a:solidFill>
              </a:rPr>
              <a:t>Psalms 118.22 &amp; Mt. 21.42</a:t>
            </a:r>
          </a:p>
        </p:txBody>
      </p:sp>
    </p:spTree>
    <p:extLst>
      <p:ext uri="{BB962C8B-B14F-4D97-AF65-F5344CB8AC3E}">
        <p14:creationId xmlns:p14="http://schemas.microsoft.com/office/powerpoint/2010/main" val="84498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417A033-47DC-511F-934F-4A46745DACC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160421" y="104274"/>
            <a:ext cx="11810263" cy="65371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4AE3206E-E2E8-B36C-7C7E-CDCA3BDFF4C4}"/>
              </a:ext>
            </a:extLst>
          </p:cNvPr>
          <p:cNvGraphicFramePr/>
          <p:nvPr>
            <p:extLst>
              <p:ext uri="{D42A27DB-BD31-4B8C-83A1-F6EECF244321}">
                <p14:modId xmlns:p14="http://schemas.microsoft.com/office/powerpoint/2010/main" val="1623366008"/>
              </p:ext>
            </p:extLst>
          </p:nvPr>
        </p:nvGraphicFramePr>
        <p:xfrm>
          <a:off x="221316" y="602299"/>
          <a:ext cx="11149263" cy="5520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E06F014-319A-FA65-A4EB-F5ACD83A8233}"/>
              </a:ext>
            </a:extLst>
          </p:cNvPr>
          <p:cNvSpPr txBox="1"/>
          <p:nvPr/>
        </p:nvSpPr>
        <p:spPr>
          <a:xfrm>
            <a:off x="601582" y="658069"/>
            <a:ext cx="2775281" cy="5009064"/>
          </a:xfrm>
          <a:prstGeom prst="rect">
            <a:avLst/>
          </a:prstGeom>
          <a:noFill/>
        </p:spPr>
        <p:txBody>
          <a:bodyPr wrap="square" rtlCol="0">
            <a:spAutoFit/>
          </a:bodyPr>
          <a:lstStyle/>
          <a:p>
            <a:pPr marL="0" marR="0" algn="ctr"/>
            <a:r>
              <a:rPr lang="en-US" sz="2400" b="1" dirty="0">
                <a:solidFill>
                  <a:schemeClr val="bg1"/>
                </a:solidFill>
                <a:effectLst/>
                <a:latin typeface="Abadi" panose="020B0604020104020204" pitchFamily="34" charset="0"/>
                <a:ea typeface="Times New Roman" panose="02020603050405020304" pitchFamily="18" charset="0"/>
              </a:rPr>
              <a:t>1</a:t>
            </a:r>
          </a:p>
          <a:p>
            <a:pPr marL="0" marR="0" algn="ctr"/>
            <a:endParaRPr lang="en-US" sz="2400" b="1" dirty="0">
              <a:solidFill>
                <a:schemeClr val="bg1"/>
              </a:solidFill>
              <a:effectLst/>
              <a:latin typeface="Abadi" panose="020B0604020104020204" pitchFamily="34" charset="0"/>
              <a:ea typeface="Times New Roman" panose="02020603050405020304" pitchFamily="18" charset="0"/>
            </a:endParaRPr>
          </a:p>
          <a:p>
            <a:pPr algn="ctr"/>
            <a:r>
              <a:rPr lang="en-US" sz="2800" b="1" kern="100" dirty="0">
                <a:solidFill>
                  <a:schemeClr val="bg1"/>
                </a:solidFill>
                <a:effectLst/>
                <a:ea typeface="Calibri" panose="020F0502020204030204" pitchFamily="34" charset="0"/>
                <a:cs typeface="Times New Roman" panose="02020603050405020304" pitchFamily="18" charset="0"/>
              </a:rPr>
              <a:t>Adonai’s plans for His people have the highest standards which is Holiness.</a:t>
            </a:r>
          </a:p>
          <a:p>
            <a:pPr algn="ctr"/>
            <a:r>
              <a:rPr lang="en-US" sz="2500" b="1" kern="100" dirty="0">
                <a:solidFill>
                  <a:schemeClr val="bg1"/>
                </a:solidFill>
                <a:effectLst/>
                <a:ea typeface="Calibri" panose="020F0502020204030204" pitchFamily="34" charset="0"/>
                <a:cs typeface="Times New Roman" panose="02020603050405020304" pitchFamily="18" charset="0"/>
              </a:rPr>
              <a:t> </a:t>
            </a:r>
          </a:p>
          <a:p>
            <a:pPr algn="ctr"/>
            <a:endParaRPr lang="en-US" sz="2450" b="1" kern="100" dirty="0">
              <a:solidFill>
                <a:schemeClr val="bg1"/>
              </a:solidFill>
              <a:effectLst/>
              <a:ea typeface="Calibri" panose="020F0502020204030204" pitchFamily="34" charset="0"/>
              <a:cs typeface="Arial" panose="020B0604020202020204" pitchFamily="34" charset="0"/>
            </a:endParaRPr>
          </a:p>
          <a:p>
            <a:pPr algn="ctr"/>
            <a:r>
              <a:rPr lang="en-US" sz="2600" b="1" kern="100" dirty="0">
                <a:solidFill>
                  <a:schemeClr val="bg1"/>
                </a:solidFill>
                <a:effectLst/>
                <a:ea typeface="Aptos" panose="020B0004020202020204" pitchFamily="34" charset="0"/>
                <a:cs typeface="Arial" panose="020B0604020202020204" pitchFamily="34" charset="0"/>
              </a:rPr>
              <a:t> </a:t>
            </a:r>
            <a:endParaRPr lang="en-US" sz="2800" b="1" dirty="0">
              <a:solidFill>
                <a:schemeClr val="bg1"/>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B67C0F97-2657-E706-4662-52833145C319}"/>
              </a:ext>
            </a:extLst>
          </p:cNvPr>
          <p:cNvSpPr txBox="1"/>
          <p:nvPr/>
        </p:nvSpPr>
        <p:spPr>
          <a:xfrm>
            <a:off x="4563979" y="658069"/>
            <a:ext cx="2619610" cy="3847207"/>
          </a:xfrm>
          <a:prstGeom prst="rect">
            <a:avLst/>
          </a:prstGeom>
          <a:noFill/>
        </p:spPr>
        <p:txBody>
          <a:bodyPr wrap="square" rtlCol="0">
            <a:spAutoFit/>
          </a:bodyPr>
          <a:lstStyle/>
          <a:p>
            <a:pPr algn="ctr"/>
            <a:r>
              <a:rPr lang="en-US" sz="2400" b="1" dirty="0">
                <a:solidFill>
                  <a:schemeClr val="bg1"/>
                </a:solidFill>
              </a:rPr>
              <a:t>2</a:t>
            </a:r>
          </a:p>
          <a:p>
            <a:pPr algn="ctr"/>
            <a:endParaRPr lang="en-US" sz="2400" b="1" dirty="0">
              <a:solidFill>
                <a:schemeClr val="bg1"/>
              </a:solidFill>
            </a:endParaRPr>
          </a:p>
          <a:p>
            <a:pPr algn="ctr"/>
            <a:r>
              <a:rPr lang="en-US" sz="2800" b="1" i="0" dirty="0">
                <a:solidFill>
                  <a:srgbClr val="1D2228"/>
                </a:solidFill>
                <a:effectLst/>
              </a:rPr>
              <a:t>Our bodies are to represent living lives that exhibit God character.</a:t>
            </a:r>
            <a:endParaRPr lang="en-US" sz="2800" b="1" dirty="0">
              <a:solidFill>
                <a:schemeClr val="bg1"/>
              </a:solidFill>
            </a:endParaRPr>
          </a:p>
        </p:txBody>
      </p:sp>
      <p:sp>
        <p:nvSpPr>
          <p:cNvPr id="8" name="TextBox 7">
            <a:extLst>
              <a:ext uri="{FF2B5EF4-FFF2-40B4-BE49-F238E27FC236}">
                <a16:creationId xmlns:a16="http://schemas.microsoft.com/office/drawing/2014/main" id="{D96DDB4F-7587-0DF0-2E28-B3F84A8C2250}"/>
              </a:ext>
            </a:extLst>
          </p:cNvPr>
          <p:cNvSpPr txBox="1"/>
          <p:nvPr/>
        </p:nvSpPr>
        <p:spPr>
          <a:xfrm>
            <a:off x="8354961" y="658069"/>
            <a:ext cx="2492793" cy="4170372"/>
          </a:xfrm>
          <a:prstGeom prst="rect">
            <a:avLst/>
          </a:prstGeom>
          <a:noFill/>
        </p:spPr>
        <p:txBody>
          <a:bodyPr wrap="square" rtlCol="0">
            <a:spAutoFit/>
          </a:bodyPr>
          <a:lstStyle/>
          <a:p>
            <a:pPr algn="ctr"/>
            <a:r>
              <a:rPr lang="en-US" sz="2500" b="1" dirty="0">
                <a:solidFill>
                  <a:schemeClr val="bg1"/>
                </a:solidFill>
              </a:rPr>
              <a:t>3</a:t>
            </a:r>
          </a:p>
          <a:p>
            <a:pPr algn="ctr"/>
            <a:endParaRPr lang="en-US" sz="2600" b="1" kern="100" dirty="0">
              <a:solidFill>
                <a:schemeClr val="bg1"/>
              </a:solidFill>
              <a:effectLst/>
              <a:ea typeface="Calibri" panose="020F0502020204030204" pitchFamily="34" charset="0"/>
              <a:cs typeface="Times New Roman" panose="02020603050405020304" pitchFamily="18" charset="0"/>
            </a:endParaRPr>
          </a:p>
          <a:p>
            <a:pPr algn="ctr"/>
            <a:r>
              <a:rPr lang="en-US" sz="2800" b="1" kern="100" dirty="0">
                <a:solidFill>
                  <a:schemeClr val="bg1"/>
                </a:solidFill>
                <a:effectLst/>
                <a:ea typeface="Calibri" panose="020F0502020204030204" pitchFamily="34" charset="0"/>
                <a:cs typeface="Times New Roman" panose="02020603050405020304" pitchFamily="18" charset="0"/>
              </a:rPr>
              <a:t>There is no temple without Yeshua being the “Rock” of our foundation </a:t>
            </a:r>
            <a:endParaRPr lang="en-US" sz="2800" b="1" kern="100" dirty="0">
              <a:solidFill>
                <a:schemeClr val="bg1"/>
              </a:solidFill>
              <a:effectLst/>
              <a:ea typeface="Calibri" panose="020F050202020403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386563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5144" name="Picture 514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5146" name="Picture 514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48" name="Oval 514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150" name="Picture 514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52" name="Picture 515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154" name="Rectangle 515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5EF0AD69-521E-78C1-91CE-4BE8712D0AD1}"/>
              </a:ext>
            </a:extLst>
          </p:cNvPr>
          <p:cNvSpPr>
            <a:spLocks noGrp="1"/>
          </p:cNvSpPr>
          <p:nvPr>
            <p:ph type="title"/>
          </p:nvPr>
        </p:nvSpPr>
        <p:spPr>
          <a:xfrm>
            <a:off x="648929" y="629267"/>
            <a:ext cx="3505495" cy="853242"/>
          </a:xfrm>
        </p:spPr>
        <p:txBody>
          <a:bodyPr vert="horz" lIns="91440" tIns="45720" rIns="91440" bIns="45720" rtlCol="0" anchor="t">
            <a:normAutofit/>
          </a:bodyPr>
          <a:lstStyle/>
          <a:p>
            <a:r>
              <a:rPr lang="en-US" dirty="0"/>
              <a:t> Application</a:t>
            </a:r>
          </a:p>
        </p:txBody>
      </p:sp>
      <p:sp>
        <p:nvSpPr>
          <p:cNvPr id="8" name="Content Placeholder 7">
            <a:extLst>
              <a:ext uri="{FF2B5EF4-FFF2-40B4-BE49-F238E27FC236}">
                <a16:creationId xmlns:a16="http://schemas.microsoft.com/office/drawing/2014/main" id="{54A587C0-3CCB-9867-E4CD-B9F2A9878933}"/>
              </a:ext>
            </a:extLst>
          </p:cNvPr>
          <p:cNvSpPr>
            <a:spLocks noGrp="1"/>
          </p:cNvSpPr>
          <p:nvPr>
            <p:ph sz="half" idx="1"/>
          </p:nvPr>
        </p:nvSpPr>
        <p:spPr>
          <a:xfrm>
            <a:off x="483250" y="1741551"/>
            <a:ext cx="3833994" cy="4741311"/>
          </a:xfrm>
        </p:spPr>
        <p:txBody>
          <a:bodyPr vert="horz" lIns="91440" tIns="45720" rIns="91440" bIns="45720" rtlCol="0">
            <a:normAutofit lnSpcReduction="10000"/>
          </a:bodyPr>
          <a:lstStyle/>
          <a:p>
            <a:pPr>
              <a:buClr>
                <a:schemeClr val="accent1">
                  <a:lumMod val="60000"/>
                  <a:lumOff val="40000"/>
                </a:schemeClr>
              </a:buClr>
            </a:pPr>
            <a:r>
              <a:rPr lang="en-US" sz="2450" dirty="0">
                <a:solidFill>
                  <a:schemeClr val="bg1"/>
                </a:solidFill>
                <a:effectLst/>
              </a:rPr>
              <a:t>These structures speak of the  great love and care Our Father has for us and He wants us to have a relationship with Him by offering ourselves as a sacrifice and living set apart for Him. This will please Him; it is the logical “Temple worship” for us.</a:t>
            </a:r>
          </a:p>
          <a:p>
            <a:pPr marL="0" indent="0">
              <a:buClr>
                <a:schemeClr val="accent1">
                  <a:lumMod val="60000"/>
                  <a:lumOff val="40000"/>
                </a:schemeClr>
              </a:buClr>
            </a:pPr>
            <a:endParaRPr lang="en-US" dirty="0">
              <a:effectLst/>
            </a:endParaRPr>
          </a:p>
        </p:txBody>
      </p:sp>
      <p:sp>
        <p:nvSpPr>
          <p:cNvPr id="5156" name="Rectangle 5155">
            <a:extLst>
              <a:ext uri="{FF2B5EF4-FFF2-40B4-BE49-F238E27FC236}">
                <a16:creationId xmlns:a16="http://schemas.microsoft.com/office/drawing/2014/main" id="{EDF212DC-3C79-454E-A58A-843742ACC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8" name="Rounded Rectangle 9">
            <a:extLst>
              <a:ext uri="{FF2B5EF4-FFF2-40B4-BE49-F238E27FC236}">
                <a16:creationId xmlns:a16="http://schemas.microsoft.com/office/drawing/2014/main" id="{F532797E-167C-4660-8A7B-5786A0918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iving All of Yourself to God - YouTube">
            <a:extLst>
              <a:ext uri="{FF2B5EF4-FFF2-40B4-BE49-F238E27FC236}">
                <a16:creationId xmlns:a16="http://schemas.microsoft.com/office/drawing/2014/main" id="{C28F07B6-B2D8-684F-EA9C-78D0F813A25C}"/>
              </a:ext>
            </a:extLst>
          </p:cNvPr>
          <p:cNvPicPr>
            <a:picLocks noGrp="1" noChangeAspect="1" noChangeArrowheads="1"/>
          </p:cNvPicPr>
          <p:nvPr>
            <p:ph sz="half" idx="2"/>
          </p:nvPr>
        </p:nvPicPr>
        <p:blipFill rotWithShape="1">
          <a:blip r:embed="rId7">
            <a:extLst>
              <a:ext uri="{28A0092B-C50C-407E-A947-70E740481C1C}">
                <a14:useLocalDpi xmlns:a14="http://schemas.microsoft.com/office/drawing/2010/main" val="0"/>
              </a:ext>
            </a:extLst>
          </a:blip>
          <a:srcRect l="8450" t="3276" r="7097" b="-3276"/>
          <a:stretch/>
        </p:blipFill>
        <p:spPr bwMode="auto">
          <a:xfrm>
            <a:off x="5608319" y="1482508"/>
            <a:ext cx="5614835" cy="3739765"/>
          </a:xfrm>
          <a:prstGeom prst="rect">
            <a:avLst/>
          </a:prstGeom>
          <a:noFill/>
          <a:effectLst/>
          <a:extLst>
            <a:ext uri="{909E8E84-426E-40DD-AFC4-6F175D3DCCD1}">
              <a14:hiddenFill xmlns:a14="http://schemas.microsoft.com/office/drawing/2010/main">
                <a:solidFill>
                  <a:srgbClr val="FFFFFF"/>
                </a:solidFill>
              </a14:hiddenFill>
            </a:ext>
          </a:extLst>
        </p:spPr>
      </p:pic>
      <p:sp>
        <p:nvSpPr>
          <p:cNvPr id="5160" name="Rectangle 5159">
            <a:extLst>
              <a:ext uri="{FF2B5EF4-FFF2-40B4-BE49-F238E27FC236}">
                <a16:creationId xmlns:a16="http://schemas.microsoft.com/office/drawing/2014/main" id="{729882F8-31AB-4D8B-BAB5-BA1EEFD91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155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727092-A96B-F060-B169-0C70317A87C4}"/>
              </a:ext>
            </a:extLst>
          </p:cNvPr>
          <p:cNvSpPr>
            <a:spLocks noGrp="1"/>
          </p:cNvSpPr>
          <p:nvPr>
            <p:ph type="title"/>
          </p:nvPr>
        </p:nvSpPr>
        <p:spPr>
          <a:xfrm>
            <a:off x="1918758" y="2278493"/>
            <a:ext cx="8354484" cy="1473025"/>
          </a:xfrm>
        </p:spPr>
        <p:txBody>
          <a:bodyPr vert="horz" lIns="91440" tIns="45720" rIns="91440" bIns="45720" rtlCol="0" anchor="b">
            <a:normAutofit/>
          </a:bodyPr>
          <a:lstStyle/>
          <a:p>
            <a:pPr algn="ctr"/>
            <a:r>
              <a:rPr lang="en-US" sz="4800" b="1" dirty="0"/>
              <a:t>Communication of </a:t>
            </a:r>
            <a:r>
              <a:rPr lang="en-US" sz="4800" b="1" dirty="0" err="1"/>
              <a:t>YHvH</a:t>
            </a:r>
            <a:endParaRPr lang="en-US" sz="4800" b="1" dirty="0"/>
          </a:p>
        </p:txBody>
      </p:sp>
      <p:sp>
        <p:nvSpPr>
          <p:cNvPr id="6" name="Content Placeholder 5">
            <a:extLst>
              <a:ext uri="{FF2B5EF4-FFF2-40B4-BE49-F238E27FC236}">
                <a16:creationId xmlns:a16="http://schemas.microsoft.com/office/drawing/2014/main" id="{E3A7FD65-33D8-D9E1-994A-49E4D240B919}"/>
              </a:ext>
            </a:extLst>
          </p:cNvPr>
          <p:cNvSpPr>
            <a:spLocks noGrp="1"/>
          </p:cNvSpPr>
          <p:nvPr>
            <p:ph sz="half" idx="1"/>
          </p:nvPr>
        </p:nvSpPr>
        <p:spPr>
          <a:xfrm>
            <a:off x="1918758" y="3751520"/>
            <a:ext cx="8354484" cy="803547"/>
          </a:xfrm>
        </p:spPr>
        <p:txBody>
          <a:bodyPr vert="horz" lIns="91440" tIns="45720" rIns="91440" bIns="45720" rtlCol="0" anchor="t">
            <a:normAutofit/>
          </a:bodyPr>
          <a:lstStyle/>
          <a:p>
            <a:pPr marL="0" indent="0" algn="ctr">
              <a:buNone/>
            </a:pPr>
            <a:endParaRPr lang="en-US" cap="all" dirty="0"/>
          </a:p>
        </p:txBody>
      </p:sp>
      <p:pic>
        <p:nvPicPr>
          <p:cNvPr id="23" name="Content Placeholder 22" descr="A picture containing nature, cloud, night sky&#10;&#10;Description automatically generated">
            <a:extLst>
              <a:ext uri="{FF2B5EF4-FFF2-40B4-BE49-F238E27FC236}">
                <a16:creationId xmlns:a16="http://schemas.microsoft.com/office/drawing/2014/main" id="{151A1533-6A60-847E-B8C9-6B408479FB0A}"/>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920"/>
          <a:stretch/>
        </p:blipFill>
        <p:spPr>
          <a:xfrm>
            <a:off x="2173573" y="0"/>
            <a:ext cx="7764906" cy="6784723"/>
          </a:xfrm>
          <a:prstGeom prst="rect">
            <a:avLst/>
          </a:prstGeom>
        </p:spPr>
      </p:pic>
      <p:pic>
        <p:nvPicPr>
          <p:cNvPr id="11" name="Picture 10">
            <a:extLst>
              <a:ext uri="{FF2B5EF4-FFF2-40B4-BE49-F238E27FC236}">
                <a16:creationId xmlns:a16="http://schemas.microsoft.com/office/drawing/2014/main" id="{46611EF1-7636-E17F-9FC3-3F15A7C57A2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16"/>
          <a:stretch/>
        </p:blipFill>
        <p:spPr>
          <a:xfrm>
            <a:off x="16670" y="10"/>
            <a:ext cx="12191980" cy="6857990"/>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1" y="5182864"/>
                  <a:pt x="2905501" y="3427045"/>
                </a:cubicBezTo>
                <a:cubicBezTo>
                  <a:pt x="2905501" y="1671227"/>
                  <a:pt x="4327804" y="247854"/>
                  <a:pt x="6082303" y="247854"/>
                </a:cubicBezTo>
                <a:close/>
                <a:moveTo>
                  <a:pt x="7947654" y="0"/>
                </a:moveTo>
                <a:lnTo>
                  <a:pt x="12192000" y="0"/>
                </a:lnTo>
                <a:lnTo>
                  <a:pt x="12192000" y="6858000"/>
                </a:lnTo>
                <a:lnTo>
                  <a:pt x="7923439" y="6858000"/>
                </a:lnTo>
                <a:lnTo>
                  <a:pt x="7938929" y="6850061"/>
                </a:lnTo>
                <a:cubicBezTo>
                  <a:pt x="9153123" y="6189975"/>
                  <a:pt x="9977382" y="4902578"/>
                  <a:pt x="9977382" y="3422520"/>
                </a:cubicBezTo>
                <a:cubicBezTo>
                  <a:pt x="9977382" y="2009738"/>
                  <a:pt x="9226353" y="772500"/>
                  <a:pt x="8102044" y="88839"/>
                </a:cubicBezTo>
                <a:close/>
                <a:moveTo>
                  <a:pt x="0" y="0"/>
                </a:moveTo>
                <a:lnTo>
                  <a:pt x="4216953" y="0"/>
                </a:lnTo>
                <a:lnTo>
                  <a:pt x="4062563" y="88839"/>
                </a:lnTo>
                <a:cubicBezTo>
                  <a:pt x="2938253" y="772500"/>
                  <a:pt x="2187224" y="2009738"/>
                  <a:pt x="2187224" y="3422520"/>
                </a:cubicBezTo>
                <a:cubicBezTo>
                  <a:pt x="2187224" y="4902578"/>
                  <a:pt x="3011483" y="6189975"/>
                  <a:pt x="4225677" y="6850061"/>
                </a:cubicBezTo>
                <a:lnTo>
                  <a:pt x="4241167" y="6858000"/>
                </a:lnTo>
                <a:lnTo>
                  <a:pt x="0" y="6858000"/>
                </a:lnTo>
                <a:close/>
              </a:path>
            </a:pathLst>
          </a:custGeom>
          <a:ln w="60325" cmpd="dbl">
            <a:solidFill>
              <a:schemeClr val="tx1"/>
            </a:solidFill>
          </a:ln>
        </p:spPr>
      </p:pic>
      <p:sp>
        <p:nvSpPr>
          <p:cNvPr id="2" name="TextBox 1">
            <a:extLst>
              <a:ext uri="{FF2B5EF4-FFF2-40B4-BE49-F238E27FC236}">
                <a16:creationId xmlns:a16="http://schemas.microsoft.com/office/drawing/2014/main" id="{E5904DC3-5900-9766-CC82-19F631D2BF40}"/>
              </a:ext>
            </a:extLst>
          </p:cNvPr>
          <p:cNvSpPr txBox="1"/>
          <p:nvPr/>
        </p:nvSpPr>
        <p:spPr>
          <a:xfrm>
            <a:off x="1405938" y="3724070"/>
            <a:ext cx="9996854" cy="830997"/>
          </a:xfrm>
          <a:prstGeom prst="rect">
            <a:avLst/>
          </a:prstGeom>
          <a:solidFill>
            <a:schemeClr val="accent1">
              <a:lumMod val="50000"/>
            </a:schemeClr>
          </a:solidFill>
          <a:scene3d>
            <a:camera prst="orthographicFront"/>
            <a:lightRig rig="threePt" dir="t"/>
          </a:scene3d>
          <a:sp3d>
            <a:bevelT prst="relaxedInset"/>
          </a:sp3d>
        </p:spPr>
        <p:txBody>
          <a:bodyPr wrap="square" rtlCol="0">
            <a:spAutoFit/>
          </a:bodyPr>
          <a:lstStyle/>
          <a:p>
            <a:pPr algn="ctr"/>
            <a:r>
              <a:rPr lang="en-US" sz="4800" b="1" i="1" dirty="0">
                <a:solidFill>
                  <a:srgbClr val="FFFFFF"/>
                </a:solidFill>
                <a:latin typeface="Arial Rounded MT Bold" panose="020F0704030504030204" pitchFamily="34" charset="0"/>
              </a:rPr>
              <a:t>“Just Let It Happen To You!”</a:t>
            </a:r>
          </a:p>
        </p:txBody>
      </p:sp>
    </p:spTree>
    <p:extLst>
      <p:ext uri="{BB962C8B-B14F-4D97-AF65-F5344CB8AC3E}">
        <p14:creationId xmlns:p14="http://schemas.microsoft.com/office/powerpoint/2010/main" val="3221328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24654</TotalTime>
  <Words>353</Words>
  <Application>Microsoft Office PowerPoint</Application>
  <PresentationFormat>Widescreen</PresentationFormat>
  <Paragraphs>38</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Abadi</vt:lpstr>
      <vt:lpstr>Aptos</vt:lpstr>
      <vt:lpstr>Arial Rounded MT Bold</vt:lpstr>
      <vt:lpstr>Calibri</vt:lpstr>
      <vt:lpstr>Century Gothic</vt:lpstr>
      <vt:lpstr>Times New Roman</vt:lpstr>
      <vt:lpstr>Wingdings 3</vt:lpstr>
      <vt:lpstr>Ion</vt:lpstr>
      <vt:lpstr>PowerPoint Presentation</vt:lpstr>
      <vt:lpstr>1Kings 5:26-6:13</vt:lpstr>
      <vt:lpstr> 1Kings 5:26-6:13</vt:lpstr>
      <vt:lpstr>Connection between the  Prophet 1Kings &amp; Parashah Trumah </vt:lpstr>
      <vt:lpstr>  KEY</vt:lpstr>
      <vt:lpstr>       Fulfilled</vt:lpstr>
      <vt:lpstr>PowerPoint Presentation</vt:lpstr>
      <vt:lpstr> Application</vt:lpstr>
      <vt:lpstr>Communication of YHvH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Tevet 5783</dc:title>
  <dc:creator>BMarie Stone</dc:creator>
  <cp:lastModifiedBy>Lonnita Deadwyler</cp:lastModifiedBy>
  <cp:revision>335</cp:revision>
  <cp:lastPrinted>2023-04-15T12:31:13Z</cp:lastPrinted>
  <dcterms:created xsi:type="dcterms:W3CDTF">2022-12-30T23:49:20Z</dcterms:created>
  <dcterms:modified xsi:type="dcterms:W3CDTF">2024-02-17T21:45:33Z</dcterms:modified>
</cp:coreProperties>
</file>