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77" r:id="rId1"/>
  </p:sldMasterIdLst>
  <p:notesMasterIdLst>
    <p:notesMasterId r:id="rId11"/>
  </p:notesMasterIdLst>
  <p:sldIdLst>
    <p:sldId id="305" r:id="rId2"/>
    <p:sldId id="489" r:id="rId3"/>
    <p:sldId id="464" r:id="rId4"/>
    <p:sldId id="466" r:id="rId5"/>
    <p:sldId id="467" r:id="rId6"/>
    <p:sldId id="468" r:id="rId7"/>
    <p:sldId id="469" r:id="rId8"/>
    <p:sldId id="465" r:id="rId9"/>
    <p:sldId id="326" r:id="rId10"/>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FF"/>
    <a:srgbClr val="0000FF"/>
    <a:srgbClr val="CCFF99"/>
    <a:srgbClr val="99CC00"/>
    <a:srgbClr val="66FF33"/>
    <a:srgbClr val="FF00FF"/>
    <a:srgbClr val="FFA5A0"/>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1750"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p:scale>
          <a:sx n="100" d="100"/>
          <a:sy n="100" d="100"/>
        </p:scale>
        <p:origin x="1011" y="-1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8AD26B83-4A83-48AD-B2D9-3503D3E3E296}"/>
    <pc:docChg chg="delSld">
      <pc:chgData name="Lonnita Deadwyler" userId="57f7c924a8d28b31" providerId="LiveId" clId="{8AD26B83-4A83-48AD-B2D9-3503D3E3E296}" dt="2024-03-17T11:43:35.572" v="12" actId="2696"/>
      <pc:docMkLst>
        <pc:docMk/>
      </pc:docMkLst>
      <pc:sldChg chg="del">
        <pc:chgData name="Lonnita Deadwyler" userId="57f7c924a8d28b31" providerId="LiveId" clId="{8AD26B83-4A83-48AD-B2D9-3503D3E3E296}" dt="2024-03-17T11:42:08.615" v="0" actId="2696"/>
        <pc:sldMkLst>
          <pc:docMk/>
          <pc:sldMk cId="316206621" sldId="259"/>
        </pc:sldMkLst>
      </pc:sldChg>
      <pc:sldChg chg="del">
        <pc:chgData name="Lonnita Deadwyler" userId="57f7c924a8d28b31" providerId="LiveId" clId="{8AD26B83-4A83-48AD-B2D9-3503D3E3E296}" dt="2024-03-17T11:42:24.631" v="4" actId="2696"/>
        <pc:sldMkLst>
          <pc:docMk/>
          <pc:sldMk cId="1193090878" sldId="321"/>
        </pc:sldMkLst>
      </pc:sldChg>
      <pc:sldChg chg="del">
        <pc:chgData name="Lonnita Deadwyler" userId="57f7c924a8d28b31" providerId="LiveId" clId="{8AD26B83-4A83-48AD-B2D9-3503D3E3E296}" dt="2024-03-17T11:42:11.239" v="1" actId="2696"/>
        <pc:sldMkLst>
          <pc:docMk/>
          <pc:sldMk cId="3933869805" sldId="379"/>
        </pc:sldMkLst>
      </pc:sldChg>
      <pc:sldChg chg="del">
        <pc:chgData name="Lonnita Deadwyler" userId="57f7c924a8d28b31" providerId="LiveId" clId="{8AD26B83-4A83-48AD-B2D9-3503D3E3E296}" dt="2024-03-17T11:43:35.572" v="12" actId="2696"/>
        <pc:sldMkLst>
          <pc:docMk/>
          <pc:sldMk cId="4036586331" sldId="388"/>
        </pc:sldMkLst>
      </pc:sldChg>
      <pc:sldChg chg="del">
        <pc:chgData name="Lonnita Deadwyler" userId="57f7c924a8d28b31" providerId="LiveId" clId="{8AD26B83-4A83-48AD-B2D9-3503D3E3E296}" dt="2024-03-17T11:42:18.066" v="3" actId="2696"/>
        <pc:sldMkLst>
          <pc:docMk/>
          <pc:sldMk cId="2267153357" sldId="402"/>
        </pc:sldMkLst>
      </pc:sldChg>
      <pc:sldChg chg="del">
        <pc:chgData name="Lonnita Deadwyler" userId="57f7c924a8d28b31" providerId="LiveId" clId="{8AD26B83-4A83-48AD-B2D9-3503D3E3E296}" dt="2024-03-17T11:43:09.750" v="10" actId="2696"/>
        <pc:sldMkLst>
          <pc:docMk/>
          <pc:sldMk cId="221154857" sldId="455"/>
        </pc:sldMkLst>
      </pc:sldChg>
      <pc:sldChg chg="del">
        <pc:chgData name="Lonnita Deadwyler" userId="57f7c924a8d28b31" providerId="LiveId" clId="{8AD26B83-4A83-48AD-B2D9-3503D3E3E296}" dt="2024-03-17T11:43:26.310" v="11" actId="2696"/>
        <pc:sldMkLst>
          <pc:docMk/>
          <pc:sldMk cId="1122308537" sldId="460"/>
        </pc:sldMkLst>
      </pc:sldChg>
      <pc:sldChg chg="del">
        <pc:chgData name="Lonnita Deadwyler" userId="57f7c924a8d28b31" providerId="LiveId" clId="{8AD26B83-4A83-48AD-B2D9-3503D3E3E296}" dt="2024-03-17T11:42:15.598" v="2" actId="2696"/>
        <pc:sldMkLst>
          <pc:docMk/>
          <pc:sldMk cId="2905447871" sldId="475"/>
        </pc:sldMkLst>
      </pc:sldChg>
      <pc:sldChg chg="del">
        <pc:chgData name="Lonnita Deadwyler" userId="57f7c924a8d28b31" providerId="LiveId" clId="{8AD26B83-4A83-48AD-B2D9-3503D3E3E296}" dt="2024-03-17T11:43:04.001" v="9" actId="2696"/>
        <pc:sldMkLst>
          <pc:docMk/>
          <pc:sldMk cId="2560250001" sldId="476"/>
        </pc:sldMkLst>
      </pc:sldChg>
      <pc:sldChg chg="del">
        <pc:chgData name="Lonnita Deadwyler" userId="57f7c924a8d28b31" providerId="LiveId" clId="{8AD26B83-4A83-48AD-B2D9-3503D3E3E296}" dt="2024-03-17T11:42:28.854" v="5" actId="2696"/>
        <pc:sldMkLst>
          <pc:docMk/>
          <pc:sldMk cId="737848440" sldId="490"/>
        </pc:sldMkLst>
      </pc:sldChg>
      <pc:sldChg chg="del">
        <pc:chgData name="Lonnita Deadwyler" userId="57f7c924a8d28b31" providerId="LiveId" clId="{8AD26B83-4A83-48AD-B2D9-3503D3E3E296}" dt="2024-03-17T11:42:46.724" v="6" actId="2696"/>
        <pc:sldMkLst>
          <pc:docMk/>
          <pc:sldMk cId="1775190058" sldId="491"/>
        </pc:sldMkLst>
      </pc:sldChg>
      <pc:sldChg chg="del">
        <pc:chgData name="Lonnita Deadwyler" userId="57f7c924a8d28b31" providerId="LiveId" clId="{8AD26B83-4A83-48AD-B2D9-3503D3E3E296}" dt="2024-03-17T11:42:53.863" v="7" actId="2696"/>
        <pc:sldMkLst>
          <pc:docMk/>
          <pc:sldMk cId="1096389773" sldId="492"/>
        </pc:sldMkLst>
      </pc:sldChg>
      <pc:sldChg chg="del">
        <pc:chgData name="Lonnita Deadwyler" userId="57f7c924a8d28b31" providerId="LiveId" clId="{8AD26B83-4A83-48AD-B2D9-3503D3E3E296}" dt="2024-03-17T11:42:58.564" v="8" actId="2696"/>
        <pc:sldMkLst>
          <pc:docMk/>
          <pc:sldMk cId="2939505827" sldId="494"/>
        </pc:sldMkLst>
      </pc:sldChg>
      <pc:sldMasterChg chg="delSldLayout">
        <pc:chgData name="Lonnita Deadwyler" userId="57f7c924a8d28b31" providerId="LiveId" clId="{8AD26B83-4A83-48AD-B2D9-3503D3E3E296}" dt="2024-03-17T11:43:35.572" v="12" actId="2696"/>
        <pc:sldMasterMkLst>
          <pc:docMk/>
          <pc:sldMasterMk cId="1710995302" sldId="2147485177"/>
        </pc:sldMasterMkLst>
        <pc:sldLayoutChg chg="del">
          <pc:chgData name="Lonnita Deadwyler" userId="57f7c924a8d28b31" providerId="LiveId" clId="{8AD26B83-4A83-48AD-B2D9-3503D3E3E296}" dt="2024-03-17T11:43:35.572" v="12" actId="2696"/>
          <pc:sldLayoutMkLst>
            <pc:docMk/>
            <pc:sldMasterMk cId="1710995302" sldId="2147485177"/>
            <pc:sldLayoutMk cId="3654884355" sldId="214748519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337F8-41FC-4DFF-B555-9542006588AF}" type="doc">
      <dgm:prSet loTypeId="urn:microsoft.com/office/officeart/2005/8/layout/hierarchy4" loCatId="list" qsTypeId="urn:microsoft.com/office/officeart/2005/8/quickstyle/3d4" qsCatId="3D" csTypeId="urn:microsoft.com/office/officeart/2005/8/colors/accent2_4" csCatId="accent2" phldr="1"/>
      <dgm:spPr/>
      <dgm:t>
        <a:bodyPr/>
        <a:lstStyle/>
        <a:p>
          <a:endParaRPr lang="en-US"/>
        </a:p>
      </dgm:t>
    </dgm:pt>
    <dgm:pt modelId="{2925AF1A-96D3-49A4-9172-8147B9419EE1}">
      <dgm:prSet phldrT="[Text]" custT="1"/>
      <dgm:spPr/>
      <dgm:t>
        <a:bodyPr/>
        <a:lstStyle/>
        <a:p>
          <a:endParaRPr lang="en-US" sz="4400" dirty="0"/>
        </a:p>
      </dgm:t>
    </dgm:pt>
    <dgm:pt modelId="{F5D8589C-5AA4-42BB-8AF8-804AACFD26E9}" type="parTrans" cxnId="{5C61259D-DEAF-4EC7-8C43-26D3044AF964}">
      <dgm:prSet/>
      <dgm:spPr/>
      <dgm:t>
        <a:bodyPr/>
        <a:lstStyle/>
        <a:p>
          <a:endParaRPr lang="en-US"/>
        </a:p>
      </dgm:t>
    </dgm:pt>
    <dgm:pt modelId="{F79D0AA5-0256-41F2-97BC-42377AA0D41B}" type="sibTrans" cxnId="{5C61259D-DEAF-4EC7-8C43-26D3044AF964}">
      <dgm:prSet/>
      <dgm:spPr/>
      <dgm:t>
        <a:bodyPr/>
        <a:lstStyle/>
        <a:p>
          <a:endParaRPr lang="en-US"/>
        </a:p>
      </dgm:t>
    </dgm:pt>
    <dgm:pt modelId="{D96ABDDB-6500-4484-93B0-A882DDF29F85}">
      <dgm:prSet phldrT="[Text]" custT="1"/>
      <dgm:spPr/>
      <dgm:t>
        <a:bodyPr/>
        <a:lstStyle/>
        <a:p>
          <a:endParaRPr lang="en-US" sz="4500" dirty="0"/>
        </a:p>
      </dgm:t>
    </dgm:pt>
    <dgm:pt modelId="{12005C1F-A71E-4182-8435-61E8C76BEA5F}" type="sibTrans" cxnId="{9FE8D0FF-B018-4EE5-A7D9-288D117F8F65}">
      <dgm:prSet/>
      <dgm:spPr/>
      <dgm:t>
        <a:bodyPr/>
        <a:lstStyle/>
        <a:p>
          <a:endParaRPr lang="en-US"/>
        </a:p>
      </dgm:t>
    </dgm:pt>
    <dgm:pt modelId="{F0087DBB-9F45-4AB5-AE5E-200AD7B47CEE}" type="parTrans" cxnId="{9FE8D0FF-B018-4EE5-A7D9-288D117F8F65}">
      <dgm:prSet/>
      <dgm:spPr/>
      <dgm:t>
        <a:bodyPr/>
        <a:lstStyle/>
        <a:p>
          <a:endParaRPr lang="en-US"/>
        </a:p>
      </dgm:t>
    </dgm:pt>
    <dgm:pt modelId="{FCAE8DDF-6399-4766-AFFD-348645D903D7}">
      <dgm:prSet/>
      <dgm:spPr/>
      <dgm:t>
        <a:bodyPr/>
        <a:lstStyle/>
        <a:p>
          <a:endParaRPr lang="en-US"/>
        </a:p>
      </dgm:t>
    </dgm:pt>
    <dgm:pt modelId="{E1826080-B427-4B4E-AC0A-9C0E2B550CFE}" type="parTrans" cxnId="{5FA402BA-17F2-486F-804B-1C028A557C3C}">
      <dgm:prSet/>
      <dgm:spPr/>
      <dgm:t>
        <a:bodyPr/>
        <a:lstStyle/>
        <a:p>
          <a:endParaRPr lang="en-US"/>
        </a:p>
      </dgm:t>
    </dgm:pt>
    <dgm:pt modelId="{08445BCA-6666-4452-902D-80C67C95B205}" type="sibTrans" cxnId="{5FA402BA-17F2-486F-804B-1C028A557C3C}">
      <dgm:prSet/>
      <dgm:spPr/>
      <dgm:t>
        <a:bodyPr/>
        <a:lstStyle/>
        <a:p>
          <a:endParaRPr lang="en-US"/>
        </a:p>
      </dgm:t>
    </dgm:pt>
    <dgm:pt modelId="{B4A43F69-842D-4F3A-89FE-A1FD9C2C571F}" type="pres">
      <dgm:prSet presAssocID="{65A337F8-41FC-4DFF-B555-9542006588AF}" presName="Name0" presStyleCnt="0">
        <dgm:presLayoutVars>
          <dgm:chPref val="1"/>
          <dgm:dir/>
          <dgm:animOne val="branch"/>
          <dgm:animLvl val="lvl"/>
          <dgm:resizeHandles/>
        </dgm:presLayoutVars>
      </dgm:prSet>
      <dgm:spPr/>
    </dgm:pt>
    <dgm:pt modelId="{EAB832AF-6E12-4156-BA0C-A096ED6C016B}" type="pres">
      <dgm:prSet presAssocID="{D96ABDDB-6500-4484-93B0-A882DDF29F85}" presName="vertOne" presStyleCnt="0"/>
      <dgm:spPr/>
    </dgm:pt>
    <dgm:pt modelId="{4844E942-BFCE-45BF-AE89-0CF8C4E5B44A}" type="pres">
      <dgm:prSet presAssocID="{D96ABDDB-6500-4484-93B0-A882DDF29F85}" presName="txOne" presStyleLbl="node0" presStyleIdx="0" presStyleCnt="3" custScaleX="86050" custLinFactNeighborX="961" custLinFactNeighborY="924">
        <dgm:presLayoutVars>
          <dgm:chPref val="3"/>
        </dgm:presLayoutVars>
      </dgm:prSet>
      <dgm:spPr/>
    </dgm:pt>
    <dgm:pt modelId="{39DC42D7-6755-443F-BE16-49F8D082D5D6}" type="pres">
      <dgm:prSet presAssocID="{D96ABDDB-6500-4484-93B0-A882DDF29F85}" presName="horzOne" presStyleCnt="0"/>
      <dgm:spPr/>
    </dgm:pt>
    <dgm:pt modelId="{FA2A44AC-363A-471A-8499-FD09D9028837}" type="pres">
      <dgm:prSet presAssocID="{12005C1F-A71E-4182-8435-61E8C76BEA5F}" presName="sibSpaceOne" presStyleCnt="0"/>
      <dgm:spPr/>
    </dgm:pt>
    <dgm:pt modelId="{1A84002E-34D3-4619-A341-E2F50AA7F868}" type="pres">
      <dgm:prSet presAssocID="{2925AF1A-96D3-49A4-9172-8147B9419EE1}" presName="vertOne" presStyleCnt="0"/>
      <dgm:spPr/>
    </dgm:pt>
    <dgm:pt modelId="{BD3A3229-28F5-4A70-806B-010BD7DD8960}" type="pres">
      <dgm:prSet presAssocID="{2925AF1A-96D3-49A4-9172-8147B9419EE1}" presName="txOne" presStyleLbl="node0" presStyleIdx="1" presStyleCnt="3" custScaleX="83422" custLinFactNeighborX="487">
        <dgm:presLayoutVars>
          <dgm:chPref val="3"/>
        </dgm:presLayoutVars>
      </dgm:prSet>
      <dgm:spPr/>
    </dgm:pt>
    <dgm:pt modelId="{A85A0606-B39A-48D7-A1FF-2F1F4F640AD0}" type="pres">
      <dgm:prSet presAssocID="{2925AF1A-96D3-49A4-9172-8147B9419EE1}" presName="horzOne" presStyleCnt="0"/>
      <dgm:spPr/>
    </dgm:pt>
    <dgm:pt modelId="{99226706-4905-47E0-ADFB-70E188786464}" type="pres">
      <dgm:prSet presAssocID="{F79D0AA5-0256-41F2-97BC-42377AA0D41B}" presName="sibSpaceOne" presStyleCnt="0"/>
      <dgm:spPr/>
    </dgm:pt>
    <dgm:pt modelId="{44C11DCB-9E42-4DEB-AB7B-039D03150EFC}" type="pres">
      <dgm:prSet presAssocID="{FCAE8DDF-6399-4766-AFFD-348645D903D7}" presName="vertOne" presStyleCnt="0"/>
      <dgm:spPr/>
    </dgm:pt>
    <dgm:pt modelId="{CFEEFFB9-AE92-4924-A9BE-C5AAC4FF1D93}" type="pres">
      <dgm:prSet presAssocID="{FCAE8DDF-6399-4766-AFFD-348645D903D7}" presName="txOne" presStyleLbl="node0" presStyleIdx="2" presStyleCnt="3" custScaleX="85413" custLinFactNeighborX="-1996" custLinFactNeighborY="1308">
        <dgm:presLayoutVars>
          <dgm:chPref val="3"/>
        </dgm:presLayoutVars>
      </dgm:prSet>
      <dgm:spPr/>
    </dgm:pt>
    <dgm:pt modelId="{74C35095-B7D8-42BA-8751-476A9FE1FCF2}" type="pres">
      <dgm:prSet presAssocID="{FCAE8DDF-6399-4766-AFFD-348645D903D7}" presName="horzOne" presStyleCnt="0"/>
      <dgm:spPr/>
    </dgm:pt>
  </dgm:ptLst>
  <dgm:cxnLst>
    <dgm:cxn modelId="{7EA5BC15-84CE-455B-BE99-335A7EF73FD0}" type="presOf" srcId="{65A337F8-41FC-4DFF-B555-9542006588AF}" destId="{B4A43F69-842D-4F3A-89FE-A1FD9C2C571F}" srcOrd="0" destOrd="0" presId="urn:microsoft.com/office/officeart/2005/8/layout/hierarchy4"/>
    <dgm:cxn modelId="{5C61259D-DEAF-4EC7-8C43-26D3044AF964}" srcId="{65A337F8-41FC-4DFF-B555-9542006588AF}" destId="{2925AF1A-96D3-49A4-9172-8147B9419EE1}" srcOrd="1" destOrd="0" parTransId="{F5D8589C-5AA4-42BB-8AF8-804AACFD26E9}" sibTransId="{F79D0AA5-0256-41F2-97BC-42377AA0D41B}"/>
    <dgm:cxn modelId="{5FA402BA-17F2-486F-804B-1C028A557C3C}" srcId="{65A337F8-41FC-4DFF-B555-9542006588AF}" destId="{FCAE8DDF-6399-4766-AFFD-348645D903D7}" srcOrd="2" destOrd="0" parTransId="{E1826080-B427-4B4E-AC0A-9C0E2B550CFE}" sibTransId="{08445BCA-6666-4452-902D-80C67C95B205}"/>
    <dgm:cxn modelId="{63CEC9C4-9990-4CDA-9572-C3044C1971E8}" type="presOf" srcId="{FCAE8DDF-6399-4766-AFFD-348645D903D7}" destId="{CFEEFFB9-AE92-4924-A9BE-C5AAC4FF1D93}" srcOrd="0" destOrd="0" presId="urn:microsoft.com/office/officeart/2005/8/layout/hierarchy4"/>
    <dgm:cxn modelId="{BA9DE4E6-273F-471E-9243-F9BBAA1300AE}" type="presOf" srcId="{2925AF1A-96D3-49A4-9172-8147B9419EE1}" destId="{BD3A3229-28F5-4A70-806B-010BD7DD8960}" srcOrd="0" destOrd="0" presId="urn:microsoft.com/office/officeart/2005/8/layout/hierarchy4"/>
    <dgm:cxn modelId="{5CD9E4ED-C49B-4A7B-8BB1-0ACF68A0BDDD}" type="presOf" srcId="{D96ABDDB-6500-4484-93B0-A882DDF29F85}" destId="{4844E942-BFCE-45BF-AE89-0CF8C4E5B44A}" srcOrd="0" destOrd="0" presId="urn:microsoft.com/office/officeart/2005/8/layout/hierarchy4"/>
    <dgm:cxn modelId="{9FE8D0FF-B018-4EE5-A7D9-288D117F8F65}" srcId="{65A337F8-41FC-4DFF-B555-9542006588AF}" destId="{D96ABDDB-6500-4484-93B0-A882DDF29F85}" srcOrd="0" destOrd="0" parTransId="{F0087DBB-9F45-4AB5-AE5E-200AD7B47CEE}" sibTransId="{12005C1F-A71E-4182-8435-61E8C76BEA5F}"/>
    <dgm:cxn modelId="{B658D299-26C1-4C51-945B-90867405134C}" type="presParOf" srcId="{B4A43F69-842D-4F3A-89FE-A1FD9C2C571F}" destId="{EAB832AF-6E12-4156-BA0C-A096ED6C016B}" srcOrd="0" destOrd="0" presId="urn:microsoft.com/office/officeart/2005/8/layout/hierarchy4"/>
    <dgm:cxn modelId="{3CFF5E88-8D92-4160-8691-E4D649BECF11}" type="presParOf" srcId="{EAB832AF-6E12-4156-BA0C-A096ED6C016B}" destId="{4844E942-BFCE-45BF-AE89-0CF8C4E5B44A}" srcOrd="0" destOrd="0" presId="urn:microsoft.com/office/officeart/2005/8/layout/hierarchy4"/>
    <dgm:cxn modelId="{CBDD611C-2390-4B8F-9CFB-96621CAAA79A}" type="presParOf" srcId="{EAB832AF-6E12-4156-BA0C-A096ED6C016B}" destId="{39DC42D7-6755-443F-BE16-49F8D082D5D6}" srcOrd="1" destOrd="0" presId="urn:microsoft.com/office/officeart/2005/8/layout/hierarchy4"/>
    <dgm:cxn modelId="{55D3DFF4-FCA9-4800-9FA6-0D65A36E4AD9}" type="presParOf" srcId="{B4A43F69-842D-4F3A-89FE-A1FD9C2C571F}" destId="{FA2A44AC-363A-471A-8499-FD09D9028837}" srcOrd="1" destOrd="0" presId="urn:microsoft.com/office/officeart/2005/8/layout/hierarchy4"/>
    <dgm:cxn modelId="{1C7A7B85-4192-45DC-A787-4C1FB4B34C8D}" type="presParOf" srcId="{B4A43F69-842D-4F3A-89FE-A1FD9C2C571F}" destId="{1A84002E-34D3-4619-A341-E2F50AA7F868}" srcOrd="2" destOrd="0" presId="urn:microsoft.com/office/officeart/2005/8/layout/hierarchy4"/>
    <dgm:cxn modelId="{62F51F29-9040-4499-85B4-B0C28A50016D}" type="presParOf" srcId="{1A84002E-34D3-4619-A341-E2F50AA7F868}" destId="{BD3A3229-28F5-4A70-806B-010BD7DD8960}" srcOrd="0" destOrd="0" presId="urn:microsoft.com/office/officeart/2005/8/layout/hierarchy4"/>
    <dgm:cxn modelId="{D685A0D1-F1CD-4A6C-B325-0B0B9BC30EC7}" type="presParOf" srcId="{1A84002E-34D3-4619-A341-E2F50AA7F868}" destId="{A85A0606-B39A-48D7-A1FF-2F1F4F640AD0}" srcOrd="1" destOrd="0" presId="urn:microsoft.com/office/officeart/2005/8/layout/hierarchy4"/>
    <dgm:cxn modelId="{3BF601AF-32EC-45A6-9E05-3B169D681975}" type="presParOf" srcId="{B4A43F69-842D-4F3A-89FE-A1FD9C2C571F}" destId="{99226706-4905-47E0-ADFB-70E188786464}" srcOrd="3" destOrd="0" presId="urn:microsoft.com/office/officeart/2005/8/layout/hierarchy4"/>
    <dgm:cxn modelId="{26ADC897-592E-4D0F-BF7D-C7F7556FDD85}" type="presParOf" srcId="{B4A43F69-842D-4F3A-89FE-A1FD9C2C571F}" destId="{44C11DCB-9E42-4DEB-AB7B-039D03150EFC}" srcOrd="4" destOrd="0" presId="urn:microsoft.com/office/officeart/2005/8/layout/hierarchy4"/>
    <dgm:cxn modelId="{3A6CD44B-3C93-48BE-9ED6-96A085C61E98}" type="presParOf" srcId="{44C11DCB-9E42-4DEB-AB7B-039D03150EFC}" destId="{CFEEFFB9-AE92-4924-A9BE-C5AAC4FF1D93}" srcOrd="0" destOrd="0" presId="urn:microsoft.com/office/officeart/2005/8/layout/hierarchy4"/>
    <dgm:cxn modelId="{321AE6EF-1EBC-4079-9561-9A5FDCDCA8BD}" type="presParOf" srcId="{44C11DCB-9E42-4DEB-AB7B-039D03150EFC}" destId="{74C35095-B7D8-42BA-8751-476A9FE1FCF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4E942-BFCE-45BF-AE89-0CF8C4E5B44A}">
      <dsp:nvSpPr>
        <dsp:cNvPr id="0" name=""/>
        <dsp:cNvSpPr/>
      </dsp:nvSpPr>
      <dsp:spPr>
        <a:xfrm>
          <a:off x="37737" y="0"/>
          <a:ext cx="2830497" cy="4704836"/>
        </a:xfrm>
        <a:prstGeom prst="roundRect">
          <a:avLst>
            <a:gd name="adj" fmla="val 10000"/>
          </a:avLst>
        </a:prstGeom>
        <a:solidFill>
          <a:schemeClr val="accent2">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120639" y="82902"/>
        <a:ext cx="2664693" cy="4539032"/>
      </dsp:txXfrm>
    </dsp:sp>
    <dsp:sp modelId="{BD3A3229-28F5-4A70-806B-010BD7DD8960}">
      <dsp:nvSpPr>
        <dsp:cNvPr id="0" name=""/>
        <dsp:cNvSpPr/>
      </dsp:nvSpPr>
      <dsp:spPr>
        <a:xfrm>
          <a:off x="3405256" y="0"/>
          <a:ext cx="2744052" cy="4704836"/>
        </a:xfrm>
        <a:prstGeom prst="roundRect">
          <a:avLst>
            <a:gd name="adj" fmla="val 10000"/>
          </a:avLst>
        </a:prstGeom>
        <a:solidFill>
          <a:schemeClr val="accent2">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3485627" y="80371"/>
        <a:ext cx="2583310" cy="4544094"/>
      </dsp:txXfrm>
    </dsp:sp>
    <dsp:sp modelId="{CFEEFFB9-AE92-4924-A9BE-C5AAC4FF1D93}">
      <dsp:nvSpPr>
        <dsp:cNvPr id="0" name=""/>
        <dsp:cNvSpPr/>
      </dsp:nvSpPr>
      <dsp:spPr>
        <a:xfrm>
          <a:off x="6620247" y="0"/>
          <a:ext cx="2809544" cy="4704836"/>
        </a:xfrm>
        <a:prstGeom prst="roundRect">
          <a:avLst>
            <a:gd name="adj" fmla="val 10000"/>
          </a:avLst>
        </a:prstGeom>
        <a:solidFill>
          <a:schemeClr val="accent2">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6702536" y="82289"/>
        <a:ext cx="2644966" cy="45402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3E9B0E7-A533-40BA-B896-906F2A84F346}" type="datetimeFigureOut">
              <a:rPr lang="en-US" smtClean="0"/>
              <a:t>3/17/2024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DE8EDFB-D6A9-4A4F-BA9C-AA6A5D4E97FC}" type="slidenum">
              <a:rPr lang="en-US" smtClean="0"/>
              <a:t>‹#›</a:t>
            </a:fld>
            <a:endParaRPr lang="en-US"/>
          </a:p>
        </p:txBody>
      </p:sp>
    </p:spTree>
    <p:extLst>
      <p:ext uri="{BB962C8B-B14F-4D97-AF65-F5344CB8AC3E}">
        <p14:creationId xmlns:p14="http://schemas.microsoft.com/office/powerpoint/2010/main" val="400499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1</a:t>
            </a:fld>
            <a:endParaRPr lang="en-US"/>
          </a:p>
        </p:txBody>
      </p:sp>
    </p:spTree>
    <p:extLst>
      <p:ext uri="{BB962C8B-B14F-4D97-AF65-F5344CB8AC3E}">
        <p14:creationId xmlns:p14="http://schemas.microsoft.com/office/powerpoint/2010/main" val="329927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9</a:t>
            </a:fld>
            <a:endParaRPr lang="en-US"/>
          </a:p>
        </p:txBody>
      </p:sp>
    </p:spTree>
    <p:extLst>
      <p:ext uri="{BB962C8B-B14F-4D97-AF65-F5344CB8AC3E}">
        <p14:creationId xmlns:p14="http://schemas.microsoft.com/office/powerpoint/2010/main" val="28160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March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74365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656634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43151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8427900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43748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42792147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March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183644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March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476690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March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675959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Sunday, March 17, 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04477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6C2ED-54A4-480D-B5C8-65C0D62359B9}" type="datetime2">
              <a:rPr lang="en-US" smtClean="0"/>
              <a:pPr/>
              <a:t>Sunday, March 17,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5541958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6C2ED-54A4-480D-B5C8-65C0D62359B9}" type="datetime2">
              <a:rPr lang="en-US" smtClean="0"/>
              <a:pPr/>
              <a:t>Sunday, March 17, 2024</a:t>
            </a:fld>
            <a:endParaRPr lang="en-US" dirty="0"/>
          </a:p>
        </p:txBody>
      </p:sp>
      <p:sp>
        <p:nvSpPr>
          <p:cNvPr id="8" name="Footer Placeholder 7"/>
          <p:cNvSpPr>
            <a:spLocks noGrp="1"/>
          </p:cNvSpPr>
          <p:nvPr>
            <p:ph type="ftr" sz="quarter" idx="11"/>
          </p:nvPr>
        </p:nvSpPr>
        <p:spPr/>
        <p:txBody>
          <a:bodyPr/>
          <a:lstStyle/>
          <a:p>
            <a:r>
              <a:rPr lang="en-US" spc="200"/>
              <a:t>Sample Footer Text</a:t>
            </a:r>
            <a:endParaRPr lang="en-US" spc="200" dirty="0"/>
          </a:p>
        </p:txBody>
      </p:sp>
      <p:sp>
        <p:nvSpPr>
          <p:cNvPr id="9" name="Slide Number Placeholder 8"/>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555547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Sunday, March 17, 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39670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14D2D-B1AF-4197-82D6-FC1F8BD05681}" type="datetime2">
              <a:rPr lang="en-US" smtClean="0"/>
              <a:t>Sunday, March 17, 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45957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March 17,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8456032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March 17,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407376783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56C2ED-54A4-480D-B5C8-65C0D62359B9}" type="datetime2">
              <a:rPr lang="en-US" smtClean="0"/>
              <a:pPr/>
              <a:t>Sunday, March 17, 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710995302"/>
      </p:ext>
    </p:extLst>
  </p:cSld>
  <p:clrMap bg1="dk1" tx1="lt1" bg2="dk2" tx2="lt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 id="2147485189" r:id="rId12"/>
    <p:sldLayoutId id="2147485190" r:id="rId13"/>
    <p:sldLayoutId id="2147485191" r:id="rId14"/>
    <p:sldLayoutId id="2147485192" r:id="rId15"/>
    <p:sldLayoutId id="214748519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7.wdp"/><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9.wdp"/><Relationship Id="rId5" Type="http://schemas.openxmlformats.org/officeDocument/2006/relationships/image" Target="../media/image11.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8386FC-2A6C-9F08-11B5-11A7CC421C49}"/>
              </a:ext>
            </a:extLst>
          </p:cNvPr>
          <p:cNvSpPr>
            <a:spLocks/>
          </p:cNvSpPr>
          <p:nvPr/>
        </p:nvSpPr>
        <p:spPr>
          <a:xfrm>
            <a:off x="942185" y="1317826"/>
            <a:ext cx="3491908" cy="583468"/>
          </a:xfrm>
          <a:prstGeom prst="rect">
            <a:avLst/>
          </a:prstGeom>
        </p:spPr>
        <p:txBody>
          <a:bodyPr>
            <a:normAutofit fontScale="92500" lnSpcReduction="10000"/>
          </a:bodyPr>
          <a:lstStyle/>
          <a:p>
            <a:pPr marL="1516" algn="ctr" defTabSz="356616">
              <a:lnSpc>
                <a:spcPct val="90000"/>
              </a:lnSpc>
              <a:spcAft>
                <a:spcPts val="600"/>
              </a:spcAft>
            </a:pPr>
            <a:r>
              <a:rPr lang="en-US" sz="3600" b="1" dirty="0">
                <a:solidFill>
                  <a:schemeClr val="bg1"/>
                </a:solidFill>
              </a:rPr>
              <a:t>6</a:t>
            </a:r>
            <a:r>
              <a:rPr lang="en-US" sz="3600" b="1" kern="1200" dirty="0">
                <a:solidFill>
                  <a:schemeClr val="bg1"/>
                </a:solidFill>
                <a:latin typeface="+mn-lt"/>
                <a:ea typeface="+mn-ea"/>
                <a:cs typeface="+mn-cs"/>
              </a:rPr>
              <a:t> </a:t>
            </a:r>
            <a:r>
              <a:rPr lang="en-US" sz="3600" b="1" kern="1200">
                <a:solidFill>
                  <a:schemeClr val="bg1"/>
                </a:solidFill>
                <a:latin typeface="+mn-lt"/>
                <a:ea typeface="+mn-ea"/>
                <a:cs typeface="+mn-cs"/>
              </a:rPr>
              <a:t>Adar </a:t>
            </a:r>
            <a:r>
              <a:rPr lang="en-US" sz="3600" b="1">
                <a:solidFill>
                  <a:schemeClr val="bg1"/>
                </a:solidFill>
              </a:rPr>
              <a:t>II</a:t>
            </a:r>
            <a:r>
              <a:rPr lang="en-US" sz="3600" b="1" kern="1200">
                <a:solidFill>
                  <a:schemeClr val="bg1"/>
                </a:solidFill>
                <a:latin typeface="+mn-lt"/>
                <a:ea typeface="+mn-ea"/>
                <a:cs typeface="+mn-cs"/>
              </a:rPr>
              <a:t> </a:t>
            </a:r>
            <a:r>
              <a:rPr lang="en-US" sz="3600" b="1" kern="1200" dirty="0">
                <a:solidFill>
                  <a:schemeClr val="bg1"/>
                </a:solidFill>
                <a:latin typeface="+mn-lt"/>
                <a:ea typeface="+mn-ea"/>
                <a:cs typeface="+mn-cs"/>
              </a:rPr>
              <a:t>5784</a:t>
            </a:r>
          </a:p>
          <a:p>
            <a:pPr marL="1516" algn="ctr" defTabSz="356616">
              <a:lnSpc>
                <a:spcPct val="90000"/>
              </a:lnSpc>
              <a:spcAft>
                <a:spcPts val="600"/>
              </a:spcAft>
            </a:pPr>
            <a:endParaRPr lang="en-US" sz="1700" kern="1200" dirty="0">
              <a:solidFill>
                <a:srgbClr val="555555"/>
              </a:solidFill>
              <a:latin typeface="+mn-lt"/>
              <a:ea typeface="+mn-ea"/>
              <a:cs typeface="+mn-cs"/>
            </a:endParaRPr>
          </a:p>
          <a:p>
            <a:pPr marL="1516" algn="ctr" defTabSz="356616">
              <a:lnSpc>
                <a:spcPct val="90000"/>
              </a:lnSpc>
              <a:spcAft>
                <a:spcPts val="600"/>
              </a:spcAft>
            </a:pPr>
            <a:endParaRPr lang="en-US" sz="1700" kern="1200" dirty="0">
              <a:solidFill>
                <a:srgbClr val="555555"/>
              </a:solidFill>
              <a:latin typeface="+mn-lt"/>
              <a:ea typeface="+mn-ea"/>
              <a:cs typeface="+mn-cs"/>
            </a:endParaRPr>
          </a:p>
          <a:p>
            <a:pPr marL="1944" indent="0" algn="ctr">
              <a:lnSpc>
                <a:spcPct val="90000"/>
              </a:lnSpc>
              <a:spcAft>
                <a:spcPts val="600"/>
              </a:spcAft>
              <a:buNone/>
            </a:pPr>
            <a:endParaRPr lang="en-US" sz="1700" dirty="0">
              <a:solidFill>
                <a:srgbClr val="FFFFFF"/>
              </a:solidFill>
            </a:endParaRPr>
          </a:p>
        </p:txBody>
      </p:sp>
      <p:pic>
        <p:nvPicPr>
          <p:cNvPr id="1026" name="Picture 2">
            <a:extLst>
              <a:ext uri="{FF2B5EF4-FFF2-40B4-BE49-F238E27FC236}">
                <a16:creationId xmlns:a16="http://schemas.microsoft.com/office/drawing/2014/main" id="{FC8FA797-1A5A-F15F-312F-3186E54241D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8076" b="8076"/>
          <a:stretch/>
        </p:blipFill>
        <p:spPr bwMode="auto">
          <a:xfrm>
            <a:off x="5697956" y="2038661"/>
            <a:ext cx="4570306" cy="33727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885C6694-AB5B-4639-2B0E-1746E024395A}"/>
              </a:ext>
            </a:extLst>
          </p:cNvPr>
          <p:cNvCxnSpPr>
            <a:cxnSpLocks/>
          </p:cNvCxnSpPr>
          <p:nvPr/>
        </p:nvCxnSpPr>
        <p:spPr>
          <a:xfrm>
            <a:off x="5004979" y="1609560"/>
            <a:ext cx="0" cy="3632734"/>
          </a:xfrm>
          <a:prstGeom prst="line">
            <a:avLst/>
          </a:prstGeom>
          <a:ln/>
        </p:spPr>
        <p:style>
          <a:lnRef idx="1">
            <a:schemeClr val="accent1"/>
          </a:lnRef>
          <a:fillRef idx="0">
            <a:schemeClr val="accent1"/>
          </a:fillRef>
          <a:effectRef idx="0">
            <a:schemeClr val="accent1"/>
          </a:effectRef>
          <a:fontRef idx="minor">
            <a:schemeClr val="tx1"/>
          </a:fontRef>
        </p:style>
      </p:cxnSp>
      <p:pic>
        <p:nvPicPr>
          <p:cNvPr id="1028" name="Picture 4" descr="See related image detail. Neviim (Prophets) in the Tanakh | Hebrew words, Hebrew alphabet, Judaism">
            <a:extLst>
              <a:ext uri="{FF2B5EF4-FFF2-40B4-BE49-F238E27FC236}">
                <a16:creationId xmlns:a16="http://schemas.microsoft.com/office/drawing/2014/main" id="{A9723A87-7F53-8441-AC8D-5D7847232CB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185" y="2422358"/>
            <a:ext cx="3354389" cy="2747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336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a:xfrm>
            <a:off x="646111" y="452718"/>
            <a:ext cx="9404723" cy="1037151"/>
          </a:xfrm>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1 Kings 7. 51-8.21</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680319" y="1731283"/>
            <a:ext cx="4472327" cy="693135"/>
          </a:xfrm>
        </p:spPr>
        <p:txBody>
          <a:bodyPr>
            <a:normAutofit/>
          </a:bodyPr>
          <a:lstStyle/>
          <a:p>
            <a:r>
              <a:rPr lang="en-US" sz="3600" b="1" dirty="0">
                <a:solidFill>
                  <a:schemeClr val="tx1"/>
                </a:solidFill>
                <a:latin typeface="Times New Roman" panose="02020603050405020304" pitchFamily="18" charset="0"/>
                <a:cs typeface="Times New Roman" panose="02020603050405020304" pitchFamily="18" charset="0"/>
              </a:rPr>
              <a:t>BEFORE</a:t>
            </a:r>
          </a:p>
        </p:txBody>
      </p:sp>
      <p:sp>
        <p:nvSpPr>
          <p:cNvPr id="5" name="Content Placeholder 4">
            <a:extLst>
              <a:ext uri="{FF2B5EF4-FFF2-40B4-BE49-F238E27FC236}">
                <a16:creationId xmlns:a16="http://schemas.microsoft.com/office/drawing/2014/main" id="{EC34C49F-0844-2DB8-9054-15D66E518650}"/>
              </a:ext>
            </a:extLst>
          </p:cNvPr>
          <p:cNvSpPr>
            <a:spLocks noGrp="1"/>
          </p:cNvSpPr>
          <p:nvPr>
            <p:ph sz="half" idx="2"/>
          </p:nvPr>
        </p:nvSpPr>
        <p:spPr>
          <a:xfrm>
            <a:off x="680319" y="2424418"/>
            <a:ext cx="5585570" cy="3841471"/>
          </a:xfrm>
        </p:spPr>
        <p:txBody>
          <a:bodyPr>
            <a:normAutofit fontScale="62500" lnSpcReduction="20000"/>
          </a:bodyPr>
          <a:lstStyle/>
          <a:p>
            <a:pPr>
              <a:lnSpc>
                <a:spcPct val="120000"/>
              </a:lnSpc>
            </a:pPr>
            <a:r>
              <a:rPr lang="en-US" sz="4200" dirty="0">
                <a:solidFill>
                  <a:schemeClr val="bg1"/>
                </a:solidFill>
                <a:cs typeface="Times New Roman" panose="02020603050405020304" pitchFamily="18" charset="0"/>
              </a:rPr>
              <a:t>Praise be Adonai our God, sovereign of the universe Who has chosen faithful Nevi’im to speak words of truth.  Praise be You, Adonai, for the revelation of Torah, for Your servant Messiah, for Your people and for Nevi’im of true righteousness.</a:t>
            </a:r>
          </a:p>
          <a:p>
            <a:pPr marL="0" indent="0" algn="ctr">
              <a:buNone/>
            </a:pPr>
            <a:endParaRPr lang="en-US" sz="2500" dirty="0">
              <a:latin typeface="Times New Roman" panose="02020603050405020304" pitchFamily="18" charset="0"/>
              <a:cs typeface="Times New Roman" panose="02020603050405020304" pitchFamily="18" charset="0"/>
            </a:endParaRPr>
          </a:p>
        </p:txBody>
      </p:sp>
      <p:pic>
        <p:nvPicPr>
          <p:cNvPr id="1026" name="Picture 2" descr="Image result for images of God's prophets">
            <a:extLst>
              <a:ext uri="{FF2B5EF4-FFF2-40B4-BE49-F238E27FC236}">
                <a16:creationId xmlns:a16="http://schemas.microsoft.com/office/drawing/2014/main" id="{EB2475BB-DC54-9FF9-CF6F-9CF99C46B337}"/>
              </a:ext>
            </a:extLst>
          </p:cNvPr>
          <p:cNvPicPr>
            <a:picLocks noGrp="1" noChangeAspect="1" noChangeArrowheads="1"/>
          </p:cNvPicPr>
          <p:nvPr>
            <p:ph sz="quarter" idx="4"/>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568565" y="2493216"/>
            <a:ext cx="4286250" cy="3219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3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a:xfrm>
            <a:off x="646111" y="461394"/>
            <a:ext cx="9404723" cy="1014478"/>
          </a:xfrm>
        </p:spPr>
        <p:txBody>
          <a:bodyPr>
            <a:normAutofit/>
          </a:bodyPr>
          <a:lstStyle/>
          <a:p>
            <a:pPr algn="ctr"/>
            <a:br>
              <a:rPr lang="en-US" sz="1800" kern="100" dirty="0">
                <a:effectLst/>
                <a:latin typeface="Aptos" panose="020B0004020202020204" pitchFamily="34" charset="0"/>
                <a:ea typeface="Aptos" panose="020B0004020202020204" pitchFamily="34" charset="0"/>
                <a:cs typeface="Arial" panose="020B0604020202020204" pitchFamily="34" charset="0"/>
              </a:rPr>
            </a:br>
            <a:r>
              <a:rPr lang="en-US" sz="4000" b="1" dirty="0">
                <a:solidFill>
                  <a:schemeClr val="bg1"/>
                </a:solidFill>
                <a:latin typeface="Times New Roman" panose="02020603050405020304" pitchFamily="18" charset="0"/>
                <a:cs typeface="Times New Roman" panose="02020603050405020304" pitchFamily="18" charset="0"/>
              </a:rPr>
              <a:t>1 Kings 7. 51-8.21</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869547" y="1323474"/>
            <a:ext cx="5226453" cy="870756"/>
          </a:xfrm>
        </p:spPr>
        <p:txBody>
          <a:bodyPr>
            <a:noAutofit/>
          </a:bodyPr>
          <a:lstStyle/>
          <a:p>
            <a:pPr algn="ctr"/>
            <a:endParaRPr lang="en-US" sz="2800" dirty="0">
              <a:solidFill>
                <a:schemeClr val="bg1"/>
              </a:solidFill>
              <a:latin typeface="Times New Roman" panose="02020603050405020304" pitchFamily="18" charset="0"/>
              <a:cs typeface="Times New Roman" panose="02020603050405020304" pitchFamily="18" charset="0"/>
            </a:endParaRPr>
          </a:p>
          <a:p>
            <a:r>
              <a:rPr lang="en-US" sz="3600" b="1" dirty="0">
                <a:solidFill>
                  <a:schemeClr val="bg1"/>
                </a:solidFill>
                <a:latin typeface="Times New Roman" panose="02020603050405020304" pitchFamily="18" charset="0"/>
                <a:cs typeface="Times New Roman" panose="02020603050405020304" pitchFamily="18" charset="0"/>
              </a:rPr>
              <a:t>After</a:t>
            </a:r>
          </a:p>
        </p:txBody>
      </p:sp>
      <p:sp>
        <p:nvSpPr>
          <p:cNvPr id="2" name="Content Placeholder 1">
            <a:extLst>
              <a:ext uri="{FF2B5EF4-FFF2-40B4-BE49-F238E27FC236}">
                <a16:creationId xmlns:a16="http://schemas.microsoft.com/office/drawing/2014/main" id="{15A96ECD-EE06-A220-02CD-31326D89F066}"/>
              </a:ext>
            </a:extLst>
          </p:cNvPr>
          <p:cNvSpPr>
            <a:spLocks noGrp="1"/>
          </p:cNvSpPr>
          <p:nvPr>
            <p:ph sz="half" idx="2"/>
          </p:nvPr>
        </p:nvSpPr>
        <p:spPr>
          <a:xfrm>
            <a:off x="869546" y="2362457"/>
            <a:ext cx="5801077" cy="3737811"/>
          </a:xfrm>
        </p:spPr>
        <p:txBody>
          <a:bodyPr>
            <a:normAutofit fontScale="92500"/>
          </a:bodyPr>
          <a:lstStyle/>
          <a:p>
            <a:pPr marL="0" indent="0">
              <a:buNone/>
            </a:pPr>
            <a:r>
              <a:rPr lang="en-US" sz="2500" b="1" dirty="0">
                <a:solidFill>
                  <a:schemeClr val="bg1"/>
                </a:solidFill>
                <a:cs typeface="Times New Roman" panose="02020603050405020304" pitchFamily="18" charset="0"/>
              </a:rPr>
              <a:t>Praise to You Adonai our God, sovereign of the universe, Rock of all creation, Righteous One of all generations, the Faithful God,  Whose Word is deed, Whose every command is just &amp; true. For the Torah, for the privilege of worship, for the Nevi’im and for this Shabbat that You, Adonai our God, have given us for holiness and rest, for honor and glory.</a:t>
            </a:r>
          </a:p>
          <a:p>
            <a:endParaRPr lang="en-US" dirty="0"/>
          </a:p>
        </p:txBody>
      </p:sp>
      <p:pic>
        <p:nvPicPr>
          <p:cNvPr id="1026" name="Picture 2" descr="Image result for images of cloud of glory fall down of solomon">
            <a:extLst>
              <a:ext uri="{FF2B5EF4-FFF2-40B4-BE49-F238E27FC236}">
                <a16:creationId xmlns:a16="http://schemas.microsoft.com/office/drawing/2014/main" id="{62E8F905-EE2A-6A94-9146-A34DE2E05543}"/>
              </a:ext>
            </a:extLst>
          </p:cNvPr>
          <p:cNvPicPr>
            <a:picLocks noGrp="1" noChangeAspect="1" noChangeArrowheads="1"/>
          </p:cNvPicPr>
          <p:nvPr>
            <p:ph sz="quarter" idx="4"/>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970426" y="2473377"/>
            <a:ext cx="4077325" cy="32678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5271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3" name="Group 410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04" name="Straight Connector 410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05" name="Straight Connector 410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0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0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08" name="Isosceles Triangle 410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0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2" name="Isosceles Triangle 411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3" name="Isosceles Triangle 411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098" name="Picture 2" descr="Building the Third Temple: A Sign of Hope for Jerusalem - Alex Levin">
            <a:extLst>
              <a:ext uri="{FF2B5EF4-FFF2-40B4-BE49-F238E27FC236}">
                <a16:creationId xmlns:a16="http://schemas.microsoft.com/office/drawing/2014/main" id="{732C6D3D-302C-A9C5-F04F-5A712AD2C4D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0190" r="23769" b="3077"/>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825C95-1DCF-1A6C-D36D-5AA339085EDB}"/>
              </a:ext>
            </a:extLst>
          </p:cNvPr>
          <p:cNvSpPr>
            <a:spLocks noGrp="1"/>
          </p:cNvSpPr>
          <p:nvPr>
            <p:ph type="title"/>
          </p:nvPr>
        </p:nvSpPr>
        <p:spPr>
          <a:xfrm>
            <a:off x="4558822" y="473223"/>
            <a:ext cx="5209649" cy="1497922"/>
          </a:xfrm>
        </p:spPr>
        <p:txBody>
          <a:bodyPr vert="horz" lIns="91440" tIns="45720" rIns="91440" bIns="45720" rtlCol="0" anchor="b">
            <a:normAutofit/>
          </a:bodyPr>
          <a:lstStyle/>
          <a:p>
            <a:pPr algn="r">
              <a:lnSpc>
                <a:spcPct val="90000"/>
              </a:lnSpc>
            </a:pPr>
            <a:r>
              <a:rPr lang="en-US" sz="3000" dirty="0"/>
              <a:t>Connection between         the Prophet &amp; Parashah      Ex 35.21-40.38</a:t>
            </a:r>
          </a:p>
        </p:txBody>
      </p:sp>
      <p:sp>
        <p:nvSpPr>
          <p:cNvPr id="4" name="Content Placeholder 3">
            <a:extLst>
              <a:ext uri="{FF2B5EF4-FFF2-40B4-BE49-F238E27FC236}">
                <a16:creationId xmlns:a16="http://schemas.microsoft.com/office/drawing/2014/main" id="{F23103D7-076F-A43E-AD06-14A95A6C4E01}"/>
              </a:ext>
            </a:extLst>
          </p:cNvPr>
          <p:cNvSpPr>
            <a:spLocks noGrp="1"/>
          </p:cNvSpPr>
          <p:nvPr>
            <p:ph sz="half" idx="1"/>
          </p:nvPr>
        </p:nvSpPr>
        <p:spPr>
          <a:xfrm>
            <a:off x="5380563" y="2452835"/>
            <a:ext cx="4542926" cy="3931942"/>
          </a:xfrm>
        </p:spPr>
        <p:txBody>
          <a:bodyPr vert="horz" lIns="91440" tIns="45720" rIns="91440" bIns="45720" rtlCol="0" anchor="t">
            <a:normAutofit/>
          </a:bodyPr>
          <a:lstStyle/>
          <a:p>
            <a:pPr marL="0" indent="0" algn="r">
              <a:buNone/>
            </a:pPr>
            <a:r>
              <a:rPr lang="en-US" sz="2500" kern="100" dirty="0">
                <a:effectLst/>
                <a:ea typeface="Aptos" panose="020B0004020202020204" pitchFamily="34" charset="0"/>
                <a:cs typeface="Times New Roman" panose="02020603050405020304" pitchFamily="18" charset="0"/>
              </a:rPr>
              <a:t>Moshe &amp; Shlomo each were shown the pattern of the House of Yehovah and met the conditions presented by Yah </a:t>
            </a:r>
            <a:r>
              <a:rPr lang="en-US" sz="2500" i="1" kern="100" dirty="0">
                <a:effectLst/>
                <a:ea typeface="Aptos" panose="020B0004020202020204" pitchFamily="34" charset="0"/>
                <a:cs typeface="Times New Roman" panose="02020603050405020304" pitchFamily="18" charset="0"/>
              </a:rPr>
              <a:t>(Everything was made exactly as Yah commanded)</a:t>
            </a:r>
            <a:r>
              <a:rPr lang="en-US" sz="2500" kern="100" dirty="0">
                <a:effectLst/>
                <a:ea typeface="Aptos" panose="020B0004020202020204" pitchFamily="34" charset="0"/>
                <a:cs typeface="Times New Roman" panose="02020603050405020304" pitchFamily="18" charset="0"/>
              </a:rPr>
              <a:t> mirroring the work of creation.  </a:t>
            </a:r>
          </a:p>
        </p:txBody>
      </p:sp>
    </p:spTree>
    <p:extLst>
      <p:ext uri="{BB962C8B-B14F-4D97-AF65-F5344CB8AC3E}">
        <p14:creationId xmlns:p14="http://schemas.microsoft.com/office/powerpoint/2010/main" val="196790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181" name="Group 6180">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82" name="Straight Connector 6181">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6183" name="Straight Connector 6182">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6184"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5"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6" name="Isosceles Triangle 6185">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7"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8"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9"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90" name="Isosceles Triangle 6189">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91" name="Isosceles Triangle 6190">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6146" name="Picture 2" descr="Embracing Judaism : Ancient Jewish scrolls found in north Afghanistan">
            <a:extLst>
              <a:ext uri="{FF2B5EF4-FFF2-40B4-BE49-F238E27FC236}">
                <a16:creationId xmlns:a16="http://schemas.microsoft.com/office/drawing/2014/main" id="{F284988B-C332-2B48-73C3-216F05C7C8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11163" r="1910"/>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 name="Title 6">
            <a:extLst>
              <a:ext uri="{FF2B5EF4-FFF2-40B4-BE49-F238E27FC236}">
                <a16:creationId xmlns:a16="http://schemas.microsoft.com/office/drawing/2014/main" id="{AFD9DB2F-C303-6C32-0A98-07278D1BA326}"/>
              </a:ext>
            </a:extLst>
          </p:cNvPr>
          <p:cNvSpPr>
            <a:spLocks noGrp="1"/>
          </p:cNvSpPr>
          <p:nvPr>
            <p:ph type="title"/>
          </p:nvPr>
        </p:nvSpPr>
        <p:spPr>
          <a:xfrm>
            <a:off x="596490" y="584289"/>
            <a:ext cx="4088190" cy="2369093"/>
          </a:xfrm>
        </p:spPr>
        <p:txBody>
          <a:bodyPr vert="horz" lIns="91440" tIns="45720" rIns="91440" bIns="45720" rtlCol="0" anchor="b">
            <a:normAutofit/>
          </a:bodyPr>
          <a:lstStyle/>
          <a:p>
            <a:pPr algn="r"/>
            <a:r>
              <a:rPr lang="en-US" sz="4800" b="1" dirty="0"/>
              <a:t>  KEY THOUGHT</a:t>
            </a:r>
          </a:p>
        </p:txBody>
      </p:sp>
      <p:sp>
        <p:nvSpPr>
          <p:cNvPr id="3" name="Text Placeholder 2">
            <a:extLst>
              <a:ext uri="{FF2B5EF4-FFF2-40B4-BE49-F238E27FC236}">
                <a16:creationId xmlns:a16="http://schemas.microsoft.com/office/drawing/2014/main" id="{1879F0AD-D42A-F145-9143-C7D0BAD01840}"/>
              </a:ext>
            </a:extLst>
          </p:cNvPr>
          <p:cNvSpPr>
            <a:spLocks/>
          </p:cNvSpPr>
          <p:nvPr/>
        </p:nvSpPr>
        <p:spPr>
          <a:xfrm>
            <a:off x="687013" y="3225914"/>
            <a:ext cx="4079721" cy="2448706"/>
          </a:xfrm>
          <a:prstGeom prst="rect">
            <a:avLst/>
          </a:prstGeom>
        </p:spPr>
        <p:txBody>
          <a:bodyPr vert="horz" lIns="91440" tIns="45720" rIns="91440" bIns="45720" rtlCol="0" anchor="t">
            <a:noAutofit/>
          </a:bodyPr>
          <a:lstStyle/>
          <a:p>
            <a:pPr algn="r">
              <a:spcBef>
                <a:spcPts val="1000"/>
              </a:spcBef>
              <a:buClr>
                <a:schemeClr val="accent1"/>
              </a:buClr>
              <a:buSzPct val="80000"/>
            </a:pPr>
            <a:r>
              <a:rPr lang="en-US" sz="2600" kern="100" dirty="0">
                <a:effectLst/>
                <a:ea typeface="Aptos" panose="020B0004020202020204" pitchFamily="34" charset="0"/>
                <a:cs typeface="Times New Roman" panose="02020603050405020304" pitchFamily="18" charset="0"/>
              </a:rPr>
              <a:t>The Shekinah of Yah is His radiance embodying all of His attributes brought  near to man.</a:t>
            </a:r>
          </a:p>
        </p:txBody>
      </p:sp>
      <p:cxnSp>
        <p:nvCxnSpPr>
          <p:cNvPr id="6193" name="Straight Connector 619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6195" name="Straight Connector 619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619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9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447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31" name="Group 313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32" name="Straight Connector 313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33" name="Straight Connector 313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3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6" name="Isosceles Triangle 313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0" name="Isosceles Triangle 313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1" name="Isosceles Triangle 314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itle 4">
            <a:extLst>
              <a:ext uri="{FF2B5EF4-FFF2-40B4-BE49-F238E27FC236}">
                <a16:creationId xmlns:a16="http://schemas.microsoft.com/office/drawing/2014/main" id="{67F08A5F-CDB2-C7B9-C1C1-627E930E04EA}"/>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a:t>       </a:t>
            </a:r>
            <a:r>
              <a:rPr lang="en-US" b="1"/>
              <a:t>Fulfilled</a:t>
            </a:r>
          </a:p>
        </p:txBody>
      </p:sp>
      <p:sp>
        <p:nvSpPr>
          <p:cNvPr id="3128" name="Content Placeholder 3127">
            <a:extLst>
              <a:ext uri="{FF2B5EF4-FFF2-40B4-BE49-F238E27FC236}">
                <a16:creationId xmlns:a16="http://schemas.microsoft.com/office/drawing/2014/main" id="{218D2DFA-7FC1-D3DB-452D-9643AE274BC4}"/>
              </a:ext>
            </a:extLst>
          </p:cNvPr>
          <p:cNvSpPr>
            <a:spLocks noGrp="1"/>
          </p:cNvSpPr>
          <p:nvPr>
            <p:ph sz="half" idx="1"/>
          </p:nvPr>
        </p:nvSpPr>
        <p:spPr>
          <a:xfrm>
            <a:off x="5209563" y="1756611"/>
            <a:ext cx="4576121" cy="4284751"/>
          </a:xfrm>
        </p:spPr>
        <p:txBody>
          <a:bodyPr vert="horz" lIns="91440" tIns="45720" rIns="91440" bIns="45720" rtlCol="0">
            <a:normAutofit fontScale="92500" lnSpcReduction="10000"/>
          </a:bodyPr>
          <a:lstStyle/>
          <a:p>
            <a:r>
              <a:rPr lang="en-US" sz="2500" kern="100" dirty="0">
                <a:effectLst/>
                <a:ea typeface="Aptos" panose="020B0004020202020204" pitchFamily="34" charset="0"/>
                <a:cs typeface="Times New Roman" panose="02020603050405020304" pitchFamily="18" charset="0"/>
              </a:rPr>
              <a:t>Yeshua proclaimed the Messianic era had come John 2.19-21 and that He was the Mishkan of Yah and the presence (Shekinah) dwelled within Him.  We the Body of Messiah have this same presence once we have put our trust in Yeshua as Lord &amp; His Divine atoning work [Romans 10.9] at this point we become the Mishkan of Yah. [Hebrews 9.11-12]</a:t>
            </a:r>
          </a:p>
          <a:p>
            <a:pPr marL="0" indent="0">
              <a:buNone/>
            </a:pPr>
            <a:endParaRPr lang="en-US" dirty="0"/>
          </a:p>
        </p:txBody>
      </p:sp>
      <p:pic>
        <p:nvPicPr>
          <p:cNvPr id="2050" name="Picture 2">
            <a:extLst>
              <a:ext uri="{FF2B5EF4-FFF2-40B4-BE49-F238E27FC236}">
                <a16:creationId xmlns:a16="http://schemas.microsoft.com/office/drawing/2014/main" id="{2E616110-E653-7613-AB67-9286E0429B8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l="20500" r="20500"/>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3143" name="Isosceles Triangle 314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4498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39178BE9-53D8-441A-8691-0ED3B464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A close-up of a sunflower&#10;&#10;Description automatically generated">
            <a:extLst>
              <a:ext uri="{FF2B5EF4-FFF2-40B4-BE49-F238E27FC236}">
                <a16:creationId xmlns:a16="http://schemas.microsoft.com/office/drawing/2014/main" id="{5417A033-47DC-511F-934F-4A46745DACC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a:off x="1063555" y="643466"/>
            <a:ext cx="10064889" cy="55710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4AE3206E-E2E8-B36C-7C7E-CDCA3BDFF4C4}"/>
              </a:ext>
            </a:extLst>
          </p:cNvPr>
          <p:cNvGraphicFramePr/>
          <p:nvPr>
            <p:extLst>
              <p:ext uri="{D42A27DB-BD31-4B8C-83A1-F6EECF244321}">
                <p14:modId xmlns:p14="http://schemas.microsoft.com/office/powerpoint/2010/main" val="4082195387"/>
              </p:ext>
            </p:extLst>
          </p:nvPr>
        </p:nvGraphicFramePr>
        <p:xfrm>
          <a:off x="1115451" y="1067891"/>
          <a:ext cx="9501575" cy="4704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E06F014-319A-FA65-A4EB-F5ACD83A8233}"/>
              </a:ext>
            </a:extLst>
          </p:cNvPr>
          <p:cNvSpPr txBox="1"/>
          <p:nvPr/>
        </p:nvSpPr>
        <p:spPr>
          <a:xfrm>
            <a:off x="1252142" y="1115419"/>
            <a:ext cx="2529422" cy="4421210"/>
          </a:xfrm>
          <a:prstGeom prst="rect">
            <a:avLst/>
          </a:prstGeom>
          <a:noFill/>
        </p:spPr>
        <p:txBody>
          <a:bodyPr wrap="square" rtlCol="0">
            <a:spAutoFit/>
          </a:bodyPr>
          <a:lstStyle/>
          <a:p>
            <a:pPr algn="ctr" defTabSz="388620">
              <a:spcAft>
                <a:spcPts val="600"/>
              </a:spcAft>
            </a:pPr>
            <a:r>
              <a:rPr lang="en-US" sz="2040" b="1" kern="1200" dirty="0">
                <a:solidFill>
                  <a:schemeClr val="tx1"/>
                </a:solidFill>
                <a:latin typeface="Abadi" panose="020B0604020104020204" pitchFamily="34" charset="0"/>
                <a:ea typeface="+mn-ea"/>
                <a:cs typeface="+mn-cs"/>
              </a:rPr>
              <a:t>1</a:t>
            </a:r>
          </a:p>
          <a:p>
            <a:pPr algn="ctr" defTabSz="388620">
              <a:spcAft>
                <a:spcPts val="600"/>
              </a:spcAft>
            </a:pPr>
            <a:r>
              <a:rPr lang="en-US" sz="2500" b="1" kern="100" dirty="0">
                <a:effectLst/>
                <a:ea typeface="Aptos" panose="020B0004020202020204" pitchFamily="34" charset="0"/>
                <a:cs typeface="Times New Roman" panose="02020603050405020304" pitchFamily="18" charset="0"/>
              </a:rPr>
              <a:t>Every work assigned by Yah should mirror His action in creation having single-minded, indisputable focus.</a:t>
            </a:r>
          </a:p>
          <a:p>
            <a:pPr algn="ctr" defTabSz="388620">
              <a:spcAft>
                <a:spcPts val="600"/>
              </a:spcAft>
            </a:pPr>
            <a:r>
              <a:rPr lang="en-US" sz="2380" b="1" kern="100" dirty="0">
                <a:solidFill>
                  <a:schemeClr val="tx1"/>
                </a:solidFill>
                <a:latin typeface="+mn-lt"/>
                <a:ea typeface="+mn-ea"/>
                <a:cs typeface="Times New Roman" panose="02020603050405020304" pitchFamily="18" charset="0"/>
              </a:rPr>
              <a:t>  </a:t>
            </a:r>
          </a:p>
          <a:p>
            <a:pPr algn="ctr" defTabSz="388620">
              <a:spcAft>
                <a:spcPts val="600"/>
              </a:spcAft>
            </a:pPr>
            <a:r>
              <a:rPr lang="en-US" sz="2210" b="1" kern="100" dirty="0">
                <a:solidFill>
                  <a:schemeClr val="tx1"/>
                </a:solidFill>
                <a:latin typeface="+mn-lt"/>
                <a:ea typeface="+mn-ea"/>
                <a:cs typeface="Arial" panose="020B0604020202020204" pitchFamily="34" charset="0"/>
              </a:rPr>
              <a:t> </a:t>
            </a:r>
            <a:endParaRPr lang="en-US" sz="2800" b="1" dirty="0">
              <a:effectLst/>
              <a:ea typeface="Times New Roman" panose="02020603050405020304" pitchFamily="18" charset="0"/>
            </a:endParaRPr>
          </a:p>
        </p:txBody>
      </p:sp>
      <p:sp>
        <p:nvSpPr>
          <p:cNvPr id="5" name="TextBox 4">
            <a:extLst>
              <a:ext uri="{FF2B5EF4-FFF2-40B4-BE49-F238E27FC236}">
                <a16:creationId xmlns:a16="http://schemas.microsoft.com/office/drawing/2014/main" id="{B67C0F97-2657-E706-4662-52833145C319}"/>
              </a:ext>
            </a:extLst>
          </p:cNvPr>
          <p:cNvSpPr txBox="1"/>
          <p:nvPr/>
        </p:nvSpPr>
        <p:spPr>
          <a:xfrm>
            <a:off x="4593224" y="1115419"/>
            <a:ext cx="2682718" cy="4407360"/>
          </a:xfrm>
          <a:prstGeom prst="rect">
            <a:avLst/>
          </a:prstGeom>
          <a:noFill/>
        </p:spPr>
        <p:txBody>
          <a:bodyPr wrap="square" rtlCol="0">
            <a:spAutoFit/>
          </a:bodyPr>
          <a:lstStyle/>
          <a:p>
            <a:pPr algn="ctr" defTabSz="388620">
              <a:spcAft>
                <a:spcPts val="600"/>
              </a:spcAft>
            </a:pPr>
            <a:r>
              <a:rPr lang="en-US" sz="2040" b="1" kern="1200" dirty="0">
                <a:solidFill>
                  <a:schemeClr val="tx1"/>
                </a:solidFill>
                <a:latin typeface="+mn-lt"/>
                <a:ea typeface="+mn-ea"/>
                <a:cs typeface="+mn-cs"/>
              </a:rPr>
              <a:t>2</a:t>
            </a:r>
          </a:p>
          <a:p>
            <a:pPr algn="ctr" defTabSz="388620">
              <a:spcAft>
                <a:spcPts val="600"/>
              </a:spcAft>
            </a:pPr>
            <a:r>
              <a:rPr lang="en-US" sz="2500" b="1" dirty="0">
                <a:effectLst/>
                <a:ea typeface="Aptos" panose="020B0004020202020204" pitchFamily="34" charset="0"/>
              </a:rPr>
              <a:t>Yah’s faithfulness is both the subject of praise &amp; moves us into obedient living that will bear witness to others</a:t>
            </a:r>
            <a:r>
              <a:rPr lang="en-US" sz="2500" b="1" kern="1200" dirty="0">
                <a:solidFill>
                  <a:schemeClr val="tx1"/>
                </a:solidFill>
                <a:ea typeface="+mn-ea"/>
                <a:cs typeface="+mn-cs"/>
              </a:rPr>
              <a:t>.</a:t>
            </a:r>
            <a:endParaRPr lang="en-US" sz="2500" b="1" kern="100" dirty="0">
              <a:solidFill>
                <a:schemeClr val="tx1"/>
              </a:solidFill>
              <a:ea typeface="+mn-ea"/>
              <a:cs typeface="Times New Roman" panose="02020603050405020304" pitchFamily="18" charset="0"/>
            </a:endParaRPr>
          </a:p>
          <a:p>
            <a:pPr algn="ctr">
              <a:spcAft>
                <a:spcPts val="600"/>
              </a:spcAft>
            </a:pPr>
            <a:endParaRPr lang="en-US" sz="2500" b="1" kern="100" dirty="0">
              <a:solidFill>
                <a:schemeClr val="bg1"/>
              </a:solidFill>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96DDB4F-7587-0DF0-2E28-B3F84A8C2250}"/>
              </a:ext>
            </a:extLst>
          </p:cNvPr>
          <p:cNvSpPr txBox="1"/>
          <p:nvPr/>
        </p:nvSpPr>
        <p:spPr>
          <a:xfrm>
            <a:off x="7804484" y="1115419"/>
            <a:ext cx="2682718" cy="4728217"/>
          </a:xfrm>
          <a:prstGeom prst="rect">
            <a:avLst/>
          </a:prstGeom>
          <a:noFill/>
        </p:spPr>
        <p:txBody>
          <a:bodyPr wrap="square" rtlCol="0">
            <a:spAutoFit/>
          </a:bodyPr>
          <a:lstStyle/>
          <a:p>
            <a:pPr algn="ctr" defTabSz="388620">
              <a:spcAft>
                <a:spcPts val="600"/>
              </a:spcAft>
            </a:pPr>
            <a:r>
              <a:rPr lang="en-US" sz="2125" b="1" kern="1200" dirty="0">
                <a:solidFill>
                  <a:schemeClr val="tx1"/>
                </a:solidFill>
                <a:latin typeface="+mn-lt"/>
                <a:ea typeface="+mn-ea"/>
                <a:cs typeface="+mn-cs"/>
              </a:rPr>
              <a:t>3</a:t>
            </a:r>
          </a:p>
          <a:p>
            <a:pPr algn="ctr" defTabSz="388620">
              <a:spcAft>
                <a:spcPts val="600"/>
              </a:spcAft>
            </a:pPr>
            <a:r>
              <a:rPr lang="en-US" sz="2450" b="1" kern="100" dirty="0">
                <a:effectLst/>
                <a:ea typeface="Aptos" panose="020B0004020202020204" pitchFamily="34" charset="0"/>
                <a:cs typeface="Times New Roman" panose="02020603050405020304" pitchFamily="18" charset="0"/>
              </a:rPr>
              <a:t>When the indescribable beauty of Yah’s Shekinah is seen it returns us to humble devotion and wisdom, undoing the growing arrogance.</a:t>
            </a:r>
          </a:p>
          <a:p>
            <a:pPr algn="ctr" defTabSz="388620">
              <a:spcAft>
                <a:spcPts val="600"/>
              </a:spcAft>
            </a:pPr>
            <a:endParaRPr lang="en-US" sz="25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63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77" name="Group 4176">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78" name="Straight Connector 4177">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4179" name="Straight Connector 4178">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4180"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81"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82" name="Isosceles Triangle 4181">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83"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84"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85"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86" name="Isosceles Triangle 4185">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87" name="Isosceles Triangle 4186">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3076" name="Picture 4" descr="Pin on Jehovah, My Father, My God &amp; Friend">
            <a:extLst>
              <a:ext uri="{FF2B5EF4-FFF2-40B4-BE49-F238E27FC236}">
                <a16:creationId xmlns:a16="http://schemas.microsoft.com/office/drawing/2014/main" id="{6083F1DD-A9ED-67AA-F15E-B205DC286B8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091" t="5786" r="1" b="38536"/>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5EF0AD69-521E-78C1-91CE-4BE8712D0AD1}"/>
              </a:ext>
            </a:extLst>
          </p:cNvPr>
          <p:cNvSpPr>
            <a:spLocks noGrp="1"/>
          </p:cNvSpPr>
          <p:nvPr>
            <p:ph type="title"/>
          </p:nvPr>
        </p:nvSpPr>
        <p:spPr>
          <a:xfrm>
            <a:off x="677335" y="812393"/>
            <a:ext cx="4088190" cy="1096901"/>
          </a:xfrm>
        </p:spPr>
        <p:txBody>
          <a:bodyPr vert="horz" lIns="91440" tIns="45720" rIns="91440" bIns="45720" rtlCol="0" anchor="b">
            <a:normAutofit/>
          </a:bodyPr>
          <a:lstStyle/>
          <a:p>
            <a:pPr algn="r"/>
            <a:r>
              <a:rPr lang="en-US" sz="4800" dirty="0"/>
              <a:t> </a:t>
            </a:r>
            <a:r>
              <a:rPr lang="en-US" sz="4800" b="1" dirty="0"/>
              <a:t>Application</a:t>
            </a:r>
          </a:p>
        </p:txBody>
      </p:sp>
      <p:sp>
        <p:nvSpPr>
          <p:cNvPr id="8" name="Content Placeholder 7">
            <a:extLst>
              <a:ext uri="{FF2B5EF4-FFF2-40B4-BE49-F238E27FC236}">
                <a16:creationId xmlns:a16="http://schemas.microsoft.com/office/drawing/2014/main" id="{54A587C0-3CCB-9867-E4CD-B9F2A9878933}"/>
              </a:ext>
            </a:extLst>
          </p:cNvPr>
          <p:cNvSpPr>
            <a:spLocks noGrp="1"/>
          </p:cNvSpPr>
          <p:nvPr>
            <p:ph sz="half" idx="1"/>
          </p:nvPr>
        </p:nvSpPr>
        <p:spPr>
          <a:xfrm>
            <a:off x="658042" y="2521289"/>
            <a:ext cx="4079721" cy="2532869"/>
          </a:xfrm>
        </p:spPr>
        <p:txBody>
          <a:bodyPr vert="horz" lIns="91440" tIns="45720" rIns="91440" bIns="45720" rtlCol="0" anchor="t">
            <a:normAutofit/>
          </a:bodyPr>
          <a:lstStyle/>
          <a:p>
            <a:pPr marL="0" indent="0" algn="r">
              <a:buNone/>
            </a:pPr>
            <a:r>
              <a:rPr lang="en-US" sz="2500" kern="100" dirty="0">
                <a:effectLst/>
                <a:ea typeface="Aptos" panose="020B0004020202020204" pitchFamily="34" charset="0"/>
                <a:cs typeface="Times New Roman" panose="02020603050405020304" pitchFamily="18" charset="0"/>
              </a:rPr>
              <a:t>Know you are the Temple (Mishkan) 1Cor 3.16-17 where His presence dwells. Let us mirror our Teacher </a:t>
            </a:r>
            <a:r>
              <a:rPr lang="en-US" sz="2500" b="1" kern="100" dirty="0">
                <a:solidFill>
                  <a:srgbClr val="FFC000"/>
                </a:solidFill>
                <a:effectLst/>
                <a:ea typeface="Aptos" panose="020B0004020202020204" pitchFamily="34" charset="0"/>
                <a:cs typeface="Times New Roman" panose="02020603050405020304" pitchFamily="18" charset="0"/>
              </a:rPr>
              <a:t>[John 13.13-17, 1Jn 2.6, 1Pe 2.21, Eph 5.12]</a:t>
            </a:r>
          </a:p>
          <a:p>
            <a:pPr marL="0" indent="0" algn="r">
              <a:buNone/>
            </a:pPr>
            <a:endParaRPr lang="en-US" sz="1600" dirty="0">
              <a:solidFill>
                <a:schemeClr val="tx1">
                  <a:lumMod val="50000"/>
                  <a:lumOff val="50000"/>
                </a:schemeClr>
              </a:solidFill>
              <a:effectLst/>
            </a:endParaRPr>
          </a:p>
        </p:txBody>
      </p:sp>
      <p:cxnSp>
        <p:nvCxnSpPr>
          <p:cNvPr id="4189" name="Straight Connector 418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4191" name="Straight Connector 419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419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9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9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9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0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0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0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0C605DA5-23C2-43F1-205C-195F339F7ECB}"/>
              </a:ext>
            </a:extLst>
          </p:cNvPr>
          <p:cNvSpPr txBox="1"/>
          <p:nvPr/>
        </p:nvSpPr>
        <p:spPr>
          <a:xfrm>
            <a:off x="6198118" y="2699533"/>
            <a:ext cx="3608928" cy="954107"/>
          </a:xfrm>
          <a:prstGeom prst="rect">
            <a:avLst/>
          </a:prstGeom>
          <a:noFill/>
        </p:spPr>
        <p:txBody>
          <a:bodyPr wrap="square" rtlCol="0">
            <a:spAutoFit/>
          </a:bodyPr>
          <a:lstStyle/>
          <a:p>
            <a:pPr algn="ctr"/>
            <a:r>
              <a:rPr lang="en-US" sz="2800" i="1" dirty="0">
                <a:ln w="0"/>
                <a:gradFill>
                  <a:gsLst>
                    <a:gs pos="0">
                      <a:schemeClr val="accent5">
                        <a:lumMod val="50000"/>
                      </a:schemeClr>
                    </a:gs>
                    <a:gs pos="50000">
                      <a:schemeClr val="accent5"/>
                    </a:gs>
                    <a:gs pos="100000">
                      <a:schemeClr val="accent5">
                        <a:lumMod val="60000"/>
                        <a:lumOff val="40000"/>
                      </a:schemeClr>
                    </a:gs>
                  </a:gsLst>
                  <a:lin ang="5400000"/>
                </a:gradFill>
                <a:effectLst>
                  <a:glow rad="228600">
                    <a:schemeClr val="accent4">
                      <a:satMod val="175000"/>
                      <a:alpha val="40000"/>
                    </a:schemeClr>
                  </a:glow>
                  <a:reflection blurRad="6350" stA="53000" endA="300" endPos="35500" dir="5400000" sy="-90000" algn="bl" rotWithShape="0"/>
                </a:effectLst>
              </a:rPr>
              <a:t>Do I Look like my Savior?</a:t>
            </a:r>
          </a:p>
        </p:txBody>
      </p:sp>
    </p:spTree>
    <p:extLst>
      <p:ext uri="{BB962C8B-B14F-4D97-AF65-F5344CB8AC3E}">
        <p14:creationId xmlns:p14="http://schemas.microsoft.com/office/powerpoint/2010/main" val="371550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727092-A96B-F060-B169-0C70317A87C4}"/>
              </a:ext>
            </a:extLst>
          </p:cNvPr>
          <p:cNvSpPr>
            <a:spLocks noGrp="1"/>
          </p:cNvSpPr>
          <p:nvPr>
            <p:ph type="title"/>
          </p:nvPr>
        </p:nvSpPr>
        <p:spPr>
          <a:xfrm>
            <a:off x="1918758" y="2278493"/>
            <a:ext cx="8354484" cy="1473025"/>
          </a:xfrm>
        </p:spPr>
        <p:txBody>
          <a:bodyPr vert="horz" lIns="91440" tIns="45720" rIns="91440" bIns="45720" rtlCol="0" anchor="b">
            <a:normAutofit/>
          </a:bodyPr>
          <a:lstStyle/>
          <a:p>
            <a:pPr algn="ctr"/>
            <a:r>
              <a:rPr lang="en-US" sz="4800" b="1" dirty="0"/>
              <a:t>Communication of </a:t>
            </a:r>
            <a:r>
              <a:rPr lang="en-US" sz="4800" b="1" dirty="0" err="1"/>
              <a:t>YHvH</a:t>
            </a:r>
            <a:endParaRPr lang="en-US" sz="4800" b="1" dirty="0"/>
          </a:p>
        </p:txBody>
      </p:sp>
      <p:sp>
        <p:nvSpPr>
          <p:cNvPr id="6" name="Content Placeholder 5">
            <a:extLst>
              <a:ext uri="{FF2B5EF4-FFF2-40B4-BE49-F238E27FC236}">
                <a16:creationId xmlns:a16="http://schemas.microsoft.com/office/drawing/2014/main" id="{E3A7FD65-33D8-D9E1-994A-49E4D240B919}"/>
              </a:ext>
            </a:extLst>
          </p:cNvPr>
          <p:cNvSpPr>
            <a:spLocks noGrp="1"/>
          </p:cNvSpPr>
          <p:nvPr>
            <p:ph sz="half" idx="1"/>
          </p:nvPr>
        </p:nvSpPr>
        <p:spPr>
          <a:xfrm>
            <a:off x="1918758" y="3751520"/>
            <a:ext cx="8354484" cy="803547"/>
          </a:xfrm>
        </p:spPr>
        <p:txBody>
          <a:bodyPr vert="horz" lIns="91440" tIns="45720" rIns="91440" bIns="45720" rtlCol="0" anchor="t">
            <a:normAutofit/>
          </a:bodyPr>
          <a:lstStyle/>
          <a:p>
            <a:pPr marL="0" indent="0" algn="ctr">
              <a:buNone/>
            </a:pPr>
            <a:endParaRPr lang="en-US" cap="all" dirty="0"/>
          </a:p>
        </p:txBody>
      </p:sp>
      <p:pic>
        <p:nvPicPr>
          <p:cNvPr id="23" name="Content Placeholder 22" descr="A picture containing nature, cloud, night sky&#10;&#10;Description automatically generated">
            <a:extLst>
              <a:ext uri="{FF2B5EF4-FFF2-40B4-BE49-F238E27FC236}">
                <a16:creationId xmlns:a16="http://schemas.microsoft.com/office/drawing/2014/main" id="{151A1533-6A60-847E-B8C9-6B408479FB0A}"/>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920"/>
          <a:stretch/>
        </p:blipFill>
        <p:spPr>
          <a:xfrm>
            <a:off x="2173573" y="0"/>
            <a:ext cx="7764906" cy="6784723"/>
          </a:xfrm>
          <a:prstGeom prst="rect">
            <a:avLst/>
          </a:prstGeom>
        </p:spPr>
      </p:pic>
      <p:pic>
        <p:nvPicPr>
          <p:cNvPr id="11" name="Picture 10">
            <a:extLst>
              <a:ext uri="{FF2B5EF4-FFF2-40B4-BE49-F238E27FC236}">
                <a16:creationId xmlns:a16="http://schemas.microsoft.com/office/drawing/2014/main" id="{46611EF1-7636-E17F-9FC3-3F15A7C57A2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t="1316"/>
          <a:stretch/>
        </p:blipFill>
        <p:spPr>
          <a:xfrm>
            <a:off x="16670" y="10"/>
            <a:ext cx="12191980" cy="6857990"/>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1" y="5182864"/>
                  <a:pt x="2905501" y="3427045"/>
                </a:cubicBezTo>
                <a:cubicBezTo>
                  <a:pt x="2905501" y="1671227"/>
                  <a:pt x="4327804" y="247854"/>
                  <a:pt x="6082303" y="247854"/>
                </a:cubicBezTo>
                <a:close/>
                <a:moveTo>
                  <a:pt x="7947654" y="0"/>
                </a:moveTo>
                <a:lnTo>
                  <a:pt x="12192000" y="0"/>
                </a:lnTo>
                <a:lnTo>
                  <a:pt x="12192000" y="6858000"/>
                </a:lnTo>
                <a:lnTo>
                  <a:pt x="7923439" y="6858000"/>
                </a:lnTo>
                <a:lnTo>
                  <a:pt x="7938929" y="6850061"/>
                </a:lnTo>
                <a:cubicBezTo>
                  <a:pt x="9153123" y="6189975"/>
                  <a:pt x="9977382" y="4902578"/>
                  <a:pt x="9977382" y="3422520"/>
                </a:cubicBezTo>
                <a:cubicBezTo>
                  <a:pt x="9977382" y="2009738"/>
                  <a:pt x="9226353" y="772500"/>
                  <a:pt x="8102044" y="88839"/>
                </a:cubicBezTo>
                <a:close/>
                <a:moveTo>
                  <a:pt x="0" y="0"/>
                </a:moveTo>
                <a:lnTo>
                  <a:pt x="4216953" y="0"/>
                </a:lnTo>
                <a:lnTo>
                  <a:pt x="4062563" y="88839"/>
                </a:lnTo>
                <a:cubicBezTo>
                  <a:pt x="2938253" y="772500"/>
                  <a:pt x="2187224" y="2009738"/>
                  <a:pt x="2187224" y="3422520"/>
                </a:cubicBezTo>
                <a:cubicBezTo>
                  <a:pt x="2187224" y="4902578"/>
                  <a:pt x="3011483" y="6189975"/>
                  <a:pt x="4225677" y="6850061"/>
                </a:cubicBezTo>
                <a:lnTo>
                  <a:pt x="4241167" y="6858000"/>
                </a:lnTo>
                <a:lnTo>
                  <a:pt x="0" y="6858000"/>
                </a:lnTo>
                <a:close/>
              </a:path>
            </a:pathLst>
          </a:custGeom>
          <a:ln w="60325" cmpd="dbl">
            <a:solidFill>
              <a:schemeClr val="tx1"/>
            </a:solidFill>
          </a:ln>
        </p:spPr>
      </p:pic>
      <p:sp>
        <p:nvSpPr>
          <p:cNvPr id="2" name="TextBox 1">
            <a:extLst>
              <a:ext uri="{FF2B5EF4-FFF2-40B4-BE49-F238E27FC236}">
                <a16:creationId xmlns:a16="http://schemas.microsoft.com/office/drawing/2014/main" id="{E5904DC3-5900-9766-CC82-19F631D2BF40}"/>
              </a:ext>
            </a:extLst>
          </p:cNvPr>
          <p:cNvSpPr txBox="1"/>
          <p:nvPr/>
        </p:nvSpPr>
        <p:spPr>
          <a:xfrm>
            <a:off x="1405938" y="3724070"/>
            <a:ext cx="9996854" cy="830997"/>
          </a:xfrm>
          <a:prstGeom prst="rect">
            <a:avLst/>
          </a:prstGeom>
          <a:solidFill>
            <a:schemeClr val="accent1">
              <a:lumMod val="50000"/>
            </a:schemeClr>
          </a:solidFill>
          <a:scene3d>
            <a:camera prst="orthographicFront"/>
            <a:lightRig rig="threePt" dir="t"/>
          </a:scene3d>
          <a:sp3d>
            <a:bevelT prst="relaxedInset"/>
          </a:sp3d>
        </p:spPr>
        <p:txBody>
          <a:bodyPr wrap="square" rtlCol="0">
            <a:spAutoFit/>
          </a:bodyPr>
          <a:lstStyle/>
          <a:p>
            <a:pPr algn="ctr"/>
            <a:r>
              <a:rPr lang="en-US" sz="4800" b="1" i="1" dirty="0">
                <a:solidFill>
                  <a:srgbClr val="FFFFFF"/>
                </a:solidFill>
                <a:latin typeface="Arial Rounded MT Bold" panose="020F0704030504030204" pitchFamily="34" charset="0"/>
              </a:rPr>
              <a:t>“Just Let It Happen To You!”</a:t>
            </a:r>
          </a:p>
        </p:txBody>
      </p:sp>
    </p:spTree>
    <p:extLst>
      <p:ext uri="{BB962C8B-B14F-4D97-AF65-F5344CB8AC3E}">
        <p14:creationId xmlns:p14="http://schemas.microsoft.com/office/powerpoint/2010/main" val="3221328062"/>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26814</TotalTime>
  <Words>397</Words>
  <Application>Microsoft Office PowerPoint</Application>
  <PresentationFormat>Widescreen</PresentationFormat>
  <Paragraphs>30</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Abadi</vt:lpstr>
      <vt:lpstr>Aptos</vt:lpstr>
      <vt:lpstr>Arial</vt:lpstr>
      <vt:lpstr>Arial Rounded MT Bold</vt:lpstr>
      <vt:lpstr>Calibri</vt:lpstr>
      <vt:lpstr>Times New Roman</vt:lpstr>
      <vt:lpstr>Trebuchet MS</vt:lpstr>
      <vt:lpstr>Wingdings 3</vt:lpstr>
      <vt:lpstr>Facet</vt:lpstr>
      <vt:lpstr>PowerPoint Presentation</vt:lpstr>
      <vt:lpstr>1 Kings 7. 51-8.21</vt:lpstr>
      <vt:lpstr> 1 Kings 7. 51-8.21</vt:lpstr>
      <vt:lpstr>Connection between         the Prophet &amp; Parashah      Ex 35.21-40.38</vt:lpstr>
      <vt:lpstr>  KEY THOUGHT</vt:lpstr>
      <vt:lpstr>       Fulfilled</vt:lpstr>
      <vt:lpstr>PowerPoint Presentation</vt:lpstr>
      <vt:lpstr> Application</vt:lpstr>
      <vt:lpstr>Communication of YHvH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Tevet 5783</dc:title>
  <dc:creator>BMarie Stone</dc:creator>
  <cp:lastModifiedBy>Lonnita Deadwyler</cp:lastModifiedBy>
  <cp:revision>360</cp:revision>
  <cp:lastPrinted>2023-04-15T12:31:13Z</cp:lastPrinted>
  <dcterms:created xsi:type="dcterms:W3CDTF">2022-12-30T23:49:20Z</dcterms:created>
  <dcterms:modified xsi:type="dcterms:W3CDTF">2024-03-17T11:43:38Z</dcterms:modified>
</cp:coreProperties>
</file>