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7" r:id="rId1"/>
  </p:sldMasterIdLst>
  <p:notesMasterIdLst>
    <p:notesMasterId r:id="rId11"/>
  </p:notesMasterIdLst>
  <p:sldIdLst>
    <p:sldId id="305" r:id="rId2"/>
    <p:sldId id="489" r:id="rId3"/>
    <p:sldId id="464" r:id="rId4"/>
    <p:sldId id="466" r:id="rId5"/>
    <p:sldId id="467" r:id="rId6"/>
    <p:sldId id="468" r:id="rId7"/>
    <p:sldId id="469" r:id="rId8"/>
    <p:sldId id="465" r:id="rId9"/>
    <p:sldId id="326" r:id="rId1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a:srgbClr val="0000FF"/>
    <a:srgbClr val="CCFF99"/>
    <a:srgbClr val="99CC00"/>
    <a:srgbClr val="66FF33"/>
    <a:srgbClr val="FF00FF"/>
    <a:srgbClr val="FFA5A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175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BCF03F20-74C6-4BD5-9D59-65E22348223E}"/>
    <pc:docChg chg="delSld">
      <pc:chgData name="Lonnita Deadwyler" userId="57f7c924a8d28b31" providerId="LiveId" clId="{BCF03F20-74C6-4BD5-9D59-65E22348223E}" dt="2024-03-24T22:51:22.622" v="14" actId="2696"/>
      <pc:docMkLst>
        <pc:docMk/>
      </pc:docMkLst>
      <pc:sldChg chg="del">
        <pc:chgData name="Lonnita Deadwyler" userId="57f7c924a8d28b31" providerId="LiveId" clId="{BCF03F20-74C6-4BD5-9D59-65E22348223E}" dt="2024-03-24T22:50:44.938" v="0" actId="2696"/>
        <pc:sldMkLst>
          <pc:docMk/>
          <pc:sldMk cId="316206621" sldId="259"/>
        </pc:sldMkLst>
      </pc:sldChg>
      <pc:sldChg chg="del">
        <pc:chgData name="Lonnita Deadwyler" userId="57f7c924a8d28b31" providerId="LiveId" clId="{BCF03F20-74C6-4BD5-9D59-65E22348223E}" dt="2024-03-24T22:50:51.783" v="3" actId="2696"/>
        <pc:sldMkLst>
          <pc:docMk/>
          <pc:sldMk cId="1193090878" sldId="321"/>
        </pc:sldMkLst>
      </pc:sldChg>
      <pc:sldChg chg="del">
        <pc:chgData name="Lonnita Deadwyler" userId="57f7c924a8d28b31" providerId="LiveId" clId="{BCF03F20-74C6-4BD5-9D59-65E22348223E}" dt="2024-03-24T22:50:47.250" v="1" actId="2696"/>
        <pc:sldMkLst>
          <pc:docMk/>
          <pc:sldMk cId="3933869805" sldId="379"/>
        </pc:sldMkLst>
      </pc:sldChg>
      <pc:sldChg chg="del">
        <pc:chgData name="Lonnita Deadwyler" userId="57f7c924a8d28b31" providerId="LiveId" clId="{BCF03F20-74C6-4BD5-9D59-65E22348223E}" dt="2024-03-24T22:51:22.622" v="14" actId="2696"/>
        <pc:sldMkLst>
          <pc:docMk/>
          <pc:sldMk cId="4036586331" sldId="388"/>
        </pc:sldMkLst>
      </pc:sldChg>
      <pc:sldChg chg="del">
        <pc:chgData name="Lonnita Deadwyler" userId="57f7c924a8d28b31" providerId="LiveId" clId="{BCF03F20-74C6-4BD5-9D59-65E22348223E}" dt="2024-03-24T22:51:14.482" v="12" actId="2696"/>
        <pc:sldMkLst>
          <pc:docMk/>
          <pc:sldMk cId="221154857" sldId="455"/>
        </pc:sldMkLst>
      </pc:sldChg>
      <pc:sldChg chg="del">
        <pc:chgData name="Lonnita Deadwyler" userId="57f7c924a8d28b31" providerId="LiveId" clId="{BCF03F20-74C6-4BD5-9D59-65E22348223E}" dt="2024-03-24T22:51:19.950" v="13" actId="2696"/>
        <pc:sldMkLst>
          <pc:docMk/>
          <pc:sldMk cId="1122308537" sldId="460"/>
        </pc:sldMkLst>
      </pc:sldChg>
      <pc:sldChg chg="del">
        <pc:chgData name="Lonnita Deadwyler" userId="57f7c924a8d28b31" providerId="LiveId" clId="{BCF03F20-74C6-4BD5-9D59-65E22348223E}" dt="2024-03-24T22:50:49.579" v="2" actId="2696"/>
        <pc:sldMkLst>
          <pc:docMk/>
          <pc:sldMk cId="2905447871" sldId="475"/>
        </pc:sldMkLst>
      </pc:sldChg>
      <pc:sldChg chg="del">
        <pc:chgData name="Lonnita Deadwyler" userId="57f7c924a8d28b31" providerId="LiveId" clId="{BCF03F20-74C6-4BD5-9D59-65E22348223E}" dt="2024-03-24T22:51:10.686" v="11" actId="2696"/>
        <pc:sldMkLst>
          <pc:docMk/>
          <pc:sldMk cId="2560250001" sldId="476"/>
        </pc:sldMkLst>
      </pc:sldChg>
      <pc:sldChg chg="del">
        <pc:chgData name="Lonnita Deadwyler" userId="57f7c924a8d28b31" providerId="LiveId" clId="{BCF03F20-74C6-4BD5-9D59-65E22348223E}" dt="2024-03-24T22:50:53.845" v="4" actId="2696"/>
        <pc:sldMkLst>
          <pc:docMk/>
          <pc:sldMk cId="3493195944" sldId="490"/>
        </pc:sldMkLst>
      </pc:sldChg>
      <pc:sldChg chg="del">
        <pc:chgData name="Lonnita Deadwyler" userId="57f7c924a8d28b31" providerId="LiveId" clId="{BCF03F20-74C6-4BD5-9D59-65E22348223E}" dt="2024-03-24T22:50:59.517" v="6" actId="2696"/>
        <pc:sldMkLst>
          <pc:docMk/>
          <pc:sldMk cId="2513819733" sldId="491"/>
        </pc:sldMkLst>
      </pc:sldChg>
      <pc:sldChg chg="del">
        <pc:chgData name="Lonnita Deadwyler" userId="57f7c924a8d28b31" providerId="LiveId" clId="{BCF03F20-74C6-4BD5-9D59-65E22348223E}" dt="2024-03-24T22:51:01.938" v="7" actId="2696"/>
        <pc:sldMkLst>
          <pc:docMk/>
          <pc:sldMk cId="4061774267" sldId="492"/>
        </pc:sldMkLst>
      </pc:sldChg>
      <pc:sldChg chg="del">
        <pc:chgData name="Lonnita Deadwyler" userId="57f7c924a8d28b31" providerId="LiveId" clId="{BCF03F20-74C6-4BD5-9D59-65E22348223E}" dt="2024-03-24T22:50:56.049" v="5" actId="2696"/>
        <pc:sldMkLst>
          <pc:docMk/>
          <pc:sldMk cId="647457757" sldId="493"/>
        </pc:sldMkLst>
      </pc:sldChg>
      <pc:sldChg chg="del">
        <pc:chgData name="Lonnita Deadwyler" userId="57f7c924a8d28b31" providerId="LiveId" clId="{BCF03F20-74C6-4BD5-9D59-65E22348223E}" dt="2024-03-24T22:51:04.110" v="8" actId="2696"/>
        <pc:sldMkLst>
          <pc:docMk/>
          <pc:sldMk cId="2501692949" sldId="494"/>
        </pc:sldMkLst>
      </pc:sldChg>
      <pc:sldChg chg="del">
        <pc:chgData name="Lonnita Deadwyler" userId="57f7c924a8d28b31" providerId="LiveId" clId="{BCF03F20-74C6-4BD5-9D59-65E22348223E}" dt="2024-03-24T22:51:06.078" v="9" actId="2696"/>
        <pc:sldMkLst>
          <pc:docMk/>
          <pc:sldMk cId="284354003" sldId="495"/>
        </pc:sldMkLst>
      </pc:sldChg>
      <pc:sldChg chg="del">
        <pc:chgData name="Lonnita Deadwyler" userId="57f7c924a8d28b31" providerId="LiveId" clId="{BCF03F20-74C6-4BD5-9D59-65E22348223E}" dt="2024-03-24T22:51:08.343" v="10" actId="2696"/>
        <pc:sldMkLst>
          <pc:docMk/>
          <pc:sldMk cId="1314276374" sldId="496"/>
        </pc:sldMkLst>
      </pc:sldChg>
      <pc:sldMasterChg chg="delSldLayout">
        <pc:chgData name="Lonnita Deadwyler" userId="57f7c924a8d28b31" providerId="LiveId" clId="{BCF03F20-74C6-4BD5-9D59-65E22348223E}" dt="2024-03-24T22:51:22.622" v="14" actId="2696"/>
        <pc:sldMasterMkLst>
          <pc:docMk/>
          <pc:sldMasterMk cId="1710995302" sldId="2147485177"/>
        </pc:sldMasterMkLst>
        <pc:sldLayoutChg chg="del">
          <pc:chgData name="Lonnita Deadwyler" userId="57f7c924a8d28b31" providerId="LiveId" clId="{BCF03F20-74C6-4BD5-9D59-65E22348223E}" dt="2024-03-24T22:51:22.622" v="14" actId="2696"/>
          <pc:sldLayoutMkLst>
            <pc:docMk/>
            <pc:sldMasterMk cId="1710995302" sldId="2147485177"/>
            <pc:sldLayoutMk cId="3654884355" sldId="214748519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3" qsCatId="3D" csTypeId="urn:microsoft.com/office/officeart/2005/8/colors/accent5_4" csCatId="accent5"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D96ABDDB-6500-4484-93B0-A882DDF29F85}">
      <dgm:prSet phldrT="[Text]" custT="1"/>
      <dgm:spPr/>
      <dgm:t>
        <a:bodyPr/>
        <a:lstStyle/>
        <a:p>
          <a:endParaRPr lang="en-US" sz="4500" dirty="0"/>
        </a:p>
      </dgm:t>
    </dgm:pt>
    <dgm:pt modelId="{12005C1F-A71E-4182-8435-61E8C76BEA5F}" type="sibTrans" cxnId="{9FE8D0FF-B018-4EE5-A7D9-288D117F8F65}">
      <dgm:prSet/>
      <dgm:spPr/>
      <dgm:t>
        <a:bodyPr/>
        <a:lstStyle/>
        <a:p>
          <a:endParaRPr lang="en-US"/>
        </a:p>
      </dgm:t>
    </dgm:pt>
    <dgm:pt modelId="{F0087DBB-9F45-4AB5-AE5E-200AD7B47CEE}" type="parTrans" cxnId="{9FE8D0FF-B018-4EE5-A7D9-288D117F8F65}">
      <dgm:prSet/>
      <dgm:spPr/>
      <dgm:t>
        <a:bodyPr/>
        <a:lstStyle/>
        <a:p>
          <a:endParaRPr lang="en-US"/>
        </a:p>
      </dgm:t>
    </dgm:pt>
    <dgm:pt modelId="{FCAE8DDF-6399-4766-AFFD-348645D903D7}">
      <dgm:prSet/>
      <dgm:spPr/>
      <dgm:t>
        <a:bodyPr/>
        <a:lstStyle/>
        <a:p>
          <a:endParaRPr lang="en-US"/>
        </a:p>
      </dgm:t>
    </dgm:pt>
    <dgm:pt modelId="{E1826080-B427-4B4E-AC0A-9C0E2B550CFE}" type="parTrans" cxnId="{5FA402BA-17F2-486F-804B-1C028A557C3C}">
      <dgm:prSet/>
      <dgm:spPr/>
      <dgm:t>
        <a:bodyPr/>
        <a:lstStyle/>
        <a:p>
          <a:endParaRPr lang="en-US"/>
        </a:p>
      </dgm:t>
    </dgm:pt>
    <dgm:pt modelId="{08445BCA-6666-4452-902D-80C67C95B205}" type="sibTrans" cxnId="{5FA402BA-17F2-486F-804B-1C028A557C3C}">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EAB832AF-6E12-4156-BA0C-A096ED6C016B}" type="pres">
      <dgm:prSet presAssocID="{D96ABDDB-6500-4484-93B0-A882DDF29F85}" presName="vertOne" presStyleCnt="0"/>
      <dgm:spPr/>
    </dgm:pt>
    <dgm:pt modelId="{4844E942-BFCE-45BF-AE89-0CF8C4E5B44A}" type="pres">
      <dgm:prSet presAssocID="{D96ABDDB-6500-4484-93B0-A882DDF29F85}" presName="txOne" presStyleLbl="node0" presStyleIdx="0" presStyleCnt="3" custScaleX="86050" custLinFactNeighborX="961" custLinFactNeighborY="924">
        <dgm:presLayoutVars>
          <dgm:chPref val="3"/>
        </dgm:presLayoutVars>
      </dgm:prSet>
      <dgm:spPr/>
    </dgm:pt>
    <dgm:pt modelId="{39DC42D7-6755-443F-BE16-49F8D082D5D6}" type="pres">
      <dgm:prSet presAssocID="{D96ABDDB-6500-4484-93B0-A882DDF29F85}" presName="horzOne" presStyleCnt="0"/>
      <dgm:spPr/>
    </dgm:pt>
    <dgm:pt modelId="{FA2A44AC-363A-471A-8499-FD09D9028837}" type="pres">
      <dgm:prSet presAssocID="{12005C1F-A71E-4182-8435-61E8C76BEA5F}" presName="sibSpaceOne" presStyleCnt="0"/>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1" presStyleCnt="3" custScaleX="83422" custLinFactNeighborX="487">
        <dgm:presLayoutVars>
          <dgm:chPref val="3"/>
        </dgm:presLayoutVars>
      </dgm:prSet>
      <dgm:spPr/>
    </dgm:pt>
    <dgm:pt modelId="{A85A0606-B39A-48D7-A1FF-2F1F4F640AD0}" type="pres">
      <dgm:prSet presAssocID="{2925AF1A-96D3-49A4-9172-8147B9419EE1}" presName="horzOne" presStyleCnt="0"/>
      <dgm:spPr/>
    </dgm:pt>
    <dgm:pt modelId="{99226706-4905-47E0-ADFB-70E188786464}" type="pres">
      <dgm:prSet presAssocID="{F79D0AA5-0256-41F2-97BC-42377AA0D41B}" presName="sibSpaceOne" presStyleCnt="0"/>
      <dgm:spPr/>
    </dgm:pt>
    <dgm:pt modelId="{44C11DCB-9E42-4DEB-AB7B-039D03150EFC}" type="pres">
      <dgm:prSet presAssocID="{FCAE8DDF-6399-4766-AFFD-348645D903D7}" presName="vertOne" presStyleCnt="0"/>
      <dgm:spPr/>
    </dgm:pt>
    <dgm:pt modelId="{CFEEFFB9-AE92-4924-A9BE-C5AAC4FF1D93}" type="pres">
      <dgm:prSet presAssocID="{FCAE8DDF-6399-4766-AFFD-348645D903D7}" presName="txOne" presStyleLbl="node0" presStyleIdx="2" presStyleCnt="3" custScaleX="85413" custLinFactNeighborX="-1996" custLinFactNeighborY="1308">
        <dgm:presLayoutVars>
          <dgm:chPref val="3"/>
        </dgm:presLayoutVars>
      </dgm:prSet>
      <dgm:spPr/>
    </dgm:pt>
    <dgm:pt modelId="{74C35095-B7D8-42BA-8751-476A9FE1FCF2}" type="pres">
      <dgm:prSet presAssocID="{FCAE8DDF-6399-4766-AFFD-348645D903D7}"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5C61259D-DEAF-4EC7-8C43-26D3044AF964}" srcId="{65A337F8-41FC-4DFF-B555-9542006588AF}" destId="{2925AF1A-96D3-49A4-9172-8147B9419EE1}" srcOrd="1" destOrd="0" parTransId="{F5D8589C-5AA4-42BB-8AF8-804AACFD26E9}" sibTransId="{F79D0AA5-0256-41F2-97BC-42377AA0D41B}"/>
    <dgm:cxn modelId="{5FA402BA-17F2-486F-804B-1C028A557C3C}" srcId="{65A337F8-41FC-4DFF-B555-9542006588AF}" destId="{FCAE8DDF-6399-4766-AFFD-348645D903D7}" srcOrd="2" destOrd="0" parTransId="{E1826080-B427-4B4E-AC0A-9C0E2B550CFE}" sibTransId="{08445BCA-6666-4452-902D-80C67C95B205}"/>
    <dgm:cxn modelId="{63CEC9C4-9990-4CDA-9572-C3044C1971E8}" type="presOf" srcId="{FCAE8DDF-6399-4766-AFFD-348645D903D7}" destId="{CFEEFFB9-AE92-4924-A9BE-C5AAC4FF1D93}"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5CD9E4ED-C49B-4A7B-8BB1-0ACF68A0BDDD}" type="presOf" srcId="{D96ABDDB-6500-4484-93B0-A882DDF29F85}" destId="{4844E942-BFCE-45BF-AE89-0CF8C4E5B44A}" srcOrd="0" destOrd="0" presId="urn:microsoft.com/office/officeart/2005/8/layout/hierarchy4"/>
    <dgm:cxn modelId="{9FE8D0FF-B018-4EE5-A7D9-288D117F8F65}" srcId="{65A337F8-41FC-4DFF-B555-9542006588AF}" destId="{D96ABDDB-6500-4484-93B0-A882DDF29F85}" srcOrd="0" destOrd="0" parTransId="{F0087DBB-9F45-4AB5-AE5E-200AD7B47CEE}" sibTransId="{12005C1F-A71E-4182-8435-61E8C76BEA5F}"/>
    <dgm:cxn modelId="{B658D299-26C1-4C51-945B-90867405134C}" type="presParOf" srcId="{B4A43F69-842D-4F3A-89FE-A1FD9C2C571F}" destId="{EAB832AF-6E12-4156-BA0C-A096ED6C016B}" srcOrd="0" destOrd="0" presId="urn:microsoft.com/office/officeart/2005/8/layout/hierarchy4"/>
    <dgm:cxn modelId="{3CFF5E88-8D92-4160-8691-E4D649BECF11}" type="presParOf" srcId="{EAB832AF-6E12-4156-BA0C-A096ED6C016B}" destId="{4844E942-BFCE-45BF-AE89-0CF8C4E5B44A}" srcOrd="0" destOrd="0" presId="urn:microsoft.com/office/officeart/2005/8/layout/hierarchy4"/>
    <dgm:cxn modelId="{CBDD611C-2390-4B8F-9CFB-96621CAAA79A}" type="presParOf" srcId="{EAB832AF-6E12-4156-BA0C-A096ED6C016B}" destId="{39DC42D7-6755-443F-BE16-49F8D082D5D6}" srcOrd="1" destOrd="0" presId="urn:microsoft.com/office/officeart/2005/8/layout/hierarchy4"/>
    <dgm:cxn modelId="{55D3DFF4-FCA9-4800-9FA6-0D65A36E4AD9}" type="presParOf" srcId="{B4A43F69-842D-4F3A-89FE-A1FD9C2C571F}" destId="{FA2A44AC-363A-471A-8499-FD09D9028837}" srcOrd="1" destOrd="0" presId="urn:microsoft.com/office/officeart/2005/8/layout/hierarchy4"/>
    <dgm:cxn modelId="{1C7A7B85-4192-45DC-A787-4C1FB4B34C8D}" type="presParOf" srcId="{B4A43F69-842D-4F3A-89FE-A1FD9C2C571F}" destId="{1A84002E-34D3-4619-A341-E2F50AA7F868}" srcOrd="2"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3BF601AF-32EC-45A6-9E05-3B169D681975}" type="presParOf" srcId="{B4A43F69-842D-4F3A-89FE-A1FD9C2C571F}" destId="{99226706-4905-47E0-ADFB-70E188786464}" srcOrd="3" destOrd="0" presId="urn:microsoft.com/office/officeart/2005/8/layout/hierarchy4"/>
    <dgm:cxn modelId="{26ADC897-592E-4D0F-BF7D-C7F7556FDD85}" type="presParOf" srcId="{B4A43F69-842D-4F3A-89FE-A1FD9C2C571F}" destId="{44C11DCB-9E42-4DEB-AB7B-039D03150EFC}" srcOrd="4" destOrd="0" presId="urn:microsoft.com/office/officeart/2005/8/layout/hierarchy4"/>
    <dgm:cxn modelId="{3A6CD44B-3C93-48BE-9ED6-96A085C61E98}" type="presParOf" srcId="{44C11DCB-9E42-4DEB-AB7B-039D03150EFC}" destId="{CFEEFFB9-AE92-4924-A9BE-C5AAC4FF1D93}" srcOrd="0" destOrd="0" presId="urn:microsoft.com/office/officeart/2005/8/layout/hierarchy4"/>
    <dgm:cxn modelId="{321AE6EF-1EBC-4079-9561-9A5FDCDCA8BD}" type="presParOf" srcId="{44C11DCB-9E42-4DEB-AB7B-039D03150EFC}" destId="{74C35095-B7D8-42BA-8751-476A9FE1FCF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E942-BFCE-45BF-AE89-0CF8C4E5B44A}">
      <dsp:nvSpPr>
        <dsp:cNvPr id="0" name=""/>
        <dsp:cNvSpPr/>
      </dsp:nvSpPr>
      <dsp:spPr>
        <a:xfrm>
          <a:off x="37737" y="0"/>
          <a:ext cx="2830497" cy="4704836"/>
        </a:xfrm>
        <a:prstGeom prst="roundRect">
          <a:avLst>
            <a:gd name="adj" fmla="val 10000"/>
          </a:avLst>
        </a:prstGeom>
        <a:solidFill>
          <a:schemeClr val="accent5">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20639" y="82902"/>
        <a:ext cx="2664693" cy="4539032"/>
      </dsp:txXfrm>
    </dsp:sp>
    <dsp:sp modelId="{BD3A3229-28F5-4A70-806B-010BD7DD8960}">
      <dsp:nvSpPr>
        <dsp:cNvPr id="0" name=""/>
        <dsp:cNvSpPr/>
      </dsp:nvSpPr>
      <dsp:spPr>
        <a:xfrm>
          <a:off x="3405256" y="0"/>
          <a:ext cx="2744052" cy="4704836"/>
        </a:xfrm>
        <a:prstGeom prst="roundRect">
          <a:avLst>
            <a:gd name="adj" fmla="val 10000"/>
          </a:avLst>
        </a:prstGeom>
        <a:solidFill>
          <a:schemeClr val="accent5">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3485627" y="80371"/>
        <a:ext cx="2583310" cy="4544094"/>
      </dsp:txXfrm>
    </dsp:sp>
    <dsp:sp modelId="{CFEEFFB9-AE92-4924-A9BE-C5AAC4FF1D93}">
      <dsp:nvSpPr>
        <dsp:cNvPr id="0" name=""/>
        <dsp:cNvSpPr/>
      </dsp:nvSpPr>
      <dsp:spPr>
        <a:xfrm>
          <a:off x="6620247" y="0"/>
          <a:ext cx="2809544" cy="4704836"/>
        </a:xfrm>
        <a:prstGeom prst="roundRect">
          <a:avLst>
            <a:gd name="adj" fmla="val 10000"/>
          </a:avLst>
        </a:prstGeom>
        <a:solidFill>
          <a:schemeClr val="accent5">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6702536" y="82289"/>
        <a:ext cx="2644966" cy="45402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3/24/2024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1</a:t>
            </a:fld>
            <a:endParaRPr lang="en-US"/>
          </a:p>
        </p:txBody>
      </p:sp>
    </p:spTree>
    <p:extLst>
      <p:ext uri="{BB962C8B-B14F-4D97-AF65-F5344CB8AC3E}">
        <p14:creationId xmlns:p14="http://schemas.microsoft.com/office/powerpoint/2010/main" val="329927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9</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74365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656634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43151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427900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4374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2792147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183644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476690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675959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Sunday, March 24,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04477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541958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555547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Sunday, March 24,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39670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Sunday, March 24,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5957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456032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Sunday, March 24,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0737678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56C2ED-54A4-480D-B5C8-65C0D62359B9}" type="datetime2">
              <a:rPr lang="en-US" smtClean="0"/>
              <a:pPr/>
              <a:t>Sunday, March 24, 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10995302"/>
      </p:ext>
    </p:extLst>
  </p:cSld>
  <p:clrMap bg1="dk1" tx1="lt1" bg2="dk2" tx2="lt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 id="2147485190" r:id="rId13"/>
    <p:sldLayoutId id="2147485191" r:id="rId14"/>
    <p:sldLayoutId id="2147485192" r:id="rId15"/>
    <p:sldLayoutId id="214748519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7.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11.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8386FC-2A6C-9F08-11B5-11A7CC421C49}"/>
              </a:ext>
            </a:extLst>
          </p:cNvPr>
          <p:cNvSpPr>
            <a:spLocks/>
          </p:cNvSpPr>
          <p:nvPr/>
        </p:nvSpPr>
        <p:spPr>
          <a:xfrm>
            <a:off x="942185" y="1317826"/>
            <a:ext cx="3491908" cy="583468"/>
          </a:xfrm>
          <a:prstGeom prst="rect">
            <a:avLst/>
          </a:prstGeom>
        </p:spPr>
        <p:txBody>
          <a:bodyPr>
            <a:normAutofit fontScale="92500" lnSpcReduction="10000"/>
          </a:bodyPr>
          <a:lstStyle/>
          <a:p>
            <a:pPr marL="1516" algn="ctr" defTabSz="356616">
              <a:lnSpc>
                <a:spcPct val="90000"/>
              </a:lnSpc>
              <a:spcAft>
                <a:spcPts val="600"/>
              </a:spcAft>
            </a:pPr>
            <a:r>
              <a:rPr lang="en-US" sz="3600" b="1" kern="1200" dirty="0">
                <a:solidFill>
                  <a:schemeClr val="bg1"/>
                </a:solidFill>
                <a:latin typeface="+mn-lt"/>
                <a:ea typeface="+mn-ea"/>
                <a:cs typeface="+mn-cs"/>
              </a:rPr>
              <a:t>13 Adar </a:t>
            </a:r>
            <a:r>
              <a:rPr lang="en-US" sz="3600" b="1" dirty="0">
                <a:solidFill>
                  <a:schemeClr val="bg1"/>
                </a:solidFill>
              </a:rPr>
              <a:t>II</a:t>
            </a:r>
            <a:r>
              <a:rPr lang="en-US" sz="3600" b="1" kern="1200" dirty="0">
                <a:solidFill>
                  <a:schemeClr val="bg1"/>
                </a:solidFill>
                <a:latin typeface="+mn-lt"/>
                <a:ea typeface="+mn-ea"/>
                <a:cs typeface="+mn-cs"/>
              </a:rPr>
              <a:t> 5784</a:t>
            </a:r>
          </a:p>
          <a:p>
            <a:pPr marL="1516" algn="ctr" defTabSz="356616">
              <a:lnSpc>
                <a:spcPct val="90000"/>
              </a:lnSpc>
              <a:spcAft>
                <a:spcPts val="600"/>
              </a:spcAft>
            </a:pPr>
            <a:endParaRPr lang="en-US" sz="1700" kern="1200" dirty="0">
              <a:solidFill>
                <a:srgbClr val="555555"/>
              </a:solidFill>
              <a:latin typeface="+mn-lt"/>
              <a:ea typeface="+mn-ea"/>
              <a:cs typeface="+mn-cs"/>
            </a:endParaRPr>
          </a:p>
          <a:p>
            <a:pPr marL="1516" algn="ctr" defTabSz="356616">
              <a:lnSpc>
                <a:spcPct val="90000"/>
              </a:lnSpc>
              <a:spcAft>
                <a:spcPts val="600"/>
              </a:spcAft>
            </a:pPr>
            <a:endParaRPr lang="en-US" sz="1700" kern="1200" dirty="0">
              <a:solidFill>
                <a:srgbClr val="555555"/>
              </a:solidFill>
              <a:latin typeface="+mn-lt"/>
              <a:ea typeface="+mn-ea"/>
              <a:cs typeface="+mn-cs"/>
            </a:endParaRPr>
          </a:p>
          <a:p>
            <a:pPr marL="1944" indent="0" algn="ctr">
              <a:lnSpc>
                <a:spcPct val="90000"/>
              </a:lnSpc>
              <a:spcAft>
                <a:spcPts val="600"/>
              </a:spcAft>
              <a:buNone/>
            </a:pPr>
            <a:endParaRPr lang="en-US" sz="1700" dirty="0">
              <a:solidFill>
                <a:srgbClr val="FFFFFF"/>
              </a:solidFill>
            </a:endParaRPr>
          </a:p>
        </p:txBody>
      </p:sp>
      <p:pic>
        <p:nvPicPr>
          <p:cNvPr id="1026" name="Picture 2">
            <a:extLst>
              <a:ext uri="{FF2B5EF4-FFF2-40B4-BE49-F238E27FC236}">
                <a16:creationId xmlns:a16="http://schemas.microsoft.com/office/drawing/2014/main" id="{FC8FA797-1A5A-F15F-312F-3186E54241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076" b="8076"/>
          <a:stretch/>
        </p:blipFill>
        <p:spPr bwMode="auto">
          <a:xfrm>
            <a:off x="5697956" y="2038661"/>
            <a:ext cx="4570306" cy="3372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85C6694-AB5B-4639-2B0E-1746E024395A}"/>
              </a:ext>
            </a:extLst>
          </p:cNvPr>
          <p:cNvCxnSpPr>
            <a:cxnSpLocks/>
          </p:cNvCxnSpPr>
          <p:nvPr/>
        </p:nvCxnSpPr>
        <p:spPr>
          <a:xfrm>
            <a:off x="5004979" y="1609560"/>
            <a:ext cx="0" cy="3632734"/>
          </a:xfrm>
          <a:prstGeom prst="line">
            <a:avLst/>
          </a:prstGeom>
          <a:ln/>
        </p:spPr>
        <p:style>
          <a:lnRef idx="1">
            <a:schemeClr val="accent1"/>
          </a:lnRef>
          <a:fillRef idx="0">
            <a:schemeClr val="accent1"/>
          </a:fillRef>
          <a:effectRef idx="0">
            <a:schemeClr val="accent1"/>
          </a:effectRef>
          <a:fontRef idx="minor">
            <a:schemeClr val="tx1"/>
          </a:fontRef>
        </p:style>
      </p:cxnSp>
      <p:pic>
        <p:nvPicPr>
          <p:cNvPr id="1028" name="Picture 4" descr="See related image detail. Neviim (Prophets) in the Tanakh | Hebrew words, Hebrew alphabet, Judaism">
            <a:extLst>
              <a:ext uri="{FF2B5EF4-FFF2-40B4-BE49-F238E27FC236}">
                <a16:creationId xmlns:a16="http://schemas.microsoft.com/office/drawing/2014/main" id="{A9723A87-7F53-8441-AC8D-5D7847232CB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42185" y="2422358"/>
            <a:ext cx="3354389" cy="2747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336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52718"/>
            <a:ext cx="9404723" cy="1037151"/>
          </a:xfrm>
        </p:spPr>
        <p:txBody>
          <a:bodyP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Isaiah 43.21-44.23</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80319" y="1731283"/>
            <a:ext cx="4472327" cy="693135"/>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424418"/>
            <a:ext cx="5585570" cy="3841471"/>
          </a:xfrm>
        </p:spPr>
        <p:txBody>
          <a:bodyPr>
            <a:normAutofit fontScale="62500" lnSpcReduction="20000"/>
          </a:bodyPr>
          <a:lstStyle/>
          <a:p>
            <a:pPr>
              <a:lnSpc>
                <a:spcPct val="120000"/>
              </a:lnSpc>
            </a:pPr>
            <a:r>
              <a:rPr lang="en-US" sz="4200" dirty="0">
                <a:solidFill>
                  <a:schemeClr val="bg1"/>
                </a:solidFill>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68565" y="2493216"/>
            <a:ext cx="4286250" cy="3219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a:xfrm>
            <a:off x="646111" y="461394"/>
            <a:ext cx="9404723" cy="621448"/>
          </a:xfrm>
        </p:spPr>
        <p:txBody>
          <a:bodyPr>
            <a:normAutofit fontScale="90000"/>
          </a:bodyPr>
          <a:lstStyle/>
          <a:p>
            <a:pPr algn="ctr"/>
            <a:r>
              <a:rPr lang="en-US" sz="4000" b="1" dirty="0">
                <a:solidFill>
                  <a:schemeClr val="bg1"/>
                </a:solidFill>
                <a:latin typeface="Times New Roman" panose="02020603050405020304" pitchFamily="18" charset="0"/>
                <a:cs typeface="Times New Roman" panose="02020603050405020304" pitchFamily="18" charset="0"/>
              </a:rPr>
              <a:t>Isaiah 43.21-44.23</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709125" y="1323474"/>
            <a:ext cx="5226453" cy="621448"/>
          </a:xfrm>
        </p:spPr>
        <p:txBody>
          <a:bodyPr>
            <a:noAutofit/>
          </a:bodyPr>
          <a:lstStyle/>
          <a:p>
            <a:pPr algn="ctr"/>
            <a:endParaRPr lang="en-US" sz="2800" dirty="0">
              <a:solidFill>
                <a:schemeClr val="bg1"/>
              </a:solidFill>
              <a:latin typeface="Times New Roman" panose="02020603050405020304" pitchFamily="18" charset="0"/>
              <a:cs typeface="Times New Roman" panose="02020603050405020304" pitchFamily="18" charset="0"/>
            </a:endParaRPr>
          </a:p>
          <a:p>
            <a:r>
              <a:rPr lang="en-US" sz="3600" b="1" dirty="0">
                <a:solidFill>
                  <a:schemeClr val="bg1"/>
                </a:solidFill>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641363" y="2185554"/>
            <a:ext cx="5651570" cy="4110972"/>
          </a:xfrm>
        </p:spPr>
        <p:txBody>
          <a:bodyPr>
            <a:normAutofit lnSpcReduction="10000"/>
          </a:bodyPr>
          <a:lstStyle/>
          <a:p>
            <a:pPr marL="0" indent="0">
              <a:buNone/>
            </a:pPr>
            <a:r>
              <a:rPr lang="en-US" sz="2500" b="1" dirty="0">
                <a:solidFill>
                  <a:schemeClr val="bg1"/>
                </a:solidFill>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pic>
        <p:nvPicPr>
          <p:cNvPr id="6" name="Picture 2" descr="Radical Prayer #6: God Wants To Set You On High">
            <a:extLst>
              <a:ext uri="{FF2B5EF4-FFF2-40B4-BE49-F238E27FC236}">
                <a16:creationId xmlns:a16="http://schemas.microsoft.com/office/drawing/2014/main" id="{2D79DE08-03C9-59D3-6518-F201C98BFE8C}"/>
              </a:ext>
            </a:extLst>
          </p:cNvPr>
          <p:cNvPicPr>
            <a:picLocks noGrp="1" noChangeAspect="1" noChangeArrowheads="1"/>
          </p:cNvPicPr>
          <p:nvPr>
            <p:ph sz="quarter" idx="4"/>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12230"/>
          <a:stretch/>
        </p:blipFill>
        <p:spPr bwMode="auto">
          <a:xfrm>
            <a:off x="6670623" y="2185554"/>
            <a:ext cx="4005398" cy="3405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271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24" name="Group 3123">
            <a:extLst>
              <a:ext uri="{FF2B5EF4-FFF2-40B4-BE49-F238E27FC236}">
                <a16:creationId xmlns:a16="http://schemas.microsoft.com/office/drawing/2014/main" id="{702EF214-B007-4771-8985-A3041E8F6E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95" name="Straight Connector 3094">
              <a:extLst>
                <a:ext uri="{FF2B5EF4-FFF2-40B4-BE49-F238E27FC236}">
                  <a16:creationId xmlns:a16="http://schemas.microsoft.com/office/drawing/2014/main" id="{E2BF9CC7-88C9-4BDF-845E-2BB24ADD0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3096" name="Straight Connector 3095">
              <a:extLst>
                <a:ext uri="{FF2B5EF4-FFF2-40B4-BE49-F238E27FC236}">
                  <a16:creationId xmlns:a16="http://schemas.microsoft.com/office/drawing/2014/main" id="{5B3BDFA9-3CAC-42FD-97D5-4F4FEF5E4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125" name="Rectangle 23">
              <a:extLst>
                <a:ext uri="{FF2B5EF4-FFF2-40B4-BE49-F238E27FC236}">
                  <a16:creationId xmlns:a16="http://schemas.microsoft.com/office/drawing/2014/main" id="{CB4B9049-A2D4-40FE-A49C-70450D125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26" name="Rectangle 25">
              <a:extLst>
                <a:ext uri="{FF2B5EF4-FFF2-40B4-BE49-F238E27FC236}">
                  <a16:creationId xmlns:a16="http://schemas.microsoft.com/office/drawing/2014/main" id="{43DE6DC5-6433-482B-970E-3FCDDA394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27" name="Isosceles Triangle 3126">
              <a:extLst>
                <a:ext uri="{FF2B5EF4-FFF2-40B4-BE49-F238E27FC236}">
                  <a16:creationId xmlns:a16="http://schemas.microsoft.com/office/drawing/2014/main" id="{5C409EFF-FE08-4B90-9C93-B11960F26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28" name="Rectangle 27">
              <a:extLst>
                <a:ext uri="{FF2B5EF4-FFF2-40B4-BE49-F238E27FC236}">
                  <a16:creationId xmlns:a16="http://schemas.microsoft.com/office/drawing/2014/main" id="{9B247D5D-6A57-4E15-B30F-EF614BEA0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29" name="Rectangle 28">
              <a:extLst>
                <a:ext uri="{FF2B5EF4-FFF2-40B4-BE49-F238E27FC236}">
                  <a16:creationId xmlns:a16="http://schemas.microsoft.com/office/drawing/2014/main" id="{B3DE0615-51F9-4436-BC6F-8B37603C0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0" name="Rectangle 29">
              <a:extLst>
                <a:ext uri="{FF2B5EF4-FFF2-40B4-BE49-F238E27FC236}">
                  <a16:creationId xmlns:a16="http://schemas.microsoft.com/office/drawing/2014/main" id="{687DCF6E-0DB3-4AB1-9CD0-A726BDAE3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1" name="Isosceles Triangle 3130">
              <a:extLst>
                <a:ext uri="{FF2B5EF4-FFF2-40B4-BE49-F238E27FC236}">
                  <a16:creationId xmlns:a16="http://schemas.microsoft.com/office/drawing/2014/main" id="{1230C3CB-B359-4E08-8158-23972151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2" name="Isosceles Triangle 3131">
              <a:extLst>
                <a:ext uri="{FF2B5EF4-FFF2-40B4-BE49-F238E27FC236}">
                  <a16:creationId xmlns:a16="http://schemas.microsoft.com/office/drawing/2014/main" id="{1C28B691-36C0-43DF-BA92-BBDFA8451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133" name="Rectangle 313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Rectangle 313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5" name="Isosceles Triangle 31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nSpc>
                <a:spcPct val="90000"/>
              </a:lnSpc>
            </a:pPr>
            <a:r>
              <a:rPr lang="en-US" sz="3100">
                <a:solidFill>
                  <a:schemeClr val="bg1"/>
                </a:solidFill>
              </a:rPr>
              <a:t>Connection between the Prophet </a:t>
            </a:r>
            <a:br>
              <a:rPr lang="en-US" sz="3100">
                <a:solidFill>
                  <a:schemeClr val="bg1"/>
                </a:solidFill>
              </a:rPr>
            </a:br>
            <a:r>
              <a:rPr lang="en-US" sz="3100">
                <a:solidFill>
                  <a:schemeClr val="bg1"/>
                </a:solidFill>
              </a:rPr>
              <a:t>&amp; Parashah</a:t>
            </a:r>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sz="half" idx="1"/>
          </p:nvPr>
        </p:nvSpPr>
        <p:spPr>
          <a:xfrm>
            <a:off x="673754" y="2160590"/>
            <a:ext cx="3973943" cy="3440110"/>
          </a:xfrm>
        </p:spPr>
        <p:txBody>
          <a:bodyPr vert="horz" lIns="91440" tIns="45720" rIns="91440" bIns="45720" rtlCol="0">
            <a:normAutofit/>
          </a:bodyPr>
          <a:lstStyle/>
          <a:p>
            <a:pPr marL="0" indent="0"/>
            <a:r>
              <a:rPr lang="en-US" sz="2600" b="1" dirty="0">
                <a:solidFill>
                  <a:schemeClr val="bg1"/>
                </a:solidFill>
                <a:effectLst/>
              </a:rPr>
              <a:t>In both the Prophet reading and Parashah Vayikra, Adonai, bears witness to His holiness and declares His purpose for His people. </a:t>
            </a:r>
          </a:p>
        </p:txBody>
      </p:sp>
      <p:pic>
        <p:nvPicPr>
          <p:cNvPr id="3076" name="Picture 4" descr="Image result for images of bearing witness to God's holiness">
            <a:extLst>
              <a:ext uri="{FF2B5EF4-FFF2-40B4-BE49-F238E27FC236}">
                <a16:creationId xmlns:a16="http://schemas.microsoft.com/office/drawing/2014/main" id="{7627AE24-9D15-6016-9567-2A5596FC08F6}"/>
              </a:ext>
            </a:extLst>
          </p:cNvPr>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artisticMarker/>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5239802" y="718322"/>
            <a:ext cx="6278444" cy="4717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36" name="Isosceles Triangle 313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96790584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81" name="Group 6180">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82" name="Straight Connector 6181">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183" name="Straight Connector 6182">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6184"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5"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6" name="Isosceles Triangle 6185">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7"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8"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89"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0" name="Isosceles Triangle 6189">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1" name="Isosceles Triangle 6190">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146" name="Picture 2" descr="Embracing Judaism : Ancient Jewish scrolls found in north Afghanistan">
            <a:extLst>
              <a:ext uri="{FF2B5EF4-FFF2-40B4-BE49-F238E27FC236}">
                <a16:creationId xmlns:a16="http://schemas.microsoft.com/office/drawing/2014/main" id="{F284988B-C332-2B48-73C3-216F05C7C84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1163" r="1910"/>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596490" y="584289"/>
            <a:ext cx="4088190" cy="2369093"/>
          </a:xfrm>
        </p:spPr>
        <p:txBody>
          <a:bodyPr vert="horz" lIns="91440" tIns="45720" rIns="91440" bIns="45720" rtlCol="0" anchor="b">
            <a:normAutofit/>
          </a:bodyPr>
          <a:lstStyle/>
          <a:p>
            <a:pPr algn="r"/>
            <a:r>
              <a:rPr lang="en-US" sz="4800" b="1" dirty="0"/>
              <a:t>  KEY THOUGHT</a:t>
            </a:r>
          </a:p>
        </p:txBody>
      </p:sp>
      <p:sp>
        <p:nvSpPr>
          <p:cNvPr id="3" name="Text Placeholder 2">
            <a:extLst>
              <a:ext uri="{FF2B5EF4-FFF2-40B4-BE49-F238E27FC236}">
                <a16:creationId xmlns:a16="http://schemas.microsoft.com/office/drawing/2014/main" id="{1879F0AD-D42A-F145-9143-C7D0BAD01840}"/>
              </a:ext>
            </a:extLst>
          </p:cNvPr>
          <p:cNvSpPr>
            <a:spLocks/>
          </p:cNvSpPr>
          <p:nvPr/>
        </p:nvSpPr>
        <p:spPr>
          <a:xfrm>
            <a:off x="687013" y="3225914"/>
            <a:ext cx="4079721" cy="2448706"/>
          </a:xfrm>
          <a:prstGeom prst="rect">
            <a:avLst/>
          </a:prstGeom>
        </p:spPr>
        <p:txBody>
          <a:bodyPr vert="horz" lIns="91440" tIns="45720" rIns="91440" bIns="45720" rtlCol="0" anchor="t">
            <a:noAutofit/>
          </a:bodyPr>
          <a:lstStyle/>
          <a:p>
            <a:pPr algn="r">
              <a:spcBef>
                <a:spcPts val="1000"/>
              </a:spcBef>
              <a:buClr>
                <a:schemeClr val="accent1"/>
              </a:buClr>
              <a:buSzPct val="80000"/>
            </a:pPr>
            <a:r>
              <a:rPr lang="en-US" sz="2500" kern="100" dirty="0">
                <a:effectLst/>
                <a:ea typeface="Calibri" panose="020F0502020204030204" pitchFamily="34" charset="0"/>
                <a:cs typeface="Times New Roman" panose="02020603050405020304" pitchFamily="18" charset="0"/>
              </a:rPr>
              <a:t>The servants of the Lord have a predetermined purpose: to be in union with Him and attest to His holiness.</a:t>
            </a:r>
          </a:p>
        </p:txBody>
      </p:sp>
      <p:cxnSp>
        <p:nvCxnSpPr>
          <p:cNvPr id="6193" name="Straight Connector 619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6195" name="Straight Connector 619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619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9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0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447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31" name="Group 31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32" name="Straight Connector 31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33" name="Straight Connector 31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6" name="Isosceles Triangle 31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0" name="Isosceles Triangle 31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41" name="Isosceles Triangle 31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       </a:t>
            </a:r>
            <a:r>
              <a:rPr lang="en-US" b="1"/>
              <a:t>Fulfilled</a:t>
            </a:r>
          </a:p>
        </p:txBody>
      </p:sp>
      <p:sp>
        <p:nvSpPr>
          <p:cNvPr id="3128" name="Content Placeholder 3127">
            <a:extLst>
              <a:ext uri="{FF2B5EF4-FFF2-40B4-BE49-F238E27FC236}">
                <a16:creationId xmlns:a16="http://schemas.microsoft.com/office/drawing/2014/main" id="{218D2DFA-7FC1-D3DB-452D-9643AE274BC4}"/>
              </a:ext>
            </a:extLst>
          </p:cNvPr>
          <p:cNvSpPr>
            <a:spLocks noGrp="1"/>
          </p:cNvSpPr>
          <p:nvPr>
            <p:ph sz="half" idx="1"/>
          </p:nvPr>
        </p:nvSpPr>
        <p:spPr>
          <a:xfrm>
            <a:off x="5209563" y="1756611"/>
            <a:ext cx="4576121" cy="4284751"/>
          </a:xfrm>
        </p:spPr>
        <p:txBody>
          <a:bodyPr vert="horz" lIns="91440" tIns="45720" rIns="91440" bIns="45720" rtlCol="0">
            <a:normAutofit/>
          </a:bodyPr>
          <a:lstStyle/>
          <a:p>
            <a:pPr marL="0" indent="0" algn="ctr">
              <a:buNone/>
            </a:pPr>
            <a:endParaRPr lang="en-US" sz="2500" kern="100" dirty="0">
              <a:effectLst/>
              <a:ea typeface="Calibri" panose="020F0502020204030204" pitchFamily="34" charset="0"/>
              <a:cs typeface="Times New Roman" panose="02020603050405020304" pitchFamily="18" charset="0"/>
            </a:endParaRPr>
          </a:p>
          <a:p>
            <a:pPr marL="0" indent="0" algn="ctr">
              <a:buNone/>
            </a:pPr>
            <a:r>
              <a:rPr lang="en-US" sz="2500" kern="100" dirty="0">
                <a:effectLst/>
                <a:ea typeface="Calibri" panose="020F0502020204030204" pitchFamily="34" charset="0"/>
                <a:cs typeface="Times New Roman" panose="02020603050405020304" pitchFamily="18" charset="0"/>
              </a:rPr>
              <a:t>Messiah Y’shua did not deviate from the very purpose for which He came. All that Y’shua does proclaims the holiness of God.</a:t>
            </a:r>
          </a:p>
        </p:txBody>
      </p:sp>
      <p:pic>
        <p:nvPicPr>
          <p:cNvPr id="2050" name="Picture 2">
            <a:extLst>
              <a:ext uri="{FF2B5EF4-FFF2-40B4-BE49-F238E27FC236}">
                <a16:creationId xmlns:a16="http://schemas.microsoft.com/office/drawing/2014/main" id="{2E616110-E653-7613-AB67-9286E0429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33" r="18533"/>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143" name="Isosceles Triangle 314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498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A close-up of a sunflower&#10;&#10;Description automatically generated">
            <a:extLst>
              <a:ext uri="{FF2B5EF4-FFF2-40B4-BE49-F238E27FC236}">
                <a16:creationId xmlns:a16="http://schemas.microsoft.com/office/drawing/2014/main" id="{5417A033-47DC-511F-934F-4A46745DACC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1063555" y="643466"/>
            <a:ext cx="10064889" cy="55710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1822101241"/>
              </p:ext>
            </p:extLst>
          </p:nvPr>
        </p:nvGraphicFramePr>
        <p:xfrm>
          <a:off x="1115451" y="1067891"/>
          <a:ext cx="9501575" cy="4704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1217959" y="1187699"/>
            <a:ext cx="2529422" cy="4805931"/>
          </a:xfrm>
          <a:prstGeom prst="rect">
            <a:avLst/>
          </a:prstGeom>
          <a:noFill/>
        </p:spPr>
        <p:txBody>
          <a:bodyPr wrap="square" rtlCol="0">
            <a:spAutoFit/>
          </a:bodyPr>
          <a:lstStyle/>
          <a:p>
            <a:pPr algn="ctr" defTabSz="388620">
              <a:spcAft>
                <a:spcPts val="600"/>
              </a:spcAft>
            </a:pPr>
            <a:r>
              <a:rPr lang="en-US" sz="2040" b="1" kern="1200" dirty="0">
                <a:solidFill>
                  <a:schemeClr val="tx1"/>
                </a:solidFill>
                <a:latin typeface="Abadi" panose="020B0604020104020204" pitchFamily="34" charset="0"/>
                <a:ea typeface="+mn-ea"/>
                <a:cs typeface="+mn-cs"/>
              </a:rPr>
              <a:t>1</a:t>
            </a:r>
          </a:p>
          <a:p>
            <a:pPr algn="ctr" defTabSz="388620">
              <a:spcAft>
                <a:spcPts val="600"/>
              </a:spcAft>
            </a:pPr>
            <a:r>
              <a:rPr lang="en-US" sz="2500" dirty="0">
                <a:effectLst/>
                <a:ea typeface="Calibri" panose="020F0502020204030204" pitchFamily="34" charset="0"/>
              </a:rPr>
              <a:t>We’ve been built to bring Adonai an offering and we’ve been going outside of the purpose for which we were made</a:t>
            </a:r>
            <a:r>
              <a:rPr lang="en-US" sz="2500" b="1" kern="100" dirty="0">
                <a:effectLst/>
                <a:ea typeface="Aptos" panose="020B0004020202020204" pitchFamily="34" charset="0"/>
                <a:cs typeface="Times New Roman" panose="02020603050405020304" pitchFamily="18" charset="0"/>
              </a:rPr>
              <a:t>.</a:t>
            </a:r>
          </a:p>
          <a:p>
            <a:pPr algn="ctr" defTabSz="388620">
              <a:spcAft>
                <a:spcPts val="600"/>
              </a:spcAft>
            </a:pPr>
            <a:r>
              <a:rPr lang="en-US" sz="2380" b="1" kern="100" dirty="0">
                <a:solidFill>
                  <a:schemeClr val="tx1"/>
                </a:solidFill>
                <a:latin typeface="+mn-lt"/>
                <a:ea typeface="+mn-ea"/>
                <a:cs typeface="Times New Roman" panose="02020603050405020304" pitchFamily="18" charset="0"/>
              </a:rPr>
              <a:t>  </a:t>
            </a:r>
          </a:p>
          <a:p>
            <a:pPr algn="ctr" defTabSz="388620">
              <a:spcAft>
                <a:spcPts val="600"/>
              </a:spcAft>
            </a:pPr>
            <a:r>
              <a:rPr lang="en-US" sz="2210" b="1" kern="100" dirty="0">
                <a:solidFill>
                  <a:schemeClr val="tx1"/>
                </a:solidFill>
                <a:latin typeface="+mn-lt"/>
                <a:ea typeface="+mn-ea"/>
                <a:cs typeface="Arial" panose="020B0604020202020204" pitchFamily="34" charset="0"/>
              </a:rPr>
              <a:t> </a:t>
            </a:r>
            <a:endParaRPr lang="en-US" sz="2800" b="1" dirty="0">
              <a:effectLst/>
              <a:ea typeface="Times New Roman" panose="02020603050405020304" pitchFamily="18" charset="0"/>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593224" y="1115419"/>
            <a:ext cx="2682718" cy="3637919"/>
          </a:xfrm>
          <a:prstGeom prst="rect">
            <a:avLst/>
          </a:prstGeom>
          <a:noFill/>
        </p:spPr>
        <p:txBody>
          <a:bodyPr wrap="square" rtlCol="0">
            <a:spAutoFit/>
          </a:bodyPr>
          <a:lstStyle/>
          <a:p>
            <a:pPr algn="ctr" defTabSz="388620">
              <a:spcAft>
                <a:spcPts val="600"/>
              </a:spcAft>
            </a:pPr>
            <a:r>
              <a:rPr lang="en-US" sz="2040" b="1" kern="1200" dirty="0">
                <a:solidFill>
                  <a:schemeClr val="tx1"/>
                </a:solidFill>
                <a:latin typeface="+mn-lt"/>
                <a:ea typeface="+mn-ea"/>
                <a:cs typeface="+mn-cs"/>
              </a:rPr>
              <a:t>2</a:t>
            </a:r>
          </a:p>
          <a:p>
            <a:pPr algn="ctr" defTabSz="388620">
              <a:spcAft>
                <a:spcPts val="600"/>
              </a:spcAft>
            </a:pPr>
            <a:r>
              <a:rPr lang="en-US" sz="2500" dirty="0">
                <a:effectLst/>
                <a:ea typeface="Calibri" panose="020F0502020204030204" pitchFamily="34" charset="0"/>
              </a:rPr>
              <a:t>Our devotion belong to Yah. When we resist Adonai’s call on our lives, we give evidence that we are deceived.</a:t>
            </a:r>
            <a:endParaRPr lang="en-US" sz="2500" b="1" kern="100" dirty="0">
              <a:solidFill>
                <a:schemeClr val="tx1"/>
              </a:solidFill>
              <a:ea typeface="+mn-ea"/>
              <a:cs typeface="Times New Roman" panose="02020603050405020304" pitchFamily="18" charset="0"/>
            </a:endParaRPr>
          </a:p>
          <a:p>
            <a:pPr algn="ctr">
              <a:spcAft>
                <a:spcPts val="600"/>
              </a:spcAft>
            </a:pPr>
            <a:endParaRPr lang="en-US" sz="2500" b="1" kern="100" dirty="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96DDB4F-7587-0DF0-2E28-B3F84A8C2250}"/>
              </a:ext>
            </a:extLst>
          </p:cNvPr>
          <p:cNvSpPr txBox="1"/>
          <p:nvPr/>
        </p:nvSpPr>
        <p:spPr>
          <a:xfrm>
            <a:off x="7804484" y="1115419"/>
            <a:ext cx="2682718" cy="4035720"/>
          </a:xfrm>
          <a:prstGeom prst="rect">
            <a:avLst/>
          </a:prstGeom>
          <a:noFill/>
        </p:spPr>
        <p:txBody>
          <a:bodyPr wrap="square" rtlCol="0">
            <a:spAutoFit/>
          </a:bodyPr>
          <a:lstStyle/>
          <a:p>
            <a:pPr algn="ctr" defTabSz="388620">
              <a:spcAft>
                <a:spcPts val="600"/>
              </a:spcAft>
            </a:pPr>
            <a:r>
              <a:rPr lang="en-US" sz="2125" b="1" kern="1200" dirty="0">
                <a:solidFill>
                  <a:schemeClr val="tx1"/>
                </a:solidFill>
                <a:latin typeface="+mn-lt"/>
                <a:ea typeface="+mn-ea"/>
                <a:cs typeface="+mn-cs"/>
              </a:rPr>
              <a:t>3</a:t>
            </a:r>
          </a:p>
          <a:p>
            <a:pPr algn="ctr" defTabSz="388620">
              <a:spcAft>
                <a:spcPts val="600"/>
              </a:spcAft>
            </a:pPr>
            <a:r>
              <a:rPr lang="en-US" sz="2500" dirty="0">
                <a:effectLst/>
                <a:ea typeface="Calibri" panose="020F0502020204030204" pitchFamily="34" charset="0"/>
              </a:rPr>
              <a:t>Adonai has called us His witnesses so we must repent for resisting His high calling and proclaim His praise</a:t>
            </a:r>
            <a:r>
              <a:rPr lang="en-US" sz="2500" b="1" kern="100" dirty="0">
                <a:effectLst/>
                <a:ea typeface="Aptos" panose="020B0004020202020204" pitchFamily="34" charset="0"/>
                <a:cs typeface="Times New Roman" panose="02020603050405020304" pitchFamily="18" charset="0"/>
              </a:rPr>
              <a:t>.</a:t>
            </a:r>
          </a:p>
          <a:p>
            <a:pPr algn="ctr" defTabSz="388620">
              <a:spcAft>
                <a:spcPts val="600"/>
              </a:spcAft>
            </a:pPr>
            <a:endParaRPr lang="en-US" sz="25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63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10" name="Group 420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11" name="Straight Connector 42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12" name="Straight Connector 42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15" name="Isosceles Triangle 42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19" name="Isosceles Triangle 42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20" name="Isosceles Triangle 42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a:t> </a:t>
            </a:r>
            <a:r>
              <a:rPr lang="en-US" b="1"/>
              <a:t>Application</a:t>
            </a:r>
          </a:p>
        </p:txBody>
      </p:sp>
      <p:sp>
        <p:nvSpPr>
          <p:cNvPr id="8" name="Content Placeholder 7">
            <a:extLst>
              <a:ext uri="{FF2B5EF4-FFF2-40B4-BE49-F238E27FC236}">
                <a16:creationId xmlns:a16="http://schemas.microsoft.com/office/drawing/2014/main" id="{54A587C0-3CCB-9867-E4CD-B9F2A9878933}"/>
              </a:ext>
            </a:extLst>
          </p:cNvPr>
          <p:cNvSpPr>
            <a:spLocks noGrp="1"/>
          </p:cNvSpPr>
          <p:nvPr>
            <p:ph sz="half" idx="1"/>
          </p:nvPr>
        </p:nvSpPr>
        <p:spPr>
          <a:xfrm>
            <a:off x="5627390" y="2072813"/>
            <a:ext cx="4064439" cy="3880773"/>
          </a:xfrm>
        </p:spPr>
        <p:txBody>
          <a:bodyPr vert="horz" lIns="91440" tIns="45720" rIns="91440" bIns="45720" rtlCol="0">
            <a:normAutofit/>
          </a:bodyPr>
          <a:lstStyle/>
          <a:p>
            <a:pPr marL="0" indent="0"/>
            <a:endParaRPr lang="en-US" sz="2500" dirty="0">
              <a:effectLst/>
            </a:endParaRPr>
          </a:p>
          <a:p>
            <a:pPr marL="0" indent="0"/>
            <a:r>
              <a:rPr lang="en-US" sz="2500" dirty="0">
                <a:effectLst/>
              </a:rPr>
              <a:t>We are to be witnesses to Adonai’s great deeds and who He is. We have to proclaim the Name of the Lord. [1 Peter 2:9]</a:t>
            </a:r>
          </a:p>
          <a:p>
            <a:pPr marL="0" indent="0"/>
            <a:endParaRPr lang="en-US" dirty="0">
              <a:effectLst/>
            </a:endParaRPr>
          </a:p>
        </p:txBody>
      </p:sp>
      <p:pic>
        <p:nvPicPr>
          <p:cNvPr id="3076" name="Picture 4" descr="A fire on a black background&#10;&#10;Description automatically generated">
            <a:extLst>
              <a:ext uri="{FF2B5EF4-FFF2-40B4-BE49-F238E27FC236}">
                <a16:creationId xmlns:a16="http://schemas.microsoft.com/office/drawing/2014/main" id="{6083F1DD-A9ED-67AA-F15E-B205DC286B8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246" r="2" b="754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4222" name="Isosceles Triangle 42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155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27244</TotalTime>
  <Words>331</Words>
  <Application>Microsoft Office PowerPoint</Application>
  <PresentationFormat>Widescreen</PresentationFormat>
  <Paragraphs>31</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Abadi</vt:lpstr>
      <vt:lpstr>Aptos</vt:lpstr>
      <vt:lpstr>Arial</vt:lpstr>
      <vt:lpstr>Arial Rounded MT Bold</vt:lpstr>
      <vt:lpstr>Calibri</vt:lpstr>
      <vt:lpstr>Times New Roman</vt:lpstr>
      <vt:lpstr>Trebuchet MS</vt:lpstr>
      <vt:lpstr>Wingdings 3</vt:lpstr>
      <vt:lpstr>Facet</vt:lpstr>
      <vt:lpstr>PowerPoint Presentation</vt:lpstr>
      <vt:lpstr>Isaiah 43.21-44.23</vt:lpstr>
      <vt:lpstr>Isaiah 43.21-44.23</vt:lpstr>
      <vt:lpstr>Connection between the Prophet  &amp; Parashah</vt:lpstr>
      <vt:lpstr>  KEY THOUGHT</vt:lpstr>
      <vt:lpstr>       Fulfilled</vt:lpstr>
      <vt:lpstr>PowerPoint Presentation</vt:lpstr>
      <vt:lpstr> Application</vt:lpstr>
      <vt:lpstr>Communication of YHvH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364</cp:revision>
  <cp:lastPrinted>2024-03-20T20:28:58Z</cp:lastPrinted>
  <dcterms:created xsi:type="dcterms:W3CDTF">2022-12-30T23:49:20Z</dcterms:created>
  <dcterms:modified xsi:type="dcterms:W3CDTF">2024-03-24T22:51:24Z</dcterms:modified>
</cp:coreProperties>
</file>