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77" r:id="rId1"/>
  </p:sldMasterIdLst>
  <p:notesMasterIdLst>
    <p:notesMasterId r:id="rId12"/>
  </p:notesMasterIdLst>
  <p:sldIdLst>
    <p:sldId id="305" r:id="rId2"/>
    <p:sldId id="489" r:id="rId3"/>
    <p:sldId id="464" r:id="rId4"/>
    <p:sldId id="466" r:id="rId5"/>
    <p:sldId id="467" r:id="rId6"/>
    <p:sldId id="468" r:id="rId7"/>
    <p:sldId id="469" r:id="rId8"/>
    <p:sldId id="465" r:id="rId9"/>
    <p:sldId id="326" r:id="rId10"/>
    <p:sldId id="460" r:id="rId11"/>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FFFF"/>
    <a:srgbClr val="0000FF"/>
    <a:srgbClr val="CCFF99"/>
    <a:srgbClr val="99CC00"/>
    <a:srgbClr val="66FF33"/>
    <a:srgbClr val="FF00FF"/>
    <a:srgbClr val="FFA5A0"/>
    <a:srgbClr val="FF33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3" autoAdjust="0"/>
    <p:restoredTop sz="91750" autoAdjust="0"/>
  </p:normalViewPr>
  <p:slideViewPr>
    <p:cSldViewPr snapToGrid="0">
      <p:cViewPr varScale="1">
        <p:scale>
          <a:sx n="111" d="100"/>
          <a:sy n="111" d="100"/>
        </p:scale>
        <p:origin x="594" y="96"/>
      </p:cViewPr>
      <p:guideLst/>
    </p:cSldViewPr>
  </p:slideViewPr>
  <p:notesTextViewPr>
    <p:cViewPr>
      <p:scale>
        <a:sx n="1" d="1"/>
        <a:sy n="1" d="1"/>
      </p:scale>
      <p:origin x="0" y="0"/>
    </p:cViewPr>
  </p:notesTextViewPr>
  <p:notesViewPr>
    <p:cSldViewPr snapToGrid="0">
      <p:cViewPr>
        <p:scale>
          <a:sx n="100" d="100"/>
          <a:sy n="100" d="100"/>
        </p:scale>
        <p:origin x="1011" y="-148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nita Deadwyler" userId="57f7c924a8d28b31" providerId="LiveId" clId="{B1CC6DFF-1979-4971-86A0-F8CB9E81E160}"/>
    <pc:docChg chg="delSld">
      <pc:chgData name="Lonnita Deadwyler" userId="57f7c924a8d28b31" providerId="LiveId" clId="{B1CC6DFF-1979-4971-86A0-F8CB9E81E160}" dt="2024-03-31T16:56:06.636" v="9" actId="2696"/>
      <pc:docMkLst>
        <pc:docMk/>
      </pc:docMkLst>
      <pc:sldChg chg="del">
        <pc:chgData name="Lonnita Deadwyler" userId="57f7c924a8d28b31" providerId="LiveId" clId="{B1CC6DFF-1979-4971-86A0-F8CB9E81E160}" dt="2024-03-31T16:55:08.152" v="0" actId="2696"/>
        <pc:sldMkLst>
          <pc:docMk/>
          <pc:sldMk cId="316206621" sldId="259"/>
        </pc:sldMkLst>
      </pc:sldChg>
      <pc:sldChg chg="del">
        <pc:chgData name="Lonnita Deadwyler" userId="57f7c924a8d28b31" providerId="LiveId" clId="{B1CC6DFF-1979-4971-86A0-F8CB9E81E160}" dt="2024-03-31T16:55:23.601" v="4" actId="2696"/>
        <pc:sldMkLst>
          <pc:docMk/>
          <pc:sldMk cId="1193090878" sldId="321"/>
        </pc:sldMkLst>
      </pc:sldChg>
      <pc:sldChg chg="del">
        <pc:chgData name="Lonnita Deadwyler" userId="57f7c924a8d28b31" providerId="LiveId" clId="{B1CC6DFF-1979-4971-86A0-F8CB9E81E160}" dt="2024-03-31T16:55:10.682" v="1" actId="2696"/>
        <pc:sldMkLst>
          <pc:docMk/>
          <pc:sldMk cId="3933869805" sldId="379"/>
        </pc:sldMkLst>
      </pc:sldChg>
      <pc:sldChg chg="del">
        <pc:chgData name="Lonnita Deadwyler" userId="57f7c924a8d28b31" providerId="LiveId" clId="{B1CC6DFF-1979-4971-86A0-F8CB9E81E160}" dt="2024-03-31T16:56:06.636" v="9" actId="2696"/>
        <pc:sldMkLst>
          <pc:docMk/>
          <pc:sldMk cId="4036586331" sldId="388"/>
        </pc:sldMkLst>
      </pc:sldChg>
      <pc:sldChg chg="del">
        <pc:chgData name="Lonnita Deadwyler" userId="57f7c924a8d28b31" providerId="LiveId" clId="{B1CC6DFF-1979-4971-86A0-F8CB9E81E160}" dt="2024-03-31T16:55:21.226" v="3" actId="2696"/>
        <pc:sldMkLst>
          <pc:docMk/>
          <pc:sldMk cId="2267153357" sldId="402"/>
        </pc:sldMkLst>
      </pc:sldChg>
      <pc:sldChg chg="del">
        <pc:chgData name="Lonnita Deadwyler" userId="57f7c924a8d28b31" providerId="LiveId" clId="{B1CC6DFF-1979-4971-86A0-F8CB9E81E160}" dt="2024-03-31T16:55:48.421" v="8" actId="2696"/>
        <pc:sldMkLst>
          <pc:docMk/>
          <pc:sldMk cId="221154857" sldId="455"/>
        </pc:sldMkLst>
      </pc:sldChg>
      <pc:sldChg chg="del">
        <pc:chgData name="Lonnita Deadwyler" userId="57f7c924a8d28b31" providerId="LiveId" clId="{B1CC6DFF-1979-4971-86A0-F8CB9E81E160}" dt="2024-03-31T16:55:16.805" v="2" actId="2696"/>
        <pc:sldMkLst>
          <pc:docMk/>
          <pc:sldMk cId="2905447871" sldId="475"/>
        </pc:sldMkLst>
      </pc:sldChg>
      <pc:sldChg chg="del">
        <pc:chgData name="Lonnita Deadwyler" userId="57f7c924a8d28b31" providerId="LiveId" clId="{B1CC6DFF-1979-4971-86A0-F8CB9E81E160}" dt="2024-03-31T16:55:46.313" v="7" actId="2696"/>
        <pc:sldMkLst>
          <pc:docMk/>
          <pc:sldMk cId="2560250001" sldId="476"/>
        </pc:sldMkLst>
      </pc:sldChg>
      <pc:sldChg chg="del">
        <pc:chgData name="Lonnita Deadwyler" userId="57f7c924a8d28b31" providerId="LiveId" clId="{B1CC6DFF-1979-4971-86A0-F8CB9E81E160}" dt="2024-03-31T16:55:41.908" v="5" actId="2696"/>
        <pc:sldMkLst>
          <pc:docMk/>
          <pc:sldMk cId="37678769" sldId="490"/>
        </pc:sldMkLst>
      </pc:sldChg>
      <pc:sldChg chg="del">
        <pc:chgData name="Lonnita Deadwyler" userId="57f7c924a8d28b31" providerId="LiveId" clId="{B1CC6DFF-1979-4971-86A0-F8CB9E81E160}" dt="2024-03-31T16:55:44.064" v="6" actId="2696"/>
        <pc:sldMkLst>
          <pc:docMk/>
          <pc:sldMk cId="2139957282" sldId="491"/>
        </pc:sldMkLst>
      </pc:sldChg>
      <pc:sldMasterChg chg="delSldLayout">
        <pc:chgData name="Lonnita Deadwyler" userId="57f7c924a8d28b31" providerId="LiveId" clId="{B1CC6DFF-1979-4971-86A0-F8CB9E81E160}" dt="2024-03-31T16:56:06.636" v="9" actId="2696"/>
        <pc:sldMasterMkLst>
          <pc:docMk/>
          <pc:sldMasterMk cId="1710995302" sldId="2147485177"/>
        </pc:sldMasterMkLst>
        <pc:sldLayoutChg chg="del">
          <pc:chgData name="Lonnita Deadwyler" userId="57f7c924a8d28b31" providerId="LiveId" clId="{B1CC6DFF-1979-4971-86A0-F8CB9E81E160}" dt="2024-03-31T16:56:06.636" v="9" actId="2696"/>
          <pc:sldLayoutMkLst>
            <pc:docMk/>
            <pc:sldMasterMk cId="1710995302" sldId="2147485177"/>
            <pc:sldLayoutMk cId="3654884355" sldId="214748519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A337F8-41FC-4DFF-B555-9542006588AF}" type="doc">
      <dgm:prSet loTypeId="urn:microsoft.com/office/officeart/2005/8/layout/hierarchy4" loCatId="list" qsTypeId="urn:microsoft.com/office/officeart/2005/8/quickstyle/3d3" qsCatId="3D" csTypeId="urn:microsoft.com/office/officeart/2005/8/colors/accent6_4" csCatId="accent6" phldr="1"/>
      <dgm:spPr/>
      <dgm:t>
        <a:bodyPr/>
        <a:lstStyle/>
        <a:p>
          <a:endParaRPr lang="en-US"/>
        </a:p>
      </dgm:t>
    </dgm:pt>
    <dgm:pt modelId="{2925AF1A-96D3-49A4-9172-8147B9419EE1}">
      <dgm:prSet phldrT="[Text]" custT="1"/>
      <dgm:spPr/>
      <dgm:t>
        <a:bodyPr/>
        <a:lstStyle/>
        <a:p>
          <a:endParaRPr lang="en-US" sz="4400" dirty="0"/>
        </a:p>
      </dgm:t>
    </dgm:pt>
    <dgm:pt modelId="{F5D8589C-5AA4-42BB-8AF8-804AACFD26E9}" type="parTrans" cxnId="{5C61259D-DEAF-4EC7-8C43-26D3044AF964}">
      <dgm:prSet/>
      <dgm:spPr/>
      <dgm:t>
        <a:bodyPr/>
        <a:lstStyle/>
        <a:p>
          <a:endParaRPr lang="en-US"/>
        </a:p>
      </dgm:t>
    </dgm:pt>
    <dgm:pt modelId="{F79D0AA5-0256-41F2-97BC-42377AA0D41B}" type="sibTrans" cxnId="{5C61259D-DEAF-4EC7-8C43-26D3044AF964}">
      <dgm:prSet/>
      <dgm:spPr/>
      <dgm:t>
        <a:bodyPr/>
        <a:lstStyle/>
        <a:p>
          <a:endParaRPr lang="en-US"/>
        </a:p>
      </dgm:t>
    </dgm:pt>
    <dgm:pt modelId="{D96ABDDB-6500-4484-93B0-A882DDF29F85}">
      <dgm:prSet phldrT="[Text]" custT="1"/>
      <dgm:spPr/>
      <dgm:t>
        <a:bodyPr/>
        <a:lstStyle/>
        <a:p>
          <a:endParaRPr lang="en-US" sz="4500" dirty="0"/>
        </a:p>
      </dgm:t>
    </dgm:pt>
    <dgm:pt modelId="{12005C1F-A71E-4182-8435-61E8C76BEA5F}" type="sibTrans" cxnId="{9FE8D0FF-B018-4EE5-A7D9-288D117F8F65}">
      <dgm:prSet/>
      <dgm:spPr/>
      <dgm:t>
        <a:bodyPr/>
        <a:lstStyle/>
        <a:p>
          <a:endParaRPr lang="en-US"/>
        </a:p>
      </dgm:t>
    </dgm:pt>
    <dgm:pt modelId="{F0087DBB-9F45-4AB5-AE5E-200AD7B47CEE}" type="parTrans" cxnId="{9FE8D0FF-B018-4EE5-A7D9-288D117F8F65}">
      <dgm:prSet/>
      <dgm:spPr/>
      <dgm:t>
        <a:bodyPr/>
        <a:lstStyle/>
        <a:p>
          <a:endParaRPr lang="en-US"/>
        </a:p>
      </dgm:t>
    </dgm:pt>
    <dgm:pt modelId="{FCAE8DDF-6399-4766-AFFD-348645D903D7}">
      <dgm:prSet/>
      <dgm:spPr/>
      <dgm:t>
        <a:bodyPr/>
        <a:lstStyle/>
        <a:p>
          <a:endParaRPr lang="en-US"/>
        </a:p>
      </dgm:t>
    </dgm:pt>
    <dgm:pt modelId="{E1826080-B427-4B4E-AC0A-9C0E2B550CFE}" type="parTrans" cxnId="{5FA402BA-17F2-486F-804B-1C028A557C3C}">
      <dgm:prSet/>
      <dgm:spPr/>
      <dgm:t>
        <a:bodyPr/>
        <a:lstStyle/>
        <a:p>
          <a:endParaRPr lang="en-US"/>
        </a:p>
      </dgm:t>
    </dgm:pt>
    <dgm:pt modelId="{08445BCA-6666-4452-902D-80C67C95B205}" type="sibTrans" cxnId="{5FA402BA-17F2-486F-804B-1C028A557C3C}">
      <dgm:prSet/>
      <dgm:spPr/>
      <dgm:t>
        <a:bodyPr/>
        <a:lstStyle/>
        <a:p>
          <a:endParaRPr lang="en-US"/>
        </a:p>
      </dgm:t>
    </dgm:pt>
    <dgm:pt modelId="{B4A43F69-842D-4F3A-89FE-A1FD9C2C571F}" type="pres">
      <dgm:prSet presAssocID="{65A337F8-41FC-4DFF-B555-9542006588AF}" presName="Name0" presStyleCnt="0">
        <dgm:presLayoutVars>
          <dgm:chPref val="1"/>
          <dgm:dir/>
          <dgm:animOne val="branch"/>
          <dgm:animLvl val="lvl"/>
          <dgm:resizeHandles/>
        </dgm:presLayoutVars>
      </dgm:prSet>
      <dgm:spPr/>
    </dgm:pt>
    <dgm:pt modelId="{EAB832AF-6E12-4156-BA0C-A096ED6C016B}" type="pres">
      <dgm:prSet presAssocID="{D96ABDDB-6500-4484-93B0-A882DDF29F85}" presName="vertOne" presStyleCnt="0"/>
      <dgm:spPr/>
    </dgm:pt>
    <dgm:pt modelId="{4844E942-BFCE-45BF-AE89-0CF8C4E5B44A}" type="pres">
      <dgm:prSet presAssocID="{D96ABDDB-6500-4484-93B0-A882DDF29F85}" presName="txOne" presStyleLbl="node0" presStyleIdx="0" presStyleCnt="3" custScaleX="86050" custLinFactNeighborX="961" custLinFactNeighborY="924">
        <dgm:presLayoutVars>
          <dgm:chPref val="3"/>
        </dgm:presLayoutVars>
      </dgm:prSet>
      <dgm:spPr/>
    </dgm:pt>
    <dgm:pt modelId="{39DC42D7-6755-443F-BE16-49F8D082D5D6}" type="pres">
      <dgm:prSet presAssocID="{D96ABDDB-6500-4484-93B0-A882DDF29F85}" presName="horzOne" presStyleCnt="0"/>
      <dgm:spPr/>
    </dgm:pt>
    <dgm:pt modelId="{FA2A44AC-363A-471A-8499-FD09D9028837}" type="pres">
      <dgm:prSet presAssocID="{12005C1F-A71E-4182-8435-61E8C76BEA5F}" presName="sibSpaceOne" presStyleCnt="0"/>
      <dgm:spPr/>
    </dgm:pt>
    <dgm:pt modelId="{1A84002E-34D3-4619-A341-E2F50AA7F868}" type="pres">
      <dgm:prSet presAssocID="{2925AF1A-96D3-49A4-9172-8147B9419EE1}" presName="vertOne" presStyleCnt="0"/>
      <dgm:spPr/>
    </dgm:pt>
    <dgm:pt modelId="{BD3A3229-28F5-4A70-806B-010BD7DD8960}" type="pres">
      <dgm:prSet presAssocID="{2925AF1A-96D3-49A4-9172-8147B9419EE1}" presName="txOne" presStyleLbl="node0" presStyleIdx="1" presStyleCnt="3" custScaleX="83422" custLinFactNeighborX="487">
        <dgm:presLayoutVars>
          <dgm:chPref val="3"/>
        </dgm:presLayoutVars>
      </dgm:prSet>
      <dgm:spPr/>
    </dgm:pt>
    <dgm:pt modelId="{A85A0606-B39A-48D7-A1FF-2F1F4F640AD0}" type="pres">
      <dgm:prSet presAssocID="{2925AF1A-96D3-49A4-9172-8147B9419EE1}" presName="horzOne" presStyleCnt="0"/>
      <dgm:spPr/>
    </dgm:pt>
    <dgm:pt modelId="{99226706-4905-47E0-ADFB-70E188786464}" type="pres">
      <dgm:prSet presAssocID="{F79D0AA5-0256-41F2-97BC-42377AA0D41B}" presName="sibSpaceOne" presStyleCnt="0"/>
      <dgm:spPr/>
    </dgm:pt>
    <dgm:pt modelId="{44C11DCB-9E42-4DEB-AB7B-039D03150EFC}" type="pres">
      <dgm:prSet presAssocID="{FCAE8DDF-6399-4766-AFFD-348645D903D7}" presName="vertOne" presStyleCnt="0"/>
      <dgm:spPr/>
    </dgm:pt>
    <dgm:pt modelId="{CFEEFFB9-AE92-4924-A9BE-C5AAC4FF1D93}" type="pres">
      <dgm:prSet presAssocID="{FCAE8DDF-6399-4766-AFFD-348645D903D7}" presName="txOne" presStyleLbl="node0" presStyleIdx="2" presStyleCnt="3" custScaleX="85413" custLinFactNeighborX="-1996" custLinFactNeighborY="1308">
        <dgm:presLayoutVars>
          <dgm:chPref val="3"/>
        </dgm:presLayoutVars>
      </dgm:prSet>
      <dgm:spPr/>
    </dgm:pt>
    <dgm:pt modelId="{74C35095-B7D8-42BA-8751-476A9FE1FCF2}" type="pres">
      <dgm:prSet presAssocID="{FCAE8DDF-6399-4766-AFFD-348645D903D7}" presName="horzOne" presStyleCnt="0"/>
      <dgm:spPr/>
    </dgm:pt>
  </dgm:ptLst>
  <dgm:cxnLst>
    <dgm:cxn modelId="{7EA5BC15-84CE-455B-BE99-335A7EF73FD0}" type="presOf" srcId="{65A337F8-41FC-4DFF-B555-9542006588AF}" destId="{B4A43F69-842D-4F3A-89FE-A1FD9C2C571F}" srcOrd="0" destOrd="0" presId="urn:microsoft.com/office/officeart/2005/8/layout/hierarchy4"/>
    <dgm:cxn modelId="{5C61259D-DEAF-4EC7-8C43-26D3044AF964}" srcId="{65A337F8-41FC-4DFF-B555-9542006588AF}" destId="{2925AF1A-96D3-49A4-9172-8147B9419EE1}" srcOrd="1" destOrd="0" parTransId="{F5D8589C-5AA4-42BB-8AF8-804AACFD26E9}" sibTransId="{F79D0AA5-0256-41F2-97BC-42377AA0D41B}"/>
    <dgm:cxn modelId="{5FA402BA-17F2-486F-804B-1C028A557C3C}" srcId="{65A337F8-41FC-4DFF-B555-9542006588AF}" destId="{FCAE8DDF-6399-4766-AFFD-348645D903D7}" srcOrd="2" destOrd="0" parTransId="{E1826080-B427-4B4E-AC0A-9C0E2B550CFE}" sibTransId="{08445BCA-6666-4452-902D-80C67C95B205}"/>
    <dgm:cxn modelId="{63CEC9C4-9990-4CDA-9572-C3044C1971E8}" type="presOf" srcId="{FCAE8DDF-6399-4766-AFFD-348645D903D7}" destId="{CFEEFFB9-AE92-4924-A9BE-C5AAC4FF1D93}" srcOrd="0" destOrd="0" presId="urn:microsoft.com/office/officeart/2005/8/layout/hierarchy4"/>
    <dgm:cxn modelId="{BA9DE4E6-273F-471E-9243-F9BBAA1300AE}" type="presOf" srcId="{2925AF1A-96D3-49A4-9172-8147B9419EE1}" destId="{BD3A3229-28F5-4A70-806B-010BD7DD8960}" srcOrd="0" destOrd="0" presId="urn:microsoft.com/office/officeart/2005/8/layout/hierarchy4"/>
    <dgm:cxn modelId="{5CD9E4ED-C49B-4A7B-8BB1-0ACF68A0BDDD}" type="presOf" srcId="{D96ABDDB-6500-4484-93B0-A882DDF29F85}" destId="{4844E942-BFCE-45BF-AE89-0CF8C4E5B44A}" srcOrd="0" destOrd="0" presId="urn:microsoft.com/office/officeart/2005/8/layout/hierarchy4"/>
    <dgm:cxn modelId="{9FE8D0FF-B018-4EE5-A7D9-288D117F8F65}" srcId="{65A337F8-41FC-4DFF-B555-9542006588AF}" destId="{D96ABDDB-6500-4484-93B0-A882DDF29F85}" srcOrd="0" destOrd="0" parTransId="{F0087DBB-9F45-4AB5-AE5E-200AD7B47CEE}" sibTransId="{12005C1F-A71E-4182-8435-61E8C76BEA5F}"/>
    <dgm:cxn modelId="{B658D299-26C1-4C51-945B-90867405134C}" type="presParOf" srcId="{B4A43F69-842D-4F3A-89FE-A1FD9C2C571F}" destId="{EAB832AF-6E12-4156-BA0C-A096ED6C016B}" srcOrd="0" destOrd="0" presId="urn:microsoft.com/office/officeart/2005/8/layout/hierarchy4"/>
    <dgm:cxn modelId="{3CFF5E88-8D92-4160-8691-E4D649BECF11}" type="presParOf" srcId="{EAB832AF-6E12-4156-BA0C-A096ED6C016B}" destId="{4844E942-BFCE-45BF-AE89-0CF8C4E5B44A}" srcOrd="0" destOrd="0" presId="urn:microsoft.com/office/officeart/2005/8/layout/hierarchy4"/>
    <dgm:cxn modelId="{CBDD611C-2390-4B8F-9CFB-96621CAAA79A}" type="presParOf" srcId="{EAB832AF-6E12-4156-BA0C-A096ED6C016B}" destId="{39DC42D7-6755-443F-BE16-49F8D082D5D6}" srcOrd="1" destOrd="0" presId="urn:microsoft.com/office/officeart/2005/8/layout/hierarchy4"/>
    <dgm:cxn modelId="{55D3DFF4-FCA9-4800-9FA6-0D65A36E4AD9}" type="presParOf" srcId="{B4A43F69-842D-4F3A-89FE-A1FD9C2C571F}" destId="{FA2A44AC-363A-471A-8499-FD09D9028837}" srcOrd="1" destOrd="0" presId="urn:microsoft.com/office/officeart/2005/8/layout/hierarchy4"/>
    <dgm:cxn modelId="{1C7A7B85-4192-45DC-A787-4C1FB4B34C8D}" type="presParOf" srcId="{B4A43F69-842D-4F3A-89FE-A1FD9C2C571F}" destId="{1A84002E-34D3-4619-A341-E2F50AA7F868}" srcOrd="2" destOrd="0" presId="urn:microsoft.com/office/officeart/2005/8/layout/hierarchy4"/>
    <dgm:cxn modelId="{62F51F29-9040-4499-85B4-B0C28A50016D}" type="presParOf" srcId="{1A84002E-34D3-4619-A341-E2F50AA7F868}" destId="{BD3A3229-28F5-4A70-806B-010BD7DD8960}" srcOrd="0" destOrd="0" presId="urn:microsoft.com/office/officeart/2005/8/layout/hierarchy4"/>
    <dgm:cxn modelId="{D685A0D1-F1CD-4A6C-B325-0B0B9BC30EC7}" type="presParOf" srcId="{1A84002E-34D3-4619-A341-E2F50AA7F868}" destId="{A85A0606-B39A-48D7-A1FF-2F1F4F640AD0}" srcOrd="1" destOrd="0" presId="urn:microsoft.com/office/officeart/2005/8/layout/hierarchy4"/>
    <dgm:cxn modelId="{3BF601AF-32EC-45A6-9E05-3B169D681975}" type="presParOf" srcId="{B4A43F69-842D-4F3A-89FE-A1FD9C2C571F}" destId="{99226706-4905-47E0-ADFB-70E188786464}" srcOrd="3" destOrd="0" presId="urn:microsoft.com/office/officeart/2005/8/layout/hierarchy4"/>
    <dgm:cxn modelId="{26ADC897-592E-4D0F-BF7D-C7F7556FDD85}" type="presParOf" srcId="{B4A43F69-842D-4F3A-89FE-A1FD9C2C571F}" destId="{44C11DCB-9E42-4DEB-AB7B-039D03150EFC}" srcOrd="4" destOrd="0" presId="urn:microsoft.com/office/officeart/2005/8/layout/hierarchy4"/>
    <dgm:cxn modelId="{3A6CD44B-3C93-48BE-9ED6-96A085C61E98}" type="presParOf" srcId="{44C11DCB-9E42-4DEB-AB7B-039D03150EFC}" destId="{CFEEFFB9-AE92-4924-A9BE-C5AAC4FF1D93}" srcOrd="0" destOrd="0" presId="urn:microsoft.com/office/officeart/2005/8/layout/hierarchy4"/>
    <dgm:cxn modelId="{321AE6EF-1EBC-4079-9561-9A5FDCDCA8BD}" type="presParOf" srcId="{44C11DCB-9E42-4DEB-AB7B-039D03150EFC}" destId="{74C35095-B7D8-42BA-8751-476A9FE1FCF2}"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53EF5D3-ECFC-4670-8F68-0BD28863ED39}"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284CA635-65DB-4511-B411-6E2AC984E438}">
      <dgm:prSet/>
      <dgm:spPr/>
      <dgm:t>
        <a:bodyPr/>
        <a:lstStyle/>
        <a:p>
          <a:r>
            <a:rPr lang="en-US" b="1" dirty="0"/>
            <a:t>HOW?</a:t>
          </a:r>
          <a:endParaRPr lang="en-US" dirty="0"/>
        </a:p>
      </dgm:t>
    </dgm:pt>
    <dgm:pt modelId="{AD2B0A2A-C1D4-4D60-95B8-CCCBCB542576}" type="parTrans" cxnId="{19219B7E-5BB9-4705-B1C9-1870126F1FB3}">
      <dgm:prSet/>
      <dgm:spPr/>
      <dgm:t>
        <a:bodyPr/>
        <a:lstStyle/>
        <a:p>
          <a:endParaRPr lang="en-US"/>
        </a:p>
      </dgm:t>
    </dgm:pt>
    <dgm:pt modelId="{74FBE6E3-2C34-4D90-9A4C-A5D3A379005C}" type="sibTrans" cxnId="{19219B7E-5BB9-4705-B1C9-1870126F1FB3}">
      <dgm:prSet/>
      <dgm:spPr/>
      <dgm:t>
        <a:bodyPr/>
        <a:lstStyle/>
        <a:p>
          <a:endParaRPr lang="en-US"/>
        </a:p>
      </dgm:t>
    </dgm:pt>
    <dgm:pt modelId="{B25E8548-D4EF-4827-B3F5-9241C58A9CD0}">
      <dgm:prSet/>
      <dgm:spPr/>
      <dgm:t>
        <a:bodyPr/>
        <a:lstStyle/>
        <a:p>
          <a:r>
            <a:rPr lang="en-US"/>
            <a:t>MEDITATE  Psalms 1.2, 3</a:t>
          </a:r>
        </a:p>
      </dgm:t>
    </dgm:pt>
    <dgm:pt modelId="{24708C02-DECF-4B8B-A552-B10C1C609102}" type="parTrans" cxnId="{14CF88D7-FCE6-41DE-A985-18BB03D6C397}">
      <dgm:prSet/>
      <dgm:spPr/>
      <dgm:t>
        <a:bodyPr/>
        <a:lstStyle/>
        <a:p>
          <a:endParaRPr lang="en-US"/>
        </a:p>
      </dgm:t>
    </dgm:pt>
    <dgm:pt modelId="{0DE608AA-E8D7-4C4C-9EBD-A733DA245B95}" type="sibTrans" cxnId="{14CF88D7-FCE6-41DE-A985-18BB03D6C397}">
      <dgm:prSet/>
      <dgm:spPr/>
      <dgm:t>
        <a:bodyPr/>
        <a:lstStyle/>
        <a:p>
          <a:endParaRPr lang="en-US"/>
        </a:p>
      </dgm:t>
    </dgm:pt>
    <dgm:pt modelId="{2AC4CF69-5C21-4958-B564-D68BA7FE30DA}">
      <dgm:prSet/>
      <dgm:spPr/>
      <dgm:t>
        <a:bodyPr/>
        <a:lstStyle/>
        <a:p>
          <a:r>
            <a:rPr lang="en-US"/>
            <a:t>MEMORIZE Psalms 119.9,11</a:t>
          </a:r>
        </a:p>
      </dgm:t>
    </dgm:pt>
    <dgm:pt modelId="{01812BAF-2941-4CF8-855C-2CCE164D3B25}" type="parTrans" cxnId="{E147ADE7-1763-4BCB-8E9A-00BD561E66FB}">
      <dgm:prSet/>
      <dgm:spPr/>
      <dgm:t>
        <a:bodyPr/>
        <a:lstStyle/>
        <a:p>
          <a:endParaRPr lang="en-US"/>
        </a:p>
      </dgm:t>
    </dgm:pt>
    <dgm:pt modelId="{89F3C90D-A3E0-4E49-93E4-10FA68C8C8EF}" type="sibTrans" cxnId="{E147ADE7-1763-4BCB-8E9A-00BD561E66FB}">
      <dgm:prSet/>
      <dgm:spPr/>
      <dgm:t>
        <a:bodyPr/>
        <a:lstStyle/>
        <a:p>
          <a:endParaRPr lang="en-US"/>
        </a:p>
      </dgm:t>
    </dgm:pt>
    <dgm:pt modelId="{CA763E15-2C8A-4434-BE49-C2C430FB46A5}">
      <dgm:prSet/>
      <dgm:spPr/>
      <dgm:t>
        <a:bodyPr/>
        <a:lstStyle/>
        <a:p>
          <a:r>
            <a:rPr lang="en-US"/>
            <a:t>STUDY       Acts 17.11</a:t>
          </a:r>
        </a:p>
      </dgm:t>
    </dgm:pt>
    <dgm:pt modelId="{2F06BACA-7767-46D1-A8FA-597D91840767}" type="parTrans" cxnId="{156998E1-CCBC-4187-A4E7-26CCEB80C0CB}">
      <dgm:prSet/>
      <dgm:spPr/>
      <dgm:t>
        <a:bodyPr/>
        <a:lstStyle/>
        <a:p>
          <a:endParaRPr lang="en-US"/>
        </a:p>
      </dgm:t>
    </dgm:pt>
    <dgm:pt modelId="{05F84394-F1FE-4285-B97D-AE7D4E6365D8}" type="sibTrans" cxnId="{156998E1-CCBC-4187-A4E7-26CCEB80C0CB}">
      <dgm:prSet/>
      <dgm:spPr/>
      <dgm:t>
        <a:bodyPr/>
        <a:lstStyle/>
        <a:p>
          <a:endParaRPr lang="en-US"/>
        </a:p>
      </dgm:t>
    </dgm:pt>
    <dgm:pt modelId="{A02F2A3A-D651-475A-9610-823586A1758A}">
      <dgm:prSet/>
      <dgm:spPr/>
      <dgm:t>
        <a:bodyPr/>
        <a:lstStyle/>
        <a:p>
          <a:r>
            <a:rPr lang="en-US"/>
            <a:t>HEAR          Ro. 10.17</a:t>
          </a:r>
        </a:p>
      </dgm:t>
    </dgm:pt>
    <dgm:pt modelId="{7743C325-ED69-4A83-98E0-1005E8381E44}" type="parTrans" cxnId="{565062BB-7605-47BE-B569-6335E221EB5B}">
      <dgm:prSet/>
      <dgm:spPr/>
      <dgm:t>
        <a:bodyPr/>
        <a:lstStyle/>
        <a:p>
          <a:endParaRPr lang="en-US"/>
        </a:p>
      </dgm:t>
    </dgm:pt>
    <dgm:pt modelId="{41BCC547-669B-407A-BF2C-7D071F5CDA6C}" type="sibTrans" cxnId="{565062BB-7605-47BE-B569-6335E221EB5B}">
      <dgm:prSet/>
      <dgm:spPr/>
      <dgm:t>
        <a:bodyPr/>
        <a:lstStyle/>
        <a:p>
          <a:endParaRPr lang="en-US"/>
        </a:p>
      </dgm:t>
    </dgm:pt>
    <dgm:pt modelId="{F366217F-DDB0-40CD-86BA-7819C5651EB3}">
      <dgm:prSet/>
      <dgm:spPr/>
      <dgm:t>
        <a:bodyPr/>
        <a:lstStyle/>
        <a:p>
          <a:r>
            <a:rPr lang="en-US"/>
            <a:t>READ, OBEY Revelation 1.3</a:t>
          </a:r>
        </a:p>
      </dgm:t>
    </dgm:pt>
    <dgm:pt modelId="{B65447F8-7E32-40FA-8006-4A5230FCA5B0}" type="parTrans" cxnId="{42AE4A03-5ED9-4A2F-B85E-7862A58AF182}">
      <dgm:prSet/>
      <dgm:spPr/>
      <dgm:t>
        <a:bodyPr/>
        <a:lstStyle/>
        <a:p>
          <a:endParaRPr lang="en-US"/>
        </a:p>
      </dgm:t>
    </dgm:pt>
    <dgm:pt modelId="{082D2FD1-865A-4573-8915-B50705FA5805}" type="sibTrans" cxnId="{42AE4A03-5ED9-4A2F-B85E-7862A58AF182}">
      <dgm:prSet/>
      <dgm:spPr/>
      <dgm:t>
        <a:bodyPr/>
        <a:lstStyle/>
        <a:p>
          <a:endParaRPr lang="en-US"/>
        </a:p>
      </dgm:t>
    </dgm:pt>
    <dgm:pt modelId="{17738F87-C976-40D8-BF9B-D0A126053192}" type="pres">
      <dgm:prSet presAssocID="{E53EF5D3-ECFC-4670-8F68-0BD28863ED39}" presName="linear" presStyleCnt="0">
        <dgm:presLayoutVars>
          <dgm:animLvl val="lvl"/>
          <dgm:resizeHandles val="exact"/>
        </dgm:presLayoutVars>
      </dgm:prSet>
      <dgm:spPr/>
    </dgm:pt>
    <dgm:pt modelId="{2D9293B3-3F9B-42B1-BB13-FC1E8A3FD8F3}" type="pres">
      <dgm:prSet presAssocID="{284CA635-65DB-4511-B411-6E2AC984E438}" presName="parentText" presStyleLbl="node1" presStyleIdx="0" presStyleCnt="6">
        <dgm:presLayoutVars>
          <dgm:chMax val="0"/>
          <dgm:bulletEnabled val="1"/>
        </dgm:presLayoutVars>
      </dgm:prSet>
      <dgm:spPr/>
    </dgm:pt>
    <dgm:pt modelId="{BCA6BBC3-57E9-4C3D-A405-415EE93B36DE}" type="pres">
      <dgm:prSet presAssocID="{74FBE6E3-2C34-4D90-9A4C-A5D3A379005C}" presName="spacer" presStyleCnt="0"/>
      <dgm:spPr/>
    </dgm:pt>
    <dgm:pt modelId="{7EFDEF92-F0C6-4FB5-924B-F68074781878}" type="pres">
      <dgm:prSet presAssocID="{B25E8548-D4EF-4827-B3F5-9241C58A9CD0}" presName="parentText" presStyleLbl="node1" presStyleIdx="1" presStyleCnt="6">
        <dgm:presLayoutVars>
          <dgm:chMax val="0"/>
          <dgm:bulletEnabled val="1"/>
        </dgm:presLayoutVars>
      </dgm:prSet>
      <dgm:spPr/>
    </dgm:pt>
    <dgm:pt modelId="{D4C18827-5BA7-44CD-A4FD-AC3DC958E4F1}" type="pres">
      <dgm:prSet presAssocID="{0DE608AA-E8D7-4C4C-9EBD-A733DA245B95}" presName="spacer" presStyleCnt="0"/>
      <dgm:spPr/>
    </dgm:pt>
    <dgm:pt modelId="{F9F2E980-1435-4F16-896D-11E3C4BF875D}" type="pres">
      <dgm:prSet presAssocID="{2AC4CF69-5C21-4958-B564-D68BA7FE30DA}" presName="parentText" presStyleLbl="node1" presStyleIdx="2" presStyleCnt="6">
        <dgm:presLayoutVars>
          <dgm:chMax val="0"/>
          <dgm:bulletEnabled val="1"/>
        </dgm:presLayoutVars>
      </dgm:prSet>
      <dgm:spPr/>
    </dgm:pt>
    <dgm:pt modelId="{D2DAC133-52FC-4324-BF88-50721F89F3A5}" type="pres">
      <dgm:prSet presAssocID="{89F3C90D-A3E0-4E49-93E4-10FA68C8C8EF}" presName="spacer" presStyleCnt="0"/>
      <dgm:spPr/>
    </dgm:pt>
    <dgm:pt modelId="{5DDEA828-DC3D-4C67-B48D-556A546313D6}" type="pres">
      <dgm:prSet presAssocID="{CA763E15-2C8A-4434-BE49-C2C430FB46A5}" presName="parentText" presStyleLbl="node1" presStyleIdx="3" presStyleCnt="6">
        <dgm:presLayoutVars>
          <dgm:chMax val="0"/>
          <dgm:bulletEnabled val="1"/>
        </dgm:presLayoutVars>
      </dgm:prSet>
      <dgm:spPr/>
    </dgm:pt>
    <dgm:pt modelId="{75C51DA4-94DF-4324-85E5-3F98B144DB02}" type="pres">
      <dgm:prSet presAssocID="{05F84394-F1FE-4285-B97D-AE7D4E6365D8}" presName="spacer" presStyleCnt="0"/>
      <dgm:spPr/>
    </dgm:pt>
    <dgm:pt modelId="{FB950C2E-2DEB-40A6-BF34-34D24B0FC28F}" type="pres">
      <dgm:prSet presAssocID="{A02F2A3A-D651-475A-9610-823586A1758A}" presName="parentText" presStyleLbl="node1" presStyleIdx="4" presStyleCnt="6">
        <dgm:presLayoutVars>
          <dgm:chMax val="0"/>
          <dgm:bulletEnabled val="1"/>
        </dgm:presLayoutVars>
      </dgm:prSet>
      <dgm:spPr/>
    </dgm:pt>
    <dgm:pt modelId="{8D683A10-A132-4346-A2A9-55EADA6CBE93}" type="pres">
      <dgm:prSet presAssocID="{41BCC547-669B-407A-BF2C-7D071F5CDA6C}" presName="spacer" presStyleCnt="0"/>
      <dgm:spPr/>
    </dgm:pt>
    <dgm:pt modelId="{F1CA6538-D851-4495-BA9A-846D93FDCB19}" type="pres">
      <dgm:prSet presAssocID="{F366217F-DDB0-40CD-86BA-7819C5651EB3}" presName="parentText" presStyleLbl="node1" presStyleIdx="5" presStyleCnt="6">
        <dgm:presLayoutVars>
          <dgm:chMax val="0"/>
          <dgm:bulletEnabled val="1"/>
        </dgm:presLayoutVars>
      </dgm:prSet>
      <dgm:spPr/>
    </dgm:pt>
  </dgm:ptLst>
  <dgm:cxnLst>
    <dgm:cxn modelId="{42AE4A03-5ED9-4A2F-B85E-7862A58AF182}" srcId="{E53EF5D3-ECFC-4670-8F68-0BD28863ED39}" destId="{F366217F-DDB0-40CD-86BA-7819C5651EB3}" srcOrd="5" destOrd="0" parTransId="{B65447F8-7E32-40FA-8006-4A5230FCA5B0}" sibTransId="{082D2FD1-865A-4573-8915-B50705FA5805}"/>
    <dgm:cxn modelId="{ED5BC012-388A-46E8-8DF1-1B0E18741D7A}" type="presOf" srcId="{CA763E15-2C8A-4434-BE49-C2C430FB46A5}" destId="{5DDEA828-DC3D-4C67-B48D-556A546313D6}" srcOrd="0" destOrd="0" presId="urn:microsoft.com/office/officeart/2005/8/layout/vList2"/>
    <dgm:cxn modelId="{2AD89628-B7CC-4CA9-B163-D0389BA321A5}" type="presOf" srcId="{2AC4CF69-5C21-4958-B564-D68BA7FE30DA}" destId="{F9F2E980-1435-4F16-896D-11E3C4BF875D}" srcOrd="0" destOrd="0" presId="urn:microsoft.com/office/officeart/2005/8/layout/vList2"/>
    <dgm:cxn modelId="{A5F90F7A-24B4-4F30-82EF-6D9D246E41BC}" type="presOf" srcId="{E53EF5D3-ECFC-4670-8F68-0BD28863ED39}" destId="{17738F87-C976-40D8-BF9B-D0A126053192}" srcOrd="0" destOrd="0" presId="urn:microsoft.com/office/officeart/2005/8/layout/vList2"/>
    <dgm:cxn modelId="{564E2B7C-850E-4C7D-96DD-59194DFA5456}" type="presOf" srcId="{F366217F-DDB0-40CD-86BA-7819C5651EB3}" destId="{F1CA6538-D851-4495-BA9A-846D93FDCB19}" srcOrd="0" destOrd="0" presId="urn:microsoft.com/office/officeart/2005/8/layout/vList2"/>
    <dgm:cxn modelId="{19219B7E-5BB9-4705-B1C9-1870126F1FB3}" srcId="{E53EF5D3-ECFC-4670-8F68-0BD28863ED39}" destId="{284CA635-65DB-4511-B411-6E2AC984E438}" srcOrd="0" destOrd="0" parTransId="{AD2B0A2A-C1D4-4D60-95B8-CCCBCB542576}" sibTransId="{74FBE6E3-2C34-4D90-9A4C-A5D3A379005C}"/>
    <dgm:cxn modelId="{A1E86881-014D-4128-AD11-0A960DCC32E1}" type="presOf" srcId="{B25E8548-D4EF-4827-B3F5-9241C58A9CD0}" destId="{7EFDEF92-F0C6-4FB5-924B-F68074781878}" srcOrd="0" destOrd="0" presId="urn:microsoft.com/office/officeart/2005/8/layout/vList2"/>
    <dgm:cxn modelId="{FEEECA99-1FB6-4EA5-9427-9160EED002DF}" type="presOf" srcId="{A02F2A3A-D651-475A-9610-823586A1758A}" destId="{FB950C2E-2DEB-40A6-BF34-34D24B0FC28F}" srcOrd="0" destOrd="0" presId="urn:microsoft.com/office/officeart/2005/8/layout/vList2"/>
    <dgm:cxn modelId="{2F8D9B9D-0063-441B-B1E9-0A315F25A90F}" type="presOf" srcId="{284CA635-65DB-4511-B411-6E2AC984E438}" destId="{2D9293B3-3F9B-42B1-BB13-FC1E8A3FD8F3}" srcOrd="0" destOrd="0" presId="urn:microsoft.com/office/officeart/2005/8/layout/vList2"/>
    <dgm:cxn modelId="{565062BB-7605-47BE-B569-6335E221EB5B}" srcId="{E53EF5D3-ECFC-4670-8F68-0BD28863ED39}" destId="{A02F2A3A-D651-475A-9610-823586A1758A}" srcOrd="4" destOrd="0" parTransId="{7743C325-ED69-4A83-98E0-1005E8381E44}" sibTransId="{41BCC547-669B-407A-BF2C-7D071F5CDA6C}"/>
    <dgm:cxn modelId="{14CF88D7-FCE6-41DE-A985-18BB03D6C397}" srcId="{E53EF5D3-ECFC-4670-8F68-0BD28863ED39}" destId="{B25E8548-D4EF-4827-B3F5-9241C58A9CD0}" srcOrd="1" destOrd="0" parTransId="{24708C02-DECF-4B8B-A552-B10C1C609102}" sibTransId="{0DE608AA-E8D7-4C4C-9EBD-A733DA245B95}"/>
    <dgm:cxn modelId="{156998E1-CCBC-4187-A4E7-26CCEB80C0CB}" srcId="{E53EF5D3-ECFC-4670-8F68-0BD28863ED39}" destId="{CA763E15-2C8A-4434-BE49-C2C430FB46A5}" srcOrd="3" destOrd="0" parTransId="{2F06BACA-7767-46D1-A8FA-597D91840767}" sibTransId="{05F84394-F1FE-4285-B97D-AE7D4E6365D8}"/>
    <dgm:cxn modelId="{E147ADE7-1763-4BCB-8E9A-00BD561E66FB}" srcId="{E53EF5D3-ECFC-4670-8F68-0BD28863ED39}" destId="{2AC4CF69-5C21-4958-B564-D68BA7FE30DA}" srcOrd="2" destOrd="0" parTransId="{01812BAF-2941-4CF8-855C-2CCE164D3B25}" sibTransId="{89F3C90D-A3E0-4E49-93E4-10FA68C8C8EF}"/>
    <dgm:cxn modelId="{D456A28F-5448-439D-9179-92830A61AF8C}" type="presParOf" srcId="{17738F87-C976-40D8-BF9B-D0A126053192}" destId="{2D9293B3-3F9B-42B1-BB13-FC1E8A3FD8F3}" srcOrd="0" destOrd="0" presId="urn:microsoft.com/office/officeart/2005/8/layout/vList2"/>
    <dgm:cxn modelId="{7D827F4E-21C9-48D7-8C2D-3D82AE809CBA}" type="presParOf" srcId="{17738F87-C976-40D8-BF9B-D0A126053192}" destId="{BCA6BBC3-57E9-4C3D-A405-415EE93B36DE}" srcOrd="1" destOrd="0" presId="urn:microsoft.com/office/officeart/2005/8/layout/vList2"/>
    <dgm:cxn modelId="{B4B67C9F-1AE3-4E6E-BEEE-A705A03D6B11}" type="presParOf" srcId="{17738F87-C976-40D8-BF9B-D0A126053192}" destId="{7EFDEF92-F0C6-4FB5-924B-F68074781878}" srcOrd="2" destOrd="0" presId="urn:microsoft.com/office/officeart/2005/8/layout/vList2"/>
    <dgm:cxn modelId="{4DD20993-EA34-46B9-B659-11703E5F31D8}" type="presParOf" srcId="{17738F87-C976-40D8-BF9B-D0A126053192}" destId="{D4C18827-5BA7-44CD-A4FD-AC3DC958E4F1}" srcOrd="3" destOrd="0" presId="urn:microsoft.com/office/officeart/2005/8/layout/vList2"/>
    <dgm:cxn modelId="{F3594D78-7E4F-4350-809C-C8FEDC4C2108}" type="presParOf" srcId="{17738F87-C976-40D8-BF9B-D0A126053192}" destId="{F9F2E980-1435-4F16-896D-11E3C4BF875D}" srcOrd="4" destOrd="0" presId="urn:microsoft.com/office/officeart/2005/8/layout/vList2"/>
    <dgm:cxn modelId="{0F2A2F94-24CD-4F73-A5E9-D617ACE9308F}" type="presParOf" srcId="{17738F87-C976-40D8-BF9B-D0A126053192}" destId="{D2DAC133-52FC-4324-BF88-50721F89F3A5}" srcOrd="5" destOrd="0" presId="urn:microsoft.com/office/officeart/2005/8/layout/vList2"/>
    <dgm:cxn modelId="{1F7E4F60-6FE1-47DD-9FCB-8229BE973BEE}" type="presParOf" srcId="{17738F87-C976-40D8-BF9B-D0A126053192}" destId="{5DDEA828-DC3D-4C67-B48D-556A546313D6}" srcOrd="6" destOrd="0" presId="urn:microsoft.com/office/officeart/2005/8/layout/vList2"/>
    <dgm:cxn modelId="{F4B5AC63-E46D-4457-99D8-0FD21A15E93E}" type="presParOf" srcId="{17738F87-C976-40D8-BF9B-D0A126053192}" destId="{75C51DA4-94DF-4324-85E5-3F98B144DB02}" srcOrd="7" destOrd="0" presId="urn:microsoft.com/office/officeart/2005/8/layout/vList2"/>
    <dgm:cxn modelId="{CCF8D7C4-D422-4CDE-9DDB-423A12D68B5F}" type="presParOf" srcId="{17738F87-C976-40D8-BF9B-D0A126053192}" destId="{FB950C2E-2DEB-40A6-BF34-34D24B0FC28F}" srcOrd="8" destOrd="0" presId="urn:microsoft.com/office/officeart/2005/8/layout/vList2"/>
    <dgm:cxn modelId="{5310B783-B441-47EA-9562-506312B37E00}" type="presParOf" srcId="{17738F87-C976-40D8-BF9B-D0A126053192}" destId="{8D683A10-A132-4346-A2A9-55EADA6CBE93}" srcOrd="9" destOrd="0" presId="urn:microsoft.com/office/officeart/2005/8/layout/vList2"/>
    <dgm:cxn modelId="{965616A7-5307-47F4-969E-E67167CBA049}" type="presParOf" srcId="{17738F87-C976-40D8-BF9B-D0A126053192}" destId="{F1CA6538-D851-4495-BA9A-846D93FDCB19}"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4E942-BFCE-45BF-AE89-0CF8C4E5B44A}">
      <dsp:nvSpPr>
        <dsp:cNvPr id="0" name=""/>
        <dsp:cNvSpPr/>
      </dsp:nvSpPr>
      <dsp:spPr>
        <a:xfrm>
          <a:off x="37737" y="0"/>
          <a:ext cx="2830497" cy="4704836"/>
        </a:xfrm>
        <a:prstGeom prst="roundRect">
          <a:avLst>
            <a:gd name="adj" fmla="val 10000"/>
          </a:avLst>
        </a:prstGeom>
        <a:solidFill>
          <a:schemeClr val="accent6">
            <a:shade val="6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endParaRPr lang="en-US" sz="4500" kern="1200" dirty="0"/>
        </a:p>
      </dsp:txBody>
      <dsp:txXfrm>
        <a:off x="120639" y="82902"/>
        <a:ext cx="2664693" cy="4539032"/>
      </dsp:txXfrm>
    </dsp:sp>
    <dsp:sp modelId="{BD3A3229-28F5-4A70-806B-010BD7DD8960}">
      <dsp:nvSpPr>
        <dsp:cNvPr id="0" name=""/>
        <dsp:cNvSpPr/>
      </dsp:nvSpPr>
      <dsp:spPr>
        <a:xfrm>
          <a:off x="3405256" y="0"/>
          <a:ext cx="2744052" cy="4704836"/>
        </a:xfrm>
        <a:prstGeom prst="roundRect">
          <a:avLst>
            <a:gd name="adj" fmla="val 10000"/>
          </a:avLst>
        </a:prstGeom>
        <a:solidFill>
          <a:schemeClr val="accent6">
            <a:shade val="6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endParaRPr lang="en-US" sz="4400" kern="1200" dirty="0"/>
        </a:p>
      </dsp:txBody>
      <dsp:txXfrm>
        <a:off x="3485627" y="80371"/>
        <a:ext cx="2583310" cy="4544094"/>
      </dsp:txXfrm>
    </dsp:sp>
    <dsp:sp modelId="{CFEEFFB9-AE92-4924-A9BE-C5AAC4FF1D93}">
      <dsp:nvSpPr>
        <dsp:cNvPr id="0" name=""/>
        <dsp:cNvSpPr/>
      </dsp:nvSpPr>
      <dsp:spPr>
        <a:xfrm>
          <a:off x="6620247" y="0"/>
          <a:ext cx="2809544" cy="4704836"/>
        </a:xfrm>
        <a:prstGeom prst="roundRect">
          <a:avLst>
            <a:gd name="adj" fmla="val 10000"/>
          </a:avLst>
        </a:prstGeom>
        <a:solidFill>
          <a:schemeClr val="accent6">
            <a:shade val="6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6702536" y="82289"/>
        <a:ext cx="2644966" cy="45402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293B3-3F9B-42B1-BB13-FC1E8A3FD8F3}">
      <dsp:nvSpPr>
        <dsp:cNvPr id="0" name=""/>
        <dsp:cNvSpPr/>
      </dsp:nvSpPr>
      <dsp:spPr>
        <a:xfrm>
          <a:off x="0" y="54889"/>
          <a:ext cx="5127171" cy="5382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HOW?</a:t>
          </a:r>
          <a:endParaRPr lang="en-US" sz="2300" kern="1200" dirty="0"/>
        </a:p>
      </dsp:txBody>
      <dsp:txXfrm>
        <a:off x="26273" y="81162"/>
        <a:ext cx="5074625" cy="485654"/>
      </dsp:txXfrm>
    </dsp:sp>
    <dsp:sp modelId="{7EFDEF92-F0C6-4FB5-924B-F68074781878}">
      <dsp:nvSpPr>
        <dsp:cNvPr id="0" name=""/>
        <dsp:cNvSpPr/>
      </dsp:nvSpPr>
      <dsp:spPr>
        <a:xfrm>
          <a:off x="0" y="659329"/>
          <a:ext cx="5127171" cy="538200"/>
        </a:xfrm>
        <a:prstGeom prst="round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MEDITATE  Psalms 1.2, 3</a:t>
          </a:r>
        </a:p>
      </dsp:txBody>
      <dsp:txXfrm>
        <a:off x="26273" y="685602"/>
        <a:ext cx="5074625" cy="485654"/>
      </dsp:txXfrm>
    </dsp:sp>
    <dsp:sp modelId="{F9F2E980-1435-4F16-896D-11E3C4BF875D}">
      <dsp:nvSpPr>
        <dsp:cNvPr id="0" name=""/>
        <dsp:cNvSpPr/>
      </dsp:nvSpPr>
      <dsp:spPr>
        <a:xfrm>
          <a:off x="0" y="1263769"/>
          <a:ext cx="5127171" cy="538200"/>
        </a:xfrm>
        <a:prstGeom prst="round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MEMORIZE Psalms 119.9,11</a:t>
          </a:r>
        </a:p>
      </dsp:txBody>
      <dsp:txXfrm>
        <a:off x="26273" y="1290042"/>
        <a:ext cx="5074625" cy="485654"/>
      </dsp:txXfrm>
    </dsp:sp>
    <dsp:sp modelId="{5DDEA828-DC3D-4C67-B48D-556A546313D6}">
      <dsp:nvSpPr>
        <dsp:cNvPr id="0" name=""/>
        <dsp:cNvSpPr/>
      </dsp:nvSpPr>
      <dsp:spPr>
        <a:xfrm>
          <a:off x="0" y="1868210"/>
          <a:ext cx="5127171" cy="538200"/>
        </a:xfrm>
        <a:prstGeom prst="round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STUDY       Acts 17.11</a:t>
          </a:r>
        </a:p>
      </dsp:txBody>
      <dsp:txXfrm>
        <a:off x="26273" y="1894483"/>
        <a:ext cx="5074625" cy="485654"/>
      </dsp:txXfrm>
    </dsp:sp>
    <dsp:sp modelId="{FB950C2E-2DEB-40A6-BF34-34D24B0FC28F}">
      <dsp:nvSpPr>
        <dsp:cNvPr id="0" name=""/>
        <dsp:cNvSpPr/>
      </dsp:nvSpPr>
      <dsp:spPr>
        <a:xfrm>
          <a:off x="0" y="2472650"/>
          <a:ext cx="5127171" cy="538200"/>
        </a:xfrm>
        <a:prstGeom prst="roundRect">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HEAR          Ro. 10.17</a:t>
          </a:r>
        </a:p>
      </dsp:txBody>
      <dsp:txXfrm>
        <a:off x="26273" y="2498923"/>
        <a:ext cx="5074625" cy="485654"/>
      </dsp:txXfrm>
    </dsp:sp>
    <dsp:sp modelId="{F1CA6538-D851-4495-BA9A-846D93FDCB19}">
      <dsp:nvSpPr>
        <dsp:cNvPr id="0" name=""/>
        <dsp:cNvSpPr/>
      </dsp:nvSpPr>
      <dsp:spPr>
        <a:xfrm>
          <a:off x="0" y="3077090"/>
          <a:ext cx="5127171" cy="5382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READ, OBEY Revelation 1.3</a:t>
          </a:r>
        </a:p>
      </dsp:txBody>
      <dsp:txXfrm>
        <a:off x="26273" y="3103363"/>
        <a:ext cx="5074625" cy="48565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73E9B0E7-A533-40BA-B896-906F2A84F346}" type="datetimeFigureOut">
              <a:rPr lang="en-US" smtClean="0"/>
              <a:t>3/31/2024</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2DE8EDFB-D6A9-4A4F-BA9C-AA6A5D4E97FC}" type="slidenum">
              <a:rPr lang="en-US" smtClean="0"/>
              <a:t>‹#›</a:t>
            </a:fld>
            <a:endParaRPr lang="en-US"/>
          </a:p>
        </p:txBody>
      </p:sp>
    </p:spTree>
    <p:extLst>
      <p:ext uri="{BB962C8B-B14F-4D97-AF65-F5344CB8AC3E}">
        <p14:creationId xmlns:p14="http://schemas.microsoft.com/office/powerpoint/2010/main" val="4004999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E8EDFB-D6A9-4A4F-BA9C-AA6A5D4E97FC}" type="slidenum">
              <a:rPr lang="en-US" smtClean="0"/>
              <a:t>1</a:t>
            </a:fld>
            <a:endParaRPr lang="en-US"/>
          </a:p>
        </p:txBody>
      </p:sp>
    </p:spTree>
    <p:extLst>
      <p:ext uri="{BB962C8B-B14F-4D97-AF65-F5344CB8AC3E}">
        <p14:creationId xmlns:p14="http://schemas.microsoft.com/office/powerpoint/2010/main" val="3299277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E8EDFB-D6A9-4A4F-BA9C-AA6A5D4E97FC}" type="slidenum">
              <a:rPr lang="en-US" smtClean="0"/>
              <a:t>9</a:t>
            </a:fld>
            <a:endParaRPr lang="en-US"/>
          </a:p>
        </p:txBody>
      </p:sp>
    </p:spTree>
    <p:extLst>
      <p:ext uri="{BB962C8B-B14F-4D97-AF65-F5344CB8AC3E}">
        <p14:creationId xmlns:p14="http://schemas.microsoft.com/office/powerpoint/2010/main" val="281606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Sunday, March 31,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743653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6C2ED-54A4-480D-B5C8-65C0D62359B9}" type="datetime2">
              <a:rPr lang="en-US" smtClean="0"/>
              <a:pPr/>
              <a:t>Sunday, March 31,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96566342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6C2ED-54A4-480D-B5C8-65C0D62359B9}" type="datetime2">
              <a:rPr lang="en-US" smtClean="0"/>
              <a:pPr/>
              <a:t>Sunday, March 31,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8431512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6C2ED-54A4-480D-B5C8-65C0D62359B9}" type="datetime2">
              <a:rPr lang="en-US" smtClean="0"/>
              <a:pPr/>
              <a:t>Sunday, March 31,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384279002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6C2ED-54A4-480D-B5C8-65C0D62359B9}" type="datetime2">
              <a:rPr lang="en-US" smtClean="0"/>
              <a:pPr/>
              <a:t>Sunday, March 31,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0437489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6C2ED-54A4-480D-B5C8-65C0D62359B9}" type="datetime2">
              <a:rPr lang="en-US" smtClean="0"/>
              <a:pPr/>
              <a:t>Sunday, March 31,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427921477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Sunday, March 31,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21836441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Sunday, March 31,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94766906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Sunday, March 31,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96759595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EDCA73-0A86-4195-A787-75037827079D}" type="datetime2">
              <a:rPr lang="en-US" smtClean="0"/>
              <a:t>Sunday, March 31, 2024</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044777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56C2ED-54A4-480D-B5C8-65C0D62359B9}" type="datetime2">
              <a:rPr lang="en-US" smtClean="0"/>
              <a:pPr/>
              <a:t>Sunday, March 31, 2024</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155419580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56C2ED-54A4-480D-B5C8-65C0D62359B9}" type="datetime2">
              <a:rPr lang="en-US" smtClean="0"/>
              <a:pPr/>
              <a:t>Sunday, March 31, 2024</a:t>
            </a:fld>
            <a:endParaRPr lang="en-US" dirty="0"/>
          </a:p>
        </p:txBody>
      </p:sp>
      <p:sp>
        <p:nvSpPr>
          <p:cNvPr id="8" name="Footer Placeholder 7"/>
          <p:cNvSpPr>
            <a:spLocks noGrp="1"/>
          </p:cNvSpPr>
          <p:nvPr>
            <p:ph type="ftr" sz="quarter" idx="11"/>
          </p:nvPr>
        </p:nvSpPr>
        <p:spPr/>
        <p:txBody>
          <a:bodyPr/>
          <a:lstStyle/>
          <a:p>
            <a:r>
              <a:rPr lang="en-US" spc="200"/>
              <a:t>Sample Footer Text</a:t>
            </a:r>
            <a:endParaRPr lang="en-US" spc="200" dirty="0"/>
          </a:p>
        </p:txBody>
      </p:sp>
      <p:sp>
        <p:nvSpPr>
          <p:cNvPr id="9" name="Slide Number Placeholder 8"/>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25555471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5F02D0-6806-43AF-9888-2359BF40C204}" type="datetime2">
              <a:rPr lang="en-US" smtClean="0"/>
              <a:t>Sunday, March 31, 2024</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396704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E14D2D-B1AF-4197-82D6-FC1F8BD05681}" type="datetime2">
              <a:rPr lang="en-US" smtClean="0"/>
              <a:t>Sunday, March 31, 2024</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459579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56C2ED-54A4-480D-B5C8-65C0D62359B9}" type="datetime2">
              <a:rPr lang="en-US" smtClean="0"/>
              <a:pPr/>
              <a:t>Sunday, March 31, 2024</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384560321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56C2ED-54A4-480D-B5C8-65C0D62359B9}" type="datetime2">
              <a:rPr lang="en-US" smtClean="0"/>
              <a:pPr/>
              <a:t>Sunday, March 31, 2024</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407376783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256C2ED-54A4-480D-B5C8-65C0D62359B9}" type="datetime2">
              <a:rPr lang="en-US" smtClean="0"/>
              <a:pPr/>
              <a:t>Sunday, March 31, 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pc="200"/>
              <a:t>Sample Footer Text</a:t>
            </a:r>
            <a:endParaRPr lang="en-US" spc="200"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1710995302"/>
      </p:ext>
    </p:extLst>
  </p:cSld>
  <p:clrMap bg1="dk1" tx1="lt1" bg2="dk2" tx2="lt2" accent1="accent1" accent2="accent2" accent3="accent3" accent4="accent4" accent5="accent5" accent6="accent6" hlink="hlink" folHlink="folHlink"/>
  <p:sldLayoutIdLst>
    <p:sldLayoutId id="2147485178" r:id="rId1"/>
    <p:sldLayoutId id="2147485179" r:id="rId2"/>
    <p:sldLayoutId id="2147485180" r:id="rId3"/>
    <p:sldLayoutId id="2147485181" r:id="rId4"/>
    <p:sldLayoutId id="2147485182" r:id="rId5"/>
    <p:sldLayoutId id="2147485183" r:id="rId6"/>
    <p:sldLayoutId id="2147485184" r:id="rId7"/>
    <p:sldLayoutId id="2147485185" r:id="rId8"/>
    <p:sldLayoutId id="2147485186" r:id="rId9"/>
    <p:sldLayoutId id="2147485187" r:id="rId10"/>
    <p:sldLayoutId id="2147485188" r:id="rId11"/>
    <p:sldLayoutId id="2147485189" r:id="rId12"/>
    <p:sldLayoutId id="2147485190" r:id="rId13"/>
    <p:sldLayoutId id="2147485191" r:id="rId14"/>
    <p:sldLayoutId id="2147485192" r:id="rId15"/>
    <p:sldLayoutId id="2147485193"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diagramLayout" Target="../diagrams/layout2.xml"/><Relationship Id="rId7"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7.wdp"/><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microsoft.com/office/2007/relationships/hdphoto" Target="../media/hdphoto10.wdp"/><Relationship Id="rId5" Type="http://schemas.openxmlformats.org/officeDocument/2006/relationships/image" Target="../media/image11.png"/><Relationship Id="rId4" Type="http://schemas.microsoft.com/office/2007/relationships/hdphoto" Target="../media/hdphoto9.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E8386FC-2A6C-9F08-11B5-11A7CC421C49}"/>
              </a:ext>
            </a:extLst>
          </p:cNvPr>
          <p:cNvSpPr>
            <a:spLocks/>
          </p:cNvSpPr>
          <p:nvPr/>
        </p:nvSpPr>
        <p:spPr>
          <a:xfrm>
            <a:off x="942185" y="1317826"/>
            <a:ext cx="3491908" cy="583468"/>
          </a:xfrm>
          <a:prstGeom prst="rect">
            <a:avLst/>
          </a:prstGeom>
        </p:spPr>
        <p:txBody>
          <a:bodyPr>
            <a:normAutofit fontScale="92500" lnSpcReduction="10000"/>
          </a:bodyPr>
          <a:lstStyle/>
          <a:p>
            <a:pPr marL="1516" algn="ctr" defTabSz="356616">
              <a:lnSpc>
                <a:spcPct val="90000"/>
              </a:lnSpc>
              <a:spcAft>
                <a:spcPts val="600"/>
              </a:spcAft>
            </a:pPr>
            <a:r>
              <a:rPr lang="en-US" sz="3600" b="1" dirty="0">
                <a:solidFill>
                  <a:schemeClr val="bg1"/>
                </a:solidFill>
              </a:rPr>
              <a:t>20</a:t>
            </a:r>
            <a:r>
              <a:rPr lang="en-US" sz="3600" b="1" kern="1200" dirty="0">
                <a:solidFill>
                  <a:schemeClr val="bg1"/>
                </a:solidFill>
                <a:latin typeface="+mn-lt"/>
                <a:ea typeface="+mn-ea"/>
                <a:cs typeface="+mn-cs"/>
              </a:rPr>
              <a:t> Adar </a:t>
            </a:r>
            <a:r>
              <a:rPr lang="en-US" sz="3600" b="1" dirty="0">
                <a:solidFill>
                  <a:schemeClr val="bg1"/>
                </a:solidFill>
              </a:rPr>
              <a:t>II</a:t>
            </a:r>
            <a:r>
              <a:rPr lang="en-US" sz="3600" b="1" kern="1200" dirty="0">
                <a:solidFill>
                  <a:schemeClr val="bg1"/>
                </a:solidFill>
                <a:latin typeface="+mn-lt"/>
                <a:ea typeface="+mn-ea"/>
                <a:cs typeface="+mn-cs"/>
              </a:rPr>
              <a:t> 5784</a:t>
            </a:r>
          </a:p>
          <a:p>
            <a:pPr marL="1516" algn="ctr" defTabSz="356616">
              <a:lnSpc>
                <a:spcPct val="90000"/>
              </a:lnSpc>
              <a:spcAft>
                <a:spcPts val="600"/>
              </a:spcAft>
            </a:pPr>
            <a:endParaRPr lang="en-US" sz="1700" kern="1200" dirty="0">
              <a:solidFill>
                <a:srgbClr val="555555"/>
              </a:solidFill>
              <a:latin typeface="+mn-lt"/>
              <a:ea typeface="+mn-ea"/>
              <a:cs typeface="+mn-cs"/>
            </a:endParaRPr>
          </a:p>
          <a:p>
            <a:pPr marL="1516" algn="ctr" defTabSz="356616">
              <a:lnSpc>
                <a:spcPct val="90000"/>
              </a:lnSpc>
              <a:spcAft>
                <a:spcPts val="600"/>
              </a:spcAft>
            </a:pPr>
            <a:endParaRPr lang="en-US" sz="1700" kern="1200" dirty="0">
              <a:solidFill>
                <a:srgbClr val="555555"/>
              </a:solidFill>
              <a:latin typeface="+mn-lt"/>
              <a:ea typeface="+mn-ea"/>
              <a:cs typeface="+mn-cs"/>
            </a:endParaRPr>
          </a:p>
          <a:p>
            <a:pPr marL="1944" indent="0" algn="ctr">
              <a:lnSpc>
                <a:spcPct val="90000"/>
              </a:lnSpc>
              <a:spcAft>
                <a:spcPts val="600"/>
              </a:spcAft>
              <a:buNone/>
            </a:pPr>
            <a:endParaRPr lang="en-US" sz="1700" dirty="0">
              <a:solidFill>
                <a:srgbClr val="FFFFFF"/>
              </a:solidFill>
            </a:endParaRPr>
          </a:p>
        </p:txBody>
      </p:sp>
      <p:pic>
        <p:nvPicPr>
          <p:cNvPr id="1026" name="Picture 2">
            <a:extLst>
              <a:ext uri="{FF2B5EF4-FFF2-40B4-BE49-F238E27FC236}">
                <a16:creationId xmlns:a16="http://schemas.microsoft.com/office/drawing/2014/main" id="{FC8FA797-1A5A-F15F-312F-3186E54241D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t="8076" b="8076"/>
          <a:stretch/>
        </p:blipFill>
        <p:spPr bwMode="auto">
          <a:xfrm>
            <a:off x="5697956" y="2038661"/>
            <a:ext cx="4570306" cy="33727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885C6694-AB5B-4639-2B0E-1746E024395A}"/>
              </a:ext>
            </a:extLst>
          </p:cNvPr>
          <p:cNvCxnSpPr>
            <a:cxnSpLocks/>
          </p:cNvCxnSpPr>
          <p:nvPr/>
        </p:nvCxnSpPr>
        <p:spPr>
          <a:xfrm>
            <a:off x="5004979" y="1609560"/>
            <a:ext cx="0" cy="3632734"/>
          </a:xfrm>
          <a:prstGeom prst="line">
            <a:avLst/>
          </a:prstGeom>
          <a:ln/>
        </p:spPr>
        <p:style>
          <a:lnRef idx="1">
            <a:schemeClr val="accent1"/>
          </a:lnRef>
          <a:fillRef idx="0">
            <a:schemeClr val="accent1"/>
          </a:fillRef>
          <a:effectRef idx="0">
            <a:schemeClr val="accent1"/>
          </a:effectRef>
          <a:fontRef idx="minor">
            <a:schemeClr val="tx1"/>
          </a:fontRef>
        </p:style>
      </p:cxnSp>
      <p:pic>
        <p:nvPicPr>
          <p:cNvPr id="1028" name="Picture 4" descr="See related image detail. Neviim (Prophets) in the Tanakh | Hebrew words, Hebrew alphabet, Judaism">
            <a:extLst>
              <a:ext uri="{FF2B5EF4-FFF2-40B4-BE49-F238E27FC236}">
                <a16:creationId xmlns:a16="http://schemas.microsoft.com/office/drawing/2014/main" id="{A9723A87-7F53-8441-AC8D-5D7847232CBC}"/>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42185" y="2422358"/>
            <a:ext cx="3354389" cy="27477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13366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497B-681B-E3CE-BD30-A7638444FC5D}"/>
              </a:ext>
            </a:extLst>
          </p:cNvPr>
          <p:cNvSpPr>
            <a:spLocks noGrp="1"/>
          </p:cNvSpPr>
          <p:nvPr>
            <p:ph type="title"/>
          </p:nvPr>
        </p:nvSpPr>
        <p:spPr>
          <a:xfrm>
            <a:off x="6411685" y="634946"/>
            <a:ext cx="5127171" cy="1450757"/>
          </a:xfrm>
        </p:spPr>
        <p:txBody>
          <a:bodyPr vert="horz" lIns="91440" tIns="45720" rIns="91440" bIns="45720" rtlCol="0" anchor="b">
            <a:normAutofit/>
          </a:bodyPr>
          <a:lstStyle/>
          <a:p>
            <a:r>
              <a:rPr lang="en-US" sz="3700"/>
              <a:t>Applying the living &amp; active word of Yah 		</a:t>
            </a:r>
          </a:p>
        </p:txBody>
      </p:sp>
      <p:graphicFrame>
        <p:nvGraphicFramePr>
          <p:cNvPr id="2061" name="Text Placeholder 2">
            <a:extLst>
              <a:ext uri="{FF2B5EF4-FFF2-40B4-BE49-F238E27FC236}">
                <a16:creationId xmlns:a16="http://schemas.microsoft.com/office/drawing/2014/main" id="{DCA171C7-9894-120F-F027-FCBA53A1D3B4}"/>
              </a:ext>
            </a:extLst>
          </p:cNvPr>
          <p:cNvGraphicFramePr>
            <a:graphicFrameLocks noGrp="1"/>
          </p:cNvGraphicFramePr>
          <p:nvPr>
            <p:ph sz="half" idx="1"/>
            <p:extLst>
              <p:ext uri="{D42A27DB-BD31-4B8C-83A1-F6EECF244321}">
                <p14:modId xmlns:p14="http://schemas.microsoft.com/office/powerpoint/2010/main" val="2045823703"/>
              </p:ext>
            </p:extLst>
          </p:nvPr>
        </p:nvGraphicFramePr>
        <p:xfrm>
          <a:off x="6411684" y="2198914"/>
          <a:ext cx="5127172" cy="3670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2" name="Picture 4" descr="Este artista continua pintando ele mesmo recursivamente - MDig">
            <a:extLst>
              <a:ext uri="{FF2B5EF4-FFF2-40B4-BE49-F238E27FC236}">
                <a16:creationId xmlns:a16="http://schemas.microsoft.com/office/drawing/2014/main" id="{E5B2E6F1-BB7B-C689-A687-511EDD5D187E}"/>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bwMode="auto">
          <a:xfrm>
            <a:off x="745132" y="645106"/>
            <a:ext cx="5247747" cy="5247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308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F86549-21C3-401D-1430-DE7676A0F619}"/>
              </a:ext>
            </a:extLst>
          </p:cNvPr>
          <p:cNvSpPr>
            <a:spLocks noGrp="1"/>
          </p:cNvSpPr>
          <p:nvPr>
            <p:ph type="title"/>
          </p:nvPr>
        </p:nvSpPr>
        <p:spPr>
          <a:xfrm>
            <a:off x="646111" y="452718"/>
            <a:ext cx="9404723" cy="1037151"/>
          </a:xfrm>
        </p:spPr>
        <p:txBody>
          <a:bodyPr>
            <a:norm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Jeramiah 7.21-8.3</a:t>
            </a:r>
          </a:p>
        </p:txBody>
      </p:sp>
      <p:sp>
        <p:nvSpPr>
          <p:cNvPr id="7" name="Text Placeholder 6">
            <a:extLst>
              <a:ext uri="{FF2B5EF4-FFF2-40B4-BE49-F238E27FC236}">
                <a16:creationId xmlns:a16="http://schemas.microsoft.com/office/drawing/2014/main" id="{A10B12E8-CFCE-89F3-4D9A-E1E78B359E2C}"/>
              </a:ext>
            </a:extLst>
          </p:cNvPr>
          <p:cNvSpPr>
            <a:spLocks noGrp="1"/>
          </p:cNvSpPr>
          <p:nvPr>
            <p:ph type="body" idx="1"/>
          </p:nvPr>
        </p:nvSpPr>
        <p:spPr>
          <a:xfrm>
            <a:off x="680319" y="1731283"/>
            <a:ext cx="4472327" cy="693135"/>
          </a:xfrm>
        </p:spPr>
        <p:txBody>
          <a:bodyPr>
            <a:normAutofit/>
          </a:bodyPr>
          <a:lstStyle/>
          <a:p>
            <a:r>
              <a:rPr lang="en-US" sz="3600" b="1" dirty="0">
                <a:solidFill>
                  <a:schemeClr val="tx1"/>
                </a:solidFill>
                <a:latin typeface="Times New Roman" panose="02020603050405020304" pitchFamily="18" charset="0"/>
                <a:cs typeface="Times New Roman" panose="02020603050405020304" pitchFamily="18" charset="0"/>
              </a:rPr>
              <a:t>BEFORE</a:t>
            </a:r>
          </a:p>
        </p:txBody>
      </p:sp>
      <p:sp>
        <p:nvSpPr>
          <p:cNvPr id="5" name="Content Placeholder 4">
            <a:extLst>
              <a:ext uri="{FF2B5EF4-FFF2-40B4-BE49-F238E27FC236}">
                <a16:creationId xmlns:a16="http://schemas.microsoft.com/office/drawing/2014/main" id="{EC34C49F-0844-2DB8-9054-15D66E518650}"/>
              </a:ext>
            </a:extLst>
          </p:cNvPr>
          <p:cNvSpPr>
            <a:spLocks noGrp="1"/>
          </p:cNvSpPr>
          <p:nvPr>
            <p:ph sz="half" idx="2"/>
          </p:nvPr>
        </p:nvSpPr>
        <p:spPr>
          <a:xfrm>
            <a:off x="680319" y="2424418"/>
            <a:ext cx="5585570" cy="3841471"/>
          </a:xfrm>
        </p:spPr>
        <p:txBody>
          <a:bodyPr>
            <a:normAutofit fontScale="62500" lnSpcReduction="20000"/>
          </a:bodyPr>
          <a:lstStyle/>
          <a:p>
            <a:pPr>
              <a:lnSpc>
                <a:spcPct val="120000"/>
              </a:lnSpc>
            </a:pPr>
            <a:r>
              <a:rPr lang="en-US" sz="4200" dirty="0">
                <a:solidFill>
                  <a:schemeClr val="bg1"/>
                </a:solidFill>
                <a:cs typeface="Times New Roman" panose="02020603050405020304" pitchFamily="18" charset="0"/>
              </a:rPr>
              <a:t>Praise be Adonai our God, sovereign of the universe Who has chosen faithful Nevi’im to speak words of truth.  Praise be You, Adonai, for the revelation of Torah, for Your servant Messiah, for Your people and for Nevi’im of true righteousness.</a:t>
            </a:r>
          </a:p>
          <a:p>
            <a:pPr marL="0" indent="0" algn="ctr">
              <a:buNone/>
            </a:pPr>
            <a:endParaRPr lang="en-US" sz="2500" dirty="0">
              <a:latin typeface="Times New Roman" panose="02020603050405020304" pitchFamily="18" charset="0"/>
              <a:cs typeface="Times New Roman" panose="02020603050405020304" pitchFamily="18" charset="0"/>
            </a:endParaRPr>
          </a:p>
        </p:txBody>
      </p:sp>
      <p:pic>
        <p:nvPicPr>
          <p:cNvPr id="1026" name="Picture 2" descr="Image result for images of God's prophets">
            <a:extLst>
              <a:ext uri="{FF2B5EF4-FFF2-40B4-BE49-F238E27FC236}">
                <a16:creationId xmlns:a16="http://schemas.microsoft.com/office/drawing/2014/main" id="{EB2475BB-DC54-9FF9-CF6F-9CF99C46B337}"/>
              </a:ext>
            </a:extLst>
          </p:cNvPr>
          <p:cNvPicPr>
            <a:picLocks noGrp="1" noChangeAspect="1" noChangeArrowheads="1"/>
          </p:cNvPicPr>
          <p:nvPr>
            <p:ph sz="quarter" idx="4"/>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568565" y="2493216"/>
            <a:ext cx="4286250" cy="32196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738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F86549-21C3-401D-1430-DE7676A0F619}"/>
              </a:ext>
            </a:extLst>
          </p:cNvPr>
          <p:cNvSpPr>
            <a:spLocks noGrp="1"/>
          </p:cNvSpPr>
          <p:nvPr>
            <p:ph type="title"/>
          </p:nvPr>
        </p:nvSpPr>
        <p:spPr>
          <a:xfrm>
            <a:off x="646111" y="461394"/>
            <a:ext cx="9404723" cy="621448"/>
          </a:xfrm>
        </p:spPr>
        <p:txBody>
          <a:bodyPr>
            <a:normAutofit fontScale="90000"/>
          </a:bodyPr>
          <a:lstStyle/>
          <a:p>
            <a:pPr algn="ctr"/>
            <a:r>
              <a:rPr lang="en-US" sz="4000" b="1" dirty="0">
                <a:solidFill>
                  <a:schemeClr val="bg1"/>
                </a:solidFill>
                <a:latin typeface="Times New Roman" panose="02020603050405020304" pitchFamily="18" charset="0"/>
                <a:cs typeface="Times New Roman" panose="02020603050405020304" pitchFamily="18" charset="0"/>
              </a:rPr>
              <a:t>Jeramiah 7.21-8.3</a:t>
            </a:r>
          </a:p>
        </p:txBody>
      </p:sp>
      <p:sp>
        <p:nvSpPr>
          <p:cNvPr id="7" name="Text Placeholder 6">
            <a:extLst>
              <a:ext uri="{FF2B5EF4-FFF2-40B4-BE49-F238E27FC236}">
                <a16:creationId xmlns:a16="http://schemas.microsoft.com/office/drawing/2014/main" id="{A10B12E8-CFCE-89F3-4D9A-E1E78B359E2C}"/>
              </a:ext>
            </a:extLst>
          </p:cNvPr>
          <p:cNvSpPr>
            <a:spLocks noGrp="1"/>
          </p:cNvSpPr>
          <p:nvPr>
            <p:ph type="body" idx="1"/>
          </p:nvPr>
        </p:nvSpPr>
        <p:spPr>
          <a:xfrm>
            <a:off x="709125" y="1323474"/>
            <a:ext cx="5226453" cy="621448"/>
          </a:xfrm>
        </p:spPr>
        <p:txBody>
          <a:bodyPr>
            <a:noAutofit/>
          </a:bodyPr>
          <a:lstStyle/>
          <a:p>
            <a:pPr algn="ctr"/>
            <a:endParaRPr lang="en-US" sz="2800" dirty="0">
              <a:solidFill>
                <a:schemeClr val="bg1"/>
              </a:solidFill>
              <a:latin typeface="Times New Roman" panose="02020603050405020304" pitchFamily="18" charset="0"/>
              <a:cs typeface="Times New Roman" panose="02020603050405020304" pitchFamily="18" charset="0"/>
            </a:endParaRPr>
          </a:p>
          <a:p>
            <a:r>
              <a:rPr lang="en-US" sz="3600" b="1" dirty="0">
                <a:solidFill>
                  <a:schemeClr val="bg1"/>
                </a:solidFill>
                <a:latin typeface="Times New Roman" panose="02020603050405020304" pitchFamily="18" charset="0"/>
                <a:cs typeface="Times New Roman" panose="02020603050405020304" pitchFamily="18" charset="0"/>
              </a:rPr>
              <a:t>After</a:t>
            </a:r>
          </a:p>
        </p:txBody>
      </p:sp>
      <p:sp>
        <p:nvSpPr>
          <p:cNvPr id="2" name="Content Placeholder 1">
            <a:extLst>
              <a:ext uri="{FF2B5EF4-FFF2-40B4-BE49-F238E27FC236}">
                <a16:creationId xmlns:a16="http://schemas.microsoft.com/office/drawing/2014/main" id="{15A96ECD-EE06-A220-02CD-31326D89F066}"/>
              </a:ext>
            </a:extLst>
          </p:cNvPr>
          <p:cNvSpPr>
            <a:spLocks noGrp="1"/>
          </p:cNvSpPr>
          <p:nvPr>
            <p:ph sz="half" idx="2"/>
          </p:nvPr>
        </p:nvSpPr>
        <p:spPr>
          <a:xfrm>
            <a:off x="641363" y="2185554"/>
            <a:ext cx="5651570" cy="4110972"/>
          </a:xfrm>
        </p:spPr>
        <p:txBody>
          <a:bodyPr>
            <a:normAutofit lnSpcReduction="10000"/>
          </a:bodyPr>
          <a:lstStyle/>
          <a:p>
            <a:pPr marL="0" indent="0">
              <a:buNone/>
            </a:pPr>
            <a:r>
              <a:rPr lang="en-US" sz="2500" b="1" dirty="0">
                <a:solidFill>
                  <a:schemeClr val="bg1"/>
                </a:solidFill>
                <a:cs typeface="Times New Roman" panose="02020603050405020304" pitchFamily="18" charset="0"/>
              </a:rPr>
              <a:t>Praise to You Adonai our God, sovereign of the universe, Rock of all creation, Righteous One of all generations, the Faithful God,  Whose Word is deed, Whose every command is just &amp; true. For the Torah, for the privilege of worship, for the Nevi’im and for this Shabbat that You, Adonai our God, have given us for holiness and rest, for honor and glory.</a:t>
            </a:r>
          </a:p>
          <a:p>
            <a:endParaRPr lang="en-US" dirty="0"/>
          </a:p>
        </p:txBody>
      </p:sp>
      <p:pic>
        <p:nvPicPr>
          <p:cNvPr id="4100" name="Picture 4" descr="Lithops Seed Mix 25 Seeds Lithops Collection Living Stones | Etsy">
            <a:extLst>
              <a:ext uri="{FF2B5EF4-FFF2-40B4-BE49-F238E27FC236}">
                <a16:creationId xmlns:a16="http://schemas.microsoft.com/office/drawing/2014/main" id="{016E3439-095B-902A-9374-7C800E4D8935}"/>
              </a:ext>
            </a:extLst>
          </p:cNvPr>
          <p:cNvPicPr>
            <a:picLocks noGrp="1" noChangeAspect="1" noChangeArrowheads="1"/>
          </p:cNvPicPr>
          <p:nvPr>
            <p:ph sz="quarter" idx="4"/>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440859" y="2489267"/>
            <a:ext cx="3810046" cy="350354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52715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41" name="Group 3140">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142" name="Straight Connector 3141">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143" name="Straight Connector 3142">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44"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45"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46" name="Isosceles Triangle 3145">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47"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48"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49"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50" name="Isosceles Triangle 3149">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51" name="Isosceles Triangle 3150">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3153" name="Rectangle 315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155" name="Rectangle 315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57" name="Straight Connector 315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59" name="Straight Connector 315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16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6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65" name="Isosceles Triangle 316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6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69" name="Isosceles Triangle 316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71" name="Freeform: Shape 317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F825C95-1DCF-1A6C-D36D-5AA339085EDB}"/>
              </a:ext>
            </a:extLst>
          </p:cNvPr>
          <p:cNvSpPr>
            <a:spLocks noGrp="1"/>
          </p:cNvSpPr>
          <p:nvPr>
            <p:ph type="title"/>
          </p:nvPr>
        </p:nvSpPr>
        <p:spPr>
          <a:xfrm>
            <a:off x="7181723" y="609600"/>
            <a:ext cx="4512989" cy="2227730"/>
          </a:xfrm>
        </p:spPr>
        <p:txBody>
          <a:bodyPr vert="horz" lIns="91440" tIns="45720" rIns="91440" bIns="45720" rtlCol="0" anchor="ctr">
            <a:normAutofit/>
          </a:bodyPr>
          <a:lstStyle/>
          <a:p>
            <a:r>
              <a:rPr lang="en-US" dirty="0">
                <a:solidFill>
                  <a:schemeClr val="bg1"/>
                </a:solidFill>
              </a:rPr>
              <a:t>Connection between the Prophet </a:t>
            </a:r>
            <a:br>
              <a:rPr lang="en-US" dirty="0">
                <a:solidFill>
                  <a:schemeClr val="bg1"/>
                </a:solidFill>
              </a:rPr>
            </a:br>
            <a:r>
              <a:rPr lang="en-US" dirty="0">
                <a:solidFill>
                  <a:schemeClr val="bg1"/>
                </a:solidFill>
              </a:rPr>
              <a:t>&amp; Parashah</a:t>
            </a:r>
          </a:p>
        </p:txBody>
      </p:sp>
      <p:pic>
        <p:nvPicPr>
          <p:cNvPr id="3074" name="Picture 2" descr="Anointed with Blood and Oil (Leviticus 14 Commentary Pt. 2) | Jace Bower">
            <a:extLst>
              <a:ext uri="{FF2B5EF4-FFF2-40B4-BE49-F238E27FC236}">
                <a16:creationId xmlns:a16="http://schemas.microsoft.com/office/drawing/2014/main" id="{8C926C74-B0AB-94DC-DFB5-01B0271AE072}"/>
              </a:ext>
            </a:extLst>
          </p:cNvPr>
          <p:cNvPicPr>
            <a:picLocks noGrp="1" noChangeAspect="1" noChangeArrowheads="1"/>
          </p:cNvPicPr>
          <p:nvPr>
            <p:ph sz="half" idx="2"/>
          </p:nvPr>
        </p:nvPicPr>
        <p:blipFill>
          <a:blip r:embed="rId2">
            <a:extLst>
              <a:ext uri="{BEBA8EAE-BF5A-486C-A8C5-ECC9F3942E4B}">
                <a14:imgProps xmlns:a14="http://schemas.microsoft.com/office/drawing/2010/main">
                  <a14:imgLayer r:embed="rId3">
                    <a14:imgEffect>
                      <a14:sharpenSoften amount="25000"/>
                    </a14:imgEffect>
                    <a14:imgEffect>
                      <a14:saturation sat="300000"/>
                    </a14:imgEffect>
                  </a14:imgLayer>
                </a14:imgProps>
              </a:ext>
              <a:ext uri="{28A0092B-C50C-407E-A947-70E740481C1C}">
                <a14:useLocalDpi xmlns:a14="http://schemas.microsoft.com/office/drawing/2010/main" val="0"/>
              </a:ext>
            </a:extLst>
          </a:blip>
          <a:stretch>
            <a:fillRect/>
          </a:stretch>
        </p:blipFill>
        <p:spPr bwMode="auto">
          <a:xfrm>
            <a:off x="939562" y="1168399"/>
            <a:ext cx="3492151" cy="461010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F23103D7-076F-A43E-AD06-14A95A6C4E01}"/>
              </a:ext>
            </a:extLst>
          </p:cNvPr>
          <p:cNvSpPr>
            <a:spLocks noGrp="1"/>
          </p:cNvSpPr>
          <p:nvPr>
            <p:ph sz="half" idx="1"/>
          </p:nvPr>
        </p:nvSpPr>
        <p:spPr>
          <a:xfrm>
            <a:off x="7181725" y="2837329"/>
            <a:ext cx="4512988" cy="3317938"/>
          </a:xfrm>
        </p:spPr>
        <p:txBody>
          <a:bodyPr vert="horz" lIns="91440" tIns="45720" rIns="91440" bIns="45720" rtlCol="0" anchor="t">
            <a:normAutofit/>
          </a:bodyPr>
          <a:lstStyle/>
          <a:p>
            <a:pPr marL="0" indent="0"/>
            <a:endParaRPr lang="en-US" dirty="0">
              <a:solidFill>
                <a:srgbClr val="FFFFFF"/>
              </a:solidFill>
              <a:effectLst/>
            </a:endParaRPr>
          </a:p>
          <a:p>
            <a:pPr marL="0" indent="0">
              <a:buNone/>
            </a:pPr>
            <a:r>
              <a:rPr lang="en-US" sz="2800" b="1" dirty="0">
                <a:solidFill>
                  <a:schemeClr val="bg1"/>
                </a:solidFill>
                <a:effectLst/>
              </a:rPr>
              <a:t>Yah desires to create a holy people in His character, through consecration, for service unto Him.  </a:t>
            </a:r>
          </a:p>
        </p:txBody>
      </p:sp>
    </p:spTree>
    <p:extLst>
      <p:ext uri="{BB962C8B-B14F-4D97-AF65-F5344CB8AC3E}">
        <p14:creationId xmlns:p14="http://schemas.microsoft.com/office/powerpoint/2010/main" val="1967905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181" name="Group 6180">
            <a:extLst>
              <a:ext uri="{FF2B5EF4-FFF2-40B4-BE49-F238E27FC236}">
                <a16:creationId xmlns:a16="http://schemas.microsoft.com/office/drawing/2014/main" id="{6A761A44-A936-4382-8A16-7ED6A2903D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182" name="Straight Connector 6181">
              <a:extLst>
                <a:ext uri="{FF2B5EF4-FFF2-40B4-BE49-F238E27FC236}">
                  <a16:creationId xmlns:a16="http://schemas.microsoft.com/office/drawing/2014/main" id="{5459EE73-661E-48AA-A374-BF2B850F58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6183" name="Straight Connector 6182">
              <a:extLst>
                <a:ext uri="{FF2B5EF4-FFF2-40B4-BE49-F238E27FC236}">
                  <a16:creationId xmlns:a16="http://schemas.microsoft.com/office/drawing/2014/main" id="{D653EA91-5E43-427F-B0AB-1B8A496BC6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6184" name="Rectangle 23">
              <a:extLst>
                <a:ext uri="{FF2B5EF4-FFF2-40B4-BE49-F238E27FC236}">
                  <a16:creationId xmlns:a16="http://schemas.microsoft.com/office/drawing/2014/main" id="{57571081-E136-40F9-B123-3A16F53BE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85" name="Rectangle 25">
              <a:extLst>
                <a:ext uri="{FF2B5EF4-FFF2-40B4-BE49-F238E27FC236}">
                  <a16:creationId xmlns:a16="http://schemas.microsoft.com/office/drawing/2014/main" id="{73197C11-EFC2-4F71-BEFF-B7EE3EEFF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86" name="Isosceles Triangle 6185">
              <a:extLst>
                <a:ext uri="{FF2B5EF4-FFF2-40B4-BE49-F238E27FC236}">
                  <a16:creationId xmlns:a16="http://schemas.microsoft.com/office/drawing/2014/main" id="{074C7561-7217-4DBC-8C63-2BB8560D6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87" name="Rectangle 27">
              <a:extLst>
                <a:ext uri="{FF2B5EF4-FFF2-40B4-BE49-F238E27FC236}">
                  <a16:creationId xmlns:a16="http://schemas.microsoft.com/office/drawing/2014/main" id="{6EB4E4EC-EA7F-4A46-9AF5-7E3E4E543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88" name="Rectangle 28">
              <a:extLst>
                <a:ext uri="{FF2B5EF4-FFF2-40B4-BE49-F238E27FC236}">
                  <a16:creationId xmlns:a16="http://schemas.microsoft.com/office/drawing/2014/main" id="{9048D13B-C50D-4EF9-AB6D-86713B7D4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89" name="Rectangle 29">
              <a:extLst>
                <a:ext uri="{FF2B5EF4-FFF2-40B4-BE49-F238E27FC236}">
                  <a16:creationId xmlns:a16="http://schemas.microsoft.com/office/drawing/2014/main" id="{8213FFC7-C869-40A9-8DBD-B311B342E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90" name="Isosceles Triangle 6189">
              <a:extLst>
                <a:ext uri="{FF2B5EF4-FFF2-40B4-BE49-F238E27FC236}">
                  <a16:creationId xmlns:a16="http://schemas.microsoft.com/office/drawing/2014/main" id="{A029FB91-93F5-4D40-9014-8D5108951E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91" name="Isosceles Triangle 6190">
              <a:extLst>
                <a:ext uri="{FF2B5EF4-FFF2-40B4-BE49-F238E27FC236}">
                  <a16:creationId xmlns:a16="http://schemas.microsoft.com/office/drawing/2014/main" id="{F6022FD2-DE49-41E6-B3BF-B113018CA2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6146" name="Picture 2" descr="Embracing Judaism : Ancient Jewish scrolls found in north Afghanistan">
            <a:extLst>
              <a:ext uri="{FF2B5EF4-FFF2-40B4-BE49-F238E27FC236}">
                <a16:creationId xmlns:a16="http://schemas.microsoft.com/office/drawing/2014/main" id="{F284988B-C332-2B48-73C3-216F05C7C84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l="11163" r="1910"/>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7" name="Title 6">
            <a:extLst>
              <a:ext uri="{FF2B5EF4-FFF2-40B4-BE49-F238E27FC236}">
                <a16:creationId xmlns:a16="http://schemas.microsoft.com/office/drawing/2014/main" id="{AFD9DB2F-C303-6C32-0A98-07278D1BA326}"/>
              </a:ext>
            </a:extLst>
          </p:cNvPr>
          <p:cNvSpPr>
            <a:spLocks noGrp="1"/>
          </p:cNvSpPr>
          <p:nvPr>
            <p:ph type="title"/>
          </p:nvPr>
        </p:nvSpPr>
        <p:spPr>
          <a:xfrm>
            <a:off x="596490" y="584289"/>
            <a:ext cx="4088190" cy="2369093"/>
          </a:xfrm>
        </p:spPr>
        <p:txBody>
          <a:bodyPr vert="horz" lIns="91440" tIns="45720" rIns="91440" bIns="45720" rtlCol="0" anchor="b">
            <a:normAutofit/>
          </a:bodyPr>
          <a:lstStyle/>
          <a:p>
            <a:pPr algn="r"/>
            <a:r>
              <a:rPr lang="en-US" sz="4800" b="1" dirty="0"/>
              <a:t>  KEY THOUGHT</a:t>
            </a:r>
          </a:p>
        </p:txBody>
      </p:sp>
      <p:sp>
        <p:nvSpPr>
          <p:cNvPr id="3" name="Text Placeholder 2">
            <a:extLst>
              <a:ext uri="{FF2B5EF4-FFF2-40B4-BE49-F238E27FC236}">
                <a16:creationId xmlns:a16="http://schemas.microsoft.com/office/drawing/2014/main" id="{1879F0AD-D42A-F145-9143-C7D0BAD01840}"/>
              </a:ext>
            </a:extLst>
          </p:cNvPr>
          <p:cNvSpPr>
            <a:spLocks/>
          </p:cNvSpPr>
          <p:nvPr/>
        </p:nvSpPr>
        <p:spPr>
          <a:xfrm>
            <a:off x="687013" y="3225914"/>
            <a:ext cx="4079721" cy="2448706"/>
          </a:xfrm>
          <a:prstGeom prst="rect">
            <a:avLst/>
          </a:prstGeom>
        </p:spPr>
        <p:txBody>
          <a:bodyPr vert="horz" lIns="91440" tIns="45720" rIns="91440" bIns="45720" rtlCol="0" anchor="t">
            <a:noAutofit/>
          </a:bodyPr>
          <a:lstStyle/>
          <a:p>
            <a:pPr algn="r">
              <a:spcBef>
                <a:spcPts val="1000"/>
              </a:spcBef>
              <a:buClr>
                <a:schemeClr val="accent1"/>
              </a:buClr>
              <a:buSzPct val="80000"/>
            </a:pPr>
            <a:r>
              <a:rPr lang="en-US" sz="2800" kern="100" dirty="0">
                <a:effectLst/>
                <a:latin typeface="Times New Roman" panose="02020603050405020304" pitchFamily="18" charset="0"/>
                <a:ea typeface="Calibri" panose="020F0502020204030204" pitchFamily="34" charset="0"/>
                <a:cs typeface="Arial" panose="020B0604020202020204" pitchFamily="34" charset="0"/>
              </a:rPr>
              <a:t>The Alef and The </a:t>
            </a:r>
            <a:r>
              <a:rPr lang="en-US" sz="2800" kern="100" dirty="0" err="1">
                <a:effectLst/>
                <a:latin typeface="Times New Roman" panose="02020603050405020304" pitchFamily="18" charset="0"/>
                <a:ea typeface="Calibri" panose="020F0502020204030204" pitchFamily="34" charset="0"/>
                <a:cs typeface="Arial" panose="020B0604020202020204" pitchFamily="34" charset="0"/>
              </a:rPr>
              <a:t>Tav</a:t>
            </a:r>
            <a:r>
              <a:rPr lang="en-US" sz="2800" kern="100" dirty="0">
                <a:effectLst/>
                <a:latin typeface="Times New Roman" panose="02020603050405020304" pitchFamily="18" charset="0"/>
                <a:ea typeface="Calibri" panose="020F0502020204030204" pitchFamily="34" charset="0"/>
                <a:cs typeface="Arial" panose="020B0604020202020204" pitchFamily="34" charset="0"/>
              </a:rPr>
              <a:t>, YHVH, The Complete One, demands nothing less than our complete devotion to Him.</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6193" name="Straight Connector 619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6195" name="Straight Connector 619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6197"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9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01"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03"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05"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07"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09"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44477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33" name="Group 3132">
            <a:extLst>
              <a:ext uri="{FF2B5EF4-FFF2-40B4-BE49-F238E27FC236}">
                <a16:creationId xmlns:a16="http://schemas.microsoft.com/office/drawing/2014/main" id="{D5FD13B3-3F58-4777-997E-5447AA079D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130" name="Straight Connector 3129">
              <a:extLst>
                <a:ext uri="{FF2B5EF4-FFF2-40B4-BE49-F238E27FC236}">
                  <a16:creationId xmlns:a16="http://schemas.microsoft.com/office/drawing/2014/main" id="{EFE7BD20-6D81-4370-9DB7-04C9B4E9FC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3131" name="Straight Connector 3130">
              <a:extLst>
                <a:ext uri="{FF2B5EF4-FFF2-40B4-BE49-F238E27FC236}">
                  <a16:creationId xmlns:a16="http://schemas.microsoft.com/office/drawing/2014/main" id="{E08F0ECF-D673-4442-A82C-CDA64905A96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3132" name="Rectangle 23">
              <a:extLst>
                <a:ext uri="{FF2B5EF4-FFF2-40B4-BE49-F238E27FC236}">
                  <a16:creationId xmlns:a16="http://schemas.microsoft.com/office/drawing/2014/main" id="{2AF8E598-80EA-41AD-A0F3-9543D601A0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44" name="Rectangle 25">
              <a:extLst>
                <a:ext uri="{FF2B5EF4-FFF2-40B4-BE49-F238E27FC236}">
                  <a16:creationId xmlns:a16="http://schemas.microsoft.com/office/drawing/2014/main" id="{AC7D6F9C-7670-4ACC-ACE1-A6BD24F5CF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46" name="Isosceles Triangle 3145">
              <a:extLst>
                <a:ext uri="{FF2B5EF4-FFF2-40B4-BE49-F238E27FC236}">
                  <a16:creationId xmlns:a16="http://schemas.microsoft.com/office/drawing/2014/main" id="{FF420142-D3AA-46D3-A3A5-250686CD7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47" name="Rectangle 27">
              <a:extLst>
                <a:ext uri="{FF2B5EF4-FFF2-40B4-BE49-F238E27FC236}">
                  <a16:creationId xmlns:a16="http://schemas.microsoft.com/office/drawing/2014/main" id="{051037D6-83DE-41D6-9103-84ABD0FEEB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48" name="Rectangle 28">
              <a:extLst>
                <a:ext uri="{FF2B5EF4-FFF2-40B4-BE49-F238E27FC236}">
                  <a16:creationId xmlns:a16="http://schemas.microsoft.com/office/drawing/2014/main" id="{FCAED6F3-E1FA-489A-A2B1-E97972EB47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49" name="Rectangle 29">
              <a:extLst>
                <a:ext uri="{FF2B5EF4-FFF2-40B4-BE49-F238E27FC236}">
                  <a16:creationId xmlns:a16="http://schemas.microsoft.com/office/drawing/2014/main" id="{AA247423-55F2-4D5D-806A-BE33BE6B19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42" name="Isosceles Triangle 3141">
              <a:extLst>
                <a:ext uri="{FF2B5EF4-FFF2-40B4-BE49-F238E27FC236}">
                  <a16:creationId xmlns:a16="http://schemas.microsoft.com/office/drawing/2014/main" id="{B2FE1F39-B712-4260-8DA6-3B6A941028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43" name="Isosceles Triangle 3142">
              <a:extLst>
                <a:ext uri="{FF2B5EF4-FFF2-40B4-BE49-F238E27FC236}">
                  <a16:creationId xmlns:a16="http://schemas.microsoft.com/office/drawing/2014/main" id="{0259AF7F-DAB9-4EE7-BBEF-7B961E5CF3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5" name="Title 4">
            <a:extLst>
              <a:ext uri="{FF2B5EF4-FFF2-40B4-BE49-F238E27FC236}">
                <a16:creationId xmlns:a16="http://schemas.microsoft.com/office/drawing/2014/main" id="{67F08A5F-CDB2-C7B9-C1C1-627E930E04EA}"/>
              </a:ext>
            </a:extLst>
          </p:cNvPr>
          <p:cNvSpPr>
            <a:spLocks noGrp="1"/>
          </p:cNvSpPr>
          <p:nvPr>
            <p:ph type="title"/>
          </p:nvPr>
        </p:nvSpPr>
        <p:spPr>
          <a:xfrm>
            <a:off x="5536734" y="609600"/>
            <a:ext cx="3737268" cy="1320800"/>
          </a:xfrm>
        </p:spPr>
        <p:txBody>
          <a:bodyPr vert="horz" lIns="91440" tIns="45720" rIns="91440" bIns="45720" rtlCol="0" anchor="t">
            <a:normAutofit/>
          </a:bodyPr>
          <a:lstStyle/>
          <a:p>
            <a:r>
              <a:rPr lang="en-US" dirty="0"/>
              <a:t>       </a:t>
            </a:r>
            <a:r>
              <a:rPr lang="en-US" b="1" dirty="0">
                <a:solidFill>
                  <a:schemeClr val="accent3">
                    <a:lumMod val="75000"/>
                  </a:schemeClr>
                </a:solidFill>
              </a:rPr>
              <a:t>Fulfilled</a:t>
            </a:r>
          </a:p>
        </p:txBody>
      </p:sp>
      <p:sp>
        <p:nvSpPr>
          <p:cNvPr id="3128" name="Content Placeholder 3127">
            <a:extLst>
              <a:ext uri="{FF2B5EF4-FFF2-40B4-BE49-F238E27FC236}">
                <a16:creationId xmlns:a16="http://schemas.microsoft.com/office/drawing/2014/main" id="{218D2DFA-7FC1-D3DB-452D-9643AE274BC4}"/>
              </a:ext>
            </a:extLst>
          </p:cNvPr>
          <p:cNvSpPr>
            <a:spLocks noGrp="1"/>
          </p:cNvSpPr>
          <p:nvPr>
            <p:ph sz="half" idx="1"/>
          </p:nvPr>
        </p:nvSpPr>
        <p:spPr>
          <a:xfrm>
            <a:off x="5299590" y="1912347"/>
            <a:ext cx="4763558" cy="3880773"/>
          </a:xfrm>
        </p:spPr>
        <p:txBody>
          <a:bodyPr vert="horz" lIns="91440" tIns="45720" rIns="91440" bIns="45720" rtlCol="0">
            <a:normAutofit/>
          </a:bodyPr>
          <a:lstStyle/>
          <a:p>
            <a:pPr marL="0" indent="0"/>
            <a:endParaRPr lang="en-US" dirty="0">
              <a:effectLst/>
            </a:endParaRPr>
          </a:p>
          <a:p>
            <a:pPr marL="0" indent="0">
              <a:buNone/>
            </a:pPr>
            <a:r>
              <a:rPr lang="en-US" sz="2800" b="1" dirty="0">
                <a:effectLst/>
              </a:rPr>
              <a:t>Through the atoning Blood of Messiah Yeshua and the power of Ruach </a:t>
            </a:r>
            <a:r>
              <a:rPr lang="en-US" sz="2800" b="1" dirty="0" err="1">
                <a:effectLst/>
              </a:rPr>
              <a:t>Kodesh</a:t>
            </a:r>
            <a:r>
              <a:rPr lang="en-US" sz="2800" b="1" dirty="0">
                <a:effectLst/>
              </a:rPr>
              <a:t>, ADONAI consecrates believers for service to Him </a:t>
            </a:r>
            <a:r>
              <a:rPr lang="en-US" sz="2800" b="1" dirty="0">
                <a:solidFill>
                  <a:srgbClr val="FF0000"/>
                </a:solidFill>
                <a:effectLst/>
              </a:rPr>
              <a:t>(1 Pet. 1:1-2)</a:t>
            </a:r>
          </a:p>
          <a:p>
            <a:pPr marL="0" indent="0"/>
            <a:endParaRPr lang="en-US" dirty="0">
              <a:effectLst/>
            </a:endParaRPr>
          </a:p>
        </p:txBody>
      </p:sp>
      <p:pic>
        <p:nvPicPr>
          <p:cNvPr id="3" name="Content Placeholder 2" descr="burning and shining light: The Blood Of Jesus">
            <a:extLst>
              <a:ext uri="{FF2B5EF4-FFF2-40B4-BE49-F238E27FC236}">
                <a16:creationId xmlns:a16="http://schemas.microsoft.com/office/drawing/2014/main" id="{DE9406D9-8E13-0F2B-5ADD-F6AFC0F360DC}"/>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4133" r="33554"/>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3145" name="Isosceles Triangle 314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4498173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39178BE9-53D8-441A-8691-0ED3B464B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descr="A close-up of a sunflower&#10;&#10;Description automatically generated">
            <a:extLst>
              <a:ext uri="{FF2B5EF4-FFF2-40B4-BE49-F238E27FC236}">
                <a16:creationId xmlns:a16="http://schemas.microsoft.com/office/drawing/2014/main" id="{5417A033-47DC-511F-934F-4A46745DACC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p:blipFill>
        <p:spPr bwMode="auto">
          <a:xfrm>
            <a:off x="1063555" y="643466"/>
            <a:ext cx="10064889" cy="55710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a:extLst>
              <a:ext uri="{FF2B5EF4-FFF2-40B4-BE49-F238E27FC236}">
                <a16:creationId xmlns:a16="http://schemas.microsoft.com/office/drawing/2014/main" id="{4AE3206E-E2E8-B36C-7C7E-CDCA3BDFF4C4}"/>
              </a:ext>
            </a:extLst>
          </p:cNvPr>
          <p:cNvGraphicFramePr/>
          <p:nvPr>
            <p:extLst>
              <p:ext uri="{D42A27DB-BD31-4B8C-83A1-F6EECF244321}">
                <p14:modId xmlns:p14="http://schemas.microsoft.com/office/powerpoint/2010/main" val="1492330393"/>
              </p:ext>
            </p:extLst>
          </p:nvPr>
        </p:nvGraphicFramePr>
        <p:xfrm>
          <a:off x="1115451" y="1067891"/>
          <a:ext cx="9501575" cy="47048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9E06F014-319A-FA65-A4EB-F5ACD83A8233}"/>
              </a:ext>
            </a:extLst>
          </p:cNvPr>
          <p:cNvSpPr txBox="1"/>
          <p:nvPr/>
        </p:nvSpPr>
        <p:spPr>
          <a:xfrm>
            <a:off x="1217959" y="1187699"/>
            <a:ext cx="2529422" cy="4282711"/>
          </a:xfrm>
          <a:prstGeom prst="rect">
            <a:avLst/>
          </a:prstGeom>
          <a:noFill/>
        </p:spPr>
        <p:txBody>
          <a:bodyPr wrap="square" rtlCol="0">
            <a:spAutoFit/>
          </a:bodyPr>
          <a:lstStyle/>
          <a:p>
            <a:pPr algn="ctr" defTabSz="388620">
              <a:spcAft>
                <a:spcPts val="600"/>
              </a:spcAft>
            </a:pPr>
            <a:r>
              <a:rPr lang="en-US" sz="2040" b="1" kern="1200" dirty="0">
                <a:solidFill>
                  <a:schemeClr val="tx1"/>
                </a:solidFill>
                <a:latin typeface="Abadi" panose="020B0604020104020204" pitchFamily="34" charset="0"/>
                <a:ea typeface="+mn-ea"/>
                <a:cs typeface="+mn-cs"/>
              </a:rPr>
              <a:t>1</a:t>
            </a:r>
          </a:p>
          <a:p>
            <a:pPr algn="ctr" defTabSz="388620">
              <a:spcAft>
                <a:spcPts val="600"/>
              </a:spcAft>
            </a:pPr>
            <a:endParaRPr lang="en-US" sz="2600" kern="100" dirty="0">
              <a:effectLst/>
              <a:ea typeface="Calibri" panose="020F0502020204030204" pitchFamily="34" charset="0"/>
              <a:cs typeface="Arial" panose="020B0604020202020204" pitchFamily="34" charset="0"/>
            </a:endParaRPr>
          </a:p>
          <a:p>
            <a:pPr algn="ctr" defTabSz="388620">
              <a:spcAft>
                <a:spcPts val="600"/>
              </a:spcAft>
            </a:pPr>
            <a:r>
              <a:rPr lang="en-US" sz="2600" kern="100" dirty="0">
                <a:effectLst/>
                <a:ea typeface="Calibri" panose="020F0502020204030204" pitchFamily="34" charset="0"/>
                <a:cs typeface="Arial" panose="020B0604020202020204" pitchFamily="34" charset="0"/>
              </a:rPr>
              <a:t>Everything set aside for holiness to Yah must be consecrated.</a:t>
            </a:r>
          </a:p>
          <a:p>
            <a:pPr algn="ctr" defTabSz="388620">
              <a:spcAft>
                <a:spcPts val="600"/>
              </a:spcAft>
            </a:pPr>
            <a:endParaRPr lang="en-US" sz="2500" b="1" kern="100" dirty="0">
              <a:effectLst/>
              <a:ea typeface="Aptos" panose="020B0004020202020204" pitchFamily="34" charset="0"/>
              <a:cs typeface="Times New Roman" panose="02020603050405020304" pitchFamily="18" charset="0"/>
            </a:endParaRPr>
          </a:p>
          <a:p>
            <a:pPr algn="ctr" defTabSz="388620">
              <a:spcAft>
                <a:spcPts val="600"/>
              </a:spcAft>
            </a:pPr>
            <a:r>
              <a:rPr lang="en-US" sz="2380" b="1" kern="100" dirty="0">
                <a:solidFill>
                  <a:schemeClr val="tx1"/>
                </a:solidFill>
                <a:latin typeface="+mn-lt"/>
                <a:ea typeface="+mn-ea"/>
                <a:cs typeface="Times New Roman" panose="02020603050405020304" pitchFamily="18" charset="0"/>
              </a:rPr>
              <a:t>  </a:t>
            </a:r>
          </a:p>
          <a:p>
            <a:pPr algn="ctr" defTabSz="388620">
              <a:spcAft>
                <a:spcPts val="600"/>
              </a:spcAft>
            </a:pPr>
            <a:r>
              <a:rPr lang="en-US" sz="2210" b="1" kern="100" dirty="0">
                <a:solidFill>
                  <a:schemeClr val="tx1"/>
                </a:solidFill>
                <a:latin typeface="+mn-lt"/>
                <a:ea typeface="+mn-ea"/>
                <a:cs typeface="Arial" panose="020B0604020202020204" pitchFamily="34" charset="0"/>
              </a:rPr>
              <a:t> </a:t>
            </a:r>
            <a:endParaRPr lang="en-US" sz="2800" b="1" dirty="0">
              <a:effectLst/>
              <a:ea typeface="Times New Roman" panose="02020603050405020304" pitchFamily="18" charset="0"/>
            </a:endParaRPr>
          </a:p>
        </p:txBody>
      </p:sp>
      <p:sp>
        <p:nvSpPr>
          <p:cNvPr id="5" name="TextBox 4">
            <a:extLst>
              <a:ext uri="{FF2B5EF4-FFF2-40B4-BE49-F238E27FC236}">
                <a16:creationId xmlns:a16="http://schemas.microsoft.com/office/drawing/2014/main" id="{B67C0F97-2657-E706-4662-52833145C319}"/>
              </a:ext>
            </a:extLst>
          </p:cNvPr>
          <p:cNvSpPr txBox="1"/>
          <p:nvPr/>
        </p:nvSpPr>
        <p:spPr>
          <a:xfrm>
            <a:off x="4593224" y="1115419"/>
            <a:ext cx="2682718" cy="4622804"/>
          </a:xfrm>
          <a:prstGeom prst="rect">
            <a:avLst/>
          </a:prstGeom>
          <a:noFill/>
        </p:spPr>
        <p:txBody>
          <a:bodyPr wrap="square" rtlCol="0">
            <a:spAutoFit/>
          </a:bodyPr>
          <a:lstStyle/>
          <a:p>
            <a:pPr algn="ctr" defTabSz="388620">
              <a:spcAft>
                <a:spcPts val="600"/>
              </a:spcAft>
            </a:pPr>
            <a:r>
              <a:rPr lang="en-US" sz="2040" b="1" kern="1200" dirty="0">
                <a:solidFill>
                  <a:schemeClr val="tx1"/>
                </a:solidFill>
                <a:latin typeface="+mn-lt"/>
                <a:ea typeface="+mn-ea"/>
                <a:cs typeface="+mn-cs"/>
              </a:rPr>
              <a:t>2</a:t>
            </a:r>
          </a:p>
          <a:p>
            <a:pPr algn="ctr" defTabSz="388620">
              <a:spcAft>
                <a:spcPts val="600"/>
              </a:spcAft>
            </a:pPr>
            <a:endParaRPr lang="en-US" sz="2600" kern="100" dirty="0">
              <a:effectLst/>
              <a:ea typeface="Calibri" panose="020F0502020204030204" pitchFamily="34" charset="0"/>
              <a:cs typeface="Arial" panose="020B0604020202020204" pitchFamily="34" charset="0"/>
            </a:endParaRPr>
          </a:p>
          <a:p>
            <a:pPr algn="ctr" defTabSz="388620">
              <a:spcAft>
                <a:spcPts val="600"/>
              </a:spcAft>
            </a:pPr>
            <a:r>
              <a:rPr lang="en-US" sz="2600" kern="100" dirty="0">
                <a:effectLst/>
                <a:ea typeface="Calibri" panose="020F0502020204030204" pitchFamily="34" charset="0"/>
                <a:cs typeface="Arial" panose="020B0604020202020204" pitchFamily="34" charset="0"/>
              </a:rPr>
              <a:t>Living by Ruach </a:t>
            </a:r>
            <a:r>
              <a:rPr lang="en-US" sz="2600" kern="100" dirty="0" err="1">
                <a:effectLst/>
                <a:ea typeface="Calibri" panose="020F0502020204030204" pitchFamily="34" charset="0"/>
                <a:cs typeface="Arial" panose="020B0604020202020204" pitchFamily="34" charset="0"/>
              </a:rPr>
              <a:t>Kodesh</a:t>
            </a:r>
            <a:r>
              <a:rPr lang="en-US" sz="2600" kern="100" dirty="0">
                <a:effectLst/>
                <a:ea typeface="Calibri" panose="020F0502020204030204" pitchFamily="34" charset="0"/>
                <a:cs typeface="Arial" panose="020B0604020202020204" pitchFamily="34" charset="0"/>
              </a:rPr>
              <a:t> requires instructions in holiness and godliness; seeing the spiritual purpose of the duties given.</a:t>
            </a:r>
            <a:endParaRPr lang="en-US" sz="2600" b="1" kern="100" dirty="0">
              <a:solidFill>
                <a:schemeClr val="tx1"/>
              </a:solidFill>
              <a:ea typeface="+mn-ea"/>
              <a:cs typeface="Times New Roman" panose="02020603050405020304" pitchFamily="18" charset="0"/>
            </a:endParaRPr>
          </a:p>
          <a:p>
            <a:pPr algn="ctr">
              <a:spcAft>
                <a:spcPts val="600"/>
              </a:spcAft>
            </a:pPr>
            <a:endParaRPr lang="en-US" sz="2500" b="1" kern="100" dirty="0">
              <a:solidFill>
                <a:schemeClr val="bg1"/>
              </a:solidFill>
              <a:effectLs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D96DDB4F-7587-0DF0-2E28-B3F84A8C2250}"/>
              </a:ext>
            </a:extLst>
          </p:cNvPr>
          <p:cNvSpPr txBox="1"/>
          <p:nvPr/>
        </p:nvSpPr>
        <p:spPr>
          <a:xfrm>
            <a:off x="7804484" y="1115419"/>
            <a:ext cx="2682718" cy="4635884"/>
          </a:xfrm>
          <a:prstGeom prst="rect">
            <a:avLst/>
          </a:prstGeom>
          <a:noFill/>
        </p:spPr>
        <p:txBody>
          <a:bodyPr wrap="square" rtlCol="0">
            <a:spAutoFit/>
          </a:bodyPr>
          <a:lstStyle/>
          <a:p>
            <a:pPr algn="ctr" defTabSz="388620">
              <a:spcAft>
                <a:spcPts val="600"/>
              </a:spcAft>
            </a:pPr>
            <a:r>
              <a:rPr lang="en-US" sz="2125" b="1" kern="1200" dirty="0">
                <a:solidFill>
                  <a:schemeClr val="tx1"/>
                </a:solidFill>
                <a:latin typeface="+mn-lt"/>
                <a:ea typeface="+mn-ea"/>
                <a:cs typeface="+mn-cs"/>
              </a:rPr>
              <a:t>3</a:t>
            </a:r>
          </a:p>
          <a:p>
            <a:pPr algn="ctr" defTabSz="388620">
              <a:spcAft>
                <a:spcPts val="600"/>
              </a:spcAft>
            </a:pPr>
            <a:endParaRPr lang="en-US" sz="2600" dirty="0">
              <a:effectLst/>
              <a:ea typeface="Calibri" panose="020F0502020204030204" pitchFamily="34" charset="0"/>
            </a:endParaRPr>
          </a:p>
          <a:p>
            <a:pPr algn="ctr" defTabSz="388620">
              <a:spcAft>
                <a:spcPts val="600"/>
              </a:spcAft>
            </a:pPr>
            <a:r>
              <a:rPr lang="en-US" sz="2600" dirty="0">
                <a:effectLst/>
                <a:ea typeface="Calibri" panose="020F0502020204030204" pitchFamily="34" charset="0"/>
              </a:rPr>
              <a:t>Yah consecrates His servants from the inside-out (heart); ensuring our heart is fully and thoroughly devoted to Him</a:t>
            </a:r>
            <a:r>
              <a:rPr lang="en-US" sz="2600" b="1" kern="100" dirty="0">
                <a:effectLst/>
                <a:ea typeface="Aptos" panose="020B0004020202020204" pitchFamily="34" charset="0"/>
                <a:cs typeface="Times New Roman" panose="02020603050405020304" pitchFamily="18" charset="0"/>
              </a:rPr>
              <a:t>.</a:t>
            </a:r>
          </a:p>
          <a:p>
            <a:pPr algn="ctr" defTabSz="388620">
              <a:spcAft>
                <a:spcPts val="600"/>
              </a:spcAft>
            </a:pPr>
            <a:endParaRPr lang="en-US" sz="2500" b="1"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5634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227" name="Group 4226">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228" name="Straight Connector 4227">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229" name="Straight Connector 4228">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230"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31"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32" name="Isosceles Triangle 4231">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33"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34"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35"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36" name="Isosceles Triangle 4235">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37" name="Isosceles Triangle 4236">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7" name="Title 6">
            <a:extLst>
              <a:ext uri="{FF2B5EF4-FFF2-40B4-BE49-F238E27FC236}">
                <a16:creationId xmlns:a16="http://schemas.microsoft.com/office/drawing/2014/main" id="{5EF0AD69-521E-78C1-91CE-4BE8712D0AD1}"/>
              </a:ext>
            </a:extLst>
          </p:cNvPr>
          <p:cNvSpPr>
            <a:spLocks noGrp="1"/>
          </p:cNvSpPr>
          <p:nvPr>
            <p:ph type="title"/>
          </p:nvPr>
        </p:nvSpPr>
        <p:spPr>
          <a:xfrm>
            <a:off x="677334" y="609600"/>
            <a:ext cx="8596668" cy="1320800"/>
          </a:xfrm>
        </p:spPr>
        <p:txBody>
          <a:bodyPr vert="horz" lIns="91440" tIns="45720" rIns="91440" bIns="45720" rtlCol="0" anchor="t">
            <a:normAutofit/>
          </a:bodyPr>
          <a:lstStyle/>
          <a:p>
            <a:pPr algn="r"/>
            <a:r>
              <a:rPr lang="en-US" dirty="0"/>
              <a:t> </a:t>
            </a:r>
            <a:r>
              <a:rPr lang="en-US" b="1" dirty="0"/>
              <a:t>Application</a:t>
            </a:r>
          </a:p>
        </p:txBody>
      </p:sp>
      <p:pic>
        <p:nvPicPr>
          <p:cNvPr id="1028" name="Picture 4" descr="See related image detail. Examine Yourself - YouTube">
            <a:extLst>
              <a:ext uri="{FF2B5EF4-FFF2-40B4-BE49-F238E27FC236}">
                <a16:creationId xmlns:a16="http://schemas.microsoft.com/office/drawing/2014/main" id="{EDC4E458-20E0-7331-D916-87DBE2CEF295}"/>
              </a:ext>
            </a:extLst>
          </p:cNvPr>
          <p:cNvPicPr>
            <a:picLocks noGrp="1" noChangeAspect="1" noChangeArrowheads="1"/>
          </p:cNvPicPr>
          <p:nvPr>
            <p:ph sz="half" idx="2"/>
          </p:nvPr>
        </p:nvPicPr>
        <p:blipFill>
          <a:blip r:embed="rId2">
            <a:extLst>
              <a:ext uri="{BEBA8EAE-BF5A-486C-A8C5-ECC9F3942E4B}">
                <a14:imgProps xmlns:a14="http://schemas.microsoft.com/office/drawing/2010/main">
                  <a14:imgLayer r:embed="rId3">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817474" y="2159331"/>
            <a:ext cx="5283289" cy="29803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54A587C0-3CCB-9867-E4CD-B9F2A9878933}"/>
              </a:ext>
            </a:extLst>
          </p:cNvPr>
          <p:cNvSpPr>
            <a:spLocks noGrp="1"/>
          </p:cNvSpPr>
          <p:nvPr>
            <p:ph sz="half" idx="1"/>
          </p:nvPr>
        </p:nvSpPr>
        <p:spPr>
          <a:xfrm>
            <a:off x="6416039" y="2160589"/>
            <a:ext cx="3417772" cy="3880773"/>
          </a:xfrm>
        </p:spPr>
        <p:txBody>
          <a:bodyPr vert="horz" lIns="91440" tIns="45720" rIns="91440" bIns="45720" rtlCol="0">
            <a:normAutofit/>
          </a:bodyPr>
          <a:lstStyle/>
          <a:p>
            <a:pPr marL="0" indent="0"/>
            <a:endParaRPr lang="en-US" sz="1500" dirty="0">
              <a:effectLst/>
            </a:endParaRPr>
          </a:p>
          <a:p>
            <a:pPr marL="0" indent="0">
              <a:buNone/>
            </a:pPr>
            <a:r>
              <a:rPr lang="en-US" sz="2800" dirty="0">
                <a:effectLst/>
              </a:rPr>
              <a:t>Examine your heart (character) and repent.  Give ADONAI your whole heart, learn of His ways, and obey Him.</a:t>
            </a:r>
          </a:p>
          <a:p>
            <a:pPr marL="0" indent="0"/>
            <a:endParaRPr lang="en-US" sz="1500" dirty="0">
              <a:effectLst/>
            </a:endParaRPr>
          </a:p>
          <a:p>
            <a:pPr marL="0" indent="0"/>
            <a:endParaRPr lang="en-US" sz="1500" dirty="0">
              <a:effectLst/>
            </a:endParaRPr>
          </a:p>
        </p:txBody>
      </p:sp>
    </p:spTree>
    <p:extLst>
      <p:ext uri="{BB962C8B-B14F-4D97-AF65-F5344CB8AC3E}">
        <p14:creationId xmlns:p14="http://schemas.microsoft.com/office/powerpoint/2010/main" val="371550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727092-A96B-F060-B169-0C70317A87C4}"/>
              </a:ext>
            </a:extLst>
          </p:cNvPr>
          <p:cNvSpPr>
            <a:spLocks noGrp="1"/>
          </p:cNvSpPr>
          <p:nvPr>
            <p:ph type="title"/>
          </p:nvPr>
        </p:nvSpPr>
        <p:spPr>
          <a:xfrm>
            <a:off x="1918758" y="2278493"/>
            <a:ext cx="8354484" cy="1473025"/>
          </a:xfrm>
        </p:spPr>
        <p:txBody>
          <a:bodyPr vert="horz" lIns="91440" tIns="45720" rIns="91440" bIns="45720" rtlCol="0" anchor="b">
            <a:normAutofit/>
          </a:bodyPr>
          <a:lstStyle/>
          <a:p>
            <a:pPr algn="ctr"/>
            <a:r>
              <a:rPr lang="en-US" sz="4800" b="1" dirty="0"/>
              <a:t>Communication of </a:t>
            </a:r>
            <a:r>
              <a:rPr lang="en-US" sz="4800" b="1" dirty="0" err="1"/>
              <a:t>YHvH</a:t>
            </a:r>
            <a:endParaRPr lang="en-US" sz="4800" b="1" dirty="0"/>
          </a:p>
        </p:txBody>
      </p:sp>
      <p:sp>
        <p:nvSpPr>
          <p:cNvPr id="6" name="Content Placeholder 5">
            <a:extLst>
              <a:ext uri="{FF2B5EF4-FFF2-40B4-BE49-F238E27FC236}">
                <a16:creationId xmlns:a16="http://schemas.microsoft.com/office/drawing/2014/main" id="{E3A7FD65-33D8-D9E1-994A-49E4D240B919}"/>
              </a:ext>
            </a:extLst>
          </p:cNvPr>
          <p:cNvSpPr>
            <a:spLocks noGrp="1"/>
          </p:cNvSpPr>
          <p:nvPr>
            <p:ph sz="half" idx="1"/>
          </p:nvPr>
        </p:nvSpPr>
        <p:spPr>
          <a:xfrm>
            <a:off x="1918758" y="3751520"/>
            <a:ext cx="8354484" cy="803547"/>
          </a:xfrm>
        </p:spPr>
        <p:txBody>
          <a:bodyPr vert="horz" lIns="91440" tIns="45720" rIns="91440" bIns="45720" rtlCol="0" anchor="t">
            <a:normAutofit/>
          </a:bodyPr>
          <a:lstStyle/>
          <a:p>
            <a:pPr marL="0" indent="0" algn="ctr">
              <a:buNone/>
            </a:pPr>
            <a:endParaRPr lang="en-US" cap="all" dirty="0"/>
          </a:p>
        </p:txBody>
      </p:sp>
      <p:pic>
        <p:nvPicPr>
          <p:cNvPr id="23" name="Content Placeholder 22" descr="A picture containing nature, cloud, night sky&#10;&#10;Description automatically generated">
            <a:extLst>
              <a:ext uri="{FF2B5EF4-FFF2-40B4-BE49-F238E27FC236}">
                <a16:creationId xmlns:a16="http://schemas.microsoft.com/office/drawing/2014/main" id="{151A1533-6A60-847E-B8C9-6B408479FB0A}"/>
              </a:ext>
            </a:extLst>
          </p:cNvPr>
          <p:cNvPicPr>
            <a:picLocks noGrp="1" noChangeAspect="1"/>
          </p:cNvPicPr>
          <p:nvPr>
            <p:ph sz="half" idx="2"/>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r="34920"/>
          <a:stretch/>
        </p:blipFill>
        <p:spPr>
          <a:xfrm>
            <a:off x="2173573" y="0"/>
            <a:ext cx="7764906" cy="6784723"/>
          </a:xfrm>
          <a:prstGeom prst="rect">
            <a:avLst/>
          </a:prstGeom>
        </p:spPr>
      </p:pic>
      <p:pic>
        <p:nvPicPr>
          <p:cNvPr id="11" name="Picture 10">
            <a:extLst>
              <a:ext uri="{FF2B5EF4-FFF2-40B4-BE49-F238E27FC236}">
                <a16:creationId xmlns:a16="http://schemas.microsoft.com/office/drawing/2014/main" id="{46611EF1-7636-E17F-9FC3-3F15A7C57A26}"/>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brightnessContrast bright="40000" contrast="-40000"/>
                    </a14:imgEffect>
                  </a14:imgLayer>
                </a14:imgProps>
              </a:ext>
              <a:ext uri="{28A0092B-C50C-407E-A947-70E740481C1C}">
                <a14:useLocalDpi xmlns:a14="http://schemas.microsoft.com/office/drawing/2010/main" val="0"/>
              </a:ext>
            </a:extLst>
          </a:blip>
          <a:srcRect t="1316"/>
          <a:stretch/>
        </p:blipFill>
        <p:spPr>
          <a:xfrm>
            <a:off x="16670" y="10"/>
            <a:ext cx="12191980" cy="6857990"/>
          </a:xfrm>
          <a:custGeom>
            <a:avLst/>
            <a:gdLst/>
            <a:ahLst/>
            <a:cxnLst/>
            <a:rect l="l" t="t" r="r" b="b"/>
            <a:pathLst>
              <a:path w="12192000" h="6858000">
                <a:moveTo>
                  <a:pt x="6090347" y="706999"/>
                </a:moveTo>
                <a:cubicBezTo>
                  <a:pt x="4588386" y="706999"/>
                  <a:pt x="3370806" y="1924579"/>
                  <a:pt x="3370806" y="3426541"/>
                </a:cubicBezTo>
                <a:cubicBezTo>
                  <a:pt x="3370806" y="4928503"/>
                  <a:pt x="4588386" y="6146083"/>
                  <a:pt x="6090347" y="6146083"/>
                </a:cubicBezTo>
                <a:cubicBezTo>
                  <a:pt x="7592308" y="6146083"/>
                  <a:pt x="8809888" y="4928503"/>
                  <a:pt x="8809888" y="3426541"/>
                </a:cubicBezTo>
                <a:cubicBezTo>
                  <a:pt x="8809888" y="1924579"/>
                  <a:pt x="7592308" y="706999"/>
                  <a:pt x="6090347" y="706999"/>
                </a:cubicBezTo>
                <a:close/>
                <a:moveTo>
                  <a:pt x="6082303" y="247854"/>
                </a:moveTo>
                <a:cubicBezTo>
                  <a:pt x="7836802" y="247854"/>
                  <a:pt x="9259104" y="1671227"/>
                  <a:pt x="9259104" y="3427045"/>
                </a:cubicBezTo>
                <a:cubicBezTo>
                  <a:pt x="9259104" y="5182864"/>
                  <a:pt x="7836802" y="6606237"/>
                  <a:pt x="6082303" y="6606237"/>
                </a:cubicBezTo>
                <a:cubicBezTo>
                  <a:pt x="4327804" y="6606237"/>
                  <a:pt x="2905501" y="5182864"/>
                  <a:pt x="2905501" y="3427045"/>
                </a:cubicBezTo>
                <a:cubicBezTo>
                  <a:pt x="2905501" y="1671227"/>
                  <a:pt x="4327804" y="247854"/>
                  <a:pt x="6082303" y="247854"/>
                </a:cubicBezTo>
                <a:close/>
                <a:moveTo>
                  <a:pt x="7947654" y="0"/>
                </a:moveTo>
                <a:lnTo>
                  <a:pt x="12192000" y="0"/>
                </a:lnTo>
                <a:lnTo>
                  <a:pt x="12192000" y="6858000"/>
                </a:lnTo>
                <a:lnTo>
                  <a:pt x="7923439" y="6858000"/>
                </a:lnTo>
                <a:lnTo>
                  <a:pt x="7938929" y="6850061"/>
                </a:lnTo>
                <a:cubicBezTo>
                  <a:pt x="9153123" y="6189975"/>
                  <a:pt x="9977382" y="4902578"/>
                  <a:pt x="9977382" y="3422520"/>
                </a:cubicBezTo>
                <a:cubicBezTo>
                  <a:pt x="9977382" y="2009738"/>
                  <a:pt x="9226353" y="772500"/>
                  <a:pt x="8102044" y="88839"/>
                </a:cubicBezTo>
                <a:close/>
                <a:moveTo>
                  <a:pt x="0" y="0"/>
                </a:moveTo>
                <a:lnTo>
                  <a:pt x="4216953" y="0"/>
                </a:lnTo>
                <a:lnTo>
                  <a:pt x="4062563" y="88839"/>
                </a:lnTo>
                <a:cubicBezTo>
                  <a:pt x="2938253" y="772500"/>
                  <a:pt x="2187224" y="2009738"/>
                  <a:pt x="2187224" y="3422520"/>
                </a:cubicBezTo>
                <a:cubicBezTo>
                  <a:pt x="2187224" y="4902578"/>
                  <a:pt x="3011483" y="6189975"/>
                  <a:pt x="4225677" y="6850061"/>
                </a:cubicBezTo>
                <a:lnTo>
                  <a:pt x="4241167" y="6858000"/>
                </a:lnTo>
                <a:lnTo>
                  <a:pt x="0" y="6858000"/>
                </a:lnTo>
                <a:close/>
              </a:path>
            </a:pathLst>
          </a:custGeom>
          <a:ln w="60325" cmpd="dbl">
            <a:solidFill>
              <a:schemeClr val="tx1"/>
            </a:solidFill>
          </a:ln>
        </p:spPr>
      </p:pic>
      <p:sp>
        <p:nvSpPr>
          <p:cNvPr id="2" name="TextBox 1">
            <a:extLst>
              <a:ext uri="{FF2B5EF4-FFF2-40B4-BE49-F238E27FC236}">
                <a16:creationId xmlns:a16="http://schemas.microsoft.com/office/drawing/2014/main" id="{E5904DC3-5900-9766-CC82-19F631D2BF40}"/>
              </a:ext>
            </a:extLst>
          </p:cNvPr>
          <p:cNvSpPr txBox="1"/>
          <p:nvPr/>
        </p:nvSpPr>
        <p:spPr>
          <a:xfrm>
            <a:off x="1405938" y="3724070"/>
            <a:ext cx="9996854" cy="830997"/>
          </a:xfrm>
          <a:prstGeom prst="rect">
            <a:avLst/>
          </a:prstGeom>
          <a:solidFill>
            <a:schemeClr val="accent1">
              <a:lumMod val="50000"/>
            </a:schemeClr>
          </a:solidFill>
          <a:scene3d>
            <a:camera prst="orthographicFront"/>
            <a:lightRig rig="threePt" dir="t"/>
          </a:scene3d>
          <a:sp3d>
            <a:bevelT prst="relaxedInset"/>
          </a:sp3d>
        </p:spPr>
        <p:txBody>
          <a:bodyPr wrap="square" rtlCol="0">
            <a:spAutoFit/>
          </a:bodyPr>
          <a:lstStyle/>
          <a:p>
            <a:pPr algn="ctr"/>
            <a:r>
              <a:rPr lang="en-US" sz="4800" b="1" i="1" dirty="0">
                <a:solidFill>
                  <a:srgbClr val="FFFFFF"/>
                </a:solidFill>
                <a:latin typeface="Arial Rounded MT Bold" panose="020F0704030504030204" pitchFamily="34" charset="0"/>
              </a:rPr>
              <a:t>“Just Let It Happen To You!”</a:t>
            </a:r>
          </a:p>
        </p:txBody>
      </p:sp>
    </p:spTree>
    <p:extLst>
      <p:ext uri="{BB962C8B-B14F-4D97-AF65-F5344CB8AC3E}">
        <p14:creationId xmlns:p14="http://schemas.microsoft.com/office/powerpoint/2010/main" val="3221328062"/>
      </p:ext>
    </p:extLst>
  </p:cSld>
  <p:clrMapOvr>
    <a:masterClrMapping/>
  </p:clrMapOvr>
</p:sld>
</file>

<file path=ppt/theme/theme1.xml><?xml version="1.0" encoding="utf-8"?>
<a:theme xmlns:a="http://schemas.openxmlformats.org/drawingml/2006/main" name="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27625</TotalTime>
  <Words>343</Words>
  <Application>Microsoft Office PowerPoint</Application>
  <PresentationFormat>Widescreen</PresentationFormat>
  <Paragraphs>43</Paragraphs>
  <Slides>10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Abadi</vt:lpstr>
      <vt:lpstr>Aptos</vt:lpstr>
      <vt:lpstr>Arial</vt:lpstr>
      <vt:lpstr>Arial Rounded MT Bold</vt:lpstr>
      <vt:lpstr>Calibri</vt:lpstr>
      <vt:lpstr>Times New Roman</vt:lpstr>
      <vt:lpstr>Trebuchet MS</vt:lpstr>
      <vt:lpstr>Wingdings 3</vt:lpstr>
      <vt:lpstr>Facet</vt:lpstr>
      <vt:lpstr>PowerPoint Presentation</vt:lpstr>
      <vt:lpstr>Jeramiah 7.21-8.3</vt:lpstr>
      <vt:lpstr>Jeramiah 7.21-8.3</vt:lpstr>
      <vt:lpstr>Connection between the Prophet  &amp; Parashah</vt:lpstr>
      <vt:lpstr>  KEY THOUGHT</vt:lpstr>
      <vt:lpstr>       Fulfilled</vt:lpstr>
      <vt:lpstr>PowerPoint Presentation</vt:lpstr>
      <vt:lpstr> Application</vt:lpstr>
      <vt:lpstr>Communication of YHvH</vt:lpstr>
      <vt:lpstr>Applying the living &amp; active word of Yah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7th Tevet 5783</dc:title>
  <dc:creator>BMarie Stone</dc:creator>
  <cp:lastModifiedBy>Lonnita Deadwyler</cp:lastModifiedBy>
  <cp:revision>370</cp:revision>
  <cp:lastPrinted>2024-03-20T20:28:58Z</cp:lastPrinted>
  <dcterms:created xsi:type="dcterms:W3CDTF">2022-12-30T23:49:20Z</dcterms:created>
  <dcterms:modified xsi:type="dcterms:W3CDTF">2024-03-31T16:56:15Z</dcterms:modified>
</cp:coreProperties>
</file>