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213" r:id="rId1"/>
  </p:sldMasterIdLst>
  <p:notesMasterIdLst>
    <p:notesMasterId r:id="rId12"/>
  </p:notesMasterIdLst>
  <p:sldIdLst>
    <p:sldId id="305" r:id="rId2"/>
    <p:sldId id="489" r:id="rId3"/>
    <p:sldId id="464" r:id="rId4"/>
    <p:sldId id="466" r:id="rId5"/>
    <p:sldId id="467" r:id="rId6"/>
    <p:sldId id="468" r:id="rId7"/>
    <p:sldId id="469" r:id="rId8"/>
    <p:sldId id="465" r:id="rId9"/>
    <p:sldId id="326" r:id="rId10"/>
    <p:sldId id="460" r:id="rId11"/>
  </p:sldIdLst>
  <p:sldSz cx="12192000" cy="6858000"/>
  <p:notesSz cx="7077075" cy="9363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FF"/>
    <a:srgbClr val="CCFF99"/>
    <a:srgbClr val="66FF33"/>
    <a:srgbClr val="FFC000"/>
    <a:srgbClr val="99CC00"/>
    <a:srgbClr val="FF00FF"/>
    <a:srgbClr val="FFA5A0"/>
    <a:srgbClr val="FF33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3" autoAdjust="0"/>
    <p:restoredTop sz="91750" autoAdjust="0"/>
  </p:normalViewPr>
  <p:slideViewPr>
    <p:cSldViewPr snapToGrid="0">
      <p:cViewPr varScale="1">
        <p:scale>
          <a:sx n="111" d="100"/>
          <a:sy n="111" d="100"/>
        </p:scale>
        <p:origin x="594" y="96"/>
      </p:cViewPr>
      <p:guideLst/>
    </p:cSldViewPr>
  </p:slideViewPr>
  <p:notesTextViewPr>
    <p:cViewPr>
      <p:scale>
        <a:sx n="1" d="1"/>
        <a:sy n="1" d="1"/>
      </p:scale>
      <p:origin x="0" y="0"/>
    </p:cViewPr>
  </p:notesTextViewPr>
  <p:notesViewPr>
    <p:cSldViewPr snapToGrid="0">
      <p:cViewPr>
        <p:scale>
          <a:sx n="100" d="100"/>
          <a:sy n="100" d="100"/>
        </p:scale>
        <p:origin x="1011" y="-1485"/>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nnita Deadwyler" userId="57f7c924a8d28b31" providerId="LiveId" clId="{334FB051-60E5-4E4D-82C4-776D4B97A924}"/>
    <pc:docChg chg="delSld">
      <pc:chgData name="Lonnita Deadwyler" userId="57f7c924a8d28b31" providerId="LiveId" clId="{334FB051-60E5-4E4D-82C4-776D4B97A924}" dt="2024-04-28T15:59:16.817" v="2" actId="47"/>
      <pc:docMkLst>
        <pc:docMk/>
      </pc:docMkLst>
      <pc:sldChg chg="del">
        <pc:chgData name="Lonnita Deadwyler" userId="57f7c924a8d28b31" providerId="LiveId" clId="{334FB051-60E5-4E4D-82C4-776D4B97A924}" dt="2024-04-28T15:58:57.353" v="0" actId="47"/>
        <pc:sldMkLst>
          <pc:docMk/>
          <pc:sldMk cId="316206621" sldId="259"/>
        </pc:sldMkLst>
      </pc:sldChg>
      <pc:sldChg chg="del">
        <pc:chgData name="Lonnita Deadwyler" userId="57f7c924a8d28b31" providerId="LiveId" clId="{334FB051-60E5-4E4D-82C4-776D4B97A924}" dt="2024-04-28T15:58:57.353" v="0" actId="47"/>
        <pc:sldMkLst>
          <pc:docMk/>
          <pc:sldMk cId="3933869805" sldId="379"/>
        </pc:sldMkLst>
      </pc:sldChg>
      <pc:sldChg chg="del">
        <pc:chgData name="Lonnita Deadwyler" userId="57f7c924a8d28b31" providerId="LiveId" clId="{334FB051-60E5-4E4D-82C4-776D4B97A924}" dt="2024-04-28T15:59:16.817" v="2" actId="47"/>
        <pc:sldMkLst>
          <pc:docMk/>
          <pc:sldMk cId="4036586331" sldId="388"/>
        </pc:sldMkLst>
      </pc:sldChg>
      <pc:sldChg chg="del">
        <pc:chgData name="Lonnita Deadwyler" userId="57f7c924a8d28b31" providerId="LiveId" clId="{334FB051-60E5-4E4D-82C4-776D4B97A924}" dt="2024-04-28T15:58:57.353" v="0" actId="47"/>
        <pc:sldMkLst>
          <pc:docMk/>
          <pc:sldMk cId="2267153357" sldId="402"/>
        </pc:sldMkLst>
      </pc:sldChg>
      <pc:sldChg chg="del">
        <pc:chgData name="Lonnita Deadwyler" userId="57f7c924a8d28b31" providerId="LiveId" clId="{334FB051-60E5-4E4D-82C4-776D4B97A924}" dt="2024-04-28T15:58:57.353" v="0" actId="47"/>
        <pc:sldMkLst>
          <pc:docMk/>
          <pc:sldMk cId="221154857" sldId="455"/>
        </pc:sldMkLst>
      </pc:sldChg>
      <pc:sldChg chg="del">
        <pc:chgData name="Lonnita Deadwyler" userId="57f7c924a8d28b31" providerId="LiveId" clId="{334FB051-60E5-4E4D-82C4-776D4B97A924}" dt="2024-04-28T15:58:57.353" v="0" actId="47"/>
        <pc:sldMkLst>
          <pc:docMk/>
          <pc:sldMk cId="2905447871" sldId="475"/>
        </pc:sldMkLst>
      </pc:sldChg>
      <pc:sldChg chg="del">
        <pc:chgData name="Lonnita Deadwyler" userId="57f7c924a8d28b31" providerId="LiveId" clId="{334FB051-60E5-4E4D-82C4-776D4B97A924}" dt="2024-04-28T15:59:13.709" v="1" actId="2696"/>
        <pc:sldMkLst>
          <pc:docMk/>
          <pc:sldMk cId="37678769" sldId="490"/>
        </pc:sldMkLst>
      </pc:sldChg>
      <pc:sldChg chg="del">
        <pc:chgData name="Lonnita Deadwyler" userId="57f7c924a8d28b31" providerId="LiveId" clId="{334FB051-60E5-4E4D-82C4-776D4B97A924}" dt="2024-04-28T15:58:57.353" v="0" actId="47"/>
        <pc:sldMkLst>
          <pc:docMk/>
          <pc:sldMk cId="2640212845" sldId="501"/>
        </pc:sldMkLst>
      </pc:sldChg>
      <pc:sldChg chg="del">
        <pc:chgData name="Lonnita Deadwyler" userId="57f7c924a8d28b31" providerId="LiveId" clId="{334FB051-60E5-4E4D-82C4-776D4B97A924}" dt="2024-04-28T15:59:13.709" v="1" actId="2696"/>
        <pc:sldMkLst>
          <pc:docMk/>
          <pc:sldMk cId="3723675942" sldId="503"/>
        </pc:sldMkLst>
      </pc:sldChg>
      <pc:sldChg chg="del">
        <pc:chgData name="Lonnita Deadwyler" userId="57f7c924a8d28b31" providerId="LiveId" clId="{334FB051-60E5-4E4D-82C4-776D4B97A924}" dt="2024-04-28T15:59:13.709" v="1" actId="2696"/>
        <pc:sldMkLst>
          <pc:docMk/>
          <pc:sldMk cId="299542335" sldId="504"/>
        </pc:sldMkLst>
      </pc:sldChg>
      <pc:sldChg chg="del">
        <pc:chgData name="Lonnita Deadwyler" userId="57f7c924a8d28b31" providerId="LiveId" clId="{334FB051-60E5-4E4D-82C4-776D4B97A924}" dt="2024-04-28T15:59:13.709" v="1" actId="2696"/>
        <pc:sldMkLst>
          <pc:docMk/>
          <pc:sldMk cId="2502085362" sldId="505"/>
        </pc:sldMkLst>
      </pc:sldChg>
      <pc:sldMasterChg chg="delSldLayout">
        <pc:chgData name="Lonnita Deadwyler" userId="57f7c924a8d28b31" providerId="LiveId" clId="{334FB051-60E5-4E4D-82C4-776D4B97A924}" dt="2024-04-28T15:59:16.817" v="2" actId="47"/>
        <pc:sldMasterMkLst>
          <pc:docMk/>
          <pc:sldMasterMk cId="3467083093" sldId="2147485213"/>
        </pc:sldMasterMkLst>
        <pc:sldLayoutChg chg="del">
          <pc:chgData name="Lonnita Deadwyler" userId="57f7c924a8d28b31" providerId="LiveId" clId="{334FB051-60E5-4E4D-82C4-776D4B97A924}" dt="2024-04-28T15:59:16.817" v="2" actId="47"/>
          <pc:sldLayoutMkLst>
            <pc:docMk/>
            <pc:sldMasterMk cId="3467083093" sldId="2147485213"/>
            <pc:sldLayoutMk cId="903409372" sldId="2147485230"/>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A337F8-41FC-4DFF-B555-9542006588AF}" type="doc">
      <dgm:prSet loTypeId="urn:microsoft.com/office/officeart/2005/8/layout/hierarchy4" loCatId="list" qsTypeId="urn:microsoft.com/office/officeart/2005/8/quickstyle/3d4" qsCatId="3D" csTypeId="urn:microsoft.com/office/officeart/2005/8/colors/colorful1" csCatId="colorful" phldr="1"/>
      <dgm:spPr/>
      <dgm:t>
        <a:bodyPr/>
        <a:lstStyle/>
        <a:p>
          <a:endParaRPr lang="en-US"/>
        </a:p>
      </dgm:t>
    </dgm:pt>
    <dgm:pt modelId="{2925AF1A-96D3-49A4-9172-8147B9419EE1}">
      <dgm:prSet phldrT="[Text]" custT="1"/>
      <dgm:spPr/>
      <dgm:t>
        <a:bodyPr/>
        <a:lstStyle/>
        <a:p>
          <a:endParaRPr lang="en-US" sz="4400" dirty="0"/>
        </a:p>
      </dgm:t>
    </dgm:pt>
    <dgm:pt modelId="{F5D8589C-5AA4-42BB-8AF8-804AACFD26E9}" type="parTrans" cxnId="{5C61259D-DEAF-4EC7-8C43-26D3044AF964}">
      <dgm:prSet/>
      <dgm:spPr/>
      <dgm:t>
        <a:bodyPr/>
        <a:lstStyle/>
        <a:p>
          <a:endParaRPr lang="en-US"/>
        </a:p>
      </dgm:t>
    </dgm:pt>
    <dgm:pt modelId="{F79D0AA5-0256-41F2-97BC-42377AA0D41B}" type="sibTrans" cxnId="{5C61259D-DEAF-4EC7-8C43-26D3044AF964}">
      <dgm:prSet/>
      <dgm:spPr/>
      <dgm:t>
        <a:bodyPr/>
        <a:lstStyle/>
        <a:p>
          <a:endParaRPr lang="en-US"/>
        </a:p>
      </dgm:t>
    </dgm:pt>
    <dgm:pt modelId="{FCAE8DDF-6399-4766-AFFD-348645D903D7}">
      <dgm:prSet/>
      <dgm:spPr/>
      <dgm:t>
        <a:bodyPr/>
        <a:lstStyle/>
        <a:p>
          <a:endParaRPr lang="en-US"/>
        </a:p>
      </dgm:t>
    </dgm:pt>
    <dgm:pt modelId="{E1826080-B427-4B4E-AC0A-9C0E2B550CFE}" type="parTrans" cxnId="{5FA402BA-17F2-486F-804B-1C028A557C3C}">
      <dgm:prSet/>
      <dgm:spPr/>
      <dgm:t>
        <a:bodyPr/>
        <a:lstStyle/>
        <a:p>
          <a:endParaRPr lang="en-US"/>
        </a:p>
      </dgm:t>
    </dgm:pt>
    <dgm:pt modelId="{08445BCA-6666-4452-902D-80C67C95B205}" type="sibTrans" cxnId="{5FA402BA-17F2-486F-804B-1C028A557C3C}">
      <dgm:prSet/>
      <dgm:spPr/>
      <dgm:t>
        <a:bodyPr/>
        <a:lstStyle/>
        <a:p>
          <a:endParaRPr lang="en-US"/>
        </a:p>
      </dgm:t>
    </dgm:pt>
    <dgm:pt modelId="{41389F6A-DA73-4CC1-9791-ABC9EE33953F}">
      <dgm:prSet/>
      <dgm:spPr/>
      <dgm:t>
        <a:bodyPr/>
        <a:lstStyle/>
        <a:p>
          <a:endParaRPr lang="en-US"/>
        </a:p>
      </dgm:t>
    </dgm:pt>
    <dgm:pt modelId="{075A5B6E-9CE7-4FC9-8A4E-67D3D6B3D263}" type="parTrans" cxnId="{2F68C465-541E-4166-BE8A-F3BFA7CCF069}">
      <dgm:prSet/>
      <dgm:spPr/>
      <dgm:t>
        <a:bodyPr/>
        <a:lstStyle/>
        <a:p>
          <a:endParaRPr lang="en-US"/>
        </a:p>
      </dgm:t>
    </dgm:pt>
    <dgm:pt modelId="{61F96F86-8939-430B-B11C-0E9672F4609E}" type="sibTrans" cxnId="{2F68C465-541E-4166-BE8A-F3BFA7CCF069}">
      <dgm:prSet/>
      <dgm:spPr/>
      <dgm:t>
        <a:bodyPr/>
        <a:lstStyle/>
        <a:p>
          <a:endParaRPr lang="en-US"/>
        </a:p>
      </dgm:t>
    </dgm:pt>
    <dgm:pt modelId="{B4A43F69-842D-4F3A-89FE-A1FD9C2C571F}" type="pres">
      <dgm:prSet presAssocID="{65A337F8-41FC-4DFF-B555-9542006588AF}" presName="Name0" presStyleCnt="0">
        <dgm:presLayoutVars>
          <dgm:chPref val="1"/>
          <dgm:dir/>
          <dgm:animOne val="branch"/>
          <dgm:animLvl val="lvl"/>
          <dgm:resizeHandles/>
        </dgm:presLayoutVars>
      </dgm:prSet>
      <dgm:spPr/>
    </dgm:pt>
    <dgm:pt modelId="{1A84002E-34D3-4619-A341-E2F50AA7F868}" type="pres">
      <dgm:prSet presAssocID="{2925AF1A-96D3-49A4-9172-8147B9419EE1}" presName="vertOne" presStyleCnt="0"/>
      <dgm:spPr/>
    </dgm:pt>
    <dgm:pt modelId="{BD3A3229-28F5-4A70-806B-010BD7DD8960}" type="pres">
      <dgm:prSet presAssocID="{2925AF1A-96D3-49A4-9172-8147B9419EE1}" presName="txOne" presStyleLbl="node0" presStyleIdx="0" presStyleCnt="3" custScaleX="94457" custLinFactNeighborX="2863" custLinFactNeighborY="-1856">
        <dgm:presLayoutVars>
          <dgm:chPref val="3"/>
        </dgm:presLayoutVars>
      </dgm:prSet>
      <dgm:spPr/>
    </dgm:pt>
    <dgm:pt modelId="{A85A0606-B39A-48D7-A1FF-2F1F4F640AD0}" type="pres">
      <dgm:prSet presAssocID="{2925AF1A-96D3-49A4-9172-8147B9419EE1}" presName="horzOne" presStyleCnt="0"/>
      <dgm:spPr/>
    </dgm:pt>
    <dgm:pt modelId="{99226706-4905-47E0-ADFB-70E188786464}" type="pres">
      <dgm:prSet presAssocID="{F79D0AA5-0256-41F2-97BC-42377AA0D41B}" presName="sibSpaceOne" presStyleCnt="0"/>
      <dgm:spPr/>
    </dgm:pt>
    <dgm:pt modelId="{44C11DCB-9E42-4DEB-AB7B-039D03150EFC}" type="pres">
      <dgm:prSet presAssocID="{FCAE8DDF-6399-4766-AFFD-348645D903D7}" presName="vertOne" presStyleCnt="0"/>
      <dgm:spPr/>
    </dgm:pt>
    <dgm:pt modelId="{CFEEFFB9-AE92-4924-A9BE-C5AAC4FF1D93}" type="pres">
      <dgm:prSet presAssocID="{FCAE8DDF-6399-4766-AFFD-348645D903D7}" presName="txOne" presStyleLbl="node0" presStyleIdx="1" presStyleCnt="3" custScaleX="86672" custLinFactNeighborX="-1909" custLinFactNeighborY="508">
        <dgm:presLayoutVars>
          <dgm:chPref val="3"/>
        </dgm:presLayoutVars>
      </dgm:prSet>
      <dgm:spPr/>
    </dgm:pt>
    <dgm:pt modelId="{74C35095-B7D8-42BA-8751-476A9FE1FCF2}" type="pres">
      <dgm:prSet presAssocID="{FCAE8DDF-6399-4766-AFFD-348645D903D7}" presName="horzOne" presStyleCnt="0"/>
      <dgm:spPr/>
    </dgm:pt>
    <dgm:pt modelId="{46F0FE67-725A-4EC8-862C-7B989CABB9CB}" type="pres">
      <dgm:prSet presAssocID="{08445BCA-6666-4452-902D-80C67C95B205}" presName="sibSpaceOne" presStyleCnt="0"/>
      <dgm:spPr/>
    </dgm:pt>
    <dgm:pt modelId="{2F86C00C-5D60-4A01-99E3-DF91EDB9C279}" type="pres">
      <dgm:prSet presAssocID="{41389F6A-DA73-4CC1-9791-ABC9EE33953F}" presName="vertOne" presStyleCnt="0"/>
      <dgm:spPr/>
    </dgm:pt>
    <dgm:pt modelId="{EADBB398-277F-4E16-B402-C0FDD56374C1}" type="pres">
      <dgm:prSet presAssocID="{41389F6A-DA73-4CC1-9791-ABC9EE33953F}" presName="txOne" presStyleLbl="node0" presStyleIdx="2" presStyleCnt="3" custScaleX="86962">
        <dgm:presLayoutVars>
          <dgm:chPref val="3"/>
        </dgm:presLayoutVars>
      </dgm:prSet>
      <dgm:spPr/>
    </dgm:pt>
    <dgm:pt modelId="{0D1975EB-876B-4083-8464-F80B149DE273}" type="pres">
      <dgm:prSet presAssocID="{41389F6A-DA73-4CC1-9791-ABC9EE33953F}" presName="horzOne" presStyleCnt="0"/>
      <dgm:spPr/>
    </dgm:pt>
  </dgm:ptLst>
  <dgm:cxnLst>
    <dgm:cxn modelId="{7EA5BC15-84CE-455B-BE99-335A7EF73FD0}" type="presOf" srcId="{65A337F8-41FC-4DFF-B555-9542006588AF}" destId="{B4A43F69-842D-4F3A-89FE-A1FD9C2C571F}" srcOrd="0" destOrd="0" presId="urn:microsoft.com/office/officeart/2005/8/layout/hierarchy4"/>
    <dgm:cxn modelId="{2F68C465-541E-4166-BE8A-F3BFA7CCF069}" srcId="{65A337F8-41FC-4DFF-B555-9542006588AF}" destId="{41389F6A-DA73-4CC1-9791-ABC9EE33953F}" srcOrd="2" destOrd="0" parTransId="{075A5B6E-9CE7-4FC9-8A4E-67D3D6B3D263}" sibTransId="{61F96F86-8939-430B-B11C-0E9672F4609E}"/>
    <dgm:cxn modelId="{82483F99-2C6E-44D8-9C15-9B0C89D9BB7D}" type="presOf" srcId="{41389F6A-DA73-4CC1-9791-ABC9EE33953F}" destId="{EADBB398-277F-4E16-B402-C0FDD56374C1}" srcOrd="0" destOrd="0" presId="urn:microsoft.com/office/officeart/2005/8/layout/hierarchy4"/>
    <dgm:cxn modelId="{5C61259D-DEAF-4EC7-8C43-26D3044AF964}" srcId="{65A337F8-41FC-4DFF-B555-9542006588AF}" destId="{2925AF1A-96D3-49A4-9172-8147B9419EE1}" srcOrd="0" destOrd="0" parTransId="{F5D8589C-5AA4-42BB-8AF8-804AACFD26E9}" sibTransId="{F79D0AA5-0256-41F2-97BC-42377AA0D41B}"/>
    <dgm:cxn modelId="{5FA402BA-17F2-486F-804B-1C028A557C3C}" srcId="{65A337F8-41FC-4DFF-B555-9542006588AF}" destId="{FCAE8DDF-6399-4766-AFFD-348645D903D7}" srcOrd="1" destOrd="0" parTransId="{E1826080-B427-4B4E-AC0A-9C0E2B550CFE}" sibTransId="{08445BCA-6666-4452-902D-80C67C95B205}"/>
    <dgm:cxn modelId="{63CEC9C4-9990-4CDA-9572-C3044C1971E8}" type="presOf" srcId="{FCAE8DDF-6399-4766-AFFD-348645D903D7}" destId="{CFEEFFB9-AE92-4924-A9BE-C5AAC4FF1D93}" srcOrd="0" destOrd="0" presId="urn:microsoft.com/office/officeart/2005/8/layout/hierarchy4"/>
    <dgm:cxn modelId="{BA9DE4E6-273F-471E-9243-F9BBAA1300AE}" type="presOf" srcId="{2925AF1A-96D3-49A4-9172-8147B9419EE1}" destId="{BD3A3229-28F5-4A70-806B-010BD7DD8960}" srcOrd="0" destOrd="0" presId="urn:microsoft.com/office/officeart/2005/8/layout/hierarchy4"/>
    <dgm:cxn modelId="{1C7A7B85-4192-45DC-A787-4C1FB4B34C8D}" type="presParOf" srcId="{B4A43F69-842D-4F3A-89FE-A1FD9C2C571F}" destId="{1A84002E-34D3-4619-A341-E2F50AA7F868}" srcOrd="0" destOrd="0" presId="urn:microsoft.com/office/officeart/2005/8/layout/hierarchy4"/>
    <dgm:cxn modelId="{62F51F29-9040-4499-85B4-B0C28A50016D}" type="presParOf" srcId="{1A84002E-34D3-4619-A341-E2F50AA7F868}" destId="{BD3A3229-28F5-4A70-806B-010BD7DD8960}" srcOrd="0" destOrd="0" presId="urn:microsoft.com/office/officeart/2005/8/layout/hierarchy4"/>
    <dgm:cxn modelId="{D685A0D1-F1CD-4A6C-B325-0B0B9BC30EC7}" type="presParOf" srcId="{1A84002E-34D3-4619-A341-E2F50AA7F868}" destId="{A85A0606-B39A-48D7-A1FF-2F1F4F640AD0}" srcOrd="1" destOrd="0" presId="urn:microsoft.com/office/officeart/2005/8/layout/hierarchy4"/>
    <dgm:cxn modelId="{3BF601AF-32EC-45A6-9E05-3B169D681975}" type="presParOf" srcId="{B4A43F69-842D-4F3A-89FE-A1FD9C2C571F}" destId="{99226706-4905-47E0-ADFB-70E188786464}" srcOrd="1" destOrd="0" presId="urn:microsoft.com/office/officeart/2005/8/layout/hierarchy4"/>
    <dgm:cxn modelId="{26ADC897-592E-4D0F-BF7D-C7F7556FDD85}" type="presParOf" srcId="{B4A43F69-842D-4F3A-89FE-A1FD9C2C571F}" destId="{44C11DCB-9E42-4DEB-AB7B-039D03150EFC}" srcOrd="2" destOrd="0" presId="urn:microsoft.com/office/officeart/2005/8/layout/hierarchy4"/>
    <dgm:cxn modelId="{3A6CD44B-3C93-48BE-9ED6-96A085C61E98}" type="presParOf" srcId="{44C11DCB-9E42-4DEB-AB7B-039D03150EFC}" destId="{CFEEFFB9-AE92-4924-A9BE-C5AAC4FF1D93}" srcOrd="0" destOrd="0" presId="urn:microsoft.com/office/officeart/2005/8/layout/hierarchy4"/>
    <dgm:cxn modelId="{321AE6EF-1EBC-4079-9561-9A5FDCDCA8BD}" type="presParOf" srcId="{44C11DCB-9E42-4DEB-AB7B-039D03150EFC}" destId="{74C35095-B7D8-42BA-8751-476A9FE1FCF2}" srcOrd="1" destOrd="0" presId="urn:microsoft.com/office/officeart/2005/8/layout/hierarchy4"/>
    <dgm:cxn modelId="{7761886A-D15D-47E7-983F-B5F2665F56AB}" type="presParOf" srcId="{B4A43F69-842D-4F3A-89FE-A1FD9C2C571F}" destId="{46F0FE67-725A-4EC8-862C-7B989CABB9CB}" srcOrd="3" destOrd="0" presId="urn:microsoft.com/office/officeart/2005/8/layout/hierarchy4"/>
    <dgm:cxn modelId="{C4893D60-477B-4B67-A5C7-2F50F628B26D}" type="presParOf" srcId="{B4A43F69-842D-4F3A-89FE-A1FD9C2C571F}" destId="{2F86C00C-5D60-4A01-99E3-DF91EDB9C279}" srcOrd="4" destOrd="0" presId="urn:microsoft.com/office/officeart/2005/8/layout/hierarchy4"/>
    <dgm:cxn modelId="{258AF7AD-C748-41FA-B23E-62548C793595}" type="presParOf" srcId="{2F86C00C-5D60-4A01-99E3-DF91EDB9C279}" destId="{EADBB398-277F-4E16-B402-C0FDD56374C1}" srcOrd="0" destOrd="0" presId="urn:microsoft.com/office/officeart/2005/8/layout/hierarchy4"/>
    <dgm:cxn modelId="{B3FA1632-2EB2-4D4F-AFFB-27AA38C6D834}" type="presParOf" srcId="{2F86C00C-5D60-4A01-99E3-DF91EDB9C279}" destId="{0D1975EB-876B-4083-8464-F80B149DE273}"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E53EF5D3-ECFC-4670-8F68-0BD28863ED39}" type="doc">
      <dgm:prSet loTypeId="urn:microsoft.com/office/officeart/2005/8/layout/vList2" loCatId="list" qsTypeId="urn:microsoft.com/office/officeart/2005/8/quickstyle/simple5" qsCatId="simple" csTypeId="urn:microsoft.com/office/officeart/2005/8/colors/colorful1" csCatId="colorful" phldr="1"/>
      <dgm:spPr/>
      <dgm:t>
        <a:bodyPr/>
        <a:lstStyle/>
        <a:p>
          <a:endParaRPr lang="en-US"/>
        </a:p>
      </dgm:t>
    </dgm:pt>
    <dgm:pt modelId="{284CA635-65DB-4511-B411-6E2AC984E438}">
      <dgm:prSet/>
      <dgm:spPr/>
      <dgm:t>
        <a:bodyPr/>
        <a:lstStyle/>
        <a:p>
          <a:r>
            <a:rPr lang="en-US" b="1" dirty="0"/>
            <a:t>HOW?</a:t>
          </a:r>
          <a:endParaRPr lang="en-US" dirty="0"/>
        </a:p>
      </dgm:t>
    </dgm:pt>
    <dgm:pt modelId="{AD2B0A2A-C1D4-4D60-95B8-CCCBCB542576}" type="parTrans" cxnId="{19219B7E-5BB9-4705-B1C9-1870126F1FB3}">
      <dgm:prSet/>
      <dgm:spPr/>
      <dgm:t>
        <a:bodyPr/>
        <a:lstStyle/>
        <a:p>
          <a:endParaRPr lang="en-US"/>
        </a:p>
      </dgm:t>
    </dgm:pt>
    <dgm:pt modelId="{74FBE6E3-2C34-4D90-9A4C-A5D3A379005C}" type="sibTrans" cxnId="{19219B7E-5BB9-4705-B1C9-1870126F1FB3}">
      <dgm:prSet/>
      <dgm:spPr/>
      <dgm:t>
        <a:bodyPr/>
        <a:lstStyle/>
        <a:p>
          <a:endParaRPr lang="en-US"/>
        </a:p>
      </dgm:t>
    </dgm:pt>
    <dgm:pt modelId="{B25E8548-D4EF-4827-B3F5-9241C58A9CD0}">
      <dgm:prSet/>
      <dgm:spPr/>
      <dgm:t>
        <a:bodyPr/>
        <a:lstStyle/>
        <a:p>
          <a:r>
            <a:rPr lang="en-US"/>
            <a:t>MEDITATE  Psalms 1.2, 3</a:t>
          </a:r>
        </a:p>
      </dgm:t>
    </dgm:pt>
    <dgm:pt modelId="{24708C02-DECF-4B8B-A552-B10C1C609102}" type="parTrans" cxnId="{14CF88D7-FCE6-41DE-A985-18BB03D6C397}">
      <dgm:prSet/>
      <dgm:spPr/>
      <dgm:t>
        <a:bodyPr/>
        <a:lstStyle/>
        <a:p>
          <a:endParaRPr lang="en-US"/>
        </a:p>
      </dgm:t>
    </dgm:pt>
    <dgm:pt modelId="{0DE608AA-E8D7-4C4C-9EBD-A733DA245B95}" type="sibTrans" cxnId="{14CF88D7-FCE6-41DE-A985-18BB03D6C397}">
      <dgm:prSet/>
      <dgm:spPr/>
      <dgm:t>
        <a:bodyPr/>
        <a:lstStyle/>
        <a:p>
          <a:endParaRPr lang="en-US"/>
        </a:p>
      </dgm:t>
    </dgm:pt>
    <dgm:pt modelId="{2AC4CF69-5C21-4958-B564-D68BA7FE30DA}">
      <dgm:prSet/>
      <dgm:spPr/>
      <dgm:t>
        <a:bodyPr/>
        <a:lstStyle/>
        <a:p>
          <a:r>
            <a:rPr lang="en-US"/>
            <a:t>MEMORIZE Psalms 119.9,11</a:t>
          </a:r>
        </a:p>
      </dgm:t>
    </dgm:pt>
    <dgm:pt modelId="{01812BAF-2941-4CF8-855C-2CCE164D3B25}" type="parTrans" cxnId="{E147ADE7-1763-4BCB-8E9A-00BD561E66FB}">
      <dgm:prSet/>
      <dgm:spPr/>
      <dgm:t>
        <a:bodyPr/>
        <a:lstStyle/>
        <a:p>
          <a:endParaRPr lang="en-US"/>
        </a:p>
      </dgm:t>
    </dgm:pt>
    <dgm:pt modelId="{89F3C90D-A3E0-4E49-93E4-10FA68C8C8EF}" type="sibTrans" cxnId="{E147ADE7-1763-4BCB-8E9A-00BD561E66FB}">
      <dgm:prSet/>
      <dgm:spPr/>
      <dgm:t>
        <a:bodyPr/>
        <a:lstStyle/>
        <a:p>
          <a:endParaRPr lang="en-US"/>
        </a:p>
      </dgm:t>
    </dgm:pt>
    <dgm:pt modelId="{CA763E15-2C8A-4434-BE49-C2C430FB46A5}">
      <dgm:prSet/>
      <dgm:spPr/>
      <dgm:t>
        <a:bodyPr/>
        <a:lstStyle/>
        <a:p>
          <a:r>
            <a:rPr lang="en-US"/>
            <a:t>STUDY       Acts 17.11</a:t>
          </a:r>
        </a:p>
      </dgm:t>
    </dgm:pt>
    <dgm:pt modelId="{2F06BACA-7767-46D1-A8FA-597D91840767}" type="parTrans" cxnId="{156998E1-CCBC-4187-A4E7-26CCEB80C0CB}">
      <dgm:prSet/>
      <dgm:spPr/>
      <dgm:t>
        <a:bodyPr/>
        <a:lstStyle/>
        <a:p>
          <a:endParaRPr lang="en-US"/>
        </a:p>
      </dgm:t>
    </dgm:pt>
    <dgm:pt modelId="{05F84394-F1FE-4285-B97D-AE7D4E6365D8}" type="sibTrans" cxnId="{156998E1-CCBC-4187-A4E7-26CCEB80C0CB}">
      <dgm:prSet/>
      <dgm:spPr/>
      <dgm:t>
        <a:bodyPr/>
        <a:lstStyle/>
        <a:p>
          <a:endParaRPr lang="en-US"/>
        </a:p>
      </dgm:t>
    </dgm:pt>
    <dgm:pt modelId="{A02F2A3A-D651-475A-9610-823586A1758A}">
      <dgm:prSet/>
      <dgm:spPr/>
      <dgm:t>
        <a:bodyPr/>
        <a:lstStyle/>
        <a:p>
          <a:r>
            <a:rPr lang="en-US"/>
            <a:t>HEAR          Ro. 10.17</a:t>
          </a:r>
        </a:p>
      </dgm:t>
    </dgm:pt>
    <dgm:pt modelId="{7743C325-ED69-4A83-98E0-1005E8381E44}" type="parTrans" cxnId="{565062BB-7605-47BE-B569-6335E221EB5B}">
      <dgm:prSet/>
      <dgm:spPr/>
      <dgm:t>
        <a:bodyPr/>
        <a:lstStyle/>
        <a:p>
          <a:endParaRPr lang="en-US"/>
        </a:p>
      </dgm:t>
    </dgm:pt>
    <dgm:pt modelId="{41BCC547-669B-407A-BF2C-7D071F5CDA6C}" type="sibTrans" cxnId="{565062BB-7605-47BE-B569-6335E221EB5B}">
      <dgm:prSet/>
      <dgm:spPr/>
      <dgm:t>
        <a:bodyPr/>
        <a:lstStyle/>
        <a:p>
          <a:endParaRPr lang="en-US"/>
        </a:p>
      </dgm:t>
    </dgm:pt>
    <dgm:pt modelId="{F366217F-DDB0-40CD-86BA-7819C5651EB3}">
      <dgm:prSet/>
      <dgm:spPr/>
      <dgm:t>
        <a:bodyPr/>
        <a:lstStyle/>
        <a:p>
          <a:r>
            <a:rPr lang="en-US"/>
            <a:t>READ, OBEY Revelation 1.3</a:t>
          </a:r>
        </a:p>
      </dgm:t>
    </dgm:pt>
    <dgm:pt modelId="{B65447F8-7E32-40FA-8006-4A5230FCA5B0}" type="parTrans" cxnId="{42AE4A03-5ED9-4A2F-B85E-7862A58AF182}">
      <dgm:prSet/>
      <dgm:spPr/>
      <dgm:t>
        <a:bodyPr/>
        <a:lstStyle/>
        <a:p>
          <a:endParaRPr lang="en-US"/>
        </a:p>
      </dgm:t>
    </dgm:pt>
    <dgm:pt modelId="{082D2FD1-865A-4573-8915-B50705FA5805}" type="sibTrans" cxnId="{42AE4A03-5ED9-4A2F-B85E-7862A58AF182}">
      <dgm:prSet/>
      <dgm:spPr/>
      <dgm:t>
        <a:bodyPr/>
        <a:lstStyle/>
        <a:p>
          <a:endParaRPr lang="en-US"/>
        </a:p>
      </dgm:t>
    </dgm:pt>
    <dgm:pt modelId="{17738F87-C976-40D8-BF9B-D0A126053192}" type="pres">
      <dgm:prSet presAssocID="{E53EF5D3-ECFC-4670-8F68-0BD28863ED39}" presName="linear" presStyleCnt="0">
        <dgm:presLayoutVars>
          <dgm:animLvl val="lvl"/>
          <dgm:resizeHandles val="exact"/>
        </dgm:presLayoutVars>
      </dgm:prSet>
      <dgm:spPr/>
    </dgm:pt>
    <dgm:pt modelId="{2D9293B3-3F9B-42B1-BB13-FC1E8A3FD8F3}" type="pres">
      <dgm:prSet presAssocID="{284CA635-65DB-4511-B411-6E2AC984E438}" presName="parentText" presStyleLbl="node1" presStyleIdx="0" presStyleCnt="6">
        <dgm:presLayoutVars>
          <dgm:chMax val="0"/>
          <dgm:bulletEnabled val="1"/>
        </dgm:presLayoutVars>
      </dgm:prSet>
      <dgm:spPr/>
    </dgm:pt>
    <dgm:pt modelId="{BCA6BBC3-57E9-4C3D-A405-415EE93B36DE}" type="pres">
      <dgm:prSet presAssocID="{74FBE6E3-2C34-4D90-9A4C-A5D3A379005C}" presName="spacer" presStyleCnt="0"/>
      <dgm:spPr/>
    </dgm:pt>
    <dgm:pt modelId="{7EFDEF92-F0C6-4FB5-924B-F68074781878}" type="pres">
      <dgm:prSet presAssocID="{B25E8548-D4EF-4827-B3F5-9241C58A9CD0}" presName="parentText" presStyleLbl="node1" presStyleIdx="1" presStyleCnt="6">
        <dgm:presLayoutVars>
          <dgm:chMax val="0"/>
          <dgm:bulletEnabled val="1"/>
        </dgm:presLayoutVars>
      </dgm:prSet>
      <dgm:spPr/>
    </dgm:pt>
    <dgm:pt modelId="{D4C18827-5BA7-44CD-A4FD-AC3DC958E4F1}" type="pres">
      <dgm:prSet presAssocID="{0DE608AA-E8D7-4C4C-9EBD-A733DA245B95}" presName="spacer" presStyleCnt="0"/>
      <dgm:spPr/>
    </dgm:pt>
    <dgm:pt modelId="{F9F2E980-1435-4F16-896D-11E3C4BF875D}" type="pres">
      <dgm:prSet presAssocID="{2AC4CF69-5C21-4958-B564-D68BA7FE30DA}" presName="parentText" presStyleLbl="node1" presStyleIdx="2" presStyleCnt="6">
        <dgm:presLayoutVars>
          <dgm:chMax val="0"/>
          <dgm:bulletEnabled val="1"/>
        </dgm:presLayoutVars>
      </dgm:prSet>
      <dgm:spPr/>
    </dgm:pt>
    <dgm:pt modelId="{D2DAC133-52FC-4324-BF88-50721F89F3A5}" type="pres">
      <dgm:prSet presAssocID="{89F3C90D-A3E0-4E49-93E4-10FA68C8C8EF}" presName="spacer" presStyleCnt="0"/>
      <dgm:spPr/>
    </dgm:pt>
    <dgm:pt modelId="{5DDEA828-DC3D-4C67-B48D-556A546313D6}" type="pres">
      <dgm:prSet presAssocID="{CA763E15-2C8A-4434-BE49-C2C430FB46A5}" presName="parentText" presStyleLbl="node1" presStyleIdx="3" presStyleCnt="6">
        <dgm:presLayoutVars>
          <dgm:chMax val="0"/>
          <dgm:bulletEnabled val="1"/>
        </dgm:presLayoutVars>
      </dgm:prSet>
      <dgm:spPr/>
    </dgm:pt>
    <dgm:pt modelId="{75C51DA4-94DF-4324-85E5-3F98B144DB02}" type="pres">
      <dgm:prSet presAssocID="{05F84394-F1FE-4285-B97D-AE7D4E6365D8}" presName="spacer" presStyleCnt="0"/>
      <dgm:spPr/>
    </dgm:pt>
    <dgm:pt modelId="{FB950C2E-2DEB-40A6-BF34-34D24B0FC28F}" type="pres">
      <dgm:prSet presAssocID="{A02F2A3A-D651-475A-9610-823586A1758A}" presName="parentText" presStyleLbl="node1" presStyleIdx="4" presStyleCnt="6">
        <dgm:presLayoutVars>
          <dgm:chMax val="0"/>
          <dgm:bulletEnabled val="1"/>
        </dgm:presLayoutVars>
      </dgm:prSet>
      <dgm:spPr/>
    </dgm:pt>
    <dgm:pt modelId="{8D683A10-A132-4346-A2A9-55EADA6CBE93}" type="pres">
      <dgm:prSet presAssocID="{41BCC547-669B-407A-BF2C-7D071F5CDA6C}" presName="spacer" presStyleCnt="0"/>
      <dgm:spPr/>
    </dgm:pt>
    <dgm:pt modelId="{F1CA6538-D851-4495-BA9A-846D93FDCB19}" type="pres">
      <dgm:prSet presAssocID="{F366217F-DDB0-40CD-86BA-7819C5651EB3}" presName="parentText" presStyleLbl="node1" presStyleIdx="5" presStyleCnt="6">
        <dgm:presLayoutVars>
          <dgm:chMax val="0"/>
          <dgm:bulletEnabled val="1"/>
        </dgm:presLayoutVars>
      </dgm:prSet>
      <dgm:spPr/>
    </dgm:pt>
  </dgm:ptLst>
  <dgm:cxnLst>
    <dgm:cxn modelId="{42AE4A03-5ED9-4A2F-B85E-7862A58AF182}" srcId="{E53EF5D3-ECFC-4670-8F68-0BD28863ED39}" destId="{F366217F-DDB0-40CD-86BA-7819C5651EB3}" srcOrd="5" destOrd="0" parTransId="{B65447F8-7E32-40FA-8006-4A5230FCA5B0}" sibTransId="{082D2FD1-865A-4573-8915-B50705FA5805}"/>
    <dgm:cxn modelId="{ED5BC012-388A-46E8-8DF1-1B0E18741D7A}" type="presOf" srcId="{CA763E15-2C8A-4434-BE49-C2C430FB46A5}" destId="{5DDEA828-DC3D-4C67-B48D-556A546313D6}" srcOrd="0" destOrd="0" presId="urn:microsoft.com/office/officeart/2005/8/layout/vList2"/>
    <dgm:cxn modelId="{2AD89628-B7CC-4CA9-B163-D0389BA321A5}" type="presOf" srcId="{2AC4CF69-5C21-4958-B564-D68BA7FE30DA}" destId="{F9F2E980-1435-4F16-896D-11E3C4BF875D}" srcOrd="0" destOrd="0" presId="urn:microsoft.com/office/officeart/2005/8/layout/vList2"/>
    <dgm:cxn modelId="{A5F90F7A-24B4-4F30-82EF-6D9D246E41BC}" type="presOf" srcId="{E53EF5D3-ECFC-4670-8F68-0BD28863ED39}" destId="{17738F87-C976-40D8-BF9B-D0A126053192}" srcOrd="0" destOrd="0" presId="urn:microsoft.com/office/officeart/2005/8/layout/vList2"/>
    <dgm:cxn modelId="{564E2B7C-850E-4C7D-96DD-59194DFA5456}" type="presOf" srcId="{F366217F-DDB0-40CD-86BA-7819C5651EB3}" destId="{F1CA6538-D851-4495-BA9A-846D93FDCB19}" srcOrd="0" destOrd="0" presId="urn:microsoft.com/office/officeart/2005/8/layout/vList2"/>
    <dgm:cxn modelId="{19219B7E-5BB9-4705-B1C9-1870126F1FB3}" srcId="{E53EF5D3-ECFC-4670-8F68-0BD28863ED39}" destId="{284CA635-65DB-4511-B411-6E2AC984E438}" srcOrd="0" destOrd="0" parTransId="{AD2B0A2A-C1D4-4D60-95B8-CCCBCB542576}" sibTransId="{74FBE6E3-2C34-4D90-9A4C-A5D3A379005C}"/>
    <dgm:cxn modelId="{A1E86881-014D-4128-AD11-0A960DCC32E1}" type="presOf" srcId="{B25E8548-D4EF-4827-B3F5-9241C58A9CD0}" destId="{7EFDEF92-F0C6-4FB5-924B-F68074781878}" srcOrd="0" destOrd="0" presId="urn:microsoft.com/office/officeart/2005/8/layout/vList2"/>
    <dgm:cxn modelId="{FEEECA99-1FB6-4EA5-9427-9160EED002DF}" type="presOf" srcId="{A02F2A3A-D651-475A-9610-823586A1758A}" destId="{FB950C2E-2DEB-40A6-BF34-34D24B0FC28F}" srcOrd="0" destOrd="0" presId="urn:microsoft.com/office/officeart/2005/8/layout/vList2"/>
    <dgm:cxn modelId="{2F8D9B9D-0063-441B-B1E9-0A315F25A90F}" type="presOf" srcId="{284CA635-65DB-4511-B411-6E2AC984E438}" destId="{2D9293B3-3F9B-42B1-BB13-FC1E8A3FD8F3}" srcOrd="0" destOrd="0" presId="urn:microsoft.com/office/officeart/2005/8/layout/vList2"/>
    <dgm:cxn modelId="{565062BB-7605-47BE-B569-6335E221EB5B}" srcId="{E53EF5D3-ECFC-4670-8F68-0BD28863ED39}" destId="{A02F2A3A-D651-475A-9610-823586A1758A}" srcOrd="4" destOrd="0" parTransId="{7743C325-ED69-4A83-98E0-1005E8381E44}" sibTransId="{41BCC547-669B-407A-BF2C-7D071F5CDA6C}"/>
    <dgm:cxn modelId="{14CF88D7-FCE6-41DE-A985-18BB03D6C397}" srcId="{E53EF5D3-ECFC-4670-8F68-0BD28863ED39}" destId="{B25E8548-D4EF-4827-B3F5-9241C58A9CD0}" srcOrd="1" destOrd="0" parTransId="{24708C02-DECF-4B8B-A552-B10C1C609102}" sibTransId="{0DE608AA-E8D7-4C4C-9EBD-A733DA245B95}"/>
    <dgm:cxn modelId="{156998E1-CCBC-4187-A4E7-26CCEB80C0CB}" srcId="{E53EF5D3-ECFC-4670-8F68-0BD28863ED39}" destId="{CA763E15-2C8A-4434-BE49-C2C430FB46A5}" srcOrd="3" destOrd="0" parTransId="{2F06BACA-7767-46D1-A8FA-597D91840767}" sibTransId="{05F84394-F1FE-4285-B97D-AE7D4E6365D8}"/>
    <dgm:cxn modelId="{E147ADE7-1763-4BCB-8E9A-00BD561E66FB}" srcId="{E53EF5D3-ECFC-4670-8F68-0BD28863ED39}" destId="{2AC4CF69-5C21-4958-B564-D68BA7FE30DA}" srcOrd="2" destOrd="0" parTransId="{01812BAF-2941-4CF8-855C-2CCE164D3B25}" sibTransId="{89F3C90D-A3E0-4E49-93E4-10FA68C8C8EF}"/>
    <dgm:cxn modelId="{D456A28F-5448-439D-9179-92830A61AF8C}" type="presParOf" srcId="{17738F87-C976-40D8-BF9B-D0A126053192}" destId="{2D9293B3-3F9B-42B1-BB13-FC1E8A3FD8F3}" srcOrd="0" destOrd="0" presId="urn:microsoft.com/office/officeart/2005/8/layout/vList2"/>
    <dgm:cxn modelId="{7D827F4E-21C9-48D7-8C2D-3D82AE809CBA}" type="presParOf" srcId="{17738F87-C976-40D8-BF9B-D0A126053192}" destId="{BCA6BBC3-57E9-4C3D-A405-415EE93B36DE}" srcOrd="1" destOrd="0" presId="urn:microsoft.com/office/officeart/2005/8/layout/vList2"/>
    <dgm:cxn modelId="{B4B67C9F-1AE3-4E6E-BEEE-A705A03D6B11}" type="presParOf" srcId="{17738F87-C976-40D8-BF9B-D0A126053192}" destId="{7EFDEF92-F0C6-4FB5-924B-F68074781878}" srcOrd="2" destOrd="0" presId="urn:microsoft.com/office/officeart/2005/8/layout/vList2"/>
    <dgm:cxn modelId="{4DD20993-EA34-46B9-B659-11703E5F31D8}" type="presParOf" srcId="{17738F87-C976-40D8-BF9B-D0A126053192}" destId="{D4C18827-5BA7-44CD-A4FD-AC3DC958E4F1}" srcOrd="3" destOrd="0" presId="urn:microsoft.com/office/officeart/2005/8/layout/vList2"/>
    <dgm:cxn modelId="{F3594D78-7E4F-4350-809C-C8FEDC4C2108}" type="presParOf" srcId="{17738F87-C976-40D8-BF9B-D0A126053192}" destId="{F9F2E980-1435-4F16-896D-11E3C4BF875D}" srcOrd="4" destOrd="0" presId="urn:microsoft.com/office/officeart/2005/8/layout/vList2"/>
    <dgm:cxn modelId="{0F2A2F94-24CD-4F73-A5E9-D617ACE9308F}" type="presParOf" srcId="{17738F87-C976-40D8-BF9B-D0A126053192}" destId="{D2DAC133-52FC-4324-BF88-50721F89F3A5}" srcOrd="5" destOrd="0" presId="urn:microsoft.com/office/officeart/2005/8/layout/vList2"/>
    <dgm:cxn modelId="{1F7E4F60-6FE1-47DD-9FCB-8229BE973BEE}" type="presParOf" srcId="{17738F87-C976-40D8-BF9B-D0A126053192}" destId="{5DDEA828-DC3D-4C67-B48D-556A546313D6}" srcOrd="6" destOrd="0" presId="urn:microsoft.com/office/officeart/2005/8/layout/vList2"/>
    <dgm:cxn modelId="{F4B5AC63-E46D-4457-99D8-0FD21A15E93E}" type="presParOf" srcId="{17738F87-C976-40D8-BF9B-D0A126053192}" destId="{75C51DA4-94DF-4324-85E5-3F98B144DB02}" srcOrd="7" destOrd="0" presId="urn:microsoft.com/office/officeart/2005/8/layout/vList2"/>
    <dgm:cxn modelId="{CCF8D7C4-D422-4CDE-9DDB-423A12D68B5F}" type="presParOf" srcId="{17738F87-C976-40D8-BF9B-D0A126053192}" destId="{FB950C2E-2DEB-40A6-BF34-34D24B0FC28F}" srcOrd="8" destOrd="0" presId="urn:microsoft.com/office/officeart/2005/8/layout/vList2"/>
    <dgm:cxn modelId="{5310B783-B441-47EA-9562-506312B37E00}" type="presParOf" srcId="{17738F87-C976-40D8-BF9B-D0A126053192}" destId="{8D683A10-A132-4346-A2A9-55EADA6CBE93}" srcOrd="9" destOrd="0" presId="urn:microsoft.com/office/officeart/2005/8/layout/vList2"/>
    <dgm:cxn modelId="{965616A7-5307-47F4-969E-E67167CBA049}" type="presParOf" srcId="{17738F87-C976-40D8-BF9B-D0A126053192}" destId="{F1CA6538-D851-4495-BA9A-846D93FDCB19}"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3A3229-28F5-4A70-806B-010BD7DD8960}">
      <dsp:nvSpPr>
        <dsp:cNvPr id="0" name=""/>
        <dsp:cNvSpPr/>
      </dsp:nvSpPr>
      <dsp:spPr>
        <a:xfrm>
          <a:off x="78434" y="0"/>
          <a:ext cx="2429124" cy="3324620"/>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endParaRPr lang="en-US" sz="4400" kern="1200" dirty="0"/>
        </a:p>
      </dsp:txBody>
      <dsp:txXfrm>
        <a:off x="149581" y="71147"/>
        <a:ext cx="2286830" cy="3182326"/>
      </dsp:txXfrm>
    </dsp:sp>
    <dsp:sp modelId="{CFEEFFB9-AE92-4924-A9BE-C5AAC4FF1D93}">
      <dsp:nvSpPr>
        <dsp:cNvPr id="0" name=""/>
        <dsp:cNvSpPr/>
      </dsp:nvSpPr>
      <dsp:spPr>
        <a:xfrm>
          <a:off x="2816879" y="0"/>
          <a:ext cx="2228919" cy="3324620"/>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US" sz="6500" kern="1200"/>
        </a:p>
      </dsp:txBody>
      <dsp:txXfrm>
        <a:off x="2882162" y="65283"/>
        <a:ext cx="2098353" cy="3194054"/>
      </dsp:txXfrm>
    </dsp:sp>
    <dsp:sp modelId="{EADBB398-277F-4E16-B402-C0FDD56374C1}">
      <dsp:nvSpPr>
        <dsp:cNvPr id="0" name=""/>
        <dsp:cNvSpPr/>
      </dsp:nvSpPr>
      <dsp:spPr>
        <a:xfrm>
          <a:off x="5526933" y="0"/>
          <a:ext cx="2236377" cy="3324620"/>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US" sz="6500" kern="1200"/>
        </a:p>
      </dsp:txBody>
      <dsp:txXfrm>
        <a:off x="5592434" y="65501"/>
        <a:ext cx="2105375" cy="31936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9293B3-3F9B-42B1-BB13-FC1E8A3FD8F3}">
      <dsp:nvSpPr>
        <dsp:cNvPr id="0" name=""/>
        <dsp:cNvSpPr/>
      </dsp:nvSpPr>
      <dsp:spPr>
        <a:xfrm>
          <a:off x="0" y="54889"/>
          <a:ext cx="5127171" cy="53820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dirty="0"/>
            <a:t>HOW?</a:t>
          </a:r>
          <a:endParaRPr lang="en-US" sz="2300" kern="1200" dirty="0"/>
        </a:p>
      </dsp:txBody>
      <dsp:txXfrm>
        <a:off x="26273" y="81162"/>
        <a:ext cx="5074625" cy="485654"/>
      </dsp:txXfrm>
    </dsp:sp>
    <dsp:sp modelId="{7EFDEF92-F0C6-4FB5-924B-F68074781878}">
      <dsp:nvSpPr>
        <dsp:cNvPr id="0" name=""/>
        <dsp:cNvSpPr/>
      </dsp:nvSpPr>
      <dsp:spPr>
        <a:xfrm>
          <a:off x="0" y="659329"/>
          <a:ext cx="5127171" cy="538200"/>
        </a:xfrm>
        <a:prstGeom prst="roundRect">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MEDITATE  Psalms 1.2, 3</a:t>
          </a:r>
        </a:p>
      </dsp:txBody>
      <dsp:txXfrm>
        <a:off x="26273" y="685602"/>
        <a:ext cx="5074625" cy="485654"/>
      </dsp:txXfrm>
    </dsp:sp>
    <dsp:sp modelId="{F9F2E980-1435-4F16-896D-11E3C4BF875D}">
      <dsp:nvSpPr>
        <dsp:cNvPr id="0" name=""/>
        <dsp:cNvSpPr/>
      </dsp:nvSpPr>
      <dsp:spPr>
        <a:xfrm>
          <a:off x="0" y="1263769"/>
          <a:ext cx="5127171" cy="538200"/>
        </a:xfrm>
        <a:prstGeom prst="roundRect">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MEMORIZE Psalms 119.9,11</a:t>
          </a:r>
        </a:p>
      </dsp:txBody>
      <dsp:txXfrm>
        <a:off x="26273" y="1290042"/>
        <a:ext cx="5074625" cy="485654"/>
      </dsp:txXfrm>
    </dsp:sp>
    <dsp:sp modelId="{5DDEA828-DC3D-4C67-B48D-556A546313D6}">
      <dsp:nvSpPr>
        <dsp:cNvPr id="0" name=""/>
        <dsp:cNvSpPr/>
      </dsp:nvSpPr>
      <dsp:spPr>
        <a:xfrm>
          <a:off x="0" y="1868210"/>
          <a:ext cx="5127171" cy="538200"/>
        </a:xfrm>
        <a:prstGeom prst="roundRect">
          <a:avLst/>
        </a:prstGeom>
        <a:gradFill rotWithShape="0">
          <a:gsLst>
            <a:gs pos="0">
              <a:schemeClr val="accent5">
                <a:hueOff val="0"/>
                <a:satOff val="0"/>
                <a:lumOff val="0"/>
                <a:alphaOff val="0"/>
                <a:tint val="96000"/>
                <a:lumMod val="100000"/>
              </a:schemeClr>
            </a:gs>
            <a:gs pos="78000">
              <a:schemeClr val="accent5">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STUDY       Acts 17.11</a:t>
          </a:r>
        </a:p>
      </dsp:txBody>
      <dsp:txXfrm>
        <a:off x="26273" y="1894483"/>
        <a:ext cx="5074625" cy="485654"/>
      </dsp:txXfrm>
    </dsp:sp>
    <dsp:sp modelId="{FB950C2E-2DEB-40A6-BF34-34D24B0FC28F}">
      <dsp:nvSpPr>
        <dsp:cNvPr id="0" name=""/>
        <dsp:cNvSpPr/>
      </dsp:nvSpPr>
      <dsp:spPr>
        <a:xfrm>
          <a:off x="0" y="2472650"/>
          <a:ext cx="5127171" cy="538200"/>
        </a:xfrm>
        <a:prstGeom prst="roundRect">
          <a:avLst/>
        </a:prstGeom>
        <a:gradFill rotWithShape="0">
          <a:gsLst>
            <a:gs pos="0">
              <a:schemeClr val="accent6">
                <a:hueOff val="0"/>
                <a:satOff val="0"/>
                <a:lumOff val="0"/>
                <a:alphaOff val="0"/>
                <a:tint val="96000"/>
                <a:lumMod val="100000"/>
              </a:schemeClr>
            </a:gs>
            <a:gs pos="78000">
              <a:schemeClr val="accent6">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HEAR          Ro. 10.17</a:t>
          </a:r>
        </a:p>
      </dsp:txBody>
      <dsp:txXfrm>
        <a:off x="26273" y="2498923"/>
        <a:ext cx="5074625" cy="485654"/>
      </dsp:txXfrm>
    </dsp:sp>
    <dsp:sp modelId="{F1CA6538-D851-4495-BA9A-846D93FDCB19}">
      <dsp:nvSpPr>
        <dsp:cNvPr id="0" name=""/>
        <dsp:cNvSpPr/>
      </dsp:nvSpPr>
      <dsp:spPr>
        <a:xfrm>
          <a:off x="0" y="3077090"/>
          <a:ext cx="5127171" cy="53820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READ, OBEY Revelation 1.3</a:t>
          </a:r>
        </a:p>
      </dsp:txBody>
      <dsp:txXfrm>
        <a:off x="26273" y="3103363"/>
        <a:ext cx="5074625" cy="48565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9780"/>
          </a:xfrm>
          <a:prstGeom prst="rect">
            <a:avLst/>
          </a:prstGeom>
        </p:spPr>
        <p:txBody>
          <a:bodyPr vert="horz" lIns="93936" tIns="46968" rIns="93936" bIns="46968" rtlCol="0"/>
          <a:lstStyle>
            <a:lvl1pPr algn="r">
              <a:defRPr sz="1200"/>
            </a:lvl1pPr>
          </a:lstStyle>
          <a:p>
            <a:fld id="{73E9B0E7-A533-40BA-B896-906F2A84F346}" type="datetimeFigureOut">
              <a:rPr lang="en-US" smtClean="0"/>
              <a:t>4/28/2024</a:t>
            </a:fld>
            <a:endParaRPr lang="en-US"/>
          </a:p>
        </p:txBody>
      </p:sp>
      <p:sp>
        <p:nvSpPr>
          <p:cNvPr id="4" name="Slide Image Placeholder 3"/>
          <p:cNvSpPr>
            <a:spLocks noGrp="1" noRot="1" noChangeAspect="1"/>
          </p:cNvSpPr>
          <p:nvPr>
            <p:ph type="sldImg" idx="2"/>
          </p:nvPr>
        </p:nvSpPr>
        <p:spPr>
          <a:xfrm>
            <a:off x="728663" y="1169988"/>
            <a:ext cx="5619750" cy="3160712"/>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505980"/>
            <a:ext cx="5661660" cy="3686711"/>
          </a:xfrm>
          <a:prstGeom prst="rect">
            <a:avLst/>
          </a:prstGeom>
        </p:spPr>
        <p:txBody>
          <a:bodyPr vert="horz" lIns="93936" tIns="46968" rIns="93936" bIns="469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a:lvl1pPr>
          </a:lstStyle>
          <a:p>
            <a:fld id="{2DE8EDFB-D6A9-4A4F-BA9C-AA6A5D4E97FC}" type="slidenum">
              <a:rPr lang="en-US" smtClean="0"/>
              <a:t>‹#›</a:t>
            </a:fld>
            <a:endParaRPr lang="en-US"/>
          </a:p>
        </p:txBody>
      </p:sp>
    </p:spTree>
    <p:extLst>
      <p:ext uri="{BB962C8B-B14F-4D97-AF65-F5344CB8AC3E}">
        <p14:creationId xmlns:p14="http://schemas.microsoft.com/office/powerpoint/2010/main" val="4004999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E8EDFB-D6A9-4A4F-BA9C-AA6A5D4E97FC}" type="slidenum">
              <a:rPr lang="en-US" smtClean="0"/>
              <a:t>1</a:t>
            </a:fld>
            <a:endParaRPr lang="en-US"/>
          </a:p>
        </p:txBody>
      </p:sp>
    </p:spTree>
    <p:extLst>
      <p:ext uri="{BB962C8B-B14F-4D97-AF65-F5344CB8AC3E}">
        <p14:creationId xmlns:p14="http://schemas.microsoft.com/office/powerpoint/2010/main" val="3299277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E8EDFB-D6A9-4A4F-BA9C-AA6A5D4E97FC}" type="slidenum">
              <a:rPr lang="en-US" smtClean="0"/>
              <a:t>9</a:t>
            </a:fld>
            <a:endParaRPr lang="en-US"/>
          </a:p>
        </p:txBody>
      </p:sp>
    </p:spTree>
    <p:extLst>
      <p:ext uri="{BB962C8B-B14F-4D97-AF65-F5344CB8AC3E}">
        <p14:creationId xmlns:p14="http://schemas.microsoft.com/office/powerpoint/2010/main" val="281606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256C2ED-54A4-480D-B5C8-65C0D62359B9}" type="datetime2">
              <a:rPr lang="en-US" smtClean="0"/>
              <a:pPr/>
              <a:t>Sunday, April 28, 2024</a:t>
            </a:fld>
            <a:endParaRPr lang="en-US" dirty="0"/>
          </a:p>
        </p:txBody>
      </p:sp>
      <p:sp>
        <p:nvSpPr>
          <p:cNvPr id="5" name="Footer Placeholder 4"/>
          <p:cNvSpPr>
            <a:spLocks noGrp="1"/>
          </p:cNvSpPr>
          <p:nvPr>
            <p:ph type="ftr" sz="quarter" idx="11"/>
          </p:nvPr>
        </p:nvSpPr>
        <p:spPr/>
        <p:txBody>
          <a:bodyPr/>
          <a:lstStyle/>
          <a:p>
            <a:r>
              <a:rPr lang="en-US" spc="200"/>
              <a:t>Sample Footer Text</a:t>
            </a:r>
            <a:endParaRPr lang="en-US" spc="200" dirty="0"/>
          </a:p>
        </p:txBody>
      </p:sp>
      <p:sp>
        <p:nvSpPr>
          <p:cNvPr id="6" name="Slide Number Placeholder 5"/>
          <p:cNvSpPr>
            <a:spLocks noGrp="1"/>
          </p:cNvSpPr>
          <p:nvPr>
            <p:ph type="sldNum" sz="quarter" idx="12"/>
          </p:nvPr>
        </p:nvSpPr>
        <p:spPr/>
        <p:txBody>
          <a:bodyPr/>
          <a:lstStyle/>
          <a:p>
            <a:fld id="{0D309695-DEC3-40DA-9DF5-330280C9D0E8}" type="slidenum">
              <a:rPr lang="en-US" smtClean="0"/>
              <a:pPr/>
              <a:t>‹#›</a:t>
            </a:fld>
            <a:endParaRPr lang="en-US" dirty="0"/>
          </a:p>
        </p:txBody>
      </p:sp>
    </p:spTree>
    <p:extLst>
      <p:ext uri="{BB962C8B-B14F-4D97-AF65-F5344CB8AC3E}">
        <p14:creationId xmlns:p14="http://schemas.microsoft.com/office/powerpoint/2010/main" val="826244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56C2ED-54A4-480D-B5C8-65C0D62359B9}" type="datetime2">
              <a:rPr lang="en-US" smtClean="0"/>
              <a:pPr/>
              <a:t>Sunday, April 28, 2024</a:t>
            </a:fld>
            <a:endParaRPr lang="en-US" dirty="0"/>
          </a:p>
        </p:txBody>
      </p:sp>
      <p:sp>
        <p:nvSpPr>
          <p:cNvPr id="5" name="Footer Placeholder 4"/>
          <p:cNvSpPr>
            <a:spLocks noGrp="1"/>
          </p:cNvSpPr>
          <p:nvPr>
            <p:ph type="ftr" sz="quarter" idx="11"/>
          </p:nvPr>
        </p:nvSpPr>
        <p:spPr/>
        <p:txBody>
          <a:bodyPr/>
          <a:lstStyle/>
          <a:p>
            <a:r>
              <a:rPr lang="en-US" spc="200"/>
              <a:t>Sample Footer Text</a:t>
            </a:r>
            <a:endParaRPr lang="en-US" spc="200" dirty="0"/>
          </a:p>
        </p:txBody>
      </p:sp>
      <p:sp>
        <p:nvSpPr>
          <p:cNvPr id="6" name="Slide Number Placeholder 5"/>
          <p:cNvSpPr>
            <a:spLocks noGrp="1"/>
          </p:cNvSpPr>
          <p:nvPr>
            <p:ph type="sldNum" sz="quarter" idx="12"/>
          </p:nvPr>
        </p:nvSpPr>
        <p:spPr/>
        <p:txBody>
          <a:bodyPr/>
          <a:lstStyle/>
          <a:p>
            <a:fld id="{0D309695-DEC3-40DA-9DF5-330280C9D0E8}" type="slidenum">
              <a:rPr lang="en-US" smtClean="0"/>
              <a:pPr/>
              <a:t>‹#›</a:t>
            </a:fld>
            <a:endParaRPr lang="en-US" dirty="0"/>
          </a:p>
        </p:txBody>
      </p:sp>
    </p:spTree>
    <p:extLst>
      <p:ext uri="{BB962C8B-B14F-4D97-AF65-F5344CB8AC3E}">
        <p14:creationId xmlns:p14="http://schemas.microsoft.com/office/powerpoint/2010/main" val="358098153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56C2ED-54A4-480D-B5C8-65C0D62359B9}" type="datetime2">
              <a:rPr lang="en-US" smtClean="0"/>
              <a:pPr/>
              <a:t>Sunday, April 28, 2024</a:t>
            </a:fld>
            <a:endParaRPr lang="en-US" dirty="0"/>
          </a:p>
        </p:txBody>
      </p:sp>
      <p:sp>
        <p:nvSpPr>
          <p:cNvPr id="5" name="Footer Placeholder 4"/>
          <p:cNvSpPr>
            <a:spLocks noGrp="1"/>
          </p:cNvSpPr>
          <p:nvPr>
            <p:ph type="ftr" sz="quarter" idx="11"/>
          </p:nvPr>
        </p:nvSpPr>
        <p:spPr/>
        <p:txBody>
          <a:bodyPr/>
          <a:lstStyle/>
          <a:p>
            <a:r>
              <a:rPr lang="en-US" spc="200"/>
              <a:t>Sample Footer Text</a:t>
            </a:r>
            <a:endParaRPr lang="en-US" spc="200" dirty="0"/>
          </a:p>
        </p:txBody>
      </p:sp>
      <p:sp>
        <p:nvSpPr>
          <p:cNvPr id="6" name="Slide Number Placeholder 5"/>
          <p:cNvSpPr>
            <a:spLocks noGrp="1"/>
          </p:cNvSpPr>
          <p:nvPr>
            <p:ph type="sldNum" sz="quarter" idx="12"/>
          </p:nvPr>
        </p:nvSpPr>
        <p:spPr/>
        <p:txBody>
          <a:bodyPr/>
          <a:lstStyle/>
          <a:p>
            <a:fld id="{0D309695-DEC3-40DA-9DF5-330280C9D0E8}"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83824158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56C2ED-54A4-480D-B5C8-65C0D62359B9}" type="datetime2">
              <a:rPr lang="en-US" smtClean="0"/>
              <a:pPr/>
              <a:t>Sunday, April 28, 2024</a:t>
            </a:fld>
            <a:endParaRPr lang="en-US" dirty="0"/>
          </a:p>
        </p:txBody>
      </p:sp>
      <p:sp>
        <p:nvSpPr>
          <p:cNvPr id="5" name="Footer Placeholder 4"/>
          <p:cNvSpPr>
            <a:spLocks noGrp="1"/>
          </p:cNvSpPr>
          <p:nvPr>
            <p:ph type="ftr" sz="quarter" idx="11"/>
          </p:nvPr>
        </p:nvSpPr>
        <p:spPr/>
        <p:txBody>
          <a:bodyPr/>
          <a:lstStyle/>
          <a:p>
            <a:r>
              <a:rPr lang="en-US" spc="200"/>
              <a:t>Sample Footer Text</a:t>
            </a:r>
            <a:endParaRPr lang="en-US" spc="200" dirty="0"/>
          </a:p>
        </p:txBody>
      </p:sp>
      <p:sp>
        <p:nvSpPr>
          <p:cNvPr id="6" name="Slide Number Placeholder 5"/>
          <p:cNvSpPr>
            <a:spLocks noGrp="1"/>
          </p:cNvSpPr>
          <p:nvPr>
            <p:ph type="sldNum" sz="quarter" idx="12"/>
          </p:nvPr>
        </p:nvSpPr>
        <p:spPr/>
        <p:txBody>
          <a:bodyPr/>
          <a:lstStyle/>
          <a:p>
            <a:fld id="{0D309695-DEC3-40DA-9DF5-330280C9D0E8}" type="slidenum">
              <a:rPr lang="en-US" smtClean="0"/>
              <a:pPr/>
              <a:t>‹#›</a:t>
            </a:fld>
            <a:endParaRPr lang="en-US" dirty="0"/>
          </a:p>
        </p:txBody>
      </p:sp>
    </p:spTree>
    <p:extLst>
      <p:ext uri="{BB962C8B-B14F-4D97-AF65-F5344CB8AC3E}">
        <p14:creationId xmlns:p14="http://schemas.microsoft.com/office/powerpoint/2010/main" val="288811953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56C2ED-54A4-480D-B5C8-65C0D62359B9}" type="datetime2">
              <a:rPr lang="en-US" smtClean="0"/>
              <a:pPr/>
              <a:t>Sunday, April 28, 2024</a:t>
            </a:fld>
            <a:endParaRPr lang="en-US" dirty="0"/>
          </a:p>
        </p:txBody>
      </p:sp>
      <p:sp>
        <p:nvSpPr>
          <p:cNvPr id="5" name="Footer Placeholder 4"/>
          <p:cNvSpPr>
            <a:spLocks noGrp="1"/>
          </p:cNvSpPr>
          <p:nvPr>
            <p:ph type="ftr" sz="quarter" idx="11"/>
          </p:nvPr>
        </p:nvSpPr>
        <p:spPr/>
        <p:txBody>
          <a:bodyPr/>
          <a:lstStyle/>
          <a:p>
            <a:r>
              <a:rPr lang="en-US" spc="200"/>
              <a:t>Sample Footer Text</a:t>
            </a:r>
            <a:endParaRPr lang="en-US" spc="200" dirty="0"/>
          </a:p>
        </p:txBody>
      </p:sp>
      <p:sp>
        <p:nvSpPr>
          <p:cNvPr id="6" name="Slide Number Placeholder 5"/>
          <p:cNvSpPr>
            <a:spLocks noGrp="1"/>
          </p:cNvSpPr>
          <p:nvPr>
            <p:ph type="sldNum" sz="quarter" idx="12"/>
          </p:nvPr>
        </p:nvSpPr>
        <p:spPr/>
        <p:txBody>
          <a:bodyPr/>
          <a:lstStyle/>
          <a:p>
            <a:fld id="{0D309695-DEC3-40DA-9DF5-330280C9D0E8}"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16290811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56C2ED-54A4-480D-B5C8-65C0D62359B9}" type="datetime2">
              <a:rPr lang="en-US" smtClean="0"/>
              <a:pPr/>
              <a:t>Sunday, April 28, 2024</a:t>
            </a:fld>
            <a:endParaRPr lang="en-US" dirty="0"/>
          </a:p>
        </p:txBody>
      </p:sp>
      <p:sp>
        <p:nvSpPr>
          <p:cNvPr id="5" name="Footer Placeholder 4"/>
          <p:cNvSpPr>
            <a:spLocks noGrp="1"/>
          </p:cNvSpPr>
          <p:nvPr>
            <p:ph type="ftr" sz="quarter" idx="11"/>
          </p:nvPr>
        </p:nvSpPr>
        <p:spPr/>
        <p:txBody>
          <a:bodyPr/>
          <a:lstStyle/>
          <a:p>
            <a:r>
              <a:rPr lang="en-US" spc="200"/>
              <a:t>Sample Footer Text</a:t>
            </a:r>
            <a:endParaRPr lang="en-US" spc="200" dirty="0"/>
          </a:p>
        </p:txBody>
      </p:sp>
      <p:sp>
        <p:nvSpPr>
          <p:cNvPr id="6" name="Slide Number Placeholder 5"/>
          <p:cNvSpPr>
            <a:spLocks noGrp="1"/>
          </p:cNvSpPr>
          <p:nvPr>
            <p:ph type="sldNum" sz="quarter" idx="12"/>
          </p:nvPr>
        </p:nvSpPr>
        <p:spPr/>
        <p:txBody>
          <a:bodyPr/>
          <a:lstStyle/>
          <a:p>
            <a:fld id="{0D309695-DEC3-40DA-9DF5-330280C9D0E8}" type="slidenum">
              <a:rPr lang="en-US" smtClean="0"/>
              <a:pPr/>
              <a:t>‹#›</a:t>
            </a:fld>
            <a:endParaRPr lang="en-US" dirty="0"/>
          </a:p>
        </p:txBody>
      </p:sp>
    </p:spTree>
    <p:extLst>
      <p:ext uri="{BB962C8B-B14F-4D97-AF65-F5344CB8AC3E}">
        <p14:creationId xmlns:p14="http://schemas.microsoft.com/office/powerpoint/2010/main" val="393674637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56C2ED-54A4-480D-B5C8-65C0D62359B9}" type="datetime2">
              <a:rPr lang="en-US" smtClean="0"/>
              <a:pPr/>
              <a:t>Sunday, April 28, 2024</a:t>
            </a:fld>
            <a:endParaRPr lang="en-US" dirty="0"/>
          </a:p>
        </p:txBody>
      </p:sp>
      <p:sp>
        <p:nvSpPr>
          <p:cNvPr id="5" name="Footer Placeholder 4"/>
          <p:cNvSpPr>
            <a:spLocks noGrp="1"/>
          </p:cNvSpPr>
          <p:nvPr>
            <p:ph type="ftr" sz="quarter" idx="11"/>
          </p:nvPr>
        </p:nvSpPr>
        <p:spPr/>
        <p:txBody>
          <a:bodyPr/>
          <a:lstStyle/>
          <a:p>
            <a:r>
              <a:rPr lang="en-US" spc="200"/>
              <a:t>Sample Footer Text</a:t>
            </a:r>
            <a:endParaRPr lang="en-US" spc="200" dirty="0"/>
          </a:p>
        </p:txBody>
      </p:sp>
      <p:sp>
        <p:nvSpPr>
          <p:cNvPr id="6" name="Slide Number Placeholder 5"/>
          <p:cNvSpPr>
            <a:spLocks noGrp="1"/>
          </p:cNvSpPr>
          <p:nvPr>
            <p:ph type="sldNum" sz="quarter" idx="12"/>
          </p:nvPr>
        </p:nvSpPr>
        <p:spPr/>
        <p:txBody>
          <a:bodyPr/>
          <a:lstStyle/>
          <a:p>
            <a:fld id="{0D309695-DEC3-40DA-9DF5-330280C9D0E8}" type="slidenum">
              <a:rPr lang="en-US" smtClean="0"/>
              <a:pPr/>
              <a:t>‹#›</a:t>
            </a:fld>
            <a:endParaRPr lang="en-US" dirty="0"/>
          </a:p>
        </p:txBody>
      </p:sp>
    </p:spTree>
    <p:extLst>
      <p:ext uri="{BB962C8B-B14F-4D97-AF65-F5344CB8AC3E}">
        <p14:creationId xmlns:p14="http://schemas.microsoft.com/office/powerpoint/2010/main" val="842164542"/>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56C2ED-54A4-480D-B5C8-65C0D62359B9}" type="datetime2">
              <a:rPr lang="en-US" smtClean="0"/>
              <a:pPr/>
              <a:t>Sunday, April 28, 2024</a:t>
            </a:fld>
            <a:endParaRPr lang="en-US" dirty="0"/>
          </a:p>
        </p:txBody>
      </p:sp>
      <p:sp>
        <p:nvSpPr>
          <p:cNvPr id="5" name="Footer Placeholder 4"/>
          <p:cNvSpPr>
            <a:spLocks noGrp="1"/>
          </p:cNvSpPr>
          <p:nvPr>
            <p:ph type="ftr" sz="quarter" idx="11"/>
          </p:nvPr>
        </p:nvSpPr>
        <p:spPr/>
        <p:txBody>
          <a:bodyPr/>
          <a:lstStyle/>
          <a:p>
            <a:r>
              <a:rPr lang="en-US" spc="200"/>
              <a:t>Sample Footer Text</a:t>
            </a:r>
            <a:endParaRPr lang="en-US" spc="200" dirty="0"/>
          </a:p>
        </p:txBody>
      </p:sp>
      <p:sp>
        <p:nvSpPr>
          <p:cNvPr id="6" name="Slide Number Placeholder 5"/>
          <p:cNvSpPr>
            <a:spLocks noGrp="1"/>
          </p:cNvSpPr>
          <p:nvPr>
            <p:ph type="sldNum" sz="quarter" idx="12"/>
          </p:nvPr>
        </p:nvSpPr>
        <p:spPr/>
        <p:txBody>
          <a:bodyPr/>
          <a:lstStyle/>
          <a:p>
            <a:fld id="{0D309695-DEC3-40DA-9DF5-330280C9D0E8}" type="slidenum">
              <a:rPr lang="en-US" smtClean="0"/>
              <a:pPr/>
              <a:t>‹#›</a:t>
            </a:fld>
            <a:endParaRPr lang="en-US" dirty="0"/>
          </a:p>
        </p:txBody>
      </p:sp>
    </p:spTree>
    <p:extLst>
      <p:ext uri="{BB962C8B-B14F-4D97-AF65-F5344CB8AC3E}">
        <p14:creationId xmlns:p14="http://schemas.microsoft.com/office/powerpoint/2010/main" val="547798991"/>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56C2ED-54A4-480D-B5C8-65C0D62359B9}" type="datetime2">
              <a:rPr lang="en-US" smtClean="0"/>
              <a:pPr/>
              <a:t>Sunday, April 28, 2024</a:t>
            </a:fld>
            <a:endParaRPr lang="en-US" dirty="0"/>
          </a:p>
        </p:txBody>
      </p:sp>
      <p:sp>
        <p:nvSpPr>
          <p:cNvPr id="5" name="Footer Placeholder 4"/>
          <p:cNvSpPr>
            <a:spLocks noGrp="1"/>
          </p:cNvSpPr>
          <p:nvPr>
            <p:ph type="ftr" sz="quarter" idx="11"/>
          </p:nvPr>
        </p:nvSpPr>
        <p:spPr/>
        <p:txBody>
          <a:bodyPr/>
          <a:lstStyle/>
          <a:p>
            <a:r>
              <a:rPr lang="en-US" spc="200"/>
              <a:t>Sample Footer Text</a:t>
            </a:r>
            <a:endParaRPr lang="en-US" spc="200" dirty="0"/>
          </a:p>
        </p:txBody>
      </p:sp>
      <p:sp>
        <p:nvSpPr>
          <p:cNvPr id="6" name="Slide Number Placeholder 5"/>
          <p:cNvSpPr>
            <a:spLocks noGrp="1"/>
          </p:cNvSpPr>
          <p:nvPr>
            <p:ph type="sldNum" sz="quarter" idx="12"/>
          </p:nvPr>
        </p:nvSpPr>
        <p:spPr/>
        <p:txBody>
          <a:bodyPr/>
          <a:lstStyle/>
          <a:p>
            <a:fld id="{0D309695-DEC3-40DA-9DF5-330280C9D0E8}" type="slidenum">
              <a:rPr lang="en-US" smtClean="0"/>
              <a:pPr/>
              <a:t>‹#›</a:t>
            </a:fld>
            <a:endParaRPr lang="en-US" dirty="0"/>
          </a:p>
        </p:txBody>
      </p:sp>
    </p:spTree>
    <p:extLst>
      <p:ext uri="{BB962C8B-B14F-4D97-AF65-F5344CB8AC3E}">
        <p14:creationId xmlns:p14="http://schemas.microsoft.com/office/powerpoint/2010/main" val="3360688466"/>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EDCA73-0A86-4195-A787-75037827079D}" type="datetime2">
              <a:rPr lang="en-US" smtClean="0"/>
              <a:t>Sunday, April 28, 2024</a:t>
            </a:fld>
            <a:endParaRPr lang="en-US"/>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1092696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256C2ED-54A4-480D-B5C8-65C0D62359B9}" type="datetime2">
              <a:rPr lang="en-US" smtClean="0"/>
              <a:pPr/>
              <a:t>Sunday, April 28, 2024</a:t>
            </a:fld>
            <a:endParaRPr lang="en-US" dirty="0"/>
          </a:p>
        </p:txBody>
      </p:sp>
      <p:sp>
        <p:nvSpPr>
          <p:cNvPr id="6" name="Footer Placeholder 5"/>
          <p:cNvSpPr>
            <a:spLocks noGrp="1"/>
          </p:cNvSpPr>
          <p:nvPr>
            <p:ph type="ftr" sz="quarter" idx="11"/>
          </p:nvPr>
        </p:nvSpPr>
        <p:spPr/>
        <p:txBody>
          <a:bodyPr/>
          <a:lstStyle/>
          <a:p>
            <a:r>
              <a:rPr lang="en-US" spc="200"/>
              <a:t>Sample Footer Text</a:t>
            </a:r>
            <a:endParaRPr lang="en-US" spc="200" dirty="0"/>
          </a:p>
        </p:txBody>
      </p:sp>
      <p:sp>
        <p:nvSpPr>
          <p:cNvPr id="7" name="Slide Number Placeholder 6"/>
          <p:cNvSpPr>
            <a:spLocks noGrp="1"/>
          </p:cNvSpPr>
          <p:nvPr>
            <p:ph type="sldNum" sz="quarter" idx="12"/>
          </p:nvPr>
        </p:nvSpPr>
        <p:spPr/>
        <p:txBody>
          <a:bodyPr/>
          <a:lstStyle/>
          <a:p>
            <a:fld id="{0D309695-DEC3-40DA-9DF5-330280C9D0E8}" type="slidenum">
              <a:rPr lang="en-US" smtClean="0"/>
              <a:pPr/>
              <a:t>‹#›</a:t>
            </a:fld>
            <a:endParaRPr lang="en-US" dirty="0"/>
          </a:p>
        </p:txBody>
      </p:sp>
    </p:spTree>
    <p:extLst>
      <p:ext uri="{BB962C8B-B14F-4D97-AF65-F5344CB8AC3E}">
        <p14:creationId xmlns:p14="http://schemas.microsoft.com/office/powerpoint/2010/main" val="214169371"/>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256C2ED-54A4-480D-B5C8-65C0D62359B9}" type="datetime2">
              <a:rPr lang="en-US" smtClean="0"/>
              <a:pPr/>
              <a:t>Sunday, April 28, 2024</a:t>
            </a:fld>
            <a:endParaRPr lang="en-US" dirty="0"/>
          </a:p>
        </p:txBody>
      </p:sp>
      <p:sp>
        <p:nvSpPr>
          <p:cNvPr id="8" name="Footer Placeholder 7"/>
          <p:cNvSpPr>
            <a:spLocks noGrp="1"/>
          </p:cNvSpPr>
          <p:nvPr>
            <p:ph type="ftr" sz="quarter" idx="11"/>
          </p:nvPr>
        </p:nvSpPr>
        <p:spPr/>
        <p:txBody>
          <a:bodyPr/>
          <a:lstStyle/>
          <a:p>
            <a:r>
              <a:rPr lang="en-US" spc="200"/>
              <a:t>Sample Footer Text</a:t>
            </a:r>
            <a:endParaRPr lang="en-US" spc="200" dirty="0"/>
          </a:p>
        </p:txBody>
      </p:sp>
      <p:sp>
        <p:nvSpPr>
          <p:cNvPr id="9" name="Slide Number Placeholder 8"/>
          <p:cNvSpPr>
            <a:spLocks noGrp="1"/>
          </p:cNvSpPr>
          <p:nvPr>
            <p:ph type="sldNum" sz="quarter" idx="12"/>
          </p:nvPr>
        </p:nvSpPr>
        <p:spPr/>
        <p:txBody>
          <a:bodyPr/>
          <a:lstStyle/>
          <a:p>
            <a:fld id="{0D309695-DEC3-40DA-9DF5-330280C9D0E8}" type="slidenum">
              <a:rPr lang="en-US" smtClean="0"/>
              <a:pPr/>
              <a:t>‹#›</a:t>
            </a:fld>
            <a:endParaRPr lang="en-US" dirty="0"/>
          </a:p>
        </p:txBody>
      </p:sp>
    </p:spTree>
    <p:extLst>
      <p:ext uri="{BB962C8B-B14F-4D97-AF65-F5344CB8AC3E}">
        <p14:creationId xmlns:p14="http://schemas.microsoft.com/office/powerpoint/2010/main" val="3034481121"/>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15F02D0-6806-43AF-9888-2359BF40C204}" type="datetime2">
              <a:rPr lang="en-US" smtClean="0"/>
              <a:t>Sunday, April 28, 2024</a:t>
            </a:fld>
            <a:endParaRPr lang="en-US"/>
          </a:p>
        </p:txBody>
      </p:sp>
      <p:sp>
        <p:nvSpPr>
          <p:cNvPr id="4" name="Footer Placeholder 3"/>
          <p:cNvSpPr>
            <a:spLocks noGrp="1"/>
          </p:cNvSpPr>
          <p:nvPr>
            <p:ph type="ftr" sz="quarter" idx="11"/>
          </p:nvPr>
        </p:nvSpPr>
        <p:spPr/>
        <p:txBody>
          <a:bodyPr/>
          <a:lstStyle/>
          <a:p>
            <a:r>
              <a:rPr lang="en-US"/>
              <a:t>Sample Footer Text</a:t>
            </a:r>
          </a:p>
        </p:txBody>
      </p:sp>
      <p:sp>
        <p:nvSpPr>
          <p:cNvPr id="5" name="Slide Number Placeholder 4"/>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58444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E14D2D-B1AF-4197-82D6-FC1F8BD05681}" type="datetime2">
              <a:rPr lang="en-US" smtClean="0"/>
              <a:t>Sunday, April 28, 2024</a:t>
            </a:fld>
            <a:endParaRPr lang="en-US"/>
          </a:p>
        </p:txBody>
      </p:sp>
      <p:sp>
        <p:nvSpPr>
          <p:cNvPr id="3" name="Footer Placeholder 2"/>
          <p:cNvSpPr>
            <a:spLocks noGrp="1"/>
          </p:cNvSpPr>
          <p:nvPr>
            <p:ph type="ftr" sz="quarter" idx="11"/>
          </p:nvPr>
        </p:nvSpPr>
        <p:spPr/>
        <p:txBody>
          <a:bodyPr/>
          <a:lstStyle/>
          <a:p>
            <a:r>
              <a:rPr lang="en-US"/>
              <a:t>Sample Footer Text</a:t>
            </a:r>
          </a:p>
        </p:txBody>
      </p:sp>
      <p:sp>
        <p:nvSpPr>
          <p:cNvPr id="4" name="Slide Number Placeholder 3"/>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27601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256C2ED-54A4-480D-B5C8-65C0D62359B9}" type="datetime2">
              <a:rPr lang="en-US" smtClean="0"/>
              <a:pPr/>
              <a:t>Sunday, April 28, 2024</a:t>
            </a:fld>
            <a:endParaRPr lang="en-US" dirty="0"/>
          </a:p>
        </p:txBody>
      </p:sp>
      <p:sp>
        <p:nvSpPr>
          <p:cNvPr id="6" name="Footer Placeholder 5"/>
          <p:cNvSpPr>
            <a:spLocks noGrp="1"/>
          </p:cNvSpPr>
          <p:nvPr>
            <p:ph type="ftr" sz="quarter" idx="11"/>
          </p:nvPr>
        </p:nvSpPr>
        <p:spPr/>
        <p:txBody>
          <a:bodyPr/>
          <a:lstStyle/>
          <a:p>
            <a:r>
              <a:rPr lang="en-US" spc="200"/>
              <a:t>Sample Footer Text</a:t>
            </a:r>
            <a:endParaRPr lang="en-US" spc="200" dirty="0"/>
          </a:p>
        </p:txBody>
      </p:sp>
      <p:sp>
        <p:nvSpPr>
          <p:cNvPr id="7" name="Slide Number Placeholder 6"/>
          <p:cNvSpPr>
            <a:spLocks noGrp="1"/>
          </p:cNvSpPr>
          <p:nvPr>
            <p:ph type="sldNum" sz="quarter" idx="12"/>
          </p:nvPr>
        </p:nvSpPr>
        <p:spPr/>
        <p:txBody>
          <a:bodyPr/>
          <a:lstStyle/>
          <a:p>
            <a:fld id="{0D309695-DEC3-40DA-9DF5-330280C9D0E8}" type="slidenum">
              <a:rPr lang="en-US" smtClean="0"/>
              <a:pPr/>
              <a:t>‹#›</a:t>
            </a:fld>
            <a:endParaRPr lang="en-US" dirty="0"/>
          </a:p>
        </p:txBody>
      </p:sp>
    </p:spTree>
    <p:extLst>
      <p:ext uri="{BB962C8B-B14F-4D97-AF65-F5344CB8AC3E}">
        <p14:creationId xmlns:p14="http://schemas.microsoft.com/office/powerpoint/2010/main" val="3186489894"/>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256C2ED-54A4-480D-B5C8-65C0D62359B9}" type="datetime2">
              <a:rPr lang="en-US" smtClean="0"/>
              <a:pPr/>
              <a:t>Sunday, April 28, 2024</a:t>
            </a:fld>
            <a:endParaRPr lang="en-US" dirty="0"/>
          </a:p>
        </p:txBody>
      </p:sp>
      <p:sp>
        <p:nvSpPr>
          <p:cNvPr id="6" name="Footer Placeholder 5"/>
          <p:cNvSpPr>
            <a:spLocks noGrp="1"/>
          </p:cNvSpPr>
          <p:nvPr>
            <p:ph type="ftr" sz="quarter" idx="11"/>
          </p:nvPr>
        </p:nvSpPr>
        <p:spPr/>
        <p:txBody>
          <a:bodyPr/>
          <a:lstStyle/>
          <a:p>
            <a:r>
              <a:rPr lang="en-US" spc="200"/>
              <a:t>Sample Footer Text</a:t>
            </a:r>
            <a:endParaRPr lang="en-US" spc="200" dirty="0"/>
          </a:p>
        </p:txBody>
      </p:sp>
      <p:sp>
        <p:nvSpPr>
          <p:cNvPr id="7" name="Slide Number Placeholder 6"/>
          <p:cNvSpPr>
            <a:spLocks noGrp="1"/>
          </p:cNvSpPr>
          <p:nvPr>
            <p:ph type="sldNum" sz="quarter" idx="12"/>
          </p:nvPr>
        </p:nvSpPr>
        <p:spPr/>
        <p:txBody>
          <a:bodyPr/>
          <a:lstStyle/>
          <a:p>
            <a:fld id="{0D309695-DEC3-40DA-9DF5-330280C9D0E8}" type="slidenum">
              <a:rPr lang="en-US" smtClean="0"/>
              <a:pPr/>
              <a:t>‹#›</a:t>
            </a:fld>
            <a:endParaRPr lang="en-US" dirty="0"/>
          </a:p>
        </p:txBody>
      </p:sp>
    </p:spTree>
    <p:extLst>
      <p:ext uri="{BB962C8B-B14F-4D97-AF65-F5344CB8AC3E}">
        <p14:creationId xmlns:p14="http://schemas.microsoft.com/office/powerpoint/2010/main" val="6157665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256C2ED-54A4-480D-B5C8-65C0D62359B9}" type="datetime2">
              <a:rPr lang="en-US" smtClean="0"/>
              <a:pPr/>
              <a:t>Sunday, April 28, 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pc="200"/>
              <a:t>Sample Footer Text</a:t>
            </a:r>
            <a:endParaRPr lang="en-US" spc="200"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D309695-DEC3-40DA-9DF5-330280C9D0E8}" type="slidenum">
              <a:rPr lang="en-US" smtClean="0"/>
              <a:pPr/>
              <a:t>‹#›</a:t>
            </a:fld>
            <a:endParaRPr lang="en-US" dirty="0"/>
          </a:p>
        </p:txBody>
      </p:sp>
    </p:spTree>
    <p:extLst>
      <p:ext uri="{BB962C8B-B14F-4D97-AF65-F5344CB8AC3E}">
        <p14:creationId xmlns:p14="http://schemas.microsoft.com/office/powerpoint/2010/main" val="3467083093"/>
      </p:ext>
    </p:extLst>
  </p:cSld>
  <p:clrMap bg1="dk1" tx1="lt1" bg2="dk2" tx2="lt2" accent1="accent1" accent2="accent2" accent3="accent3" accent4="accent4" accent5="accent5" accent6="accent6" hlink="hlink" folHlink="folHlink"/>
  <p:sldLayoutIdLst>
    <p:sldLayoutId id="2147485214" r:id="rId1"/>
    <p:sldLayoutId id="2147485215" r:id="rId2"/>
    <p:sldLayoutId id="2147485216" r:id="rId3"/>
    <p:sldLayoutId id="2147485217" r:id="rId4"/>
    <p:sldLayoutId id="2147485218" r:id="rId5"/>
    <p:sldLayoutId id="2147485219" r:id="rId6"/>
    <p:sldLayoutId id="2147485220" r:id="rId7"/>
    <p:sldLayoutId id="2147485221" r:id="rId8"/>
    <p:sldLayoutId id="2147485222" r:id="rId9"/>
    <p:sldLayoutId id="2147485223" r:id="rId10"/>
    <p:sldLayoutId id="2147485224" r:id="rId11"/>
    <p:sldLayoutId id="2147485225" r:id="rId12"/>
    <p:sldLayoutId id="2147485226" r:id="rId13"/>
    <p:sldLayoutId id="2147485227" r:id="rId14"/>
    <p:sldLayoutId id="2147485228" r:id="rId15"/>
    <p:sldLayoutId id="2147485229"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microsoft.com/office/2007/relationships/hdphoto" Target="../media/hdphoto10.wdp"/><Relationship Id="rId3" Type="http://schemas.openxmlformats.org/officeDocument/2006/relationships/diagramLayout" Target="../diagrams/layout2.xml"/><Relationship Id="rId7" Type="http://schemas.openxmlformats.org/officeDocument/2006/relationships/image" Target="../media/image11.png"/><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07/relationships/hdphoto" Target="../media/hdphoto7.wdp"/><Relationship Id="rId7" Type="http://schemas.openxmlformats.org/officeDocument/2006/relationships/diagramColors" Target="../diagrams/colors1.xml"/><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microsoft.com/office/2007/relationships/hdphoto" Target="../media/hdphoto9.wdp"/><Relationship Id="rId5" Type="http://schemas.openxmlformats.org/officeDocument/2006/relationships/image" Target="../media/image10.png"/><Relationship Id="rId4" Type="http://schemas.microsoft.com/office/2007/relationships/hdphoto" Target="../media/hdphoto8.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E8386FC-2A6C-9F08-11B5-11A7CC421C49}"/>
              </a:ext>
            </a:extLst>
          </p:cNvPr>
          <p:cNvSpPr>
            <a:spLocks/>
          </p:cNvSpPr>
          <p:nvPr/>
        </p:nvSpPr>
        <p:spPr>
          <a:xfrm>
            <a:off x="942185" y="1317826"/>
            <a:ext cx="3491908" cy="583468"/>
          </a:xfrm>
          <a:prstGeom prst="rect">
            <a:avLst/>
          </a:prstGeom>
        </p:spPr>
        <p:txBody>
          <a:bodyPr>
            <a:normAutofit fontScale="92500" lnSpcReduction="10000"/>
          </a:bodyPr>
          <a:lstStyle/>
          <a:p>
            <a:pPr marL="1516" algn="ctr" defTabSz="356616">
              <a:lnSpc>
                <a:spcPct val="90000"/>
              </a:lnSpc>
              <a:spcAft>
                <a:spcPts val="600"/>
              </a:spcAft>
            </a:pPr>
            <a:r>
              <a:rPr lang="en-US" sz="3600" b="1" dirty="0"/>
              <a:t>19 Nisan</a:t>
            </a:r>
            <a:r>
              <a:rPr lang="en-US" sz="3600" b="1" kern="1200" dirty="0">
                <a:latin typeface="+mn-lt"/>
                <a:ea typeface="+mn-ea"/>
                <a:cs typeface="+mn-cs"/>
              </a:rPr>
              <a:t> 5784</a:t>
            </a:r>
          </a:p>
          <a:p>
            <a:pPr marL="1516" algn="ctr" defTabSz="356616">
              <a:lnSpc>
                <a:spcPct val="90000"/>
              </a:lnSpc>
              <a:spcAft>
                <a:spcPts val="600"/>
              </a:spcAft>
            </a:pPr>
            <a:endParaRPr lang="en-US" sz="1700" kern="1200" dirty="0">
              <a:solidFill>
                <a:srgbClr val="555555"/>
              </a:solidFill>
              <a:latin typeface="+mn-lt"/>
              <a:ea typeface="+mn-ea"/>
              <a:cs typeface="+mn-cs"/>
            </a:endParaRPr>
          </a:p>
          <a:p>
            <a:pPr marL="1516" algn="ctr" defTabSz="356616">
              <a:lnSpc>
                <a:spcPct val="90000"/>
              </a:lnSpc>
              <a:spcAft>
                <a:spcPts val="600"/>
              </a:spcAft>
            </a:pPr>
            <a:endParaRPr lang="en-US" sz="1700" kern="1200" dirty="0">
              <a:solidFill>
                <a:srgbClr val="555555"/>
              </a:solidFill>
              <a:latin typeface="+mn-lt"/>
              <a:ea typeface="+mn-ea"/>
              <a:cs typeface="+mn-cs"/>
            </a:endParaRPr>
          </a:p>
          <a:p>
            <a:pPr marL="1944" indent="0" algn="ctr">
              <a:lnSpc>
                <a:spcPct val="90000"/>
              </a:lnSpc>
              <a:spcAft>
                <a:spcPts val="600"/>
              </a:spcAft>
              <a:buNone/>
            </a:pPr>
            <a:endParaRPr lang="en-US" sz="1700" dirty="0">
              <a:solidFill>
                <a:srgbClr val="FFFFFF"/>
              </a:solidFill>
            </a:endParaRPr>
          </a:p>
        </p:txBody>
      </p:sp>
      <p:pic>
        <p:nvPicPr>
          <p:cNvPr id="1026" name="Picture 2">
            <a:extLst>
              <a:ext uri="{FF2B5EF4-FFF2-40B4-BE49-F238E27FC236}">
                <a16:creationId xmlns:a16="http://schemas.microsoft.com/office/drawing/2014/main" id="{FC8FA797-1A5A-F15F-312F-3186E54241D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rcRect t="8076" b="8076"/>
          <a:stretch/>
        </p:blipFill>
        <p:spPr bwMode="auto">
          <a:xfrm>
            <a:off x="5697956" y="2038661"/>
            <a:ext cx="4570306" cy="337278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885C6694-AB5B-4639-2B0E-1746E024395A}"/>
              </a:ext>
            </a:extLst>
          </p:cNvPr>
          <p:cNvCxnSpPr>
            <a:cxnSpLocks/>
          </p:cNvCxnSpPr>
          <p:nvPr/>
        </p:nvCxnSpPr>
        <p:spPr>
          <a:xfrm>
            <a:off x="5004979" y="1609560"/>
            <a:ext cx="0" cy="3632734"/>
          </a:xfrm>
          <a:prstGeom prst="line">
            <a:avLst/>
          </a:prstGeom>
          <a:ln/>
        </p:spPr>
        <p:style>
          <a:lnRef idx="1">
            <a:schemeClr val="accent1"/>
          </a:lnRef>
          <a:fillRef idx="0">
            <a:schemeClr val="accent1"/>
          </a:fillRef>
          <a:effectRef idx="0">
            <a:schemeClr val="accent1"/>
          </a:effectRef>
          <a:fontRef idx="minor">
            <a:schemeClr val="tx1"/>
          </a:fontRef>
        </p:style>
      </p:cxnSp>
      <p:pic>
        <p:nvPicPr>
          <p:cNvPr id="1028" name="Picture 4" descr="See related image detail. Neviim (Prophets) in the Tanakh | Hebrew words, Hebrew alphabet, Judaism">
            <a:extLst>
              <a:ext uri="{FF2B5EF4-FFF2-40B4-BE49-F238E27FC236}">
                <a16:creationId xmlns:a16="http://schemas.microsoft.com/office/drawing/2014/main" id="{A9723A87-7F53-8441-AC8D-5D7847232CBC}"/>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942185" y="2422358"/>
            <a:ext cx="3354389" cy="27477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133663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1497B-681B-E3CE-BD30-A7638444FC5D}"/>
              </a:ext>
            </a:extLst>
          </p:cNvPr>
          <p:cNvSpPr>
            <a:spLocks noGrp="1"/>
          </p:cNvSpPr>
          <p:nvPr>
            <p:ph type="title"/>
          </p:nvPr>
        </p:nvSpPr>
        <p:spPr>
          <a:xfrm>
            <a:off x="6411685" y="634946"/>
            <a:ext cx="5127171" cy="1450757"/>
          </a:xfrm>
        </p:spPr>
        <p:txBody>
          <a:bodyPr vert="horz" lIns="91440" tIns="45720" rIns="91440" bIns="45720" rtlCol="0" anchor="b">
            <a:normAutofit/>
          </a:bodyPr>
          <a:lstStyle/>
          <a:p>
            <a:r>
              <a:rPr lang="en-US" sz="3700"/>
              <a:t>Applying the living &amp; active word of Yah 		</a:t>
            </a:r>
          </a:p>
        </p:txBody>
      </p:sp>
      <p:graphicFrame>
        <p:nvGraphicFramePr>
          <p:cNvPr id="2061" name="Text Placeholder 2">
            <a:extLst>
              <a:ext uri="{FF2B5EF4-FFF2-40B4-BE49-F238E27FC236}">
                <a16:creationId xmlns:a16="http://schemas.microsoft.com/office/drawing/2014/main" id="{DCA171C7-9894-120F-F027-FCBA53A1D3B4}"/>
              </a:ext>
            </a:extLst>
          </p:cNvPr>
          <p:cNvGraphicFramePr>
            <a:graphicFrameLocks noGrp="1"/>
          </p:cNvGraphicFramePr>
          <p:nvPr>
            <p:ph sz="half" idx="1"/>
            <p:extLst>
              <p:ext uri="{D42A27DB-BD31-4B8C-83A1-F6EECF244321}">
                <p14:modId xmlns:p14="http://schemas.microsoft.com/office/powerpoint/2010/main" val="2045823703"/>
              </p:ext>
            </p:extLst>
          </p:nvPr>
        </p:nvGraphicFramePr>
        <p:xfrm>
          <a:off x="6411684" y="2198914"/>
          <a:ext cx="5127172" cy="36701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2" name="Picture 4" descr="Este artista continua pintando ele mesmo recursivamente - MDig">
            <a:extLst>
              <a:ext uri="{FF2B5EF4-FFF2-40B4-BE49-F238E27FC236}">
                <a16:creationId xmlns:a16="http://schemas.microsoft.com/office/drawing/2014/main" id="{E5B2E6F1-BB7B-C689-A687-511EDD5D187E}"/>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sharpenSoften amount="50000"/>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bwMode="auto">
          <a:xfrm>
            <a:off x="745132" y="645106"/>
            <a:ext cx="5247747" cy="5247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23085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F86549-21C3-401D-1430-DE7676A0F619}"/>
              </a:ext>
            </a:extLst>
          </p:cNvPr>
          <p:cNvSpPr>
            <a:spLocks noGrp="1"/>
          </p:cNvSpPr>
          <p:nvPr>
            <p:ph type="title"/>
          </p:nvPr>
        </p:nvSpPr>
        <p:spPr>
          <a:xfrm>
            <a:off x="646111" y="452718"/>
            <a:ext cx="9404723" cy="1037151"/>
          </a:xfrm>
        </p:spPr>
        <p:txBody>
          <a:bodyPr>
            <a:normAutofit/>
          </a:bodyPr>
          <a:lstStyle/>
          <a:p>
            <a:pPr algn="ctr"/>
            <a:r>
              <a:rPr lang="en-US" sz="4000" b="1" dirty="0">
                <a:solidFill>
                  <a:schemeClr val="tx1"/>
                </a:solidFill>
                <a:latin typeface="Times New Roman" panose="02020603050405020304" pitchFamily="18" charset="0"/>
                <a:cs typeface="Times New Roman" panose="02020603050405020304" pitchFamily="18" charset="0"/>
              </a:rPr>
              <a:t>Ezekiel 22.1-19</a:t>
            </a:r>
          </a:p>
        </p:txBody>
      </p:sp>
      <p:sp>
        <p:nvSpPr>
          <p:cNvPr id="7" name="Text Placeholder 6">
            <a:extLst>
              <a:ext uri="{FF2B5EF4-FFF2-40B4-BE49-F238E27FC236}">
                <a16:creationId xmlns:a16="http://schemas.microsoft.com/office/drawing/2014/main" id="{A10B12E8-CFCE-89F3-4D9A-E1E78B359E2C}"/>
              </a:ext>
            </a:extLst>
          </p:cNvPr>
          <p:cNvSpPr>
            <a:spLocks noGrp="1"/>
          </p:cNvSpPr>
          <p:nvPr>
            <p:ph type="body" idx="1"/>
          </p:nvPr>
        </p:nvSpPr>
        <p:spPr>
          <a:xfrm>
            <a:off x="680319" y="1731283"/>
            <a:ext cx="4472327" cy="693135"/>
          </a:xfrm>
        </p:spPr>
        <p:txBody>
          <a:bodyPr>
            <a:normAutofit/>
          </a:bodyPr>
          <a:lstStyle/>
          <a:p>
            <a:r>
              <a:rPr lang="en-US" sz="3600" b="1" dirty="0">
                <a:solidFill>
                  <a:schemeClr val="tx1"/>
                </a:solidFill>
                <a:latin typeface="Times New Roman" panose="02020603050405020304" pitchFamily="18" charset="0"/>
                <a:cs typeface="Times New Roman" panose="02020603050405020304" pitchFamily="18" charset="0"/>
              </a:rPr>
              <a:t>BEFORE</a:t>
            </a:r>
          </a:p>
        </p:txBody>
      </p:sp>
      <p:sp>
        <p:nvSpPr>
          <p:cNvPr id="5" name="Content Placeholder 4">
            <a:extLst>
              <a:ext uri="{FF2B5EF4-FFF2-40B4-BE49-F238E27FC236}">
                <a16:creationId xmlns:a16="http://schemas.microsoft.com/office/drawing/2014/main" id="{EC34C49F-0844-2DB8-9054-15D66E518650}"/>
              </a:ext>
            </a:extLst>
          </p:cNvPr>
          <p:cNvSpPr>
            <a:spLocks noGrp="1"/>
          </p:cNvSpPr>
          <p:nvPr>
            <p:ph sz="half" idx="2"/>
          </p:nvPr>
        </p:nvSpPr>
        <p:spPr>
          <a:xfrm>
            <a:off x="680319" y="2424418"/>
            <a:ext cx="5585570" cy="3841471"/>
          </a:xfrm>
        </p:spPr>
        <p:txBody>
          <a:bodyPr>
            <a:normAutofit fontScale="62500" lnSpcReduction="20000"/>
          </a:bodyPr>
          <a:lstStyle/>
          <a:p>
            <a:pPr>
              <a:lnSpc>
                <a:spcPct val="120000"/>
              </a:lnSpc>
            </a:pPr>
            <a:r>
              <a:rPr lang="en-US" sz="4200" dirty="0">
                <a:solidFill>
                  <a:schemeClr val="tx1"/>
                </a:solidFill>
                <a:cs typeface="Times New Roman" panose="02020603050405020304" pitchFamily="18" charset="0"/>
              </a:rPr>
              <a:t>Praise be Adonai our God, sovereign of the universe Who has chosen faithful Nevi’im to speak words of truth.  Praise be You, Adonai, for the revelation of Torah, for Your servant Messiah, for Your people and for Nevi’im of true righteousness.</a:t>
            </a:r>
          </a:p>
          <a:p>
            <a:pPr marL="0" indent="0" algn="ctr">
              <a:buNone/>
            </a:pPr>
            <a:endParaRPr lang="en-US" sz="2500" dirty="0">
              <a:latin typeface="Times New Roman" panose="02020603050405020304" pitchFamily="18" charset="0"/>
              <a:cs typeface="Times New Roman" panose="02020603050405020304" pitchFamily="18" charset="0"/>
            </a:endParaRPr>
          </a:p>
        </p:txBody>
      </p:sp>
      <p:pic>
        <p:nvPicPr>
          <p:cNvPr id="1026" name="Picture 2" descr="Image result for images of God's prophets">
            <a:extLst>
              <a:ext uri="{FF2B5EF4-FFF2-40B4-BE49-F238E27FC236}">
                <a16:creationId xmlns:a16="http://schemas.microsoft.com/office/drawing/2014/main" id="{EB2475BB-DC54-9FF9-CF6F-9CF99C46B337}"/>
              </a:ext>
            </a:extLst>
          </p:cNvPr>
          <p:cNvPicPr>
            <a:picLocks noGrp="1" noChangeAspect="1" noChangeArrowheads="1"/>
          </p:cNvPicPr>
          <p:nvPr>
            <p:ph sz="quarter" idx="4"/>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6568565" y="2493216"/>
            <a:ext cx="4286250" cy="32196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3738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F86549-21C3-401D-1430-DE7676A0F619}"/>
              </a:ext>
            </a:extLst>
          </p:cNvPr>
          <p:cNvSpPr>
            <a:spLocks noGrp="1"/>
          </p:cNvSpPr>
          <p:nvPr>
            <p:ph type="title"/>
          </p:nvPr>
        </p:nvSpPr>
        <p:spPr>
          <a:xfrm>
            <a:off x="646111" y="461394"/>
            <a:ext cx="5526089" cy="621448"/>
          </a:xfrm>
        </p:spPr>
        <p:txBody>
          <a:bodyPr>
            <a:normAutofit fontScale="90000"/>
          </a:bodyPr>
          <a:lstStyle/>
          <a:p>
            <a:r>
              <a:rPr lang="en-US" sz="4000" b="1" dirty="0">
                <a:solidFill>
                  <a:schemeClr val="tx1"/>
                </a:solidFill>
                <a:latin typeface="Times New Roman" panose="02020603050405020304" pitchFamily="18" charset="0"/>
                <a:cs typeface="Times New Roman" panose="02020603050405020304" pitchFamily="18" charset="0"/>
              </a:rPr>
              <a:t>Ezekiel 22.1-19</a:t>
            </a:r>
          </a:p>
        </p:txBody>
      </p:sp>
      <p:sp>
        <p:nvSpPr>
          <p:cNvPr id="7" name="Text Placeholder 6">
            <a:extLst>
              <a:ext uri="{FF2B5EF4-FFF2-40B4-BE49-F238E27FC236}">
                <a16:creationId xmlns:a16="http://schemas.microsoft.com/office/drawing/2014/main" id="{A10B12E8-CFCE-89F3-4D9A-E1E78B359E2C}"/>
              </a:ext>
            </a:extLst>
          </p:cNvPr>
          <p:cNvSpPr>
            <a:spLocks noGrp="1"/>
          </p:cNvSpPr>
          <p:nvPr>
            <p:ph type="body" idx="1"/>
          </p:nvPr>
        </p:nvSpPr>
        <p:spPr>
          <a:xfrm>
            <a:off x="709125" y="1323474"/>
            <a:ext cx="5226453" cy="621448"/>
          </a:xfrm>
        </p:spPr>
        <p:txBody>
          <a:bodyPr>
            <a:noAutofit/>
          </a:bodyPr>
          <a:lstStyle/>
          <a:p>
            <a:pPr algn="ctr"/>
            <a:endParaRPr lang="en-US" sz="2800" dirty="0">
              <a:solidFill>
                <a:schemeClr val="bg1"/>
              </a:solidFill>
              <a:latin typeface="Times New Roman" panose="02020603050405020304" pitchFamily="18" charset="0"/>
              <a:cs typeface="Times New Roman" panose="02020603050405020304" pitchFamily="18" charset="0"/>
            </a:endParaRPr>
          </a:p>
          <a:p>
            <a:r>
              <a:rPr lang="en-US" sz="3600" b="1" dirty="0">
                <a:solidFill>
                  <a:schemeClr val="tx1"/>
                </a:solidFill>
                <a:latin typeface="Times New Roman" panose="02020603050405020304" pitchFamily="18" charset="0"/>
                <a:cs typeface="Times New Roman" panose="02020603050405020304" pitchFamily="18" charset="0"/>
              </a:rPr>
              <a:t>After</a:t>
            </a:r>
          </a:p>
        </p:txBody>
      </p:sp>
      <p:sp>
        <p:nvSpPr>
          <p:cNvPr id="2" name="Content Placeholder 1">
            <a:extLst>
              <a:ext uri="{FF2B5EF4-FFF2-40B4-BE49-F238E27FC236}">
                <a16:creationId xmlns:a16="http://schemas.microsoft.com/office/drawing/2014/main" id="{15A96ECD-EE06-A220-02CD-31326D89F066}"/>
              </a:ext>
            </a:extLst>
          </p:cNvPr>
          <p:cNvSpPr>
            <a:spLocks noGrp="1"/>
          </p:cNvSpPr>
          <p:nvPr>
            <p:ph sz="half" idx="2"/>
          </p:nvPr>
        </p:nvSpPr>
        <p:spPr>
          <a:xfrm>
            <a:off x="641362" y="2185554"/>
            <a:ext cx="5792993" cy="4110972"/>
          </a:xfrm>
        </p:spPr>
        <p:txBody>
          <a:bodyPr>
            <a:normAutofit lnSpcReduction="10000"/>
          </a:bodyPr>
          <a:lstStyle/>
          <a:p>
            <a:pPr marL="0" indent="0">
              <a:buNone/>
            </a:pPr>
            <a:r>
              <a:rPr lang="en-US" sz="2500" b="1" dirty="0">
                <a:solidFill>
                  <a:schemeClr val="tx1"/>
                </a:solidFill>
                <a:cs typeface="Times New Roman" panose="02020603050405020304" pitchFamily="18" charset="0"/>
              </a:rPr>
              <a:t>Praise to You Adonai our God, sovereign of the universe, Rock of all creation, Righteous One of all generations, the Faithful God,  Whose Word is deed, Whose every command is just &amp; true. For the Torah, for the privilege of worship, for the Nevi’im and for this Shabbat that You, Adonai our God, have given us for holiness and rest, for honor and glory.</a:t>
            </a:r>
          </a:p>
          <a:p>
            <a:endParaRPr lang="en-US" dirty="0"/>
          </a:p>
        </p:txBody>
      </p:sp>
      <p:sp>
        <p:nvSpPr>
          <p:cNvPr id="3" name="AutoShape 4" descr="1 Samuel 15-20, Rejecting God’s Word Is A Rough Way To Live - Living ...">
            <a:extLst>
              <a:ext uri="{FF2B5EF4-FFF2-40B4-BE49-F238E27FC236}">
                <a16:creationId xmlns:a16="http://schemas.microsoft.com/office/drawing/2014/main" id="{FB64D259-E702-8DDD-D247-6FC25313C23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8" name="Picture 16" descr="Image result for images of running away from God">
            <a:extLst>
              <a:ext uri="{FF2B5EF4-FFF2-40B4-BE49-F238E27FC236}">
                <a16:creationId xmlns:a16="http://schemas.microsoft.com/office/drawing/2014/main" id="{7F44AA95-4870-D184-D852-6DFC1373219E}"/>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713441" y="1525914"/>
            <a:ext cx="4524375" cy="41109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7527152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247" name="Group 3246">
            <a:extLst>
              <a:ext uri="{FF2B5EF4-FFF2-40B4-BE49-F238E27FC236}">
                <a16:creationId xmlns:a16="http://schemas.microsoft.com/office/drawing/2014/main" id="{702EF214-B007-4771-8985-A3041E8F6E1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3248" name="Straight Connector 3247">
              <a:extLst>
                <a:ext uri="{FF2B5EF4-FFF2-40B4-BE49-F238E27FC236}">
                  <a16:creationId xmlns:a16="http://schemas.microsoft.com/office/drawing/2014/main" id="{E2BF9CC7-88C9-4BDF-845E-2BB24ADD063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3249" name="Straight Connector 3248">
              <a:extLst>
                <a:ext uri="{FF2B5EF4-FFF2-40B4-BE49-F238E27FC236}">
                  <a16:creationId xmlns:a16="http://schemas.microsoft.com/office/drawing/2014/main" id="{5B3BDFA9-3CAC-42FD-97D5-4F4FEF5E467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3250" name="Rectangle 23">
              <a:extLst>
                <a:ext uri="{FF2B5EF4-FFF2-40B4-BE49-F238E27FC236}">
                  <a16:creationId xmlns:a16="http://schemas.microsoft.com/office/drawing/2014/main" id="{CB4B9049-A2D4-40FE-A49C-70450D125F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51" name="Rectangle 25">
              <a:extLst>
                <a:ext uri="{FF2B5EF4-FFF2-40B4-BE49-F238E27FC236}">
                  <a16:creationId xmlns:a16="http://schemas.microsoft.com/office/drawing/2014/main" id="{43DE6DC5-6433-482B-970E-3FCDDA3943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52" name="Isosceles Triangle 3251">
              <a:extLst>
                <a:ext uri="{FF2B5EF4-FFF2-40B4-BE49-F238E27FC236}">
                  <a16:creationId xmlns:a16="http://schemas.microsoft.com/office/drawing/2014/main" id="{5C409EFF-FE08-4B90-9C93-B11960F26F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53" name="Rectangle 27">
              <a:extLst>
                <a:ext uri="{FF2B5EF4-FFF2-40B4-BE49-F238E27FC236}">
                  <a16:creationId xmlns:a16="http://schemas.microsoft.com/office/drawing/2014/main" id="{9B247D5D-6A57-4E15-B30F-EF614BEA0C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54" name="Rectangle 28">
              <a:extLst>
                <a:ext uri="{FF2B5EF4-FFF2-40B4-BE49-F238E27FC236}">
                  <a16:creationId xmlns:a16="http://schemas.microsoft.com/office/drawing/2014/main" id="{B3DE0615-51F9-4436-BC6F-8B37603C0A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55" name="Rectangle 29">
              <a:extLst>
                <a:ext uri="{FF2B5EF4-FFF2-40B4-BE49-F238E27FC236}">
                  <a16:creationId xmlns:a16="http://schemas.microsoft.com/office/drawing/2014/main" id="{687DCF6E-0DB3-4AB1-9CD0-A726BDAE3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56" name="Isosceles Triangle 3255">
              <a:extLst>
                <a:ext uri="{FF2B5EF4-FFF2-40B4-BE49-F238E27FC236}">
                  <a16:creationId xmlns:a16="http://schemas.microsoft.com/office/drawing/2014/main" id="{1230C3CB-B359-4E08-8158-239721515A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57" name="Isosceles Triangle 3256">
              <a:extLst>
                <a:ext uri="{FF2B5EF4-FFF2-40B4-BE49-F238E27FC236}">
                  <a16:creationId xmlns:a16="http://schemas.microsoft.com/office/drawing/2014/main" id="{1C28B691-36C0-43DF-BA92-BBDFA84514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useBgFill="1">
        <p:nvSpPr>
          <p:cNvPr id="3259" name="Rectangle 325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1" name="Rectangle 3260">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63" name="Isosceles Triangle 3262">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8F825C95-1DCF-1A6C-D36D-5AA339085EDB}"/>
              </a:ext>
            </a:extLst>
          </p:cNvPr>
          <p:cNvSpPr>
            <a:spLocks noGrp="1"/>
          </p:cNvSpPr>
          <p:nvPr>
            <p:ph type="title"/>
          </p:nvPr>
        </p:nvSpPr>
        <p:spPr>
          <a:xfrm>
            <a:off x="6387167" y="247829"/>
            <a:ext cx="4203045" cy="1375608"/>
          </a:xfrm>
        </p:spPr>
        <p:txBody>
          <a:bodyPr vert="horz" lIns="91440" tIns="45720" rIns="91440" bIns="45720" rtlCol="0" anchor="ctr">
            <a:normAutofit/>
          </a:bodyPr>
          <a:lstStyle/>
          <a:p>
            <a:pPr>
              <a:lnSpc>
                <a:spcPct val="90000"/>
              </a:lnSpc>
            </a:pPr>
            <a:r>
              <a:rPr lang="en-US" sz="3100" dirty="0">
                <a:solidFill>
                  <a:schemeClr val="tx1"/>
                </a:solidFill>
              </a:rPr>
              <a:t>Connection </a:t>
            </a:r>
            <a:br>
              <a:rPr lang="en-US" sz="3100" dirty="0">
                <a:solidFill>
                  <a:schemeClr val="tx1"/>
                </a:solidFill>
              </a:rPr>
            </a:br>
            <a:r>
              <a:rPr lang="en-US" sz="3100" dirty="0">
                <a:solidFill>
                  <a:schemeClr val="tx1"/>
                </a:solidFill>
              </a:rPr>
              <a:t>Prophet &amp; Parashah: </a:t>
            </a:r>
            <a:r>
              <a:rPr lang="en-US" sz="3100" dirty="0" err="1">
                <a:solidFill>
                  <a:schemeClr val="tx1"/>
                </a:solidFill>
              </a:rPr>
              <a:t>Acharei</a:t>
            </a:r>
            <a:r>
              <a:rPr lang="en-US" sz="3100" dirty="0">
                <a:solidFill>
                  <a:schemeClr val="tx1"/>
                </a:solidFill>
              </a:rPr>
              <a:t> Mot</a:t>
            </a:r>
          </a:p>
        </p:txBody>
      </p:sp>
      <p:sp>
        <p:nvSpPr>
          <p:cNvPr id="4" name="Content Placeholder 3">
            <a:extLst>
              <a:ext uri="{FF2B5EF4-FFF2-40B4-BE49-F238E27FC236}">
                <a16:creationId xmlns:a16="http://schemas.microsoft.com/office/drawing/2014/main" id="{F23103D7-076F-A43E-AD06-14A95A6C4E01}"/>
              </a:ext>
            </a:extLst>
          </p:cNvPr>
          <p:cNvSpPr>
            <a:spLocks noGrp="1"/>
          </p:cNvSpPr>
          <p:nvPr>
            <p:ph sz="half" idx="1"/>
          </p:nvPr>
        </p:nvSpPr>
        <p:spPr>
          <a:xfrm>
            <a:off x="673754" y="930442"/>
            <a:ext cx="3973943" cy="5596482"/>
          </a:xfrm>
        </p:spPr>
        <p:txBody>
          <a:bodyPr vert="horz" lIns="91440" tIns="45720" rIns="91440" bIns="45720" rtlCol="0">
            <a:normAutofit lnSpcReduction="10000"/>
          </a:bodyPr>
          <a:lstStyle/>
          <a:p>
            <a:r>
              <a:rPr lang="en-US" sz="2450" dirty="0">
                <a:solidFill>
                  <a:schemeClr val="bg1"/>
                </a:solidFill>
                <a:effectLst/>
              </a:rPr>
              <a:t>The Prophet relates to the Parashah in reference to the matter of bloodshed. However, in the Parashah, bloodshed is held as sacred as it was performed unto YHVH for the payment for sin and the foreshadow of a better Way yet to come. Meanwhile, the Prophet reading illustrates there was no regard for any of YHVH’s commands including bloodshed.</a:t>
            </a:r>
          </a:p>
          <a:p>
            <a:endParaRPr lang="en-US" dirty="0">
              <a:solidFill>
                <a:schemeClr val="bg1"/>
              </a:solidFill>
              <a:effectLst/>
            </a:endParaRPr>
          </a:p>
        </p:txBody>
      </p:sp>
      <p:pic>
        <p:nvPicPr>
          <p:cNvPr id="2052" name="Picture 4" descr="Image result for Cain shedding His brothers blood">
            <a:extLst>
              <a:ext uri="{FF2B5EF4-FFF2-40B4-BE49-F238E27FC236}">
                <a16:creationId xmlns:a16="http://schemas.microsoft.com/office/drawing/2014/main" id="{3B01BFF4-80FC-FB51-8BFA-AF81B6F2498A}"/>
              </a:ext>
            </a:extLst>
          </p:cNvPr>
          <p:cNvPicPr>
            <a:picLocks noGrp="1" noChangeAspect="1" noChangeArrowheads="1"/>
          </p:cNvPicPr>
          <p:nvPr>
            <p:ph sz="half" idx="2"/>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bwMode="auto">
          <a:xfrm>
            <a:off x="6066305" y="2507365"/>
            <a:ext cx="5143500" cy="26489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265" name="Isosceles Triangle 3264">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1967905841"/>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146" name="Picture 2" descr="Embracing Judaism : Ancient Jewish scrolls found in north Afghanistan">
            <a:extLst>
              <a:ext uri="{FF2B5EF4-FFF2-40B4-BE49-F238E27FC236}">
                <a16:creationId xmlns:a16="http://schemas.microsoft.com/office/drawing/2014/main" id="{F284988B-C332-2B48-73C3-216F05C7C84A}"/>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l="11163" r="1910"/>
          <a:stretch/>
        </p:blipFill>
        <p:spPr bwMode="auto">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7" name="Title 6">
            <a:extLst>
              <a:ext uri="{FF2B5EF4-FFF2-40B4-BE49-F238E27FC236}">
                <a16:creationId xmlns:a16="http://schemas.microsoft.com/office/drawing/2014/main" id="{AFD9DB2F-C303-6C32-0A98-07278D1BA326}"/>
              </a:ext>
            </a:extLst>
          </p:cNvPr>
          <p:cNvSpPr>
            <a:spLocks noGrp="1"/>
          </p:cNvSpPr>
          <p:nvPr>
            <p:ph type="title"/>
          </p:nvPr>
        </p:nvSpPr>
        <p:spPr>
          <a:xfrm>
            <a:off x="596490" y="584290"/>
            <a:ext cx="4088190" cy="1356806"/>
          </a:xfrm>
        </p:spPr>
        <p:txBody>
          <a:bodyPr vert="horz" lIns="91440" tIns="45720" rIns="91440" bIns="45720" rtlCol="0" anchor="b">
            <a:normAutofit fontScale="90000"/>
          </a:bodyPr>
          <a:lstStyle/>
          <a:p>
            <a:pPr algn="r"/>
            <a:r>
              <a:rPr lang="en-US" sz="4800" b="1" dirty="0"/>
              <a:t>  </a:t>
            </a:r>
            <a:r>
              <a:rPr lang="en-US" sz="4800" b="1" dirty="0">
                <a:solidFill>
                  <a:schemeClr val="tx1"/>
                </a:solidFill>
              </a:rPr>
              <a:t>KEY THOUGHT</a:t>
            </a:r>
          </a:p>
        </p:txBody>
      </p:sp>
      <p:sp>
        <p:nvSpPr>
          <p:cNvPr id="3" name="Text Placeholder 2">
            <a:extLst>
              <a:ext uri="{FF2B5EF4-FFF2-40B4-BE49-F238E27FC236}">
                <a16:creationId xmlns:a16="http://schemas.microsoft.com/office/drawing/2014/main" id="{1879F0AD-D42A-F145-9143-C7D0BAD01840}"/>
              </a:ext>
            </a:extLst>
          </p:cNvPr>
          <p:cNvSpPr>
            <a:spLocks/>
          </p:cNvSpPr>
          <p:nvPr/>
        </p:nvSpPr>
        <p:spPr>
          <a:xfrm>
            <a:off x="687013" y="2013284"/>
            <a:ext cx="4763558" cy="4237159"/>
          </a:xfrm>
          <a:prstGeom prst="rect">
            <a:avLst/>
          </a:prstGeom>
        </p:spPr>
        <p:txBody>
          <a:bodyPr vert="horz" lIns="91440" tIns="45720" rIns="91440" bIns="45720" rtlCol="0" anchor="t">
            <a:noAutofit/>
          </a:bodyPr>
          <a:lstStyle/>
          <a:p>
            <a:pPr marL="457200" indent="-457200">
              <a:lnSpc>
                <a:spcPct val="116000"/>
              </a:lnSpc>
              <a:spcAft>
                <a:spcPts val="800"/>
              </a:spcAft>
              <a:buClr>
                <a:srgbClr val="FFFF00"/>
              </a:buClr>
              <a:buFont typeface="Wingdings" panose="05000000000000000000" pitchFamily="2" charset="2"/>
              <a:buChar char="Ø"/>
            </a:pPr>
            <a:r>
              <a:rPr lang="en-US" sz="2600" kern="100" dirty="0">
                <a:effectLst/>
                <a:latin typeface="Times New Roman" panose="02020603050405020304" pitchFamily="18" charset="0"/>
                <a:ea typeface="Aptos" panose="020B0004020202020204" pitchFamily="34" charset="0"/>
                <a:cs typeface="Times New Roman" panose="02020603050405020304" pitchFamily="18" charset="0"/>
              </a:rPr>
              <a:t>Obedience to YHVH’s instruction is an act of worship and is for our safe keeping. Meanwhile, disregard for YHVH’s commands lead to spiritual death.</a:t>
            </a:r>
            <a:endParaRPr lang="en-US" sz="26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44477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7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7F08A5F-CDB2-C7B9-C1C1-627E930E04EA}"/>
              </a:ext>
            </a:extLst>
          </p:cNvPr>
          <p:cNvSpPr>
            <a:spLocks noGrp="1"/>
          </p:cNvSpPr>
          <p:nvPr>
            <p:ph type="title"/>
          </p:nvPr>
        </p:nvSpPr>
        <p:spPr>
          <a:xfrm>
            <a:off x="677334" y="609600"/>
            <a:ext cx="4319782" cy="1320800"/>
          </a:xfrm>
        </p:spPr>
        <p:txBody>
          <a:bodyPr vert="horz" lIns="91440" tIns="45720" rIns="91440" bIns="45720" rtlCol="0" anchor="ctr">
            <a:normAutofit/>
          </a:bodyPr>
          <a:lstStyle/>
          <a:p>
            <a:r>
              <a:rPr lang="en-US" dirty="0"/>
              <a:t>       </a:t>
            </a:r>
            <a:r>
              <a:rPr lang="en-US" b="1" dirty="0">
                <a:solidFill>
                  <a:schemeClr val="tx1"/>
                </a:solidFill>
              </a:rPr>
              <a:t>Fulfilled</a:t>
            </a:r>
          </a:p>
        </p:txBody>
      </p:sp>
      <p:sp>
        <p:nvSpPr>
          <p:cNvPr id="3128" name="Content Placeholder 3127">
            <a:extLst>
              <a:ext uri="{FF2B5EF4-FFF2-40B4-BE49-F238E27FC236}">
                <a16:creationId xmlns:a16="http://schemas.microsoft.com/office/drawing/2014/main" id="{218D2DFA-7FC1-D3DB-452D-9643AE274BC4}"/>
              </a:ext>
            </a:extLst>
          </p:cNvPr>
          <p:cNvSpPr>
            <a:spLocks noGrp="1"/>
          </p:cNvSpPr>
          <p:nvPr>
            <p:ph sz="half" idx="1"/>
          </p:nvPr>
        </p:nvSpPr>
        <p:spPr/>
        <p:txBody>
          <a:bodyPr vert="horz" lIns="91440" tIns="45720" rIns="91440" bIns="45720" rtlCol="0">
            <a:normAutofit/>
          </a:bodyPr>
          <a:lstStyle/>
          <a:p>
            <a:pPr marL="0" indent="0"/>
            <a:r>
              <a:rPr lang="en-US" sz="2500" kern="100" dirty="0">
                <a:effectLst/>
                <a:ea typeface="Aptos" panose="020B0004020202020204" pitchFamily="34" charset="0"/>
                <a:cs typeface="Times New Roman" panose="02020603050405020304" pitchFamily="18" charset="0"/>
              </a:rPr>
              <a:t>Yeshua is the fulfillment of the sacrificial system of atonement and the Redeemer for the one headlong in sin looking for a way of escape. </a:t>
            </a:r>
          </a:p>
          <a:p>
            <a:pPr marL="0" indent="0"/>
            <a:endParaRPr lang="en-US" b="1" dirty="0">
              <a:effectLst/>
            </a:endParaRPr>
          </a:p>
        </p:txBody>
      </p:sp>
      <p:sp>
        <p:nvSpPr>
          <p:cNvPr id="3" name="Content Placeholder 2">
            <a:extLst>
              <a:ext uri="{FF2B5EF4-FFF2-40B4-BE49-F238E27FC236}">
                <a16:creationId xmlns:a16="http://schemas.microsoft.com/office/drawing/2014/main" id="{BF134285-545D-F159-A91F-9668CF8188F7}"/>
              </a:ext>
            </a:extLst>
          </p:cNvPr>
          <p:cNvSpPr>
            <a:spLocks noGrp="1"/>
          </p:cNvSpPr>
          <p:nvPr>
            <p:ph sz="half" idx="2"/>
          </p:nvPr>
        </p:nvSpPr>
        <p:spPr>
          <a:xfrm>
            <a:off x="5089969" y="978569"/>
            <a:ext cx="4824051" cy="5062794"/>
          </a:xfrm>
        </p:spPr>
        <p:txBody>
          <a:bodyPr>
            <a:normAutofit/>
          </a:bodyPr>
          <a:lstStyle/>
          <a:p>
            <a:r>
              <a:rPr lang="en-US" sz="2500" kern="100" dirty="0">
                <a:effectLst/>
                <a:ea typeface="Aptos" panose="020B0004020202020204" pitchFamily="34" charset="0"/>
                <a:cs typeface="Times New Roman" panose="02020603050405020304" pitchFamily="18" charset="0"/>
              </a:rPr>
              <a:t>We fulfill the highlighted Scriptures by acknowledging we have been those who have acted impurely, committing acts in opposition to what YHVH has commanded, and deserving of judgement. Instead of continuing in sin, we can turn to Yeshua, our High Priest, who has ministered the blood atonement on behalf of our sins. </a:t>
            </a:r>
          </a:p>
          <a:p>
            <a:pPr marL="0" indent="0">
              <a:buNone/>
            </a:pPr>
            <a:endParaRPr lang="en-US" dirty="0"/>
          </a:p>
        </p:txBody>
      </p:sp>
    </p:spTree>
    <p:extLst>
      <p:ext uri="{BB962C8B-B14F-4D97-AF65-F5344CB8AC3E}">
        <p14:creationId xmlns:p14="http://schemas.microsoft.com/office/powerpoint/2010/main" val="8449817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F0656BFA-9C98-404D-A9A8-62F85430CB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77"/>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2CEFF5E2-6478-4C20-B0EB-864D7BD0A5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age result for sunflower images">
            <a:extLst>
              <a:ext uri="{FF2B5EF4-FFF2-40B4-BE49-F238E27FC236}">
                <a16:creationId xmlns:a16="http://schemas.microsoft.com/office/drawing/2014/main" id="{0C284352-AF5C-FD0F-3FD1-F734C0D9C9A2}"/>
              </a:ext>
            </a:extLst>
          </p:cNvPr>
          <p:cNvPicPr>
            <a:picLocks noChangeAspect="1" noChangeArrowheads="1"/>
          </p:cNvPicPr>
          <p:nvPr/>
        </p:nvPicPr>
        <p:blipFill>
          <a:blip r:embed="rId2">
            <a:alphaModFix amt="50000"/>
            <a:extLst>
              <a:ext uri="{BEBA8EAE-BF5A-486C-A8C5-ECC9F3942E4B}">
                <a14:imgProps xmlns:a14="http://schemas.microsoft.com/office/drawing/2010/main">
                  <a14:imgLayer r:embed="rId3">
                    <a14:imgEffect>
                      <a14:sharpenSoften amount="25000"/>
                    </a14:imgEffect>
                    <a14:imgEffect>
                      <a14:colorTemperature colorTemp="5300"/>
                    </a14:imgEffect>
                    <a14:imgEffect>
                      <a14:saturation sat="400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944561" y="1146457"/>
            <a:ext cx="8302876" cy="458801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Diagram 3">
            <a:extLst>
              <a:ext uri="{FF2B5EF4-FFF2-40B4-BE49-F238E27FC236}">
                <a16:creationId xmlns:a16="http://schemas.microsoft.com/office/drawing/2014/main" id="{4AE3206E-E2E8-B36C-7C7E-CDCA3BDFF4C4}"/>
              </a:ext>
            </a:extLst>
          </p:cNvPr>
          <p:cNvGraphicFramePr/>
          <p:nvPr>
            <p:extLst>
              <p:ext uri="{D42A27DB-BD31-4B8C-83A1-F6EECF244321}">
                <p14:modId xmlns:p14="http://schemas.microsoft.com/office/powerpoint/2010/main" val="3193559710"/>
              </p:ext>
            </p:extLst>
          </p:nvPr>
        </p:nvGraphicFramePr>
        <p:xfrm>
          <a:off x="2164653" y="1744312"/>
          <a:ext cx="7768118" cy="33246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extBox 1">
            <a:extLst>
              <a:ext uri="{FF2B5EF4-FFF2-40B4-BE49-F238E27FC236}">
                <a16:creationId xmlns:a16="http://schemas.microsoft.com/office/drawing/2014/main" id="{9E06F014-319A-FA65-A4EB-F5ACD83A8233}"/>
              </a:ext>
            </a:extLst>
          </p:cNvPr>
          <p:cNvSpPr txBox="1"/>
          <p:nvPr/>
        </p:nvSpPr>
        <p:spPr>
          <a:xfrm>
            <a:off x="2514934" y="1867015"/>
            <a:ext cx="1844502" cy="2843792"/>
          </a:xfrm>
          <a:prstGeom prst="rect">
            <a:avLst/>
          </a:prstGeom>
          <a:noFill/>
        </p:spPr>
        <p:txBody>
          <a:bodyPr wrap="square" rtlCol="0">
            <a:spAutoFit/>
          </a:bodyPr>
          <a:lstStyle/>
          <a:p>
            <a:pPr algn="ctr" defTabSz="275920">
              <a:spcAft>
                <a:spcPts val="426"/>
              </a:spcAft>
            </a:pPr>
            <a:r>
              <a:rPr lang="en-US" sz="1988" b="1" kern="1200">
                <a:solidFill>
                  <a:schemeClr val="bg1"/>
                </a:solidFill>
                <a:latin typeface="+mn-lt"/>
                <a:ea typeface="+mn-ea"/>
                <a:cs typeface="+mn-cs"/>
              </a:rPr>
              <a:t>1</a:t>
            </a:r>
          </a:p>
          <a:p>
            <a:pPr algn="ctr" defTabSz="275920">
              <a:spcAft>
                <a:spcPts val="426"/>
              </a:spcAft>
            </a:pPr>
            <a:r>
              <a:rPr lang="en-US" sz="1775" b="1" kern="100">
                <a:solidFill>
                  <a:schemeClr val="bg1"/>
                </a:solidFill>
                <a:latin typeface="+mn-lt"/>
                <a:ea typeface="+mn-ea"/>
                <a:cs typeface="Times New Roman" panose="02020603050405020304" pitchFamily="18" charset="0"/>
              </a:rPr>
              <a:t>Every ritual act in YHVH’s Sacrificial system points to and is fulfilled by Yeshua.</a:t>
            </a:r>
          </a:p>
          <a:p>
            <a:pPr algn="ctr" defTabSz="388620">
              <a:spcAft>
                <a:spcPts val="600"/>
              </a:spcAft>
            </a:pPr>
            <a:endParaRPr lang="en-US" sz="2800" b="1" kern="1200" dirty="0">
              <a:ea typeface="+mn-ea"/>
              <a:cs typeface="+mn-cs"/>
            </a:endParaRPr>
          </a:p>
        </p:txBody>
      </p:sp>
      <p:sp>
        <p:nvSpPr>
          <p:cNvPr id="5" name="TextBox 4">
            <a:extLst>
              <a:ext uri="{FF2B5EF4-FFF2-40B4-BE49-F238E27FC236}">
                <a16:creationId xmlns:a16="http://schemas.microsoft.com/office/drawing/2014/main" id="{B67C0F97-2657-E706-4662-52833145C319}"/>
              </a:ext>
            </a:extLst>
          </p:cNvPr>
          <p:cNvSpPr txBox="1"/>
          <p:nvPr/>
        </p:nvSpPr>
        <p:spPr>
          <a:xfrm>
            <a:off x="5146661" y="1938360"/>
            <a:ext cx="1956657" cy="2843792"/>
          </a:xfrm>
          <a:prstGeom prst="rect">
            <a:avLst/>
          </a:prstGeom>
          <a:noFill/>
        </p:spPr>
        <p:txBody>
          <a:bodyPr wrap="square" rtlCol="0">
            <a:spAutoFit/>
          </a:bodyPr>
          <a:lstStyle/>
          <a:p>
            <a:pPr algn="ctr" defTabSz="275920">
              <a:spcAft>
                <a:spcPts val="426"/>
              </a:spcAft>
            </a:pPr>
            <a:r>
              <a:rPr lang="en-US" sz="1988" b="1" kern="1200">
                <a:solidFill>
                  <a:schemeClr val="bg1"/>
                </a:solidFill>
                <a:latin typeface="+mn-lt"/>
                <a:ea typeface="+mn-ea"/>
                <a:cs typeface="+mn-cs"/>
              </a:rPr>
              <a:t>2</a:t>
            </a:r>
          </a:p>
          <a:p>
            <a:pPr algn="ctr" defTabSz="275920">
              <a:spcAft>
                <a:spcPts val="426"/>
              </a:spcAft>
            </a:pPr>
            <a:r>
              <a:rPr lang="en-US" sz="1775" b="1" kern="100">
                <a:solidFill>
                  <a:schemeClr val="bg1"/>
                </a:solidFill>
                <a:latin typeface="+mn-lt"/>
                <a:ea typeface="+mn-ea"/>
                <a:cs typeface="Times New Roman" panose="02020603050405020304" pitchFamily="18" charset="0"/>
              </a:rPr>
              <a:t>Disobedience to YHVH’s commands breaks covenant and causes separation from YHVH.</a:t>
            </a:r>
          </a:p>
          <a:p>
            <a:pPr algn="ctr" defTabSz="388620">
              <a:spcAft>
                <a:spcPts val="600"/>
              </a:spcAft>
            </a:pPr>
            <a:endParaRPr lang="en-US" sz="2800" b="1" kern="1200" dirty="0">
              <a:latin typeface="+mn-lt"/>
              <a:ea typeface="+mn-ea"/>
              <a:cs typeface="+mn-cs"/>
            </a:endParaRPr>
          </a:p>
        </p:txBody>
      </p:sp>
      <p:sp>
        <p:nvSpPr>
          <p:cNvPr id="3" name="TextBox 2">
            <a:extLst>
              <a:ext uri="{FF2B5EF4-FFF2-40B4-BE49-F238E27FC236}">
                <a16:creationId xmlns:a16="http://schemas.microsoft.com/office/drawing/2014/main" id="{0D3255CA-E1C8-D50E-3C40-1F6CDEED0BEB}"/>
              </a:ext>
            </a:extLst>
          </p:cNvPr>
          <p:cNvSpPr txBox="1"/>
          <p:nvPr/>
        </p:nvSpPr>
        <p:spPr>
          <a:xfrm>
            <a:off x="7793568" y="1778113"/>
            <a:ext cx="2037672" cy="2628092"/>
          </a:xfrm>
          <a:prstGeom prst="rect">
            <a:avLst/>
          </a:prstGeom>
          <a:noFill/>
        </p:spPr>
        <p:txBody>
          <a:bodyPr wrap="square" rtlCol="0">
            <a:spAutoFit/>
          </a:bodyPr>
          <a:lstStyle/>
          <a:p>
            <a:pPr algn="ctr" defTabSz="324612">
              <a:spcAft>
                <a:spcPts val="600"/>
              </a:spcAft>
            </a:pPr>
            <a:r>
              <a:rPr lang="en-US" sz="1775" b="1" kern="1200">
                <a:solidFill>
                  <a:schemeClr val="bg1"/>
                </a:solidFill>
                <a:latin typeface="+mn-lt"/>
                <a:ea typeface="+mn-ea"/>
                <a:cs typeface="+mn-cs"/>
              </a:rPr>
              <a:t>3</a:t>
            </a:r>
          </a:p>
          <a:p>
            <a:pPr algn="ctr" defTabSz="324612">
              <a:spcAft>
                <a:spcPts val="600"/>
              </a:spcAft>
            </a:pPr>
            <a:endParaRPr lang="en-US" sz="1278" kern="1200">
              <a:solidFill>
                <a:srgbClr val="555555"/>
              </a:solidFill>
              <a:latin typeface="+mn-lt"/>
              <a:ea typeface="+mn-ea"/>
              <a:cs typeface="+mn-cs"/>
            </a:endParaRPr>
          </a:p>
          <a:p>
            <a:pPr algn="ctr" defTabSz="324612">
              <a:spcAft>
                <a:spcPts val="600"/>
              </a:spcAft>
            </a:pPr>
            <a:r>
              <a:rPr lang="en-US" sz="1775" b="1" kern="1200">
                <a:solidFill>
                  <a:schemeClr val="bg1"/>
                </a:solidFill>
                <a:latin typeface="+mn-lt"/>
                <a:ea typeface="+mn-ea"/>
                <a:cs typeface="+mn-cs"/>
              </a:rPr>
              <a:t>Grief, confession and </a:t>
            </a:r>
            <a:r>
              <a:rPr lang="en-US" sz="1775" b="1" kern="1200" err="1">
                <a:solidFill>
                  <a:schemeClr val="bg1"/>
                </a:solidFill>
                <a:latin typeface="+mn-lt"/>
                <a:ea typeface="+mn-ea"/>
                <a:cs typeface="+mn-cs"/>
              </a:rPr>
              <a:t>repentence</a:t>
            </a:r>
            <a:r>
              <a:rPr lang="en-US" sz="1775" b="1" kern="1200">
                <a:solidFill>
                  <a:schemeClr val="bg1"/>
                </a:solidFill>
                <a:latin typeface="+mn-lt"/>
                <a:ea typeface="+mn-ea"/>
                <a:cs typeface="+mn-cs"/>
              </a:rPr>
              <a:t> for sin comes from a heart that values a relationship with YHVH</a:t>
            </a:r>
            <a:endParaRPr lang="en-US" sz="2500" b="1">
              <a:solidFill>
                <a:schemeClr val="bg1"/>
              </a:solidFill>
            </a:endParaRPr>
          </a:p>
        </p:txBody>
      </p:sp>
    </p:spTree>
    <p:extLst>
      <p:ext uri="{BB962C8B-B14F-4D97-AF65-F5344CB8AC3E}">
        <p14:creationId xmlns:p14="http://schemas.microsoft.com/office/powerpoint/2010/main" val="3865634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269" name="Group 5268">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5270" name="Straight Connector 5269">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271" name="Straight Connector 5270">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5272"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273"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274" name="Isosceles Triangle 5273">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275"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276"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277"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278" name="Isosceles Triangle 5277">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279" name="Isosceles Triangle 5278">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pic>
        <p:nvPicPr>
          <p:cNvPr id="1028" name="Picture 4" descr="Image result for images asking yourself a question">
            <a:extLst>
              <a:ext uri="{FF2B5EF4-FFF2-40B4-BE49-F238E27FC236}">
                <a16:creationId xmlns:a16="http://schemas.microsoft.com/office/drawing/2014/main" id="{7AE1D20A-4E77-C62E-37A7-BF03D901553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941" r="8700" b="1"/>
          <a:stretch/>
        </p:blipFill>
        <p:spPr bwMode="auto">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a:noFill/>
          <a:extLst>
            <a:ext uri="{909E8E84-426E-40DD-AFC4-6F175D3DCCD1}">
              <a14:hiddenFill xmlns:a14="http://schemas.microsoft.com/office/drawing/2010/main">
                <a:solidFill>
                  <a:srgbClr val="FFFFFF"/>
                </a:solidFill>
              </a14:hiddenFill>
            </a:ext>
          </a:extLst>
        </p:spPr>
      </p:pic>
      <p:sp>
        <p:nvSpPr>
          <p:cNvPr id="7" name="Title 6">
            <a:extLst>
              <a:ext uri="{FF2B5EF4-FFF2-40B4-BE49-F238E27FC236}">
                <a16:creationId xmlns:a16="http://schemas.microsoft.com/office/drawing/2014/main" id="{5EF0AD69-521E-78C1-91CE-4BE8712D0AD1}"/>
              </a:ext>
            </a:extLst>
          </p:cNvPr>
          <p:cNvSpPr>
            <a:spLocks noGrp="1"/>
          </p:cNvSpPr>
          <p:nvPr>
            <p:ph type="title"/>
          </p:nvPr>
        </p:nvSpPr>
        <p:spPr>
          <a:xfrm>
            <a:off x="5672343" y="486462"/>
            <a:ext cx="3887839" cy="923237"/>
          </a:xfrm>
        </p:spPr>
        <p:txBody>
          <a:bodyPr vert="horz" lIns="91440" tIns="45720" rIns="91440" bIns="45720" rtlCol="0" anchor="b">
            <a:normAutofit fontScale="90000"/>
          </a:bodyPr>
          <a:lstStyle/>
          <a:p>
            <a:pPr algn="r"/>
            <a:r>
              <a:rPr lang="en-US" sz="5400"/>
              <a:t> </a:t>
            </a:r>
            <a:r>
              <a:rPr lang="en-US" sz="5400" b="1"/>
              <a:t>Application</a:t>
            </a:r>
          </a:p>
        </p:txBody>
      </p:sp>
      <p:sp>
        <p:nvSpPr>
          <p:cNvPr id="8" name="Content Placeholder 7">
            <a:extLst>
              <a:ext uri="{FF2B5EF4-FFF2-40B4-BE49-F238E27FC236}">
                <a16:creationId xmlns:a16="http://schemas.microsoft.com/office/drawing/2014/main" id="{54A587C0-3CCB-9867-E4CD-B9F2A9878933}"/>
              </a:ext>
            </a:extLst>
          </p:cNvPr>
          <p:cNvSpPr>
            <a:spLocks noGrp="1"/>
          </p:cNvSpPr>
          <p:nvPr>
            <p:ph type="body" idx="1"/>
          </p:nvPr>
        </p:nvSpPr>
        <p:spPr>
          <a:xfrm>
            <a:off x="5380563" y="2043112"/>
            <a:ext cx="4376970" cy="4222219"/>
          </a:xfrm>
        </p:spPr>
        <p:txBody>
          <a:bodyPr vert="horz" lIns="91440" tIns="45720" rIns="91440" bIns="45720" rtlCol="0" anchor="t">
            <a:normAutofit lnSpcReduction="10000"/>
          </a:bodyPr>
          <a:lstStyle/>
          <a:p>
            <a:pPr algn="r">
              <a:lnSpc>
                <a:spcPct val="90000"/>
              </a:lnSpc>
            </a:pPr>
            <a:r>
              <a:rPr lang="en-US" sz="2500" dirty="0">
                <a:effectLst/>
              </a:rPr>
              <a:t>Idolatry, self-will, and unconfessed sin will take us far outside of the will of YHVH. At that time, we are guilty and rife for YHVH’s judgment upon ourselves. We must stop to ask ourselves, do we want what our defiant sin is calling for. Since the answer is no, we must then confess, repent, and return to our merciful Deliverer.</a:t>
            </a:r>
          </a:p>
          <a:p>
            <a:pPr algn="r">
              <a:lnSpc>
                <a:spcPct val="90000"/>
              </a:lnSpc>
            </a:pPr>
            <a:endParaRPr lang="en-US" sz="900" b="1" dirty="0">
              <a:effectLst/>
            </a:endParaRPr>
          </a:p>
        </p:txBody>
      </p:sp>
      <p:sp>
        <p:nvSpPr>
          <p:cNvPr id="4" name="AutoShape 4" descr="Fear of the Lord - Chapel of the Resurrection">
            <a:extLst>
              <a:ext uri="{FF2B5EF4-FFF2-40B4-BE49-F238E27FC236}">
                <a16:creationId xmlns:a16="http://schemas.microsoft.com/office/drawing/2014/main" id="{B7598CAF-ABF9-BF4A-CA9D-3AD4C9F8AE41}"/>
              </a:ext>
            </a:extLst>
          </p:cNvPr>
          <p:cNvSpPr>
            <a:spLocks noChangeAspect="1" noChangeArrowheads="1"/>
          </p:cNvSpPr>
          <p:nvPr/>
        </p:nvSpPr>
        <p:spPr bwMode="auto">
          <a:xfrm>
            <a:off x="3259668" y="3276600"/>
            <a:ext cx="2988732" cy="29887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Fear of the Lord - Chapel of the Resurrection">
            <a:extLst>
              <a:ext uri="{FF2B5EF4-FFF2-40B4-BE49-F238E27FC236}">
                <a16:creationId xmlns:a16="http://schemas.microsoft.com/office/drawing/2014/main" id="{3467A7A5-215E-C609-BF11-ECE36B23358F}"/>
              </a:ext>
            </a:extLst>
          </p:cNvPr>
          <p:cNvSpPr>
            <a:spLocks noChangeAspect="1" noChangeArrowheads="1"/>
          </p:cNvSpPr>
          <p:nvPr/>
        </p:nvSpPr>
        <p:spPr bwMode="auto">
          <a:xfrm>
            <a:off x="3702570" y="3276600"/>
            <a:ext cx="2545830" cy="254583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0" descr="Fear of the Lord - Chapel of the Resurrection">
            <a:extLst>
              <a:ext uri="{FF2B5EF4-FFF2-40B4-BE49-F238E27FC236}">
                <a16:creationId xmlns:a16="http://schemas.microsoft.com/office/drawing/2014/main" id="{EED20FE1-7540-C028-D3C9-87C2905DB7C8}"/>
              </a:ext>
            </a:extLst>
          </p:cNvPr>
          <p:cNvSpPr>
            <a:spLocks noChangeAspect="1" noChangeArrowheads="1"/>
          </p:cNvSpPr>
          <p:nvPr/>
        </p:nvSpPr>
        <p:spPr bwMode="auto">
          <a:xfrm>
            <a:off x="656266" y="1217755"/>
            <a:ext cx="2326431" cy="232643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15506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4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7727092-A96B-F060-B169-0C70317A87C4}"/>
              </a:ext>
            </a:extLst>
          </p:cNvPr>
          <p:cNvSpPr>
            <a:spLocks noGrp="1"/>
          </p:cNvSpPr>
          <p:nvPr>
            <p:ph type="title"/>
          </p:nvPr>
        </p:nvSpPr>
        <p:spPr>
          <a:xfrm>
            <a:off x="1918758" y="2278493"/>
            <a:ext cx="8354484" cy="1473025"/>
          </a:xfrm>
        </p:spPr>
        <p:txBody>
          <a:bodyPr vert="horz" lIns="91440" tIns="45720" rIns="91440" bIns="45720" rtlCol="0" anchor="b">
            <a:normAutofit/>
          </a:bodyPr>
          <a:lstStyle/>
          <a:p>
            <a:pPr algn="ctr"/>
            <a:r>
              <a:rPr lang="en-US" sz="4800" b="1" dirty="0"/>
              <a:t>Communication of </a:t>
            </a:r>
            <a:r>
              <a:rPr lang="en-US" sz="4800" b="1" dirty="0" err="1"/>
              <a:t>YHvH</a:t>
            </a:r>
            <a:endParaRPr lang="en-US" sz="4800" b="1" dirty="0"/>
          </a:p>
        </p:txBody>
      </p:sp>
      <p:sp>
        <p:nvSpPr>
          <p:cNvPr id="6" name="Content Placeholder 5">
            <a:extLst>
              <a:ext uri="{FF2B5EF4-FFF2-40B4-BE49-F238E27FC236}">
                <a16:creationId xmlns:a16="http://schemas.microsoft.com/office/drawing/2014/main" id="{E3A7FD65-33D8-D9E1-994A-49E4D240B919}"/>
              </a:ext>
            </a:extLst>
          </p:cNvPr>
          <p:cNvSpPr>
            <a:spLocks noGrp="1"/>
          </p:cNvSpPr>
          <p:nvPr>
            <p:ph sz="half" idx="1"/>
          </p:nvPr>
        </p:nvSpPr>
        <p:spPr>
          <a:xfrm>
            <a:off x="1918758" y="3751520"/>
            <a:ext cx="8354484" cy="803547"/>
          </a:xfrm>
        </p:spPr>
        <p:txBody>
          <a:bodyPr vert="horz" lIns="91440" tIns="45720" rIns="91440" bIns="45720" rtlCol="0" anchor="t">
            <a:normAutofit/>
          </a:bodyPr>
          <a:lstStyle/>
          <a:p>
            <a:pPr marL="0" indent="0" algn="ctr">
              <a:buNone/>
            </a:pPr>
            <a:endParaRPr lang="en-US" cap="all" dirty="0"/>
          </a:p>
        </p:txBody>
      </p:sp>
      <p:pic>
        <p:nvPicPr>
          <p:cNvPr id="23" name="Content Placeholder 22" descr="A picture containing nature, cloud, night sky&#10;&#10;Description automatically generated">
            <a:extLst>
              <a:ext uri="{FF2B5EF4-FFF2-40B4-BE49-F238E27FC236}">
                <a16:creationId xmlns:a16="http://schemas.microsoft.com/office/drawing/2014/main" id="{151A1533-6A60-847E-B8C9-6B408479FB0A}"/>
              </a:ext>
            </a:extLst>
          </p:cNvPr>
          <p:cNvPicPr>
            <a:picLocks noGrp="1" noChangeAspect="1"/>
          </p:cNvPicPr>
          <p:nvPr>
            <p:ph sz="half" idx="2"/>
          </p:nvPr>
        </p:nvPicPr>
        <p:blipFill rotWithShape="1">
          <a:blip r:embed="rId3">
            <a:extLst>
              <a:ext uri="{BEBA8EAE-BF5A-486C-A8C5-ECC9F3942E4B}">
                <a14:imgProps xmlns:a14="http://schemas.microsoft.com/office/drawing/2010/main">
                  <a14:imgLayer r:embed="rId4">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r="34920"/>
          <a:stretch/>
        </p:blipFill>
        <p:spPr>
          <a:xfrm>
            <a:off x="2173573" y="0"/>
            <a:ext cx="7764906" cy="6784723"/>
          </a:xfrm>
          <a:prstGeom prst="rect">
            <a:avLst/>
          </a:prstGeom>
        </p:spPr>
      </p:pic>
      <p:pic>
        <p:nvPicPr>
          <p:cNvPr id="11" name="Picture 10">
            <a:extLst>
              <a:ext uri="{FF2B5EF4-FFF2-40B4-BE49-F238E27FC236}">
                <a16:creationId xmlns:a16="http://schemas.microsoft.com/office/drawing/2014/main" id="{46611EF1-7636-E17F-9FC3-3F15A7C57A26}"/>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25000"/>
                    </a14:imgEffect>
                    <a14:imgEffect>
                      <a14:brightnessContrast bright="40000" contrast="-40000"/>
                    </a14:imgEffect>
                  </a14:imgLayer>
                </a14:imgProps>
              </a:ext>
              <a:ext uri="{28A0092B-C50C-407E-A947-70E740481C1C}">
                <a14:useLocalDpi xmlns:a14="http://schemas.microsoft.com/office/drawing/2010/main" val="0"/>
              </a:ext>
            </a:extLst>
          </a:blip>
          <a:srcRect t="1316"/>
          <a:stretch/>
        </p:blipFill>
        <p:spPr>
          <a:xfrm>
            <a:off x="16670" y="10"/>
            <a:ext cx="12191980" cy="6857990"/>
          </a:xfrm>
          <a:custGeom>
            <a:avLst/>
            <a:gdLst/>
            <a:ahLst/>
            <a:cxnLst/>
            <a:rect l="l" t="t" r="r" b="b"/>
            <a:pathLst>
              <a:path w="12192000" h="6858000">
                <a:moveTo>
                  <a:pt x="6090347" y="706999"/>
                </a:moveTo>
                <a:cubicBezTo>
                  <a:pt x="4588386" y="706999"/>
                  <a:pt x="3370806" y="1924579"/>
                  <a:pt x="3370806" y="3426541"/>
                </a:cubicBezTo>
                <a:cubicBezTo>
                  <a:pt x="3370806" y="4928503"/>
                  <a:pt x="4588386" y="6146083"/>
                  <a:pt x="6090347" y="6146083"/>
                </a:cubicBezTo>
                <a:cubicBezTo>
                  <a:pt x="7592308" y="6146083"/>
                  <a:pt x="8809888" y="4928503"/>
                  <a:pt x="8809888" y="3426541"/>
                </a:cubicBezTo>
                <a:cubicBezTo>
                  <a:pt x="8809888" y="1924579"/>
                  <a:pt x="7592308" y="706999"/>
                  <a:pt x="6090347" y="706999"/>
                </a:cubicBezTo>
                <a:close/>
                <a:moveTo>
                  <a:pt x="6082303" y="247854"/>
                </a:moveTo>
                <a:cubicBezTo>
                  <a:pt x="7836802" y="247854"/>
                  <a:pt x="9259104" y="1671227"/>
                  <a:pt x="9259104" y="3427045"/>
                </a:cubicBezTo>
                <a:cubicBezTo>
                  <a:pt x="9259104" y="5182864"/>
                  <a:pt x="7836802" y="6606237"/>
                  <a:pt x="6082303" y="6606237"/>
                </a:cubicBezTo>
                <a:cubicBezTo>
                  <a:pt x="4327804" y="6606237"/>
                  <a:pt x="2905501" y="5182864"/>
                  <a:pt x="2905501" y="3427045"/>
                </a:cubicBezTo>
                <a:cubicBezTo>
                  <a:pt x="2905501" y="1671227"/>
                  <a:pt x="4327804" y="247854"/>
                  <a:pt x="6082303" y="247854"/>
                </a:cubicBezTo>
                <a:close/>
                <a:moveTo>
                  <a:pt x="7947654" y="0"/>
                </a:moveTo>
                <a:lnTo>
                  <a:pt x="12192000" y="0"/>
                </a:lnTo>
                <a:lnTo>
                  <a:pt x="12192000" y="6858000"/>
                </a:lnTo>
                <a:lnTo>
                  <a:pt x="7923439" y="6858000"/>
                </a:lnTo>
                <a:lnTo>
                  <a:pt x="7938929" y="6850061"/>
                </a:lnTo>
                <a:cubicBezTo>
                  <a:pt x="9153123" y="6189975"/>
                  <a:pt x="9977382" y="4902578"/>
                  <a:pt x="9977382" y="3422520"/>
                </a:cubicBezTo>
                <a:cubicBezTo>
                  <a:pt x="9977382" y="2009738"/>
                  <a:pt x="9226353" y="772500"/>
                  <a:pt x="8102044" y="88839"/>
                </a:cubicBezTo>
                <a:close/>
                <a:moveTo>
                  <a:pt x="0" y="0"/>
                </a:moveTo>
                <a:lnTo>
                  <a:pt x="4216953" y="0"/>
                </a:lnTo>
                <a:lnTo>
                  <a:pt x="4062563" y="88839"/>
                </a:lnTo>
                <a:cubicBezTo>
                  <a:pt x="2938253" y="772500"/>
                  <a:pt x="2187224" y="2009738"/>
                  <a:pt x="2187224" y="3422520"/>
                </a:cubicBezTo>
                <a:cubicBezTo>
                  <a:pt x="2187224" y="4902578"/>
                  <a:pt x="3011483" y="6189975"/>
                  <a:pt x="4225677" y="6850061"/>
                </a:cubicBezTo>
                <a:lnTo>
                  <a:pt x="4241167" y="6858000"/>
                </a:lnTo>
                <a:lnTo>
                  <a:pt x="0" y="6858000"/>
                </a:lnTo>
                <a:close/>
              </a:path>
            </a:pathLst>
          </a:custGeom>
          <a:ln w="60325" cmpd="dbl">
            <a:solidFill>
              <a:schemeClr val="tx1"/>
            </a:solidFill>
          </a:ln>
        </p:spPr>
      </p:pic>
      <p:sp>
        <p:nvSpPr>
          <p:cNvPr id="2" name="TextBox 1">
            <a:extLst>
              <a:ext uri="{FF2B5EF4-FFF2-40B4-BE49-F238E27FC236}">
                <a16:creationId xmlns:a16="http://schemas.microsoft.com/office/drawing/2014/main" id="{E5904DC3-5900-9766-CC82-19F631D2BF40}"/>
              </a:ext>
            </a:extLst>
          </p:cNvPr>
          <p:cNvSpPr txBox="1"/>
          <p:nvPr/>
        </p:nvSpPr>
        <p:spPr>
          <a:xfrm>
            <a:off x="1405938" y="3724070"/>
            <a:ext cx="9996854" cy="830997"/>
          </a:xfrm>
          <a:prstGeom prst="rect">
            <a:avLst/>
          </a:prstGeom>
          <a:solidFill>
            <a:schemeClr val="accent1">
              <a:lumMod val="50000"/>
            </a:schemeClr>
          </a:solidFill>
          <a:scene3d>
            <a:camera prst="orthographicFront"/>
            <a:lightRig rig="threePt" dir="t"/>
          </a:scene3d>
          <a:sp3d>
            <a:bevelT prst="relaxedInset"/>
          </a:sp3d>
        </p:spPr>
        <p:txBody>
          <a:bodyPr wrap="square" rtlCol="0">
            <a:spAutoFit/>
          </a:bodyPr>
          <a:lstStyle/>
          <a:p>
            <a:pPr algn="ctr"/>
            <a:r>
              <a:rPr lang="en-US" sz="4800" b="1" i="1" dirty="0">
                <a:solidFill>
                  <a:srgbClr val="FFFFFF"/>
                </a:solidFill>
                <a:latin typeface="Arial Rounded MT Bold" panose="020F0704030504030204" pitchFamily="34" charset="0"/>
              </a:rPr>
              <a:t>“Just Let It Happen To You!”</a:t>
            </a:r>
          </a:p>
        </p:txBody>
      </p:sp>
    </p:spTree>
    <p:extLst>
      <p:ext uri="{BB962C8B-B14F-4D97-AF65-F5344CB8AC3E}">
        <p14:creationId xmlns:p14="http://schemas.microsoft.com/office/powerpoint/2010/main" val="3221328062"/>
      </p:ext>
    </p:extLst>
  </p:cSld>
  <p:clrMapOvr>
    <a:masterClrMapping/>
  </p:clrMapOvr>
</p:sld>
</file>

<file path=ppt/theme/theme1.xml><?xml version="1.0" encoding="utf-8"?>
<a:theme xmlns:a="http://schemas.openxmlformats.org/drawingml/2006/main" name="Facet">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29147</TotalTime>
  <Words>489</Words>
  <Application>Microsoft Office PowerPoint</Application>
  <PresentationFormat>Widescreen</PresentationFormat>
  <Paragraphs>36</Paragraphs>
  <Slides>10</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Aptos</vt:lpstr>
      <vt:lpstr>Arial</vt:lpstr>
      <vt:lpstr>Arial Rounded MT Bold</vt:lpstr>
      <vt:lpstr>Calibri</vt:lpstr>
      <vt:lpstr>Times New Roman</vt:lpstr>
      <vt:lpstr>Trebuchet MS</vt:lpstr>
      <vt:lpstr>Wingdings</vt:lpstr>
      <vt:lpstr>Wingdings 3</vt:lpstr>
      <vt:lpstr>Facet</vt:lpstr>
      <vt:lpstr>PowerPoint Presentation</vt:lpstr>
      <vt:lpstr>Ezekiel 22.1-19</vt:lpstr>
      <vt:lpstr>Ezekiel 22.1-19</vt:lpstr>
      <vt:lpstr>Connection  Prophet &amp; Parashah: Acharei Mot</vt:lpstr>
      <vt:lpstr>  KEY THOUGHT</vt:lpstr>
      <vt:lpstr>       Fulfilled</vt:lpstr>
      <vt:lpstr>PowerPoint Presentation</vt:lpstr>
      <vt:lpstr> Application</vt:lpstr>
      <vt:lpstr>Communication of YHvH</vt:lpstr>
      <vt:lpstr>Applying the living &amp; active word of Yah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7th Tevet 5783</dc:title>
  <dc:creator>BMarie Stone</dc:creator>
  <cp:lastModifiedBy>Lonnita Deadwyler</cp:lastModifiedBy>
  <cp:revision>387</cp:revision>
  <cp:lastPrinted>2024-03-20T20:28:58Z</cp:lastPrinted>
  <dcterms:created xsi:type="dcterms:W3CDTF">2022-12-30T23:49:20Z</dcterms:created>
  <dcterms:modified xsi:type="dcterms:W3CDTF">2024-04-28T15:59:36Z</dcterms:modified>
</cp:coreProperties>
</file>