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13" r:id="rId1"/>
  </p:sldMasterIdLst>
  <p:notesMasterIdLst>
    <p:notesMasterId r:id="rId12"/>
  </p:notesMasterIdLst>
  <p:sldIdLst>
    <p:sldId id="305" r:id="rId2"/>
    <p:sldId id="489" r:id="rId3"/>
    <p:sldId id="464" r:id="rId4"/>
    <p:sldId id="466" r:id="rId5"/>
    <p:sldId id="467" r:id="rId6"/>
    <p:sldId id="468" r:id="rId7"/>
    <p:sldId id="469" r:id="rId8"/>
    <p:sldId id="465" r:id="rId9"/>
    <p:sldId id="326" r:id="rId10"/>
    <p:sldId id="460" r:id="rId11"/>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FFFF"/>
    <a:srgbClr val="0000FF"/>
    <a:srgbClr val="CCFF99"/>
    <a:srgbClr val="66FF33"/>
    <a:srgbClr val="99CC00"/>
    <a:srgbClr val="FF00FF"/>
    <a:srgbClr val="FFA5A0"/>
    <a:srgbClr val="FF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3" autoAdjust="0"/>
    <p:restoredTop sz="91750" autoAdjust="0"/>
  </p:normalViewPr>
  <p:slideViewPr>
    <p:cSldViewPr snapToGrid="0">
      <p:cViewPr varScale="1">
        <p:scale>
          <a:sx n="111" d="100"/>
          <a:sy n="111" d="100"/>
        </p:scale>
        <p:origin x="594" y="96"/>
      </p:cViewPr>
      <p:guideLst/>
    </p:cSldViewPr>
  </p:slideViewPr>
  <p:notesTextViewPr>
    <p:cViewPr>
      <p:scale>
        <a:sx n="1" d="1"/>
        <a:sy n="1" d="1"/>
      </p:scale>
      <p:origin x="0" y="0"/>
    </p:cViewPr>
  </p:notesTextViewPr>
  <p:notesViewPr>
    <p:cSldViewPr snapToGrid="0">
      <p:cViewPr>
        <p:scale>
          <a:sx n="100" d="100"/>
          <a:sy n="100" d="100"/>
        </p:scale>
        <p:origin x="1011" y="-148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nita Deadwyler" userId="57f7c924a8d28b31" providerId="LiveId" clId="{75CDDDE2-BD9B-4107-B622-03FD659AFC87}"/>
    <pc:docChg chg="delSld">
      <pc:chgData name="Lonnita Deadwyler" userId="57f7c924a8d28b31" providerId="LiveId" clId="{75CDDDE2-BD9B-4107-B622-03FD659AFC87}" dt="2024-05-05T13:59:45.224" v="1" actId="2696"/>
      <pc:docMkLst>
        <pc:docMk/>
      </pc:docMkLst>
      <pc:sldChg chg="del">
        <pc:chgData name="Lonnita Deadwyler" userId="57f7c924a8d28b31" providerId="LiveId" clId="{75CDDDE2-BD9B-4107-B622-03FD659AFC87}" dt="2024-05-05T13:59:02.385" v="0" actId="2696"/>
        <pc:sldMkLst>
          <pc:docMk/>
          <pc:sldMk cId="316206621" sldId="259"/>
        </pc:sldMkLst>
      </pc:sldChg>
      <pc:sldChg chg="del">
        <pc:chgData name="Lonnita Deadwyler" userId="57f7c924a8d28b31" providerId="LiveId" clId="{75CDDDE2-BD9B-4107-B622-03FD659AFC87}" dt="2024-05-05T13:59:02.385" v="0" actId="2696"/>
        <pc:sldMkLst>
          <pc:docMk/>
          <pc:sldMk cId="3933869805" sldId="379"/>
        </pc:sldMkLst>
      </pc:sldChg>
      <pc:sldChg chg="del">
        <pc:chgData name="Lonnita Deadwyler" userId="57f7c924a8d28b31" providerId="LiveId" clId="{75CDDDE2-BD9B-4107-B622-03FD659AFC87}" dt="2024-05-05T13:59:45.224" v="1" actId="2696"/>
        <pc:sldMkLst>
          <pc:docMk/>
          <pc:sldMk cId="4036586331" sldId="388"/>
        </pc:sldMkLst>
      </pc:sldChg>
      <pc:sldChg chg="del">
        <pc:chgData name="Lonnita Deadwyler" userId="57f7c924a8d28b31" providerId="LiveId" clId="{75CDDDE2-BD9B-4107-B622-03FD659AFC87}" dt="2024-05-05T13:59:02.385" v="0" actId="2696"/>
        <pc:sldMkLst>
          <pc:docMk/>
          <pc:sldMk cId="2267153357" sldId="402"/>
        </pc:sldMkLst>
      </pc:sldChg>
      <pc:sldChg chg="del">
        <pc:chgData name="Lonnita Deadwyler" userId="57f7c924a8d28b31" providerId="LiveId" clId="{75CDDDE2-BD9B-4107-B622-03FD659AFC87}" dt="2024-05-05T13:59:02.385" v="0" actId="2696"/>
        <pc:sldMkLst>
          <pc:docMk/>
          <pc:sldMk cId="221154857" sldId="455"/>
        </pc:sldMkLst>
      </pc:sldChg>
      <pc:sldChg chg="del">
        <pc:chgData name="Lonnita Deadwyler" userId="57f7c924a8d28b31" providerId="LiveId" clId="{75CDDDE2-BD9B-4107-B622-03FD659AFC87}" dt="2024-05-05T13:59:02.385" v="0" actId="2696"/>
        <pc:sldMkLst>
          <pc:docMk/>
          <pc:sldMk cId="2905447871" sldId="475"/>
        </pc:sldMkLst>
      </pc:sldChg>
      <pc:sldChg chg="del">
        <pc:chgData name="Lonnita Deadwyler" userId="57f7c924a8d28b31" providerId="LiveId" clId="{75CDDDE2-BD9B-4107-B622-03FD659AFC87}" dt="2024-05-05T13:59:02.385" v="0" actId="2696"/>
        <pc:sldMkLst>
          <pc:docMk/>
          <pc:sldMk cId="2640212845" sldId="501"/>
        </pc:sldMkLst>
      </pc:sldChg>
      <pc:sldChg chg="del">
        <pc:chgData name="Lonnita Deadwyler" userId="57f7c924a8d28b31" providerId="LiveId" clId="{75CDDDE2-BD9B-4107-B622-03FD659AFC87}" dt="2024-05-05T13:59:02.385" v="0" actId="2696"/>
        <pc:sldMkLst>
          <pc:docMk/>
          <pc:sldMk cId="1939025220" sldId="502"/>
        </pc:sldMkLst>
      </pc:sldChg>
      <pc:sldChg chg="del">
        <pc:chgData name="Lonnita Deadwyler" userId="57f7c924a8d28b31" providerId="LiveId" clId="{75CDDDE2-BD9B-4107-B622-03FD659AFC87}" dt="2024-05-05T13:59:02.385" v="0" actId="2696"/>
        <pc:sldMkLst>
          <pc:docMk/>
          <pc:sldMk cId="2080286036" sldId="503"/>
        </pc:sldMkLst>
      </pc:sldChg>
      <pc:sldChg chg="del">
        <pc:chgData name="Lonnita Deadwyler" userId="57f7c924a8d28b31" providerId="LiveId" clId="{75CDDDE2-BD9B-4107-B622-03FD659AFC87}" dt="2024-05-05T13:59:02.385" v="0" actId="2696"/>
        <pc:sldMkLst>
          <pc:docMk/>
          <pc:sldMk cId="2909884638" sldId="504"/>
        </pc:sldMkLst>
      </pc:sldChg>
      <pc:sldChg chg="del">
        <pc:chgData name="Lonnita Deadwyler" userId="57f7c924a8d28b31" providerId="LiveId" clId="{75CDDDE2-BD9B-4107-B622-03FD659AFC87}" dt="2024-05-05T13:59:02.385" v="0" actId="2696"/>
        <pc:sldMkLst>
          <pc:docMk/>
          <pc:sldMk cId="3670587826" sldId="505"/>
        </pc:sldMkLst>
      </pc:sldChg>
      <pc:sldChg chg="del">
        <pc:chgData name="Lonnita Deadwyler" userId="57f7c924a8d28b31" providerId="LiveId" clId="{75CDDDE2-BD9B-4107-B622-03FD659AFC87}" dt="2024-05-05T13:59:02.385" v="0" actId="2696"/>
        <pc:sldMkLst>
          <pc:docMk/>
          <pc:sldMk cId="4203938145" sldId="506"/>
        </pc:sldMkLst>
      </pc:sldChg>
      <pc:sldChg chg="del">
        <pc:chgData name="Lonnita Deadwyler" userId="57f7c924a8d28b31" providerId="LiveId" clId="{75CDDDE2-BD9B-4107-B622-03FD659AFC87}" dt="2024-05-05T13:59:02.385" v="0" actId="2696"/>
        <pc:sldMkLst>
          <pc:docMk/>
          <pc:sldMk cId="3982949486" sldId="507"/>
        </pc:sldMkLst>
      </pc:sldChg>
      <pc:sldChg chg="del">
        <pc:chgData name="Lonnita Deadwyler" userId="57f7c924a8d28b31" providerId="LiveId" clId="{75CDDDE2-BD9B-4107-B622-03FD659AFC87}" dt="2024-05-05T13:59:02.385" v="0" actId="2696"/>
        <pc:sldMkLst>
          <pc:docMk/>
          <pc:sldMk cId="3861185989" sldId="508"/>
        </pc:sldMkLst>
      </pc:sldChg>
      <pc:sldMasterChg chg="delSldLayout">
        <pc:chgData name="Lonnita Deadwyler" userId="57f7c924a8d28b31" providerId="LiveId" clId="{75CDDDE2-BD9B-4107-B622-03FD659AFC87}" dt="2024-05-05T13:59:45.224" v="1" actId="2696"/>
        <pc:sldMasterMkLst>
          <pc:docMk/>
          <pc:sldMasterMk cId="3467083093" sldId="2147485213"/>
        </pc:sldMasterMkLst>
        <pc:sldLayoutChg chg="del">
          <pc:chgData name="Lonnita Deadwyler" userId="57f7c924a8d28b31" providerId="LiveId" clId="{75CDDDE2-BD9B-4107-B622-03FD659AFC87}" dt="2024-05-05T13:59:45.224" v="1" actId="2696"/>
          <pc:sldLayoutMkLst>
            <pc:docMk/>
            <pc:sldMasterMk cId="3467083093" sldId="2147485213"/>
            <pc:sldLayoutMk cId="903409372" sldId="214748523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A337F8-41FC-4DFF-B555-9542006588AF}" type="doc">
      <dgm:prSet loTypeId="urn:microsoft.com/office/officeart/2005/8/layout/hierarchy4" loCatId="list" qsTypeId="urn:microsoft.com/office/officeart/2005/8/quickstyle/3d4" qsCatId="3D" csTypeId="urn:microsoft.com/office/officeart/2005/8/colors/colorful1" csCatId="colorful" phldr="1"/>
      <dgm:spPr/>
      <dgm:t>
        <a:bodyPr/>
        <a:lstStyle/>
        <a:p>
          <a:endParaRPr lang="en-US"/>
        </a:p>
      </dgm:t>
    </dgm:pt>
    <dgm:pt modelId="{2925AF1A-96D3-49A4-9172-8147B9419EE1}">
      <dgm:prSet phldrT="[Text]" custT="1"/>
      <dgm:spPr/>
      <dgm:t>
        <a:bodyPr/>
        <a:lstStyle/>
        <a:p>
          <a:endParaRPr lang="en-US" sz="4400" dirty="0"/>
        </a:p>
      </dgm:t>
    </dgm:pt>
    <dgm:pt modelId="{F5D8589C-5AA4-42BB-8AF8-804AACFD26E9}" type="parTrans" cxnId="{5C61259D-DEAF-4EC7-8C43-26D3044AF964}">
      <dgm:prSet/>
      <dgm:spPr/>
      <dgm:t>
        <a:bodyPr/>
        <a:lstStyle/>
        <a:p>
          <a:endParaRPr lang="en-US"/>
        </a:p>
      </dgm:t>
    </dgm:pt>
    <dgm:pt modelId="{F79D0AA5-0256-41F2-97BC-42377AA0D41B}" type="sibTrans" cxnId="{5C61259D-DEAF-4EC7-8C43-26D3044AF964}">
      <dgm:prSet/>
      <dgm:spPr/>
      <dgm:t>
        <a:bodyPr/>
        <a:lstStyle/>
        <a:p>
          <a:endParaRPr lang="en-US"/>
        </a:p>
      </dgm:t>
    </dgm:pt>
    <dgm:pt modelId="{FCAE8DDF-6399-4766-AFFD-348645D903D7}">
      <dgm:prSet/>
      <dgm:spPr/>
      <dgm:t>
        <a:bodyPr/>
        <a:lstStyle/>
        <a:p>
          <a:endParaRPr lang="en-US"/>
        </a:p>
      </dgm:t>
    </dgm:pt>
    <dgm:pt modelId="{E1826080-B427-4B4E-AC0A-9C0E2B550CFE}" type="parTrans" cxnId="{5FA402BA-17F2-486F-804B-1C028A557C3C}">
      <dgm:prSet/>
      <dgm:spPr/>
      <dgm:t>
        <a:bodyPr/>
        <a:lstStyle/>
        <a:p>
          <a:endParaRPr lang="en-US"/>
        </a:p>
      </dgm:t>
    </dgm:pt>
    <dgm:pt modelId="{08445BCA-6666-4452-902D-80C67C95B205}" type="sibTrans" cxnId="{5FA402BA-17F2-486F-804B-1C028A557C3C}">
      <dgm:prSet/>
      <dgm:spPr/>
      <dgm:t>
        <a:bodyPr/>
        <a:lstStyle/>
        <a:p>
          <a:endParaRPr lang="en-US"/>
        </a:p>
      </dgm:t>
    </dgm:pt>
    <dgm:pt modelId="{41389F6A-DA73-4CC1-9791-ABC9EE33953F}">
      <dgm:prSet/>
      <dgm:spPr/>
      <dgm:t>
        <a:bodyPr/>
        <a:lstStyle/>
        <a:p>
          <a:endParaRPr lang="en-US"/>
        </a:p>
      </dgm:t>
    </dgm:pt>
    <dgm:pt modelId="{075A5B6E-9CE7-4FC9-8A4E-67D3D6B3D263}" type="parTrans" cxnId="{2F68C465-541E-4166-BE8A-F3BFA7CCF069}">
      <dgm:prSet/>
      <dgm:spPr/>
      <dgm:t>
        <a:bodyPr/>
        <a:lstStyle/>
        <a:p>
          <a:endParaRPr lang="en-US"/>
        </a:p>
      </dgm:t>
    </dgm:pt>
    <dgm:pt modelId="{61F96F86-8939-430B-B11C-0E9672F4609E}" type="sibTrans" cxnId="{2F68C465-541E-4166-BE8A-F3BFA7CCF069}">
      <dgm:prSet/>
      <dgm:spPr/>
      <dgm:t>
        <a:bodyPr/>
        <a:lstStyle/>
        <a:p>
          <a:endParaRPr lang="en-US"/>
        </a:p>
      </dgm:t>
    </dgm:pt>
    <dgm:pt modelId="{B4A43F69-842D-4F3A-89FE-A1FD9C2C571F}" type="pres">
      <dgm:prSet presAssocID="{65A337F8-41FC-4DFF-B555-9542006588AF}" presName="Name0" presStyleCnt="0">
        <dgm:presLayoutVars>
          <dgm:chPref val="1"/>
          <dgm:dir/>
          <dgm:animOne val="branch"/>
          <dgm:animLvl val="lvl"/>
          <dgm:resizeHandles/>
        </dgm:presLayoutVars>
      </dgm:prSet>
      <dgm:spPr/>
    </dgm:pt>
    <dgm:pt modelId="{1A84002E-34D3-4619-A341-E2F50AA7F868}" type="pres">
      <dgm:prSet presAssocID="{2925AF1A-96D3-49A4-9172-8147B9419EE1}" presName="vertOne" presStyleCnt="0"/>
      <dgm:spPr/>
    </dgm:pt>
    <dgm:pt modelId="{BD3A3229-28F5-4A70-806B-010BD7DD8960}" type="pres">
      <dgm:prSet presAssocID="{2925AF1A-96D3-49A4-9172-8147B9419EE1}" presName="txOne" presStyleLbl="node0" presStyleIdx="0" presStyleCnt="3" custScaleX="94457" custLinFactNeighborX="2863" custLinFactNeighborY="-1856">
        <dgm:presLayoutVars>
          <dgm:chPref val="3"/>
        </dgm:presLayoutVars>
      </dgm:prSet>
      <dgm:spPr/>
    </dgm:pt>
    <dgm:pt modelId="{A85A0606-B39A-48D7-A1FF-2F1F4F640AD0}" type="pres">
      <dgm:prSet presAssocID="{2925AF1A-96D3-49A4-9172-8147B9419EE1}" presName="horzOne" presStyleCnt="0"/>
      <dgm:spPr/>
    </dgm:pt>
    <dgm:pt modelId="{99226706-4905-47E0-ADFB-70E188786464}" type="pres">
      <dgm:prSet presAssocID="{F79D0AA5-0256-41F2-97BC-42377AA0D41B}" presName="sibSpaceOne" presStyleCnt="0"/>
      <dgm:spPr/>
    </dgm:pt>
    <dgm:pt modelId="{44C11DCB-9E42-4DEB-AB7B-039D03150EFC}" type="pres">
      <dgm:prSet presAssocID="{FCAE8DDF-6399-4766-AFFD-348645D903D7}" presName="vertOne" presStyleCnt="0"/>
      <dgm:spPr/>
    </dgm:pt>
    <dgm:pt modelId="{CFEEFFB9-AE92-4924-A9BE-C5AAC4FF1D93}" type="pres">
      <dgm:prSet presAssocID="{FCAE8DDF-6399-4766-AFFD-348645D903D7}" presName="txOne" presStyleLbl="node0" presStyleIdx="1" presStyleCnt="3" custScaleX="86672" custLinFactNeighborX="-1909" custLinFactNeighborY="508">
        <dgm:presLayoutVars>
          <dgm:chPref val="3"/>
        </dgm:presLayoutVars>
      </dgm:prSet>
      <dgm:spPr/>
    </dgm:pt>
    <dgm:pt modelId="{74C35095-B7D8-42BA-8751-476A9FE1FCF2}" type="pres">
      <dgm:prSet presAssocID="{FCAE8DDF-6399-4766-AFFD-348645D903D7}" presName="horzOne" presStyleCnt="0"/>
      <dgm:spPr/>
    </dgm:pt>
    <dgm:pt modelId="{46F0FE67-725A-4EC8-862C-7B989CABB9CB}" type="pres">
      <dgm:prSet presAssocID="{08445BCA-6666-4452-902D-80C67C95B205}" presName="sibSpaceOne" presStyleCnt="0"/>
      <dgm:spPr/>
    </dgm:pt>
    <dgm:pt modelId="{2F86C00C-5D60-4A01-99E3-DF91EDB9C279}" type="pres">
      <dgm:prSet presAssocID="{41389F6A-DA73-4CC1-9791-ABC9EE33953F}" presName="vertOne" presStyleCnt="0"/>
      <dgm:spPr/>
    </dgm:pt>
    <dgm:pt modelId="{EADBB398-277F-4E16-B402-C0FDD56374C1}" type="pres">
      <dgm:prSet presAssocID="{41389F6A-DA73-4CC1-9791-ABC9EE33953F}" presName="txOne" presStyleLbl="node0" presStyleIdx="2" presStyleCnt="3" custScaleX="86962">
        <dgm:presLayoutVars>
          <dgm:chPref val="3"/>
        </dgm:presLayoutVars>
      </dgm:prSet>
      <dgm:spPr/>
    </dgm:pt>
    <dgm:pt modelId="{0D1975EB-876B-4083-8464-F80B149DE273}" type="pres">
      <dgm:prSet presAssocID="{41389F6A-DA73-4CC1-9791-ABC9EE33953F}" presName="horzOne" presStyleCnt="0"/>
      <dgm:spPr/>
    </dgm:pt>
  </dgm:ptLst>
  <dgm:cxnLst>
    <dgm:cxn modelId="{7EA5BC15-84CE-455B-BE99-335A7EF73FD0}" type="presOf" srcId="{65A337F8-41FC-4DFF-B555-9542006588AF}" destId="{B4A43F69-842D-4F3A-89FE-A1FD9C2C571F}" srcOrd="0" destOrd="0" presId="urn:microsoft.com/office/officeart/2005/8/layout/hierarchy4"/>
    <dgm:cxn modelId="{2F68C465-541E-4166-BE8A-F3BFA7CCF069}" srcId="{65A337F8-41FC-4DFF-B555-9542006588AF}" destId="{41389F6A-DA73-4CC1-9791-ABC9EE33953F}" srcOrd="2" destOrd="0" parTransId="{075A5B6E-9CE7-4FC9-8A4E-67D3D6B3D263}" sibTransId="{61F96F86-8939-430B-B11C-0E9672F4609E}"/>
    <dgm:cxn modelId="{82483F99-2C6E-44D8-9C15-9B0C89D9BB7D}" type="presOf" srcId="{41389F6A-DA73-4CC1-9791-ABC9EE33953F}" destId="{EADBB398-277F-4E16-B402-C0FDD56374C1}" srcOrd="0" destOrd="0" presId="urn:microsoft.com/office/officeart/2005/8/layout/hierarchy4"/>
    <dgm:cxn modelId="{5C61259D-DEAF-4EC7-8C43-26D3044AF964}" srcId="{65A337F8-41FC-4DFF-B555-9542006588AF}" destId="{2925AF1A-96D3-49A4-9172-8147B9419EE1}" srcOrd="0" destOrd="0" parTransId="{F5D8589C-5AA4-42BB-8AF8-804AACFD26E9}" sibTransId="{F79D0AA5-0256-41F2-97BC-42377AA0D41B}"/>
    <dgm:cxn modelId="{5FA402BA-17F2-486F-804B-1C028A557C3C}" srcId="{65A337F8-41FC-4DFF-B555-9542006588AF}" destId="{FCAE8DDF-6399-4766-AFFD-348645D903D7}" srcOrd="1" destOrd="0" parTransId="{E1826080-B427-4B4E-AC0A-9C0E2B550CFE}" sibTransId="{08445BCA-6666-4452-902D-80C67C95B205}"/>
    <dgm:cxn modelId="{63CEC9C4-9990-4CDA-9572-C3044C1971E8}" type="presOf" srcId="{FCAE8DDF-6399-4766-AFFD-348645D903D7}" destId="{CFEEFFB9-AE92-4924-A9BE-C5AAC4FF1D93}" srcOrd="0" destOrd="0" presId="urn:microsoft.com/office/officeart/2005/8/layout/hierarchy4"/>
    <dgm:cxn modelId="{BA9DE4E6-273F-471E-9243-F9BBAA1300AE}" type="presOf" srcId="{2925AF1A-96D3-49A4-9172-8147B9419EE1}" destId="{BD3A3229-28F5-4A70-806B-010BD7DD8960}" srcOrd="0" destOrd="0" presId="urn:microsoft.com/office/officeart/2005/8/layout/hierarchy4"/>
    <dgm:cxn modelId="{1C7A7B85-4192-45DC-A787-4C1FB4B34C8D}" type="presParOf" srcId="{B4A43F69-842D-4F3A-89FE-A1FD9C2C571F}" destId="{1A84002E-34D3-4619-A341-E2F50AA7F868}" srcOrd="0" destOrd="0" presId="urn:microsoft.com/office/officeart/2005/8/layout/hierarchy4"/>
    <dgm:cxn modelId="{62F51F29-9040-4499-85B4-B0C28A50016D}" type="presParOf" srcId="{1A84002E-34D3-4619-A341-E2F50AA7F868}" destId="{BD3A3229-28F5-4A70-806B-010BD7DD8960}" srcOrd="0" destOrd="0" presId="urn:microsoft.com/office/officeart/2005/8/layout/hierarchy4"/>
    <dgm:cxn modelId="{D685A0D1-F1CD-4A6C-B325-0B0B9BC30EC7}" type="presParOf" srcId="{1A84002E-34D3-4619-A341-E2F50AA7F868}" destId="{A85A0606-B39A-48D7-A1FF-2F1F4F640AD0}" srcOrd="1" destOrd="0" presId="urn:microsoft.com/office/officeart/2005/8/layout/hierarchy4"/>
    <dgm:cxn modelId="{3BF601AF-32EC-45A6-9E05-3B169D681975}" type="presParOf" srcId="{B4A43F69-842D-4F3A-89FE-A1FD9C2C571F}" destId="{99226706-4905-47E0-ADFB-70E188786464}" srcOrd="1" destOrd="0" presId="urn:microsoft.com/office/officeart/2005/8/layout/hierarchy4"/>
    <dgm:cxn modelId="{26ADC897-592E-4D0F-BF7D-C7F7556FDD85}" type="presParOf" srcId="{B4A43F69-842D-4F3A-89FE-A1FD9C2C571F}" destId="{44C11DCB-9E42-4DEB-AB7B-039D03150EFC}" srcOrd="2" destOrd="0" presId="urn:microsoft.com/office/officeart/2005/8/layout/hierarchy4"/>
    <dgm:cxn modelId="{3A6CD44B-3C93-48BE-9ED6-96A085C61E98}" type="presParOf" srcId="{44C11DCB-9E42-4DEB-AB7B-039D03150EFC}" destId="{CFEEFFB9-AE92-4924-A9BE-C5AAC4FF1D93}" srcOrd="0" destOrd="0" presId="urn:microsoft.com/office/officeart/2005/8/layout/hierarchy4"/>
    <dgm:cxn modelId="{321AE6EF-1EBC-4079-9561-9A5FDCDCA8BD}" type="presParOf" srcId="{44C11DCB-9E42-4DEB-AB7B-039D03150EFC}" destId="{74C35095-B7D8-42BA-8751-476A9FE1FCF2}" srcOrd="1" destOrd="0" presId="urn:microsoft.com/office/officeart/2005/8/layout/hierarchy4"/>
    <dgm:cxn modelId="{7761886A-D15D-47E7-983F-B5F2665F56AB}" type="presParOf" srcId="{B4A43F69-842D-4F3A-89FE-A1FD9C2C571F}" destId="{46F0FE67-725A-4EC8-862C-7B989CABB9CB}" srcOrd="3" destOrd="0" presId="urn:microsoft.com/office/officeart/2005/8/layout/hierarchy4"/>
    <dgm:cxn modelId="{C4893D60-477B-4B67-A5C7-2F50F628B26D}" type="presParOf" srcId="{B4A43F69-842D-4F3A-89FE-A1FD9C2C571F}" destId="{2F86C00C-5D60-4A01-99E3-DF91EDB9C279}" srcOrd="4" destOrd="0" presId="urn:microsoft.com/office/officeart/2005/8/layout/hierarchy4"/>
    <dgm:cxn modelId="{258AF7AD-C748-41FA-B23E-62548C793595}" type="presParOf" srcId="{2F86C00C-5D60-4A01-99E3-DF91EDB9C279}" destId="{EADBB398-277F-4E16-B402-C0FDD56374C1}" srcOrd="0" destOrd="0" presId="urn:microsoft.com/office/officeart/2005/8/layout/hierarchy4"/>
    <dgm:cxn modelId="{B3FA1632-2EB2-4D4F-AFFB-27AA38C6D834}" type="presParOf" srcId="{2F86C00C-5D60-4A01-99E3-DF91EDB9C279}" destId="{0D1975EB-876B-4083-8464-F80B149DE273}"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53EF5D3-ECFC-4670-8F68-0BD28863ED39}"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284CA635-65DB-4511-B411-6E2AC984E438}">
      <dgm:prSet/>
      <dgm:spPr/>
      <dgm:t>
        <a:bodyPr/>
        <a:lstStyle/>
        <a:p>
          <a:r>
            <a:rPr lang="en-US" b="1" dirty="0"/>
            <a:t>HOW?</a:t>
          </a:r>
          <a:endParaRPr lang="en-US" dirty="0"/>
        </a:p>
      </dgm:t>
    </dgm:pt>
    <dgm:pt modelId="{AD2B0A2A-C1D4-4D60-95B8-CCCBCB542576}" type="parTrans" cxnId="{19219B7E-5BB9-4705-B1C9-1870126F1FB3}">
      <dgm:prSet/>
      <dgm:spPr/>
      <dgm:t>
        <a:bodyPr/>
        <a:lstStyle/>
        <a:p>
          <a:endParaRPr lang="en-US"/>
        </a:p>
      </dgm:t>
    </dgm:pt>
    <dgm:pt modelId="{74FBE6E3-2C34-4D90-9A4C-A5D3A379005C}" type="sibTrans" cxnId="{19219B7E-5BB9-4705-B1C9-1870126F1FB3}">
      <dgm:prSet/>
      <dgm:spPr/>
      <dgm:t>
        <a:bodyPr/>
        <a:lstStyle/>
        <a:p>
          <a:endParaRPr lang="en-US"/>
        </a:p>
      </dgm:t>
    </dgm:pt>
    <dgm:pt modelId="{B25E8548-D4EF-4827-B3F5-9241C58A9CD0}">
      <dgm:prSet/>
      <dgm:spPr/>
      <dgm:t>
        <a:bodyPr/>
        <a:lstStyle/>
        <a:p>
          <a:r>
            <a:rPr lang="en-US"/>
            <a:t>MEDITATE  Psalms 1.2, 3</a:t>
          </a:r>
        </a:p>
      </dgm:t>
    </dgm:pt>
    <dgm:pt modelId="{24708C02-DECF-4B8B-A552-B10C1C609102}" type="parTrans" cxnId="{14CF88D7-FCE6-41DE-A985-18BB03D6C397}">
      <dgm:prSet/>
      <dgm:spPr/>
      <dgm:t>
        <a:bodyPr/>
        <a:lstStyle/>
        <a:p>
          <a:endParaRPr lang="en-US"/>
        </a:p>
      </dgm:t>
    </dgm:pt>
    <dgm:pt modelId="{0DE608AA-E8D7-4C4C-9EBD-A733DA245B95}" type="sibTrans" cxnId="{14CF88D7-FCE6-41DE-A985-18BB03D6C397}">
      <dgm:prSet/>
      <dgm:spPr/>
      <dgm:t>
        <a:bodyPr/>
        <a:lstStyle/>
        <a:p>
          <a:endParaRPr lang="en-US"/>
        </a:p>
      </dgm:t>
    </dgm:pt>
    <dgm:pt modelId="{2AC4CF69-5C21-4958-B564-D68BA7FE30DA}">
      <dgm:prSet/>
      <dgm:spPr/>
      <dgm:t>
        <a:bodyPr/>
        <a:lstStyle/>
        <a:p>
          <a:r>
            <a:rPr lang="en-US"/>
            <a:t>MEMORIZE Psalms 119.9,11</a:t>
          </a:r>
        </a:p>
      </dgm:t>
    </dgm:pt>
    <dgm:pt modelId="{01812BAF-2941-4CF8-855C-2CCE164D3B25}" type="parTrans" cxnId="{E147ADE7-1763-4BCB-8E9A-00BD561E66FB}">
      <dgm:prSet/>
      <dgm:spPr/>
      <dgm:t>
        <a:bodyPr/>
        <a:lstStyle/>
        <a:p>
          <a:endParaRPr lang="en-US"/>
        </a:p>
      </dgm:t>
    </dgm:pt>
    <dgm:pt modelId="{89F3C90D-A3E0-4E49-93E4-10FA68C8C8EF}" type="sibTrans" cxnId="{E147ADE7-1763-4BCB-8E9A-00BD561E66FB}">
      <dgm:prSet/>
      <dgm:spPr/>
      <dgm:t>
        <a:bodyPr/>
        <a:lstStyle/>
        <a:p>
          <a:endParaRPr lang="en-US"/>
        </a:p>
      </dgm:t>
    </dgm:pt>
    <dgm:pt modelId="{CA763E15-2C8A-4434-BE49-C2C430FB46A5}">
      <dgm:prSet/>
      <dgm:spPr/>
      <dgm:t>
        <a:bodyPr/>
        <a:lstStyle/>
        <a:p>
          <a:r>
            <a:rPr lang="en-US"/>
            <a:t>STUDY       Acts 17.11</a:t>
          </a:r>
        </a:p>
      </dgm:t>
    </dgm:pt>
    <dgm:pt modelId="{2F06BACA-7767-46D1-A8FA-597D91840767}" type="parTrans" cxnId="{156998E1-CCBC-4187-A4E7-26CCEB80C0CB}">
      <dgm:prSet/>
      <dgm:spPr/>
      <dgm:t>
        <a:bodyPr/>
        <a:lstStyle/>
        <a:p>
          <a:endParaRPr lang="en-US"/>
        </a:p>
      </dgm:t>
    </dgm:pt>
    <dgm:pt modelId="{05F84394-F1FE-4285-B97D-AE7D4E6365D8}" type="sibTrans" cxnId="{156998E1-CCBC-4187-A4E7-26CCEB80C0CB}">
      <dgm:prSet/>
      <dgm:spPr/>
      <dgm:t>
        <a:bodyPr/>
        <a:lstStyle/>
        <a:p>
          <a:endParaRPr lang="en-US"/>
        </a:p>
      </dgm:t>
    </dgm:pt>
    <dgm:pt modelId="{A02F2A3A-D651-475A-9610-823586A1758A}">
      <dgm:prSet/>
      <dgm:spPr/>
      <dgm:t>
        <a:bodyPr/>
        <a:lstStyle/>
        <a:p>
          <a:r>
            <a:rPr lang="en-US"/>
            <a:t>HEAR          Ro. 10.17</a:t>
          </a:r>
        </a:p>
      </dgm:t>
    </dgm:pt>
    <dgm:pt modelId="{7743C325-ED69-4A83-98E0-1005E8381E44}" type="parTrans" cxnId="{565062BB-7605-47BE-B569-6335E221EB5B}">
      <dgm:prSet/>
      <dgm:spPr/>
      <dgm:t>
        <a:bodyPr/>
        <a:lstStyle/>
        <a:p>
          <a:endParaRPr lang="en-US"/>
        </a:p>
      </dgm:t>
    </dgm:pt>
    <dgm:pt modelId="{41BCC547-669B-407A-BF2C-7D071F5CDA6C}" type="sibTrans" cxnId="{565062BB-7605-47BE-B569-6335E221EB5B}">
      <dgm:prSet/>
      <dgm:spPr/>
      <dgm:t>
        <a:bodyPr/>
        <a:lstStyle/>
        <a:p>
          <a:endParaRPr lang="en-US"/>
        </a:p>
      </dgm:t>
    </dgm:pt>
    <dgm:pt modelId="{F366217F-DDB0-40CD-86BA-7819C5651EB3}">
      <dgm:prSet/>
      <dgm:spPr/>
      <dgm:t>
        <a:bodyPr/>
        <a:lstStyle/>
        <a:p>
          <a:r>
            <a:rPr lang="en-US"/>
            <a:t>READ, OBEY Revelation 1.3</a:t>
          </a:r>
        </a:p>
      </dgm:t>
    </dgm:pt>
    <dgm:pt modelId="{B65447F8-7E32-40FA-8006-4A5230FCA5B0}" type="parTrans" cxnId="{42AE4A03-5ED9-4A2F-B85E-7862A58AF182}">
      <dgm:prSet/>
      <dgm:spPr/>
      <dgm:t>
        <a:bodyPr/>
        <a:lstStyle/>
        <a:p>
          <a:endParaRPr lang="en-US"/>
        </a:p>
      </dgm:t>
    </dgm:pt>
    <dgm:pt modelId="{082D2FD1-865A-4573-8915-B50705FA5805}" type="sibTrans" cxnId="{42AE4A03-5ED9-4A2F-B85E-7862A58AF182}">
      <dgm:prSet/>
      <dgm:spPr/>
      <dgm:t>
        <a:bodyPr/>
        <a:lstStyle/>
        <a:p>
          <a:endParaRPr lang="en-US"/>
        </a:p>
      </dgm:t>
    </dgm:pt>
    <dgm:pt modelId="{17738F87-C976-40D8-BF9B-D0A126053192}" type="pres">
      <dgm:prSet presAssocID="{E53EF5D3-ECFC-4670-8F68-0BD28863ED39}" presName="linear" presStyleCnt="0">
        <dgm:presLayoutVars>
          <dgm:animLvl val="lvl"/>
          <dgm:resizeHandles val="exact"/>
        </dgm:presLayoutVars>
      </dgm:prSet>
      <dgm:spPr/>
    </dgm:pt>
    <dgm:pt modelId="{2D9293B3-3F9B-42B1-BB13-FC1E8A3FD8F3}" type="pres">
      <dgm:prSet presAssocID="{284CA635-65DB-4511-B411-6E2AC984E438}" presName="parentText" presStyleLbl="node1" presStyleIdx="0" presStyleCnt="6">
        <dgm:presLayoutVars>
          <dgm:chMax val="0"/>
          <dgm:bulletEnabled val="1"/>
        </dgm:presLayoutVars>
      </dgm:prSet>
      <dgm:spPr/>
    </dgm:pt>
    <dgm:pt modelId="{BCA6BBC3-57E9-4C3D-A405-415EE93B36DE}" type="pres">
      <dgm:prSet presAssocID="{74FBE6E3-2C34-4D90-9A4C-A5D3A379005C}" presName="spacer" presStyleCnt="0"/>
      <dgm:spPr/>
    </dgm:pt>
    <dgm:pt modelId="{7EFDEF92-F0C6-4FB5-924B-F68074781878}" type="pres">
      <dgm:prSet presAssocID="{B25E8548-D4EF-4827-B3F5-9241C58A9CD0}" presName="parentText" presStyleLbl="node1" presStyleIdx="1" presStyleCnt="6">
        <dgm:presLayoutVars>
          <dgm:chMax val="0"/>
          <dgm:bulletEnabled val="1"/>
        </dgm:presLayoutVars>
      </dgm:prSet>
      <dgm:spPr/>
    </dgm:pt>
    <dgm:pt modelId="{D4C18827-5BA7-44CD-A4FD-AC3DC958E4F1}" type="pres">
      <dgm:prSet presAssocID="{0DE608AA-E8D7-4C4C-9EBD-A733DA245B95}" presName="spacer" presStyleCnt="0"/>
      <dgm:spPr/>
    </dgm:pt>
    <dgm:pt modelId="{F9F2E980-1435-4F16-896D-11E3C4BF875D}" type="pres">
      <dgm:prSet presAssocID="{2AC4CF69-5C21-4958-B564-D68BA7FE30DA}" presName="parentText" presStyleLbl="node1" presStyleIdx="2" presStyleCnt="6">
        <dgm:presLayoutVars>
          <dgm:chMax val="0"/>
          <dgm:bulletEnabled val="1"/>
        </dgm:presLayoutVars>
      </dgm:prSet>
      <dgm:spPr/>
    </dgm:pt>
    <dgm:pt modelId="{D2DAC133-52FC-4324-BF88-50721F89F3A5}" type="pres">
      <dgm:prSet presAssocID="{89F3C90D-A3E0-4E49-93E4-10FA68C8C8EF}" presName="spacer" presStyleCnt="0"/>
      <dgm:spPr/>
    </dgm:pt>
    <dgm:pt modelId="{5DDEA828-DC3D-4C67-B48D-556A546313D6}" type="pres">
      <dgm:prSet presAssocID="{CA763E15-2C8A-4434-BE49-C2C430FB46A5}" presName="parentText" presStyleLbl="node1" presStyleIdx="3" presStyleCnt="6">
        <dgm:presLayoutVars>
          <dgm:chMax val="0"/>
          <dgm:bulletEnabled val="1"/>
        </dgm:presLayoutVars>
      </dgm:prSet>
      <dgm:spPr/>
    </dgm:pt>
    <dgm:pt modelId="{75C51DA4-94DF-4324-85E5-3F98B144DB02}" type="pres">
      <dgm:prSet presAssocID="{05F84394-F1FE-4285-B97D-AE7D4E6365D8}" presName="spacer" presStyleCnt="0"/>
      <dgm:spPr/>
    </dgm:pt>
    <dgm:pt modelId="{FB950C2E-2DEB-40A6-BF34-34D24B0FC28F}" type="pres">
      <dgm:prSet presAssocID="{A02F2A3A-D651-475A-9610-823586A1758A}" presName="parentText" presStyleLbl="node1" presStyleIdx="4" presStyleCnt="6">
        <dgm:presLayoutVars>
          <dgm:chMax val="0"/>
          <dgm:bulletEnabled val="1"/>
        </dgm:presLayoutVars>
      </dgm:prSet>
      <dgm:spPr/>
    </dgm:pt>
    <dgm:pt modelId="{8D683A10-A132-4346-A2A9-55EADA6CBE93}" type="pres">
      <dgm:prSet presAssocID="{41BCC547-669B-407A-BF2C-7D071F5CDA6C}" presName="spacer" presStyleCnt="0"/>
      <dgm:spPr/>
    </dgm:pt>
    <dgm:pt modelId="{F1CA6538-D851-4495-BA9A-846D93FDCB19}" type="pres">
      <dgm:prSet presAssocID="{F366217F-DDB0-40CD-86BA-7819C5651EB3}" presName="parentText" presStyleLbl="node1" presStyleIdx="5" presStyleCnt="6">
        <dgm:presLayoutVars>
          <dgm:chMax val="0"/>
          <dgm:bulletEnabled val="1"/>
        </dgm:presLayoutVars>
      </dgm:prSet>
      <dgm:spPr/>
    </dgm:pt>
  </dgm:ptLst>
  <dgm:cxnLst>
    <dgm:cxn modelId="{42AE4A03-5ED9-4A2F-B85E-7862A58AF182}" srcId="{E53EF5D3-ECFC-4670-8F68-0BD28863ED39}" destId="{F366217F-DDB0-40CD-86BA-7819C5651EB3}" srcOrd="5" destOrd="0" parTransId="{B65447F8-7E32-40FA-8006-4A5230FCA5B0}" sibTransId="{082D2FD1-865A-4573-8915-B50705FA5805}"/>
    <dgm:cxn modelId="{ED5BC012-388A-46E8-8DF1-1B0E18741D7A}" type="presOf" srcId="{CA763E15-2C8A-4434-BE49-C2C430FB46A5}" destId="{5DDEA828-DC3D-4C67-B48D-556A546313D6}" srcOrd="0" destOrd="0" presId="urn:microsoft.com/office/officeart/2005/8/layout/vList2"/>
    <dgm:cxn modelId="{2AD89628-B7CC-4CA9-B163-D0389BA321A5}" type="presOf" srcId="{2AC4CF69-5C21-4958-B564-D68BA7FE30DA}" destId="{F9F2E980-1435-4F16-896D-11E3C4BF875D}" srcOrd="0" destOrd="0" presId="urn:microsoft.com/office/officeart/2005/8/layout/vList2"/>
    <dgm:cxn modelId="{A5F90F7A-24B4-4F30-82EF-6D9D246E41BC}" type="presOf" srcId="{E53EF5D3-ECFC-4670-8F68-0BD28863ED39}" destId="{17738F87-C976-40D8-BF9B-D0A126053192}" srcOrd="0" destOrd="0" presId="urn:microsoft.com/office/officeart/2005/8/layout/vList2"/>
    <dgm:cxn modelId="{564E2B7C-850E-4C7D-96DD-59194DFA5456}" type="presOf" srcId="{F366217F-DDB0-40CD-86BA-7819C5651EB3}" destId="{F1CA6538-D851-4495-BA9A-846D93FDCB19}" srcOrd="0" destOrd="0" presId="urn:microsoft.com/office/officeart/2005/8/layout/vList2"/>
    <dgm:cxn modelId="{19219B7E-5BB9-4705-B1C9-1870126F1FB3}" srcId="{E53EF5D3-ECFC-4670-8F68-0BD28863ED39}" destId="{284CA635-65DB-4511-B411-6E2AC984E438}" srcOrd="0" destOrd="0" parTransId="{AD2B0A2A-C1D4-4D60-95B8-CCCBCB542576}" sibTransId="{74FBE6E3-2C34-4D90-9A4C-A5D3A379005C}"/>
    <dgm:cxn modelId="{A1E86881-014D-4128-AD11-0A960DCC32E1}" type="presOf" srcId="{B25E8548-D4EF-4827-B3F5-9241C58A9CD0}" destId="{7EFDEF92-F0C6-4FB5-924B-F68074781878}" srcOrd="0" destOrd="0" presId="urn:microsoft.com/office/officeart/2005/8/layout/vList2"/>
    <dgm:cxn modelId="{FEEECA99-1FB6-4EA5-9427-9160EED002DF}" type="presOf" srcId="{A02F2A3A-D651-475A-9610-823586A1758A}" destId="{FB950C2E-2DEB-40A6-BF34-34D24B0FC28F}" srcOrd="0" destOrd="0" presId="urn:microsoft.com/office/officeart/2005/8/layout/vList2"/>
    <dgm:cxn modelId="{2F8D9B9D-0063-441B-B1E9-0A315F25A90F}" type="presOf" srcId="{284CA635-65DB-4511-B411-6E2AC984E438}" destId="{2D9293B3-3F9B-42B1-BB13-FC1E8A3FD8F3}" srcOrd="0" destOrd="0" presId="urn:microsoft.com/office/officeart/2005/8/layout/vList2"/>
    <dgm:cxn modelId="{565062BB-7605-47BE-B569-6335E221EB5B}" srcId="{E53EF5D3-ECFC-4670-8F68-0BD28863ED39}" destId="{A02F2A3A-D651-475A-9610-823586A1758A}" srcOrd="4" destOrd="0" parTransId="{7743C325-ED69-4A83-98E0-1005E8381E44}" sibTransId="{41BCC547-669B-407A-BF2C-7D071F5CDA6C}"/>
    <dgm:cxn modelId="{14CF88D7-FCE6-41DE-A985-18BB03D6C397}" srcId="{E53EF5D3-ECFC-4670-8F68-0BD28863ED39}" destId="{B25E8548-D4EF-4827-B3F5-9241C58A9CD0}" srcOrd="1" destOrd="0" parTransId="{24708C02-DECF-4B8B-A552-B10C1C609102}" sibTransId="{0DE608AA-E8D7-4C4C-9EBD-A733DA245B95}"/>
    <dgm:cxn modelId="{156998E1-CCBC-4187-A4E7-26CCEB80C0CB}" srcId="{E53EF5D3-ECFC-4670-8F68-0BD28863ED39}" destId="{CA763E15-2C8A-4434-BE49-C2C430FB46A5}" srcOrd="3" destOrd="0" parTransId="{2F06BACA-7767-46D1-A8FA-597D91840767}" sibTransId="{05F84394-F1FE-4285-B97D-AE7D4E6365D8}"/>
    <dgm:cxn modelId="{E147ADE7-1763-4BCB-8E9A-00BD561E66FB}" srcId="{E53EF5D3-ECFC-4670-8F68-0BD28863ED39}" destId="{2AC4CF69-5C21-4958-B564-D68BA7FE30DA}" srcOrd="2" destOrd="0" parTransId="{01812BAF-2941-4CF8-855C-2CCE164D3B25}" sibTransId="{89F3C90D-A3E0-4E49-93E4-10FA68C8C8EF}"/>
    <dgm:cxn modelId="{D456A28F-5448-439D-9179-92830A61AF8C}" type="presParOf" srcId="{17738F87-C976-40D8-BF9B-D0A126053192}" destId="{2D9293B3-3F9B-42B1-BB13-FC1E8A3FD8F3}" srcOrd="0" destOrd="0" presId="urn:microsoft.com/office/officeart/2005/8/layout/vList2"/>
    <dgm:cxn modelId="{7D827F4E-21C9-48D7-8C2D-3D82AE809CBA}" type="presParOf" srcId="{17738F87-C976-40D8-BF9B-D0A126053192}" destId="{BCA6BBC3-57E9-4C3D-A405-415EE93B36DE}" srcOrd="1" destOrd="0" presId="urn:microsoft.com/office/officeart/2005/8/layout/vList2"/>
    <dgm:cxn modelId="{B4B67C9F-1AE3-4E6E-BEEE-A705A03D6B11}" type="presParOf" srcId="{17738F87-C976-40D8-BF9B-D0A126053192}" destId="{7EFDEF92-F0C6-4FB5-924B-F68074781878}" srcOrd="2" destOrd="0" presId="urn:microsoft.com/office/officeart/2005/8/layout/vList2"/>
    <dgm:cxn modelId="{4DD20993-EA34-46B9-B659-11703E5F31D8}" type="presParOf" srcId="{17738F87-C976-40D8-BF9B-D0A126053192}" destId="{D4C18827-5BA7-44CD-A4FD-AC3DC958E4F1}" srcOrd="3" destOrd="0" presId="urn:microsoft.com/office/officeart/2005/8/layout/vList2"/>
    <dgm:cxn modelId="{F3594D78-7E4F-4350-809C-C8FEDC4C2108}" type="presParOf" srcId="{17738F87-C976-40D8-BF9B-D0A126053192}" destId="{F9F2E980-1435-4F16-896D-11E3C4BF875D}" srcOrd="4" destOrd="0" presId="urn:microsoft.com/office/officeart/2005/8/layout/vList2"/>
    <dgm:cxn modelId="{0F2A2F94-24CD-4F73-A5E9-D617ACE9308F}" type="presParOf" srcId="{17738F87-C976-40D8-BF9B-D0A126053192}" destId="{D2DAC133-52FC-4324-BF88-50721F89F3A5}" srcOrd="5" destOrd="0" presId="urn:microsoft.com/office/officeart/2005/8/layout/vList2"/>
    <dgm:cxn modelId="{1F7E4F60-6FE1-47DD-9FCB-8229BE973BEE}" type="presParOf" srcId="{17738F87-C976-40D8-BF9B-D0A126053192}" destId="{5DDEA828-DC3D-4C67-B48D-556A546313D6}" srcOrd="6" destOrd="0" presId="urn:microsoft.com/office/officeart/2005/8/layout/vList2"/>
    <dgm:cxn modelId="{F4B5AC63-E46D-4457-99D8-0FD21A15E93E}" type="presParOf" srcId="{17738F87-C976-40D8-BF9B-D0A126053192}" destId="{75C51DA4-94DF-4324-85E5-3F98B144DB02}" srcOrd="7" destOrd="0" presId="urn:microsoft.com/office/officeart/2005/8/layout/vList2"/>
    <dgm:cxn modelId="{CCF8D7C4-D422-4CDE-9DDB-423A12D68B5F}" type="presParOf" srcId="{17738F87-C976-40D8-BF9B-D0A126053192}" destId="{FB950C2E-2DEB-40A6-BF34-34D24B0FC28F}" srcOrd="8" destOrd="0" presId="urn:microsoft.com/office/officeart/2005/8/layout/vList2"/>
    <dgm:cxn modelId="{5310B783-B441-47EA-9562-506312B37E00}" type="presParOf" srcId="{17738F87-C976-40D8-BF9B-D0A126053192}" destId="{8D683A10-A132-4346-A2A9-55EADA6CBE93}" srcOrd="9" destOrd="0" presId="urn:microsoft.com/office/officeart/2005/8/layout/vList2"/>
    <dgm:cxn modelId="{965616A7-5307-47F4-969E-E67167CBA049}" type="presParOf" srcId="{17738F87-C976-40D8-BF9B-D0A126053192}" destId="{F1CA6538-D851-4495-BA9A-846D93FDCB1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A3229-28F5-4A70-806B-010BD7DD8960}">
      <dsp:nvSpPr>
        <dsp:cNvPr id="0" name=""/>
        <dsp:cNvSpPr/>
      </dsp:nvSpPr>
      <dsp:spPr>
        <a:xfrm>
          <a:off x="101105" y="0"/>
          <a:ext cx="3131242" cy="437741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a:off x="192816" y="91711"/>
        <a:ext cx="2947820" cy="4193996"/>
      </dsp:txXfrm>
    </dsp:sp>
    <dsp:sp modelId="{CFEEFFB9-AE92-4924-A9BE-C5AAC4FF1D93}">
      <dsp:nvSpPr>
        <dsp:cNvPr id="0" name=""/>
        <dsp:cNvSpPr/>
      </dsp:nvSpPr>
      <dsp:spPr>
        <a:xfrm>
          <a:off x="3631075" y="0"/>
          <a:ext cx="2873170" cy="437741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3715227" y="84152"/>
        <a:ext cx="2704866" cy="4209114"/>
      </dsp:txXfrm>
    </dsp:sp>
    <dsp:sp modelId="{EADBB398-277F-4E16-B402-C0FDD56374C1}">
      <dsp:nvSpPr>
        <dsp:cNvPr id="0" name=""/>
        <dsp:cNvSpPr/>
      </dsp:nvSpPr>
      <dsp:spPr>
        <a:xfrm>
          <a:off x="7124448" y="0"/>
          <a:ext cx="2882784" cy="437741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7208882" y="84434"/>
        <a:ext cx="2713916" cy="4208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293B3-3F9B-42B1-BB13-FC1E8A3FD8F3}">
      <dsp:nvSpPr>
        <dsp:cNvPr id="0" name=""/>
        <dsp:cNvSpPr/>
      </dsp:nvSpPr>
      <dsp:spPr>
        <a:xfrm>
          <a:off x="0" y="54889"/>
          <a:ext cx="5127171" cy="5382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HOW?</a:t>
          </a:r>
          <a:endParaRPr lang="en-US" sz="2300" kern="1200" dirty="0"/>
        </a:p>
      </dsp:txBody>
      <dsp:txXfrm>
        <a:off x="26273" y="81162"/>
        <a:ext cx="5074625" cy="485654"/>
      </dsp:txXfrm>
    </dsp:sp>
    <dsp:sp modelId="{7EFDEF92-F0C6-4FB5-924B-F68074781878}">
      <dsp:nvSpPr>
        <dsp:cNvPr id="0" name=""/>
        <dsp:cNvSpPr/>
      </dsp:nvSpPr>
      <dsp:spPr>
        <a:xfrm>
          <a:off x="0" y="659329"/>
          <a:ext cx="5127171" cy="538200"/>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MEDITATE  Psalms 1.2, 3</a:t>
          </a:r>
        </a:p>
      </dsp:txBody>
      <dsp:txXfrm>
        <a:off x="26273" y="685602"/>
        <a:ext cx="5074625" cy="485654"/>
      </dsp:txXfrm>
    </dsp:sp>
    <dsp:sp modelId="{F9F2E980-1435-4F16-896D-11E3C4BF875D}">
      <dsp:nvSpPr>
        <dsp:cNvPr id="0" name=""/>
        <dsp:cNvSpPr/>
      </dsp:nvSpPr>
      <dsp:spPr>
        <a:xfrm>
          <a:off x="0" y="1263769"/>
          <a:ext cx="5127171" cy="538200"/>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MEMORIZE Psalms 119.9,11</a:t>
          </a:r>
        </a:p>
      </dsp:txBody>
      <dsp:txXfrm>
        <a:off x="26273" y="1290042"/>
        <a:ext cx="5074625" cy="485654"/>
      </dsp:txXfrm>
    </dsp:sp>
    <dsp:sp modelId="{5DDEA828-DC3D-4C67-B48D-556A546313D6}">
      <dsp:nvSpPr>
        <dsp:cNvPr id="0" name=""/>
        <dsp:cNvSpPr/>
      </dsp:nvSpPr>
      <dsp:spPr>
        <a:xfrm>
          <a:off x="0" y="1868210"/>
          <a:ext cx="5127171" cy="538200"/>
        </a:xfrm>
        <a:prstGeom prst="round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STUDY       Acts 17.11</a:t>
          </a:r>
        </a:p>
      </dsp:txBody>
      <dsp:txXfrm>
        <a:off x="26273" y="1894483"/>
        <a:ext cx="5074625" cy="485654"/>
      </dsp:txXfrm>
    </dsp:sp>
    <dsp:sp modelId="{FB950C2E-2DEB-40A6-BF34-34D24B0FC28F}">
      <dsp:nvSpPr>
        <dsp:cNvPr id="0" name=""/>
        <dsp:cNvSpPr/>
      </dsp:nvSpPr>
      <dsp:spPr>
        <a:xfrm>
          <a:off x="0" y="2472650"/>
          <a:ext cx="5127171" cy="538200"/>
        </a:xfrm>
        <a:prstGeom prst="round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HEAR          Ro. 10.17</a:t>
          </a:r>
        </a:p>
      </dsp:txBody>
      <dsp:txXfrm>
        <a:off x="26273" y="2498923"/>
        <a:ext cx="5074625" cy="485654"/>
      </dsp:txXfrm>
    </dsp:sp>
    <dsp:sp modelId="{F1CA6538-D851-4495-BA9A-846D93FDCB19}">
      <dsp:nvSpPr>
        <dsp:cNvPr id="0" name=""/>
        <dsp:cNvSpPr/>
      </dsp:nvSpPr>
      <dsp:spPr>
        <a:xfrm>
          <a:off x="0" y="3077090"/>
          <a:ext cx="5127171" cy="5382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READ, OBEY Revelation 1.3</a:t>
          </a:r>
        </a:p>
      </dsp:txBody>
      <dsp:txXfrm>
        <a:off x="26273" y="3103363"/>
        <a:ext cx="5074625" cy="48565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73E9B0E7-A533-40BA-B896-906F2A84F346}" type="datetimeFigureOut">
              <a:rPr lang="en-US" smtClean="0"/>
              <a:t>5/5/2024</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2DE8EDFB-D6A9-4A4F-BA9C-AA6A5D4E97FC}" type="slidenum">
              <a:rPr lang="en-US" smtClean="0"/>
              <a:t>‹#›</a:t>
            </a:fld>
            <a:endParaRPr lang="en-US"/>
          </a:p>
        </p:txBody>
      </p:sp>
    </p:spTree>
    <p:extLst>
      <p:ext uri="{BB962C8B-B14F-4D97-AF65-F5344CB8AC3E}">
        <p14:creationId xmlns:p14="http://schemas.microsoft.com/office/powerpoint/2010/main" val="4004999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E8EDFB-D6A9-4A4F-BA9C-AA6A5D4E97FC}" type="slidenum">
              <a:rPr lang="en-US" smtClean="0"/>
              <a:t>1</a:t>
            </a:fld>
            <a:endParaRPr lang="en-US"/>
          </a:p>
        </p:txBody>
      </p:sp>
    </p:spTree>
    <p:extLst>
      <p:ext uri="{BB962C8B-B14F-4D97-AF65-F5344CB8AC3E}">
        <p14:creationId xmlns:p14="http://schemas.microsoft.com/office/powerpoint/2010/main" val="3299277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E8EDFB-D6A9-4A4F-BA9C-AA6A5D4E97FC}" type="slidenum">
              <a:rPr lang="en-US" smtClean="0"/>
              <a:t>9</a:t>
            </a:fld>
            <a:endParaRPr lang="en-US"/>
          </a:p>
        </p:txBody>
      </p:sp>
    </p:spTree>
    <p:extLst>
      <p:ext uri="{BB962C8B-B14F-4D97-AF65-F5344CB8AC3E}">
        <p14:creationId xmlns:p14="http://schemas.microsoft.com/office/powerpoint/2010/main" val="281606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Sunday, May 5,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826244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6C2ED-54A4-480D-B5C8-65C0D62359B9}" type="datetime2">
              <a:rPr lang="en-US" smtClean="0"/>
              <a:pPr/>
              <a:t>Sunday, May 5,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58098153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6C2ED-54A4-480D-B5C8-65C0D62359B9}" type="datetime2">
              <a:rPr lang="en-US" smtClean="0"/>
              <a:pPr/>
              <a:t>Sunday, May 5,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3824158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6C2ED-54A4-480D-B5C8-65C0D62359B9}" type="datetime2">
              <a:rPr lang="en-US" smtClean="0"/>
              <a:pPr/>
              <a:t>Sunday, May 5,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88811953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6C2ED-54A4-480D-B5C8-65C0D62359B9}" type="datetime2">
              <a:rPr lang="en-US" smtClean="0"/>
              <a:pPr/>
              <a:t>Sunday, May 5,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6290811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6C2ED-54A4-480D-B5C8-65C0D62359B9}" type="datetime2">
              <a:rPr lang="en-US" smtClean="0"/>
              <a:pPr/>
              <a:t>Sunday, May 5,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93674637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Sunday, May 5,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84216454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Sunday, May 5,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54779899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Sunday, May 5,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36068846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EDCA73-0A86-4195-A787-75037827079D}" type="datetime2">
              <a:rPr lang="en-US" smtClean="0"/>
              <a:t>Sunday, May 5, 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092696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56C2ED-54A4-480D-B5C8-65C0D62359B9}" type="datetime2">
              <a:rPr lang="en-US" smtClean="0"/>
              <a:pPr/>
              <a:t>Sunday, May 5, 2024</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1416937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56C2ED-54A4-480D-B5C8-65C0D62359B9}" type="datetime2">
              <a:rPr lang="en-US" smtClean="0"/>
              <a:pPr/>
              <a:t>Sunday, May 5, 2024</a:t>
            </a:fld>
            <a:endParaRPr lang="en-US" dirty="0"/>
          </a:p>
        </p:txBody>
      </p:sp>
      <p:sp>
        <p:nvSpPr>
          <p:cNvPr id="8" name="Footer Placeholder 7"/>
          <p:cNvSpPr>
            <a:spLocks noGrp="1"/>
          </p:cNvSpPr>
          <p:nvPr>
            <p:ph type="ftr" sz="quarter" idx="11"/>
          </p:nvPr>
        </p:nvSpPr>
        <p:spPr/>
        <p:txBody>
          <a:bodyPr/>
          <a:lstStyle/>
          <a:p>
            <a:r>
              <a:rPr lang="en-US" spc="200"/>
              <a:t>Sample Footer Text</a:t>
            </a:r>
            <a:endParaRPr lang="en-US" spc="200" dirty="0"/>
          </a:p>
        </p:txBody>
      </p:sp>
      <p:sp>
        <p:nvSpPr>
          <p:cNvPr id="9" name="Slide Number Placeholder 8"/>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03448112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5F02D0-6806-43AF-9888-2359BF40C204}" type="datetime2">
              <a:rPr lang="en-US" smtClean="0"/>
              <a:t>Sunday, May 5, 2024</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58444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14D2D-B1AF-4197-82D6-FC1F8BD05681}" type="datetime2">
              <a:rPr lang="en-US" smtClean="0"/>
              <a:t>Sunday, May 5, 2024</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760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6C2ED-54A4-480D-B5C8-65C0D62359B9}" type="datetime2">
              <a:rPr lang="en-US" smtClean="0"/>
              <a:pPr/>
              <a:t>Sunday, May 5, 2024</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18648989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6C2ED-54A4-480D-B5C8-65C0D62359B9}" type="datetime2">
              <a:rPr lang="en-US" smtClean="0"/>
              <a:pPr/>
              <a:t>Sunday, May 5, 2024</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6157665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56C2ED-54A4-480D-B5C8-65C0D62359B9}" type="datetime2">
              <a:rPr lang="en-US" smtClean="0"/>
              <a:pPr/>
              <a:t>Sunday, May 5, 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pc="200"/>
              <a:t>Sample Footer Text</a:t>
            </a:r>
            <a:endParaRPr lang="en-US" spc="200"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467083093"/>
      </p:ext>
    </p:extLst>
  </p:cSld>
  <p:clrMap bg1="dk1" tx1="lt1" bg2="dk2" tx2="lt2" accent1="accent1" accent2="accent2" accent3="accent3" accent4="accent4" accent5="accent5" accent6="accent6" hlink="hlink" folHlink="folHlink"/>
  <p:sldLayoutIdLst>
    <p:sldLayoutId id="2147485214" r:id="rId1"/>
    <p:sldLayoutId id="2147485215" r:id="rId2"/>
    <p:sldLayoutId id="2147485216" r:id="rId3"/>
    <p:sldLayoutId id="2147485217" r:id="rId4"/>
    <p:sldLayoutId id="2147485218" r:id="rId5"/>
    <p:sldLayoutId id="2147485219" r:id="rId6"/>
    <p:sldLayoutId id="2147485220" r:id="rId7"/>
    <p:sldLayoutId id="2147485221" r:id="rId8"/>
    <p:sldLayoutId id="2147485222" r:id="rId9"/>
    <p:sldLayoutId id="2147485223" r:id="rId10"/>
    <p:sldLayoutId id="2147485224" r:id="rId11"/>
    <p:sldLayoutId id="2147485225" r:id="rId12"/>
    <p:sldLayoutId id="2147485226" r:id="rId13"/>
    <p:sldLayoutId id="2147485227" r:id="rId14"/>
    <p:sldLayoutId id="2147485228" r:id="rId15"/>
    <p:sldLayoutId id="214748522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7.wdp"/><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microsoft.com/office/2007/relationships/hdphoto" Target="../media/hdphoto9.wdp"/><Relationship Id="rId5" Type="http://schemas.openxmlformats.org/officeDocument/2006/relationships/image" Target="../media/image11.png"/><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8386FC-2A6C-9F08-11B5-11A7CC421C49}"/>
              </a:ext>
            </a:extLst>
          </p:cNvPr>
          <p:cNvSpPr>
            <a:spLocks/>
          </p:cNvSpPr>
          <p:nvPr/>
        </p:nvSpPr>
        <p:spPr>
          <a:xfrm>
            <a:off x="942185" y="1317826"/>
            <a:ext cx="3491908" cy="583468"/>
          </a:xfrm>
          <a:prstGeom prst="rect">
            <a:avLst/>
          </a:prstGeom>
        </p:spPr>
        <p:txBody>
          <a:bodyPr>
            <a:normAutofit fontScale="92500" lnSpcReduction="10000"/>
          </a:bodyPr>
          <a:lstStyle/>
          <a:p>
            <a:pPr marL="1516" algn="ctr" defTabSz="356616">
              <a:lnSpc>
                <a:spcPct val="90000"/>
              </a:lnSpc>
              <a:spcAft>
                <a:spcPts val="600"/>
              </a:spcAft>
            </a:pPr>
            <a:r>
              <a:rPr lang="en-US" sz="3600" b="1" dirty="0"/>
              <a:t>26 Nisan</a:t>
            </a:r>
            <a:r>
              <a:rPr lang="en-US" sz="3600" b="1" kern="1200" dirty="0">
                <a:latin typeface="+mn-lt"/>
                <a:ea typeface="+mn-ea"/>
                <a:cs typeface="+mn-cs"/>
              </a:rPr>
              <a:t> 5784</a:t>
            </a:r>
          </a:p>
          <a:p>
            <a:pPr marL="1516" algn="ctr" defTabSz="356616">
              <a:lnSpc>
                <a:spcPct val="90000"/>
              </a:lnSpc>
              <a:spcAft>
                <a:spcPts val="600"/>
              </a:spcAft>
            </a:pPr>
            <a:endParaRPr lang="en-US" sz="1700" kern="1200" dirty="0">
              <a:solidFill>
                <a:srgbClr val="555555"/>
              </a:solidFill>
              <a:latin typeface="+mn-lt"/>
              <a:ea typeface="+mn-ea"/>
              <a:cs typeface="+mn-cs"/>
            </a:endParaRPr>
          </a:p>
          <a:p>
            <a:pPr marL="1516" algn="ctr" defTabSz="356616">
              <a:lnSpc>
                <a:spcPct val="90000"/>
              </a:lnSpc>
              <a:spcAft>
                <a:spcPts val="600"/>
              </a:spcAft>
            </a:pPr>
            <a:endParaRPr lang="en-US" sz="1700" kern="1200" dirty="0">
              <a:solidFill>
                <a:srgbClr val="555555"/>
              </a:solidFill>
              <a:latin typeface="+mn-lt"/>
              <a:ea typeface="+mn-ea"/>
              <a:cs typeface="+mn-cs"/>
            </a:endParaRPr>
          </a:p>
          <a:p>
            <a:pPr marL="1944" indent="0" algn="ctr">
              <a:lnSpc>
                <a:spcPct val="90000"/>
              </a:lnSpc>
              <a:spcAft>
                <a:spcPts val="600"/>
              </a:spcAft>
              <a:buNone/>
            </a:pPr>
            <a:endParaRPr lang="en-US" sz="1700" dirty="0">
              <a:solidFill>
                <a:srgbClr val="FFFFFF"/>
              </a:solidFill>
            </a:endParaRPr>
          </a:p>
        </p:txBody>
      </p:sp>
      <p:pic>
        <p:nvPicPr>
          <p:cNvPr id="1026" name="Picture 2">
            <a:extLst>
              <a:ext uri="{FF2B5EF4-FFF2-40B4-BE49-F238E27FC236}">
                <a16:creationId xmlns:a16="http://schemas.microsoft.com/office/drawing/2014/main" id="{FC8FA797-1A5A-F15F-312F-3186E54241D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t="8076" b="8076"/>
          <a:stretch/>
        </p:blipFill>
        <p:spPr bwMode="auto">
          <a:xfrm>
            <a:off x="5697956" y="2038661"/>
            <a:ext cx="4570306" cy="33727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885C6694-AB5B-4639-2B0E-1746E024395A}"/>
              </a:ext>
            </a:extLst>
          </p:cNvPr>
          <p:cNvCxnSpPr>
            <a:cxnSpLocks/>
          </p:cNvCxnSpPr>
          <p:nvPr/>
        </p:nvCxnSpPr>
        <p:spPr>
          <a:xfrm>
            <a:off x="5004979" y="1609560"/>
            <a:ext cx="0" cy="3632734"/>
          </a:xfrm>
          <a:prstGeom prst="line">
            <a:avLst/>
          </a:prstGeom>
          <a:ln/>
        </p:spPr>
        <p:style>
          <a:lnRef idx="1">
            <a:schemeClr val="accent1"/>
          </a:lnRef>
          <a:fillRef idx="0">
            <a:schemeClr val="accent1"/>
          </a:fillRef>
          <a:effectRef idx="0">
            <a:schemeClr val="accent1"/>
          </a:effectRef>
          <a:fontRef idx="minor">
            <a:schemeClr val="tx1"/>
          </a:fontRef>
        </p:style>
      </p:cxnSp>
      <p:pic>
        <p:nvPicPr>
          <p:cNvPr id="1028" name="Picture 4" descr="See related image detail. Neviim (Prophets) in the Tanakh | Hebrew words, Hebrew alphabet, Judaism">
            <a:extLst>
              <a:ext uri="{FF2B5EF4-FFF2-40B4-BE49-F238E27FC236}">
                <a16:creationId xmlns:a16="http://schemas.microsoft.com/office/drawing/2014/main" id="{A9723A87-7F53-8441-AC8D-5D7847232CB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42185" y="2422358"/>
            <a:ext cx="3354389" cy="27477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13366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497B-681B-E3CE-BD30-A7638444FC5D}"/>
              </a:ext>
            </a:extLst>
          </p:cNvPr>
          <p:cNvSpPr>
            <a:spLocks noGrp="1"/>
          </p:cNvSpPr>
          <p:nvPr>
            <p:ph type="title"/>
          </p:nvPr>
        </p:nvSpPr>
        <p:spPr>
          <a:xfrm>
            <a:off x="6411685" y="634946"/>
            <a:ext cx="5127171" cy="1450757"/>
          </a:xfrm>
        </p:spPr>
        <p:txBody>
          <a:bodyPr vert="horz" lIns="91440" tIns="45720" rIns="91440" bIns="45720" rtlCol="0" anchor="b">
            <a:normAutofit/>
          </a:bodyPr>
          <a:lstStyle/>
          <a:p>
            <a:r>
              <a:rPr lang="en-US" sz="3700"/>
              <a:t>Applying the living &amp; active word of Yah 		</a:t>
            </a:r>
          </a:p>
        </p:txBody>
      </p:sp>
      <p:graphicFrame>
        <p:nvGraphicFramePr>
          <p:cNvPr id="2061" name="Text Placeholder 2">
            <a:extLst>
              <a:ext uri="{FF2B5EF4-FFF2-40B4-BE49-F238E27FC236}">
                <a16:creationId xmlns:a16="http://schemas.microsoft.com/office/drawing/2014/main" id="{DCA171C7-9894-120F-F027-FCBA53A1D3B4}"/>
              </a:ext>
            </a:extLst>
          </p:cNvPr>
          <p:cNvGraphicFramePr>
            <a:graphicFrameLocks noGrp="1"/>
          </p:cNvGraphicFramePr>
          <p:nvPr>
            <p:ph sz="half" idx="1"/>
            <p:extLst>
              <p:ext uri="{D42A27DB-BD31-4B8C-83A1-F6EECF244321}">
                <p14:modId xmlns:p14="http://schemas.microsoft.com/office/powerpoint/2010/main" val="2045823703"/>
              </p:ext>
            </p:extLst>
          </p:nvPr>
        </p:nvGraphicFramePr>
        <p:xfrm>
          <a:off x="6411684" y="2198914"/>
          <a:ext cx="5127172" cy="367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Picture 4" descr="Este artista continua pintando ele mesmo recursivamente - MDig">
            <a:extLst>
              <a:ext uri="{FF2B5EF4-FFF2-40B4-BE49-F238E27FC236}">
                <a16:creationId xmlns:a16="http://schemas.microsoft.com/office/drawing/2014/main" id="{E5B2E6F1-BB7B-C689-A687-511EDD5D187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bwMode="auto">
          <a:xfrm>
            <a:off x="745132" y="645106"/>
            <a:ext cx="5247747" cy="5247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308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86549-21C3-401D-1430-DE7676A0F619}"/>
              </a:ext>
            </a:extLst>
          </p:cNvPr>
          <p:cNvSpPr>
            <a:spLocks noGrp="1"/>
          </p:cNvSpPr>
          <p:nvPr>
            <p:ph type="title"/>
          </p:nvPr>
        </p:nvSpPr>
        <p:spPr>
          <a:xfrm>
            <a:off x="646111" y="452718"/>
            <a:ext cx="9404723" cy="1037151"/>
          </a:xfrm>
        </p:spPr>
        <p:txBody>
          <a:bodyPr>
            <a:normAutofit/>
          </a:bodyPr>
          <a:lstStyle/>
          <a:p>
            <a:pPr algn="ctr"/>
            <a:r>
              <a:rPr lang="en-US" b="1" dirty="0">
                <a:effectLst/>
                <a:latin typeface="Times New Roman" panose="02020603050405020304" pitchFamily="18" charset="0"/>
                <a:ea typeface="Calibri" panose="020F0502020204030204" pitchFamily="34" charset="0"/>
              </a:rPr>
              <a:t>Amos 9.7-15 </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7" name="Text Placeholder 6">
            <a:extLst>
              <a:ext uri="{FF2B5EF4-FFF2-40B4-BE49-F238E27FC236}">
                <a16:creationId xmlns:a16="http://schemas.microsoft.com/office/drawing/2014/main" id="{A10B12E8-CFCE-89F3-4D9A-E1E78B359E2C}"/>
              </a:ext>
            </a:extLst>
          </p:cNvPr>
          <p:cNvSpPr>
            <a:spLocks noGrp="1"/>
          </p:cNvSpPr>
          <p:nvPr>
            <p:ph type="body" idx="1"/>
          </p:nvPr>
        </p:nvSpPr>
        <p:spPr>
          <a:xfrm>
            <a:off x="680319" y="1731283"/>
            <a:ext cx="4472327" cy="693135"/>
          </a:xfrm>
        </p:spPr>
        <p:txBody>
          <a:bodyPr>
            <a:normAutofit/>
          </a:bodyPr>
          <a:lstStyle/>
          <a:p>
            <a:r>
              <a:rPr lang="en-US" sz="3600" b="1" dirty="0">
                <a:solidFill>
                  <a:schemeClr val="tx1"/>
                </a:solidFill>
                <a:latin typeface="Times New Roman" panose="02020603050405020304" pitchFamily="18" charset="0"/>
                <a:cs typeface="Times New Roman" panose="02020603050405020304" pitchFamily="18" charset="0"/>
              </a:rPr>
              <a:t>BEFORE</a:t>
            </a:r>
          </a:p>
        </p:txBody>
      </p:sp>
      <p:sp>
        <p:nvSpPr>
          <p:cNvPr id="5" name="Content Placeholder 4">
            <a:extLst>
              <a:ext uri="{FF2B5EF4-FFF2-40B4-BE49-F238E27FC236}">
                <a16:creationId xmlns:a16="http://schemas.microsoft.com/office/drawing/2014/main" id="{EC34C49F-0844-2DB8-9054-15D66E518650}"/>
              </a:ext>
            </a:extLst>
          </p:cNvPr>
          <p:cNvSpPr>
            <a:spLocks noGrp="1"/>
          </p:cNvSpPr>
          <p:nvPr>
            <p:ph sz="half" idx="2"/>
          </p:nvPr>
        </p:nvSpPr>
        <p:spPr>
          <a:xfrm>
            <a:off x="680319" y="2424418"/>
            <a:ext cx="5585570" cy="3841471"/>
          </a:xfrm>
        </p:spPr>
        <p:txBody>
          <a:bodyPr>
            <a:normAutofit fontScale="62500" lnSpcReduction="20000"/>
          </a:bodyPr>
          <a:lstStyle/>
          <a:p>
            <a:pPr>
              <a:lnSpc>
                <a:spcPct val="120000"/>
              </a:lnSpc>
            </a:pPr>
            <a:r>
              <a:rPr lang="en-US" sz="4200" dirty="0">
                <a:solidFill>
                  <a:schemeClr val="tx1"/>
                </a:solidFill>
                <a:cs typeface="Times New Roman" panose="02020603050405020304" pitchFamily="18" charset="0"/>
              </a:rPr>
              <a:t>Praise be Adonai our God, sovereign of the universe Who has chosen faithful Nevi’im to speak words of truth.  Praise be You, Adonai, for the revelation of Torah, for Your servant Messiah, for Your people and for Nevi’im of true righteousness.</a:t>
            </a:r>
          </a:p>
          <a:p>
            <a:pPr marL="0" indent="0" algn="ctr">
              <a:buNone/>
            </a:pPr>
            <a:endParaRPr lang="en-US" sz="2500" dirty="0">
              <a:latin typeface="Times New Roman" panose="02020603050405020304" pitchFamily="18" charset="0"/>
              <a:cs typeface="Times New Roman" panose="02020603050405020304" pitchFamily="18" charset="0"/>
            </a:endParaRPr>
          </a:p>
        </p:txBody>
      </p:sp>
      <p:pic>
        <p:nvPicPr>
          <p:cNvPr id="1026" name="Picture 2" descr="Image result for images of God's prophets">
            <a:extLst>
              <a:ext uri="{FF2B5EF4-FFF2-40B4-BE49-F238E27FC236}">
                <a16:creationId xmlns:a16="http://schemas.microsoft.com/office/drawing/2014/main" id="{EB2475BB-DC54-9FF9-CF6F-9CF99C46B337}"/>
              </a:ext>
            </a:extLst>
          </p:cNvPr>
          <p:cNvPicPr>
            <a:picLocks noGrp="1" noChangeAspect="1" noChangeArrowheads="1"/>
          </p:cNvPicPr>
          <p:nvPr>
            <p:ph sz="quarter" idx="4"/>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568565" y="2493216"/>
            <a:ext cx="4286250" cy="3219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738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86549-21C3-401D-1430-DE7676A0F619}"/>
              </a:ext>
            </a:extLst>
          </p:cNvPr>
          <p:cNvSpPr>
            <a:spLocks noGrp="1"/>
          </p:cNvSpPr>
          <p:nvPr>
            <p:ph type="title"/>
          </p:nvPr>
        </p:nvSpPr>
        <p:spPr>
          <a:xfrm>
            <a:off x="646111" y="461394"/>
            <a:ext cx="5526089" cy="621448"/>
          </a:xfrm>
        </p:spPr>
        <p:txBody>
          <a:bodyPr>
            <a:normAutofit fontScale="90000"/>
          </a:bodyPr>
          <a:lstStyle/>
          <a:p>
            <a:r>
              <a:rPr lang="en-US" sz="4000" b="1" dirty="0">
                <a:effectLst/>
                <a:latin typeface="Times New Roman" panose="02020603050405020304" pitchFamily="18" charset="0"/>
                <a:ea typeface="Calibri" panose="020F0502020204030204" pitchFamily="34" charset="0"/>
              </a:rPr>
              <a:t>Amos 9.7-15 </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7" name="Text Placeholder 6">
            <a:extLst>
              <a:ext uri="{FF2B5EF4-FFF2-40B4-BE49-F238E27FC236}">
                <a16:creationId xmlns:a16="http://schemas.microsoft.com/office/drawing/2014/main" id="{A10B12E8-CFCE-89F3-4D9A-E1E78B359E2C}"/>
              </a:ext>
            </a:extLst>
          </p:cNvPr>
          <p:cNvSpPr>
            <a:spLocks noGrp="1"/>
          </p:cNvSpPr>
          <p:nvPr>
            <p:ph type="body" idx="1"/>
          </p:nvPr>
        </p:nvSpPr>
        <p:spPr>
          <a:xfrm>
            <a:off x="709125" y="1323474"/>
            <a:ext cx="5226453" cy="621448"/>
          </a:xfrm>
        </p:spPr>
        <p:txBody>
          <a:bodyPr>
            <a:noAutofit/>
          </a:bodyPr>
          <a:lstStyle/>
          <a:p>
            <a:pPr algn="ctr"/>
            <a:endParaRPr lang="en-US" sz="2800" dirty="0">
              <a:solidFill>
                <a:schemeClr val="bg1"/>
              </a:solidFill>
              <a:latin typeface="Times New Roman" panose="02020603050405020304" pitchFamily="18" charset="0"/>
              <a:cs typeface="Times New Roman" panose="02020603050405020304" pitchFamily="18" charset="0"/>
            </a:endParaRPr>
          </a:p>
          <a:p>
            <a:r>
              <a:rPr lang="en-US" sz="3600" b="1" dirty="0">
                <a:solidFill>
                  <a:schemeClr val="tx1"/>
                </a:solidFill>
                <a:latin typeface="Times New Roman" panose="02020603050405020304" pitchFamily="18" charset="0"/>
                <a:cs typeface="Times New Roman" panose="02020603050405020304" pitchFamily="18" charset="0"/>
              </a:rPr>
              <a:t>After</a:t>
            </a:r>
          </a:p>
        </p:txBody>
      </p:sp>
      <p:sp>
        <p:nvSpPr>
          <p:cNvPr id="2" name="Content Placeholder 1">
            <a:extLst>
              <a:ext uri="{FF2B5EF4-FFF2-40B4-BE49-F238E27FC236}">
                <a16:creationId xmlns:a16="http://schemas.microsoft.com/office/drawing/2014/main" id="{15A96ECD-EE06-A220-02CD-31326D89F066}"/>
              </a:ext>
            </a:extLst>
          </p:cNvPr>
          <p:cNvSpPr>
            <a:spLocks noGrp="1"/>
          </p:cNvSpPr>
          <p:nvPr>
            <p:ph sz="half" idx="2"/>
          </p:nvPr>
        </p:nvSpPr>
        <p:spPr>
          <a:xfrm>
            <a:off x="641362" y="2185554"/>
            <a:ext cx="5792993" cy="4110972"/>
          </a:xfrm>
        </p:spPr>
        <p:txBody>
          <a:bodyPr>
            <a:normAutofit lnSpcReduction="10000"/>
          </a:bodyPr>
          <a:lstStyle/>
          <a:p>
            <a:pPr marL="0" indent="0">
              <a:buNone/>
            </a:pPr>
            <a:r>
              <a:rPr lang="en-US" sz="2500" b="1" dirty="0">
                <a:solidFill>
                  <a:schemeClr val="tx1"/>
                </a:solidFill>
                <a:cs typeface="Times New Roman" panose="02020603050405020304" pitchFamily="18" charset="0"/>
              </a:rPr>
              <a:t>Praise to You Adonai our God, sovereign of the universe, Rock of all creation, Righteous One of all generations, the Faithful God,  Whose Word is deed, Whose every command is just &amp; true. For the Torah, for the privilege of worship, for the Nevi’im and for this Shabbat that You, Adonai our God, have given us for holiness and rest, for honor and glory.</a:t>
            </a:r>
          </a:p>
          <a:p>
            <a:endParaRPr lang="en-US" dirty="0"/>
          </a:p>
        </p:txBody>
      </p:sp>
      <p:sp>
        <p:nvSpPr>
          <p:cNvPr id="3" name="AutoShape 4" descr="1 Samuel 15-20, Rejecting God’s Word Is A Rough Way To Live - Living ...">
            <a:extLst>
              <a:ext uri="{FF2B5EF4-FFF2-40B4-BE49-F238E27FC236}">
                <a16:creationId xmlns:a16="http://schemas.microsoft.com/office/drawing/2014/main" id="{FB64D259-E702-8DDD-D247-6FC25313C23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Image result for image called out of darkness">
            <a:extLst>
              <a:ext uri="{FF2B5EF4-FFF2-40B4-BE49-F238E27FC236}">
                <a16:creationId xmlns:a16="http://schemas.microsoft.com/office/drawing/2014/main" id="{60E59CCE-52FC-5615-9B23-44A38D386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6808" y="734518"/>
            <a:ext cx="4176011" cy="49917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52715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70" name="Group 326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271" name="Straight Connector 327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72" name="Straight Connector 327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27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7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75" name="Isosceles Triangle 327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7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7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7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79" name="Isosceles Triangle 327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80" name="Isosceles Triangle 327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8F825C95-1DCF-1A6C-D36D-5AA339085EDB}"/>
              </a:ext>
            </a:extLst>
          </p:cNvPr>
          <p:cNvSpPr>
            <a:spLocks noGrp="1"/>
          </p:cNvSpPr>
          <p:nvPr>
            <p:ph type="title"/>
          </p:nvPr>
        </p:nvSpPr>
        <p:spPr>
          <a:xfrm>
            <a:off x="5536734" y="609600"/>
            <a:ext cx="3737268" cy="1320800"/>
          </a:xfrm>
        </p:spPr>
        <p:txBody>
          <a:bodyPr vert="horz" lIns="91440" tIns="45720" rIns="91440" bIns="45720" rtlCol="0" anchor="t">
            <a:normAutofit/>
          </a:bodyPr>
          <a:lstStyle/>
          <a:p>
            <a:pPr>
              <a:lnSpc>
                <a:spcPct val="90000"/>
              </a:lnSpc>
            </a:pPr>
            <a:r>
              <a:rPr lang="en-US" sz="2800"/>
              <a:t>Connection </a:t>
            </a:r>
            <a:br>
              <a:rPr lang="en-US" sz="2800"/>
            </a:br>
            <a:r>
              <a:rPr lang="en-US" sz="2800"/>
              <a:t>Prophet &amp; Parashah: </a:t>
            </a:r>
            <a:r>
              <a:rPr lang="en-US" sz="2800">
                <a:effectLst/>
              </a:rPr>
              <a:t>K’doshim</a:t>
            </a:r>
            <a:endParaRPr lang="en-US" sz="2800"/>
          </a:p>
        </p:txBody>
      </p:sp>
      <p:sp>
        <p:nvSpPr>
          <p:cNvPr id="4" name="Content Placeholder 3">
            <a:extLst>
              <a:ext uri="{FF2B5EF4-FFF2-40B4-BE49-F238E27FC236}">
                <a16:creationId xmlns:a16="http://schemas.microsoft.com/office/drawing/2014/main" id="{F23103D7-076F-A43E-AD06-14A95A6C4E01}"/>
              </a:ext>
            </a:extLst>
          </p:cNvPr>
          <p:cNvSpPr>
            <a:spLocks noGrp="1"/>
          </p:cNvSpPr>
          <p:nvPr>
            <p:ph sz="half" idx="1"/>
          </p:nvPr>
        </p:nvSpPr>
        <p:spPr>
          <a:xfrm>
            <a:off x="5209563" y="2160589"/>
            <a:ext cx="4534044" cy="3880773"/>
          </a:xfrm>
        </p:spPr>
        <p:txBody>
          <a:bodyPr vert="horz" lIns="91440" tIns="45720" rIns="91440" bIns="45720" rtlCol="0">
            <a:normAutofit/>
          </a:bodyPr>
          <a:lstStyle/>
          <a:p>
            <a:endParaRPr lang="en-US" dirty="0">
              <a:effectLst/>
            </a:endParaRPr>
          </a:p>
          <a:p>
            <a:r>
              <a:rPr lang="en-US" sz="2500" dirty="0">
                <a:effectLst/>
              </a:rPr>
              <a:t>Yah will never lower His standards of holiness, yet He has given us the means to come into His Will, by providing the perfect sacrifice (Yeshua), the Ruach and His Torah to be in our hearts.  </a:t>
            </a:r>
          </a:p>
          <a:p>
            <a:pPr marL="0" indent="0"/>
            <a:endParaRPr lang="en-US" dirty="0">
              <a:effectLst/>
            </a:endParaRPr>
          </a:p>
          <a:p>
            <a:endParaRPr lang="en-US" dirty="0">
              <a:effectLst/>
            </a:endParaRPr>
          </a:p>
        </p:txBody>
      </p:sp>
      <p:pic>
        <p:nvPicPr>
          <p:cNvPr id="3074" name="Picture 2" descr="Image result for image the heart and torah">
            <a:extLst>
              <a:ext uri="{FF2B5EF4-FFF2-40B4-BE49-F238E27FC236}">
                <a16:creationId xmlns:a16="http://schemas.microsoft.com/office/drawing/2014/main" id="{A96FAC7B-6E49-3F26-E8E8-D6FDAF1B8873}"/>
              </a:ext>
            </a:extLst>
          </p:cNvPr>
          <p:cNvPicPr>
            <a:picLocks noGrp="1" noChangeAspect="1" noChangeArrowheads="1"/>
          </p:cNvPicPr>
          <p:nvPr>
            <p:ph sz="half" idx="2"/>
          </p:nvPr>
        </p:nvPicPr>
        <p:blipFill rotWithShape="1">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rcRect r="15172" b="1"/>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3282" name="Isosceles Triangle 328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67905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146" name="Picture 2" descr="Embracing Judaism : Ancient Jewish scrolls found in north Afghanistan">
            <a:extLst>
              <a:ext uri="{FF2B5EF4-FFF2-40B4-BE49-F238E27FC236}">
                <a16:creationId xmlns:a16="http://schemas.microsoft.com/office/drawing/2014/main" id="{F284988B-C332-2B48-73C3-216F05C7C84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l="11163" r="1910"/>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7" name="Title 6">
            <a:extLst>
              <a:ext uri="{FF2B5EF4-FFF2-40B4-BE49-F238E27FC236}">
                <a16:creationId xmlns:a16="http://schemas.microsoft.com/office/drawing/2014/main" id="{AFD9DB2F-C303-6C32-0A98-07278D1BA326}"/>
              </a:ext>
            </a:extLst>
          </p:cNvPr>
          <p:cNvSpPr>
            <a:spLocks noGrp="1"/>
          </p:cNvSpPr>
          <p:nvPr>
            <p:ph type="title"/>
          </p:nvPr>
        </p:nvSpPr>
        <p:spPr>
          <a:xfrm>
            <a:off x="596490" y="584290"/>
            <a:ext cx="4088190" cy="1356806"/>
          </a:xfrm>
        </p:spPr>
        <p:txBody>
          <a:bodyPr vert="horz" lIns="91440" tIns="45720" rIns="91440" bIns="45720" rtlCol="0" anchor="b">
            <a:normAutofit fontScale="90000"/>
          </a:bodyPr>
          <a:lstStyle/>
          <a:p>
            <a:pPr algn="r"/>
            <a:r>
              <a:rPr lang="en-US" sz="4800" b="1" dirty="0"/>
              <a:t>  </a:t>
            </a:r>
            <a:r>
              <a:rPr lang="en-US" sz="4800" b="1" dirty="0">
                <a:solidFill>
                  <a:schemeClr val="tx1"/>
                </a:solidFill>
              </a:rPr>
              <a:t>KEY THOUGHT</a:t>
            </a:r>
          </a:p>
        </p:txBody>
      </p:sp>
      <p:sp>
        <p:nvSpPr>
          <p:cNvPr id="3" name="Text Placeholder 2">
            <a:extLst>
              <a:ext uri="{FF2B5EF4-FFF2-40B4-BE49-F238E27FC236}">
                <a16:creationId xmlns:a16="http://schemas.microsoft.com/office/drawing/2014/main" id="{1879F0AD-D42A-F145-9143-C7D0BAD01840}"/>
              </a:ext>
            </a:extLst>
          </p:cNvPr>
          <p:cNvSpPr>
            <a:spLocks/>
          </p:cNvSpPr>
          <p:nvPr/>
        </p:nvSpPr>
        <p:spPr>
          <a:xfrm>
            <a:off x="687013" y="2013284"/>
            <a:ext cx="4088190" cy="4237159"/>
          </a:xfrm>
          <a:prstGeom prst="rect">
            <a:avLst/>
          </a:prstGeom>
        </p:spPr>
        <p:txBody>
          <a:bodyPr vert="horz" lIns="91440" tIns="45720" rIns="91440" bIns="45720" rtlCol="0" anchor="t">
            <a:noAutofit/>
          </a:bodyPr>
          <a:lstStyle/>
          <a:p>
            <a:pPr marL="457200" indent="-457200">
              <a:lnSpc>
                <a:spcPct val="116000"/>
              </a:lnSpc>
              <a:spcAft>
                <a:spcPts val="800"/>
              </a:spcAft>
              <a:buClr>
                <a:srgbClr val="FFFF00"/>
              </a:buClr>
              <a:buFont typeface="Wingdings" panose="05000000000000000000" pitchFamily="2" charset="2"/>
              <a:buChar char="Ø"/>
            </a:pPr>
            <a:endParaRPr lang="en-US" sz="2800" kern="100" dirty="0">
              <a:effectLst/>
              <a:ea typeface="Calibri" panose="020F0502020204030204" pitchFamily="34" charset="0"/>
              <a:cs typeface="Times New Roman" panose="02020603050405020304" pitchFamily="18" charset="0"/>
            </a:endParaRPr>
          </a:p>
          <a:p>
            <a:pPr marL="457200" indent="-457200">
              <a:lnSpc>
                <a:spcPct val="116000"/>
              </a:lnSpc>
              <a:spcAft>
                <a:spcPts val="800"/>
              </a:spcAft>
              <a:buClr>
                <a:srgbClr val="FFC000"/>
              </a:buClr>
              <a:buFont typeface="Wingdings" panose="05000000000000000000" pitchFamily="2" charset="2"/>
              <a:buChar char="Ø"/>
            </a:pPr>
            <a:r>
              <a:rPr lang="en-US" sz="3200" b="1" kern="100" dirty="0">
                <a:effectLst/>
                <a:ea typeface="Calibri" panose="020F0502020204030204" pitchFamily="34" charset="0"/>
                <a:cs typeface="Times New Roman" panose="02020603050405020304" pitchFamily="18" charset="0"/>
              </a:rPr>
              <a:t>You people are to be Holy because I, Adonai your God, am Holy.</a:t>
            </a:r>
          </a:p>
          <a:p>
            <a:pPr>
              <a:lnSpc>
                <a:spcPct val="116000"/>
              </a:lnSpc>
              <a:spcAft>
                <a:spcPts val="800"/>
              </a:spcAft>
              <a:buClr>
                <a:srgbClr val="FFFF00"/>
              </a:buClr>
            </a:pPr>
            <a:endParaRPr lang="en-US" sz="2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4477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133" name="Group 3132">
            <a:extLst>
              <a:ext uri="{FF2B5EF4-FFF2-40B4-BE49-F238E27FC236}">
                <a16:creationId xmlns:a16="http://schemas.microsoft.com/office/drawing/2014/main" id="{D5FD13B3-3F58-4777-997E-5447AA079D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134" name="Straight Connector 3133">
              <a:extLst>
                <a:ext uri="{FF2B5EF4-FFF2-40B4-BE49-F238E27FC236}">
                  <a16:creationId xmlns:a16="http://schemas.microsoft.com/office/drawing/2014/main" id="{EFE7BD20-6D81-4370-9DB7-04C9B4E9FC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3135" name="Straight Connector 3134">
              <a:extLst>
                <a:ext uri="{FF2B5EF4-FFF2-40B4-BE49-F238E27FC236}">
                  <a16:creationId xmlns:a16="http://schemas.microsoft.com/office/drawing/2014/main" id="{E08F0ECF-D673-4442-A82C-CDA64905A96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3136" name="Rectangle 23">
              <a:extLst>
                <a:ext uri="{FF2B5EF4-FFF2-40B4-BE49-F238E27FC236}">
                  <a16:creationId xmlns:a16="http://schemas.microsoft.com/office/drawing/2014/main" id="{2AF8E598-80EA-41AD-A0F3-9543D601A0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37" name="Rectangle 25">
              <a:extLst>
                <a:ext uri="{FF2B5EF4-FFF2-40B4-BE49-F238E27FC236}">
                  <a16:creationId xmlns:a16="http://schemas.microsoft.com/office/drawing/2014/main" id="{AC7D6F9C-7670-4ACC-ACE1-A6BD24F5CF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38" name="Isosceles Triangle 3137">
              <a:extLst>
                <a:ext uri="{FF2B5EF4-FFF2-40B4-BE49-F238E27FC236}">
                  <a16:creationId xmlns:a16="http://schemas.microsoft.com/office/drawing/2014/main" id="{FF420142-D3AA-46D3-A3A5-250686CD7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39" name="Rectangle 27">
              <a:extLst>
                <a:ext uri="{FF2B5EF4-FFF2-40B4-BE49-F238E27FC236}">
                  <a16:creationId xmlns:a16="http://schemas.microsoft.com/office/drawing/2014/main" id="{051037D6-83DE-41D6-9103-84ABD0FEE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40" name="Rectangle 28">
              <a:extLst>
                <a:ext uri="{FF2B5EF4-FFF2-40B4-BE49-F238E27FC236}">
                  <a16:creationId xmlns:a16="http://schemas.microsoft.com/office/drawing/2014/main" id="{FCAED6F3-E1FA-489A-A2B1-E97972EB4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41" name="Rectangle 29">
              <a:extLst>
                <a:ext uri="{FF2B5EF4-FFF2-40B4-BE49-F238E27FC236}">
                  <a16:creationId xmlns:a16="http://schemas.microsoft.com/office/drawing/2014/main" id="{AA247423-55F2-4D5D-806A-BE33BE6B19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42" name="Isosceles Triangle 3141">
              <a:extLst>
                <a:ext uri="{FF2B5EF4-FFF2-40B4-BE49-F238E27FC236}">
                  <a16:creationId xmlns:a16="http://schemas.microsoft.com/office/drawing/2014/main" id="{B2FE1F39-B712-4260-8DA6-3B6A941028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43" name="Isosceles Triangle 3142">
              <a:extLst>
                <a:ext uri="{FF2B5EF4-FFF2-40B4-BE49-F238E27FC236}">
                  <a16:creationId xmlns:a16="http://schemas.microsoft.com/office/drawing/2014/main" id="{0259AF7F-DAB9-4EE7-BBEF-7B961E5CF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 name="Title 4">
            <a:extLst>
              <a:ext uri="{FF2B5EF4-FFF2-40B4-BE49-F238E27FC236}">
                <a16:creationId xmlns:a16="http://schemas.microsoft.com/office/drawing/2014/main" id="{67F08A5F-CDB2-C7B9-C1C1-627E930E04EA}"/>
              </a:ext>
            </a:extLst>
          </p:cNvPr>
          <p:cNvSpPr>
            <a:spLocks noGrp="1"/>
          </p:cNvSpPr>
          <p:nvPr>
            <p:ph type="title"/>
          </p:nvPr>
        </p:nvSpPr>
        <p:spPr>
          <a:xfrm>
            <a:off x="3363075" y="459085"/>
            <a:ext cx="6424440" cy="1320800"/>
          </a:xfrm>
        </p:spPr>
        <p:txBody>
          <a:bodyPr vert="horz" lIns="91440" tIns="45720" rIns="91440" bIns="45720" rtlCol="0" anchor="t">
            <a:normAutofit/>
          </a:bodyPr>
          <a:lstStyle/>
          <a:p>
            <a:r>
              <a:rPr lang="en-US" dirty="0"/>
              <a:t>       </a:t>
            </a:r>
            <a:r>
              <a:rPr lang="en-US" b="1" dirty="0"/>
              <a:t>Fulfilled</a:t>
            </a:r>
          </a:p>
        </p:txBody>
      </p:sp>
      <p:sp>
        <p:nvSpPr>
          <p:cNvPr id="3145" name="Isosceles Triangle 3144">
            <a:extLst>
              <a:ext uri="{FF2B5EF4-FFF2-40B4-BE49-F238E27FC236}">
                <a16:creationId xmlns:a16="http://schemas.microsoft.com/office/drawing/2014/main" id="{462665EA-AABF-4427-A720-538234E60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 y="4036978"/>
            <a:ext cx="457200" cy="2811294"/>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052" name="Picture 4" descr="Image result for image of plumb line moving">
            <a:extLst>
              <a:ext uri="{FF2B5EF4-FFF2-40B4-BE49-F238E27FC236}">
                <a16:creationId xmlns:a16="http://schemas.microsoft.com/office/drawing/2014/main" id="{F60E879F-6B2F-CD0D-B17E-873ABC0E553A}"/>
              </a:ext>
            </a:extLst>
          </p:cNvPr>
          <p:cNvPicPr>
            <a:picLocks noGrp="1" noChangeAspect="1" noChangeArrowheads="1"/>
          </p:cNvPicPr>
          <p:nvPr>
            <p:ph sz="half" idx="2"/>
          </p:nvPr>
        </p:nvPicPr>
        <p:blipFill rotWithShape="1">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rcRect l="37480" t="-1" r="-1" b="6449"/>
          <a:stretch/>
        </p:blipFill>
        <p:spPr bwMode="auto">
          <a:xfrm>
            <a:off x="20" y="10"/>
            <a:ext cx="2734036" cy="6424853"/>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a:noFill/>
          <a:extLst>
            <a:ext uri="{909E8E84-426E-40DD-AFC4-6F175D3DCCD1}">
              <a14:hiddenFill xmlns:a14="http://schemas.microsoft.com/office/drawing/2010/main">
                <a:solidFill>
                  <a:srgbClr val="FFFFFF"/>
                </a:solidFill>
              </a14:hiddenFill>
            </a:ext>
          </a:extLst>
        </p:spPr>
      </p:pic>
      <p:sp>
        <p:nvSpPr>
          <p:cNvPr id="3128" name="Content Placeholder 3127">
            <a:extLst>
              <a:ext uri="{FF2B5EF4-FFF2-40B4-BE49-F238E27FC236}">
                <a16:creationId xmlns:a16="http://schemas.microsoft.com/office/drawing/2014/main" id="{218D2DFA-7FC1-D3DB-452D-9643AE274BC4}"/>
              </a:ext>
            </a:extLst>
          </p:cNvPr>
          <p:cNvSpPr>
            <a:spLocks noGrp="1"/>
          </p:cNvSpPr>
          <p:nvPr>
            <p:ph sz="half" idx="1"/>
          </p:nvPr>
        </p:nvSpPr>
        <p:spPr>
          <a:xfrm>
            <a:off x="3610694" y="2096591"/>
            <a:ext cx="5245127" cy="3880773"/>
          </a:xfrm>
        </p:spPr>
        <p:txBody>
          <a:bodyPr vert="horz" lIns="91440" tIns="45720" rIns="91440" bIns="45720" rtlCol="0">
            <a:normAutofit/>
          </a:bodyPr>
          <a:lstStyle/>
          <a:p>
            <a:pPr marL="0" indent="0"/>
            <a:endParaRPr lang="en-US" sz="2800" dirty="0">
              <a:effectLst/>
            </a:endParaRPr>
          </a:p>
          <a:p>
            <a:r>
              <a:rPr lang="en-US" sz="2800" dirty="0">
                <a:effectLst/>
              </a:rPr>
              <a:t>Yeshua represents the plumbline standard based on holiness, salvation, repentance, forgiveness, righteousness, obedience and love for doing the Father’s Will.</a:t>
            </a:r>
          </a:p>
          <a:p>
            <a:pPr marL="0" indent="0"/>
            <a:endParaRPr lang="en-US" b="1" dirty="0">
              <a:effectLst/>
            </a:endParaRPr>
          </a:p>
        </p:txBody>
      </p:sp>
    </p:spTree>
    <p:extLst>
      <p:ext uri="{BB962C8B-B14F-4D97-AF65-F5344CB8AC3E}">
        <p14:creationId xmlns:p14="http://schemas.microsoft.com/office/powerpoint/2010/main" val="844981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F0656BFA-9C98-404D-A9A8-62F85430C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77"/>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2CEFF5E2-6478-4C20-B0EB-864D7BD0A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sunflower images">
            <a:extLst>
              <a:ext uri="{FF2B5EF4-FFF2-40B4-BE49-F238E27FC236}">
                <a16:creationId xmlns:a16="http://schemas.microsoft.com/office/drawing/2014/main" id="{0C284352-AF5C-FD0F-3FD1-F734C0D9C9A2}"/>
              </a:ext>
            </a:extLst>
          </p:cNvPr>
          <p:cNvPicPr>
            <a:picLocks noChangeAspect="1" noChangeArrowheads="1"/>
          </p:cNvPicPr>
          <p:nvPr/>
        </p:nvPicPr>
        <p:blipFill>
          <a:blip r:embed="rId2">
            <a:alphaModFix/>
            <a:extLst>
              <a:ext uri="{BEBA8EAE-BF5A-486C-A8C5-ECC9F3942E4B}">
                <a14:imgProps xmlns:a14="http://schemas.microsoft.com/office/drawing/2010/main">
                  <a14:imgLayer r:embed="rId3">
                    <a14:imgEffect>
                      <a14:sharpenSoften amount="25000"/>
                    </a14:imgEffect>
                    <a14:imgEffect>
                      <a14:colorTemperature colorTemp="53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85538" y="625643"/>
            <a:ext cx="10964778" cy="56307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4AE3206E-E2E8-B36C-7C7E-CDCA3BDFF4C4}"/>
              </a:ext>
            </a:extLst>
          </p:cNvPr>
          <p:cNvGraphicFramePr/>
          <p:nvPr>
            <p:extLst>
              <p:ext uri="{D42A27DB-BD31-4B8C-83A1-F6EECF244321}">
                <p14:modId xmlns:p14="http://schemas.microsoft.com/office/powerpoint/2010/main" val="137756891"/>
              </p:ext>
            </p:extLst>
          </p:nvPr>
        </p:nvGraphicFramePr>
        <p:xfrm>
          <a:off x="1019331" y="1334125"/>
          <a:ext cx="10013430" cy="43774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9E06F014-319A-FA65-A4EB-F5ACD83A8233}"/>
              </a:ext>
            </a:extLst>
          </p:cNvPr>
          <p:cNvSpPr txBox="1"/>
          <p:nvPr/>
        </p:nvSpPr>
        <p:spPr>
          <a:xfrm>
            <a:off x="1424065" y="1554673"/>
            <a:ext cx="2533338" cy="3624775"/>
          </a:xfrm>
          <a:prstGeom prst="rect">
            <a:avLst/>
          </a:prstGeom>
          <a:noFill/>
        </p:spPr>
        <p:txBody>
          <a:bodyPr wrap="square" rtlCol="0">
            <a:spAutoFit/>
          </a:bodyPr>
          <a:lstStyle/>
          <a:p>
            <a:pPr algn="ctr" defTabSz="275920">
              <a:spcAft>
                <a:spcPts val="426"/>
              </a:spcAft>
            </a:pPr>
            <a:r>
              <a:rPr lang="en-US" sz="1988" b="1" kern="1200" dirty="0">
                <a:solidFill>
                  <a:schemeClr val="bg1"/>
                </a:solidFill>
                <a:latin typeface="+mn-lt"/>
                <a:ea typeface="+mn-ea"/>
                <a:cs typeface="+mn-cs"/>
              </a:rPr>
              <a:t>1</a:t>
            </a:r>
          </a:p>
          <a:p>
            <a:pPr algn="ctr" defTabSz="275920">
              <a:spcAft>
                <a:spcPts val="426"/>
              </a:spcAft>
            </a:pPr>
            <a:r>
              <a:rPr lang="en-US" sz="2500" b="1" dirty="0">
                <a:solidFill>
                  <a:schemeClr val="bg1"/>
                </a:solidFill>
                <a:effectLst/>
                <a:ea typeface="Calibri" panose="020F0502020204030204" pitchFamily="34" charset="0"/>
              </a:rPr>
              <a:t>Adonai’s rules, regulations and commands are not optional or based on your feeling to comply with</a:t>
            </a:r>
            <a:r>
              <a:rPr lang="en-US" sz="1800" b="1" dirty="0">
                <a:solidFill>
                  <a:schemeClr val="bg1"/>
                </a:solidFill>
                <a:effectLst/>
                <a:ea typeface="Calibri" panose="020F0502020204030204" pitchFamily="34" charset="0"/>
              </a:rPr>
              <a:t>. </a:t>
            </a:r>
            <a:endParaRPr lang="en-US" sz="1775" b="1" kern="100" dirty="0">
              <a:solidFill>
                <a:schemeClr val="bg1"/>
              </a:solidFill>
              <a:ea typeface="+mn-ea"/>
              <a:cs typeface="Times New Roman" panose="02020603050405020304" pitchFamily="18" charset="0"/>
            </a:endParaRPr>
          </a:p>
          <a:p>
            <a:pPr algn="ctr" defTabSz="388620">
              <a:spcAft>
                <a:spcPts val="600"/>
              </a:spcAft>
            </a:pPr>
            <a:endParaRPr lang="en-US" sz="2800" b="1" kern="1200" dirty="0">
              <a:ea typeface="+mn-ea"/>
              <a:cs typeface="+mn-cs"/>
            </a:endParaRPr>
          </a:p>
        </p:txBody>
      </p:sp>
      <p:sp>
        <p:nvSpPr>
          <p:cNvPr id="5" name="TextBox 4">
            <a:extLst>
              <a:ext uri="{FF2B5EF4-FFF2-40B4-BE49-F238E27FC236}">
                <a16:creationId xmlns:a16="http://schemas.microsoft.com/office/drawing/2014/main" id="{B67C0F97-2657-E706-4662-52833145C319}"/>
              </a:ext>
            </a:extLst>
          </p:cNvPr>
          <p:cNvSpPr txBox="1"/>
          <p:nvPr/>
        </p:nvSpPr>
        <p:spPr>
          <a:xfrm>
            <a:off x="4797664" y="1607808"/>
            <a:ext cx="2596671" cy="3527312"/>
          </a:xfrm>
          <a:prstGeom prst="rect">
            <a:avLst/>
          </a:prstGeom>
          <a:noFill/>
        </p:spPr>
        <p:txBody>
          <a:bodyPr wrap="square" rtlCol="0">
            <a:spAutoFit/>
          </a:bodyPr>
          <a:lstStyle/>
          <a:p>
            <a:pPr algn="ctr" defTabSz="275920">
              <a:spcAft>
                <a:spcPts val="426"/>
              </a:spcAft>
            </a:pPr>
            <a:r>
              <a:rPr lang="en-US" sz="1988" b="1" kern="1200" dirty="0">
                <a:solidFill>
                  <a:schemeClr val="bg1"/>
                </a:solidFill>
                <a:latin typeface="+mn-lt"/>
                <a:ea typeface="+mn-ea"/>
                <a:cs typeface="+mn-cs"/>
              </a:rPr>
              <a:t>2</a:t>
            </a:r>
          </a:p>
          <a:p>
            <a:pPr algn="ctr" defTabSz="275920">
              <a:spcAft>
                <a:spcPts val="426"/>
              </a:spcAft>
            </a:pPr>
            <a:r>
              <a:rPr lang="en-US" sz="2500" b="1" kern="100" dirty="0">
                <a:solidFill>
                  <a:schemeClr val="bg1"/>
                </a:solidFill>
                <a:effectLst/>
                <a:ea typeface="Calibri" panose="020F0502020204030204" pitchFamily="34" charset="0"/>
                <a:cs typeface="Times New Roman" panose="02020603050405020304" pitchFamily="18" charset="0"/>
              </a:rPr>
              <a:t>With the love of Yeshua and Ruach, the Father’s commands aren’t burdensome to follow.</a:t>
            </a:r>
          </a:p>
        </p:txBody>
      </p:sp>
      <p:sp>
        <p:nvSpPr>
          <p:cNvPr id="3" name="TextBox 2">
            <a:extLst>
              <a:ext uri="{FF2B5EF4-FFF2-40B4-BE49-F238E27FC236}">
                <a16:creationId xmlns:a16="http://schemas.microsoft.com/office/drawing/2014/main" id="{0D3255CA-E1C8-D50E-3C40-1F6CDEED0BEB}"/>
              </a:ext>
            </a:extLst>
          </p:cNvPr>
          <p:cNvSpPr txBox="1"/>
          <p:nvPr/>
        </p:nvSpPr>
        <p:spPr>
          <a:xfrm>
            <a:off x="8400696" y="1695755"/>
            <a:ext cx="2340448" cy="2827697"/>
          </a:xfrm>
          <a:prstGeom prst="rect">
            <a:avLst/>
          </a:prstGeom>
          <a:noFill/>
        </p:spPr>
        <p:txBody>
          <a:bodyPr wrap="square" rtlCol="0">
            <a:spAutoFit/>
          </a:bodyPr>
          <a:lstStyle/>
          <a:p>
            <a:pPr algn="ctr" defTabSz="324612">
              <a:spcAft>
                <a:spcPts val="600"/>
              </a:spcAft>
            </a:pPr>
            <a:r>
              <a:rPr lang="en-US" sz="1775" b="1" kern="1200" dirty="0">
                <a:solidFill>
                  <a:schemeClr val="bg1"/>
                </a:solidFill>
                <a:latin typeface="+mn-lt"/>
                <a:ea typeface="+mn-ea"/>
                <a:cs typeface="+mn-cs"/>
              </a:rPr>
              <a:t>3</a:t>
            </a:r>
          </a:p>
          <a:p>
            <a:pPr algn="ctr" defTabSz="324612">
              <a:spcAft>
                <a:spcPts val="600"/>
              </a:spcAft>
            </a:pPr>
            <a:r>
              <a:rPr lang="en-US" sz="2500" b="1" dirty="0">
                <a:solidFill>
                  <a:schemeClr val="bg1"/>
                </a:solidFill>
                <a:effectLst/>
                <a:ea typeface="Calibri" panose="020F0502020204030204" pitchFamily="34" charset="0"/>
              </a:rPr>
              <a:t>It only through Yeshua we can be saved and restored. </a:t>
            </a:r>
            <a:endParaRPr lang="en-US" sz="2500" b="1" kern="1200" dirty="0">
              <a:solidFill>
                <a:schemeClr val="bg1"/>
              </a:solidFill>
              <a:ea typeface="+mn-ea"/>
              <a:cs typeface="+mn-cs"/>
            </a:endParaRPr>
          </a:p>
          <a:p>
            <a:pPr algn="ctr" defTabSz="324612">
              <a:spcAft>
                <a:spcPts val="600"/>
              </a:spcAft>
            </a:pPr>
            <a:endParaRPr lang="en-US" sz="2500" b="1" dirty="0">
              <a:solidFill>
                <a:schemeClr val="bg1"/>
              </a:solidFill>
            </a:endParaRPr>
          </a:p>
        </p:txBody>
      </p:sp>
    </p:spTree>
    <p:extLst>
      <p:ext uri="{BB962C8B-B14F-4D97-AF65-F5344CB8AC3E}">
        <p14:creationId xmlns:p14="http://schemas.microsoft.com/office/powerpoint/2010/main" val="3865634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327" name="Group 5326">
            <a:extLst>
              <a:ext uri="{FF2B5EF4-FFF2-40B4-BE49-F238E27FC236}">
                <a16:creationId xmlns:a16="http://schemas.microsoft.com/office/drawing/2014/main" id="{6A761A44-A936-4382-8A16-7ED6A2903D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328" name="Straight Connector 5327">
              <a:extLst>
                <a:ext uri="{FF2B5EF4-FFF2-40B4-BE49-F238E27FC236}">
                  <a16:creationId xmlns:a16="http://schemas.microsoft.com/office/drawing/2014/main" id="{5459EE73-661E-48AA-A374-BF2B850F58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5329" name="Straight Connector 5328">
              <a:extLst>
                <a:ext uri="{FF2B5EF4-FFF2-40B4-BE49-F238E27FC236}">
                  <a16:creationId xmlns:a16="http://schemas.microsoft.com/office/drawing/2014/main" id="{D653EA91-5E43-427F-B0AB-1B8A496BC6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5330" name="Rectangle 23">
              <a:extLst>
                <a:ext uri="{FF2B5EF4-FFF2-40B4-BE49-F238E27FC236}">
                  <a16:creationId xmlns:a16="http://schemas.microsoft.com/office/drawing/2014/main" id="{57571081-E136-40F9-B123-3A16F53BE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31" name="Rectangle 25">
              <a:extLst>
                <a:ext uri="{FF2B5EF4-FFF2-40B4-BE49-F238E27FC236}">
                  <a16:creationId xmlns:a16="http://schemas.microsoft.com/office/drawing/2014/main" id="{73197C11-EFC2-4F71-BEFF-B7EE3EEFF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32" name="Isosceles Triangle 5331">
              <a:extLst>
                <a:ext uri="{FF2B5EF4-FFF2-40B4-BE49-F238E27FC236}">
                  <a16:creationId xmlns:a16="http://schemas.microsoft.com/office/drawing/2014/main" id="{074C7561-7217-4DBC-8C63-2BB8560D6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33" name="Rectangle 27">
              <a:extLst>
                <a:ext uri="{FF2B5EF4-FFF2-40B4-BE49-F238E27FC236}">
                  <a16:creationId xmlns:a16="http://schemas.microsoft.com/office/drawing/2014/main" id="{6EB4E4EC-EA7F-4A46-9AF5-7E3E4E543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34" name="Rectangle 28">
              <a:extLst>
                <a:ext uri="{FF2B5EF4-FFF2-40B4-BE49-F238E27FC236}">
                  <a16:creationId xmlns:a16="http://schemas.microsoft.com/office/drawing/2014/main" id="{9048D13B-C50D-4EF9-AB6D-86713B7D4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35" name="Rectangle 29">
              <a:extLst>
                <a:ext uri="{FF2B5EF4-FFF2-40B4-BE49-F238E27FC236}">
                  <a16:creationId xmlns:a16="http://schemas.microsoft.com/office/drawing/2014/main" id="{8213FFC7-C869-40A9-8DBD-B311B342E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36" name="Isosceles Triangle 5335">
              <a:extLst>
                <a:ext uri="{FF2B5EF4-FFF2-40B4-BE49-F238E27FC236}">
                  <a16:creationId xmlns:a16="http://schemas.microsoft.com/office/drawing/2014/main" id="{A029FB91-93F5-4D40-9014-8D5108951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37" name="Isosceles Triangle 5336">
              <a:extLst>
                <a:ext uri="{FF2B5EF4-FFF2-40B4-BE49-F238E27FC236}">
                  <a16:creationId xmlns:a16="http://schemas.microsoft.com/office/drawing/2014/main" id="{F6022FD2-DE49-41E6-B3BF-B113018CA2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1026" name="Picture 2" descr="ANOTHER PENTECOST EXPLOSION - YouTube">
            <a:extLst>
              <a:ext uri="{FF2B5EF4-FFF2-40B4-BE49-F238E27FC236}">
                <a16:creationId xmlns:a16="http://schemas.microsoft.com/office/drawing/2014/main" id="{5B47A94A-CEDA-ED96-C139-017948F07E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764" r="17165" b="9091"/>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5EF0AD69-521E-78C1-91CE-4BE8712D0AD1}"/>
              </a:ext>
            </a:extLst>
          </p:cNvPr>
          <p:cNvSpPr>
            <a:spLocks noGrp="1"/>
          </p:cNvSpPr>
          <p:nvPr>
            <p:ph type="title"/>
          </p:nvPr>
        </p:nvSpPr>
        <p:spPr>
          <a:xfrm>
            <a:off x="761025" y="592668"/>
            <a:ext cx="4088190" cy="923236"/>
          </a:xfrm>
        </p:spPr>
        <p:txBody>
          <a:bodyPr vert="horz" lIns="91440" tIns="45720" rIns="91440" bIns="45720" rtlCol="0" anchor="b">
            <a:normAutofit/>
          </a:bodyPr>
          <a:lstStyle/>
          <a:p>
            <a:pPr algn="r"/>
            <a:r>
              <a:rPr lang="en-US" sz="4800" dirty="0"/>
              <a:t> </a:t>
            </a:r>
            <a:r>
              <a:rPr lang="en-US" sz="4800" b="1" dirty="0"/>
              <a:t>Application</a:t>
            </a:r>
          </a:p>
        </p:txBody>
      </p:sp>
      <p:sp>
        <p:nvSpPr>
          <p:cNvPr id="8" name="Content Placeholder 7">
            <a:extLst>
              <a:ext uri="{FF2B5EF4-FFF2-40B4-BE49-F238E27FC236}">
                <a16:creationId xmlns:a16="http://schemas.microsoft.com/office/drawing/2014/main" id="{54A587C0-3CCB-9867-E4CD-B9F2A9878933}"/>
              </a:ext>
            </a:extLst>
          </p:cNvPr>
          <p:cNvSpPr>
            <a:spLocks noGrp="1"/>
          </p:cNvSpPr>
          <p:nvPr>
            <p:ph type="body" idx="1"/>
          </p:nvPr>
        </p:nvSpPr>
        <p:spPr>
          <a:xfrm>
            <a:off x="677335" y="1918742"/>
            <a:ext cx="4497523" cy="4208324"/>
          </a:xfrm>
        </p:spPr>
        <p:txBody>
          <a:bodyPr vert="horz" lIns="91440" tIns="45720" rIns="91440" bIns="45720" rtlCol="0" anchor="t">
            <a:normAutofit lnSpcReduction="10000"/>
          </a:bodyPr>
          <a:lstStyle/>
          <a:p>
            <a:pPr algn="r">
              <a:lnSpc>
                <a:spcPct val="90000"/>
              </a:lnSpc>
            </a:pPr>
            <a:r>
              <a:rPr lang="en-US" sz="2800" dirty="0">
                <a:effectLst/>
              </a:rPr>
              <a:t>We are a chosen people, the King’s Cohanim, a Holy nation, a people for God to possess! Why? </a:t>
            </a:r>
          </a:p>
          <a:p>
            <a:pPr algn="r">
              <a:lnSpc>
                <a:spcPct val="90000"/>
              </a:lnSpc>
            </a:pPr>
            <a:r>
              <a:rPr lang="en-US" sz="2800" dirty="0"/>
              <a:t>“</a:t>
            </a:r>
            <a:r>
              <a:rPr lang="en-US" sz="2800" dirty="0">
                <a:effectLst/>
              </a:rPr>
              <a:t>In order for you to declare the praises of the One who called you out of darkness into his wonderful light.”  </a:t>
            </a:r>
            <a:r>
              <a:rPr lang="en-US" sz="2800" b="1" dirty="0">
                <a:solidFill>
                  <a:srgbClr val="FFC000"/>
                </a:solidFill>
                <a:effectLst/>
              </a:rPr>
              <a:t>(1 Peter 2.9)</a:t>
            </a:r>
          </a:p>
          <a:p>
            <a:pPr algn="r">
              <a:lnSpc>
                <a:spcPct val="90000"/>
              </a:lnSpc>
            </a:pPr>
            <a:r>
              <a:rPr lang="en-US" sz="2800" dirty="0">
                <a:effectLst/>
              </a:rPr>
              <a:t>.</a:t>
            </a:r>
          </a:p>
          <a:p>
            <a:pPr algn="r">
              <a:lnSpc>
                <a:spcPct val="90000"/>
              </a:lnSpc>
            </a:pPr>
            <a:endParaRPr lang="en-US" sz="1000" b="1" dirty="0">
              <a:effectLst/>
            </a:endParaRPr>
          </a:p>
        </p:txBody>
      </p:sp>
      <p:cxnSp>
        <p:nvCxnSpPr>
          <p:cNvPr id="5339" name="Straight Connector 5338">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5341" name="Straight Connector 5340">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5343"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45"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47"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49"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51"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53"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55"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AutoShape 4" descr="Fear of the Lord - Chapel of the Resurrection">
            <a:extLst>
              <a:ext uri="{FF2B5EF4-FFF2-40B4-BE49-F238E27FC236}">
                <a16:creationId xmlns:a16="http://schemas.microsoft.com/office/drawing/2014/main" id="{B7598CAF-ABF9-BF4A-CA9D-3AD4C9F8AE41}"/>
              </a:ext>
            </a:extLst>
          </p:cNvPr>
          <p:cNvSpPr>
            <a:spLocks noChangeAspect="1" noChangeArrowheads="1"/>
          </p:cNvSpPr>
          <p:nvPr/>
        </p:nvSpPr>
        <p:spPr bwMode="auto">
          <a:xfrm>
            <a:off x="3259668" y="3276600"/>
            <a:ext cx="2988732" cy="29887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Fear of the Lord - Chapel of the Resurrection">
            <a:extLst>
              <a:ext uri="{FF2B5EF4-FFF2-40B4-BE49-F238E27FC236}">
                <a16:creationId xmlns:a16="http://schemas.microsoft.com/office/drawing/2014/main" id="{3467A7A5-215E-C609-BF11-ECE36B23358F}"/>
              </a:ext>
            </a:extLst>
          </p:cNvPr>
          <p:cNvSpPr>
            <a:spLocks noChangeAspect="1" noChangeArrowheads="1"/>
          </p:cNvSpPr>
          <p:nvPr/>
        </p:nvSpPr>
        <p:spPr bwMode="auto">
          <a:xfrm>
            <a:off x="3702570" y="3276600"/>
            <a:ext cx="2545830" cy="25458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Fear of the Lord - Chapel of the Resurrection">
            <a:extLst>
              <a:ext uri="{FF2B5EF4-FFF2-40B4-BE49-F238E27FC236}">
                <a16:creationId xmlns:a16="http://schemas.microsoft.com/office/drawing/2014/main" id="{EED20FE1-7540-C028-D3C9-87C2905DB7C8}"/>
              </a:ext>
            </a:extLst>
          </p:cNvPr>
          <p:cNvSpPr>
            <a:spLocks noChangeAspect="1" noChangeArrowheads="1"/>
          </p:cNvSpPr>
          <p:nvPr/>
        </p:nvSpPr>
        <p:spPr bwMode="auto">
          <a:xfrm>
            <a:off x="656266" y="1217755"/>
            <a:ext cx="2326431" cy="23264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1550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727092-A96B-F060-B169-0C70317A87C4}"/>
              </a:ext>
            </a:extLst>
          </p:cNvPr>
          <p:cNvSpPr>
            <a:spLocks noGrp="1"/>
          </p:cNvSpPr>
          <p:nvPr>
            <p:ph type="title"/>
          </p:nvPr>
        </p:nvSpPr>
        <p:spPr>
          <a:xfrm>
            <a:off x="1918758" y="2278493"/>
            <a:ext cx="8354484" cy="1473025"/>
          </a:xfrm>
        </p:spPr>
        <p:txBody>
          <a:bodyPr vert="horz" lIns="91440" tIns="45720" rIns="91440" bIns="45720" rtlCol="0" anchor="b">
            <a:normAutofit/>
          </a:bodyPr>
          <a:lstStyle/>
          <a:p>
            <a:pPr algn="ctr"/>
            <a:r>
              <a:rPr lang="en-US" sz="4800" b="1" dirty="0"/>
              <a:t>Communication of </a:t>
            </a:r>
            <a:r>
              <a:rPr lang="en-US" sz="4800" b="1" dirty="0" err="1"/>
              <a:t>YHvH</a:t>
            </a:r>
            <a:endParaRPr lang="en-US" sz="4800" b="1" dirty="0"/>
          </a:p>
        </p:txBody>
      </p:sp>
      <p:sp>
        <p:nvSpPr>
          <p:cNvPr id="6" name="Content Placeholder 5">
            <a:extLst>
              <a:ext uri="{FF2B5EF4-FFF2-40B4-BE49-F238E27FC236}">
                <a16:creationId xmlns:a16="http://schemas.microsoft.com/office/drawing/2014/main" id="{E3A7FD65-33D8-D9E1-994A-49E4D240B919}"/>
              </a:ext>
            </a:extLst>
          </p:cNvPr>
          <p:cNvSpPr>
            <a:spLocks noGrp="1"/>
          </p:cNvSpPr>
          <p:nvPr>
            <p:ph sz="half" idx="1"/>
          </p:nvPr>
        </p:nvSpPr>
        <p:spPr>
          <a:xfrm>
            <a:off x="1918758" y="3751520"/>
            <a:ext cx="8354484" cy="803547"/>
          </a:xfrm>
        </p:spPr>
        <p:txBody>
          <a:bodyPr vert="horz" lIns="91440" tIns="45720" rIns="91440" bIns="45720" rtlCol="0" anchor="t">
            <a:normAutofit/>
          </a:bodyPr>
          <a:lstStyle/>
          <a:p>
            <a:pPr marL="0" indent="0" algn="ctr">
              <a:buNone/>
            </a:pPr>
            <a:endParaRPr lang="en-US" cap="all" dirty="0"/>
          </a:p>
        </p:txBody>
      </p:sp>
      <p:pic>
        <p:nvPicPr>
          <p:cNvPr id="23" name="Content Placeholder 22" descr="A picture containing nature, cloud, night sky&#10;&#10;Description automatically generated">
            <a:extLst>
              <a:ext uri="{FF2B5EF4-FFF2-40B4-BE49-F238E27FC236}">
                <a16:creationId xmlns:a16="http://schemas.microsoft.com/office/drawing/2014/main" id="{151A1533-6A60-847E-B8C9-6B408479FB0A}"/>
              </a:ext>
            </a:extLst>
          </p:cNvPr>
          <p:cNvPicPr>
            <a:picLocks noGrp="1" noChangeAspect="1"/>
          </p:cNvPicPr>
          <p:nvPr>
            <p:ph sz="half" idx="2"/>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r="34920"/>
          <a:stretch/>
        </p:blipFill>
        <p:spPr>
          <a:xfrm>
            <a:off x="2173573" y="0"/>
            <a:ext cx="7764906" cy="6784723"/>
          </a:xfrm>
          <a:prstGeom prst="rect">
            <a:avLst/>
          </a:prstGeom>
        </p:spPr>
      </p:pic>
      <p:pic>
        <p:nvPicPr>
          <p:cNvPr id="11" name="Picture 10">
            <a:extLst>
              <a:ext uri="{FF2B5EF4-FFF2-40B4-BE49-F238E27FC236}">
                <a16:creationId xmlns:a16="http://schemas.microsoft.com/office/drawing/2014/main" id="{46611EF1-7636-E17F-9FC3-3F15A7C57A26}"/>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rcRect t="1316"/>
          <a:stretch/>
        </p:blipFill>
        <p:spPr>
          <a:xfrm>
            <a:off x="16670" y="10"/>
            <a:ext cx="12191980" cy="6857990"/>
          </a:xfrm>
          <a:custGeom>
            <a:avLst/>
            <a:gdLst/>
            <a:ahLst/>
            <a:cxnLst/>
            <a:rect l="l" t="t" r="r" b="b"/>
            <a:pathLst>
              <a:path w="12192000" h="6858000">
                <a:moveTo>
                  <a:pt x="6090347" y="706999"/>
                </a:moveTo>
                <a:cubicBezTo>
                  <a:pt x="4588386" y="706999"/>
                  <a:pt x="3370806" y="1924579"/>
                  <a:pt x="3370806" y="3426541"/>
                </a:cubicBezTo>
                <a:cubicBezTo>
                  <a:pt x="3370806" y="4928503"/>
                  <a:pt x="4588386" y="6146083"/>
                  <a:pt x="6090347" y="6146083"/>
                </a:cubicBezTo>
                <a:cubicBezTo>
                  <a:pt x="7592308" y="6146083"/>
                  <a:pt x="8809888" y="4928503"/>
                  <a:pt x="8809888" y="3426541"/>
                </a:cubicBezTo>
                <a:cubicBezTo>
                  <a:pt x="8809888" y="1924579"/>
                  <a:pt x="7592308" y="706999"/>
                  <a:pt x="6090347" y="706999"/>
                </a:cubicBezTo>
                <a:close/>
                <a:moveTo>
                  <a:pt x="6082303" y="247854"/>
                </a:moveTo>
                <a:cubicBezTo>
                  <a:pt x="7836802" y="247854"/>
                  <a:pt x="9259104" y="1671227"/>
                  <a:pt x="9259104" y="3427045"/>
                </a:cubicBezTo>
                <a:cubicBezTo>
                  <a:pt x="9259104" y="5182864"/>
                  <a:pt x="7836802" y="6606237"/>
                  <a:pt x="6082303" y="6606237"/>
                </a:cubicBezTo>
                <a:cubicBezTo>
                  <a:pt x="4327804" y="6606237"/>
                  <a:pt x="2905501" y="5182864"/>
                  <a:pt x="2905501" y="3427045"/>
                </a:cubicBezTo>
                <a:cubicBezTo>
                  <a:pt x="2905501" y="1671227"/>
                  <a:pt x="4327804" y="247854"/>
                  <a:pt x="6082303" y="247854"/>
                </a:cubicBezTo>
                <a:close/>
                <a:moveTo>
                  <a:pt x="7947654" y="0"/>
                </a:moveTo>
                <a:lnTo>
                  <a:pt x="12192000" y="0"/>
                </a:lnTo>
                <a:lnTo>
                  <a:pt x="12192000" y="6858000"/>
                </a:lnTo>
                <a:lnTo>
                  <a:pt x="7923439" y="6858000"/>
                </a:lnTo>
                <a:lnTo>
                  <a:pt x="7938929" y="6850061"/>
                </a:lnTo>
                <a:cubicBezTo>
                  <a:pt x="9153123" y="6189975"/>
                  <a:pt x="9977382" y="4902578"/>
                  <a:pt x="9977382" y="3422520"/>
                </a:cubicBezTo>
                <a:cubicBezTo>
                  <a:pt x="9977382" y="2009738"/>
                  <a:pt x="9226353" y="772500"/>
                  <a:pt x="8102044" y="88839"/>
                </a:cubicBezTo>
                <a:close/>
                <a:moveTo>
                  <a:pt x="0" y="0"/>
                </a:moveTo>
                <a:lnTo>
                  <a:pt x="4216953" y="0"/>
                </a:lnTo>
                <a:lnTo>
                  <a:pt x="4062563" y="88839"/>
                </a:lnTo>
                <a:cubicBezTo>
                  <a:pt x="2938253" y="772500"/>
                  <a:pt x="2187224" y="2009738"/>
                  <a:pt x="2187224" y="3422520"/>
                </a:cubicBezTo>
                <a:cubicBezTo>
                  <a:pt x="2187224" y="4902578"/>
                  <a:pt x="3011483" y="6189975"/>
                  <a:pt x="4225677" y="6850061"/>
                </a:cubicBezTo>
                <a:lnTo>
                  <a:pt x="4241167" y="6858000"/>
                </a:lnTo>
                <a:lnTo>
                  <a:pt x="0" y="6858000"/>
                </a:lnTo>
                <a:close/>
              </a:path>
            </a:pathLst>
          </a:custGeom>
          <a:ln w="60325" cmpd="dbl">
            <a:solidFill>
              <a:schemeClr val="tx1"/>
            </a:solidFill>
          </a:ln>
        </p:spPr>
      </p:pic>
      <p:sp>
        <p:nvSpPr>
          <p:cNvPr id="2" name="TextBox 1">
            <a:extLst>
              <a:ext uri="{FF2B5EF4-FFF2-40B4-BE49-F238E27FC236}">
                <a16:creationId xmlns:a16="http://schemas.microsoft.com/office/drawing/2014/main" id="{E5904DC3-5900-9766-CC82-19F631D2BF40}"/>
              </a:ext>
            </a:extLst>
          </p:cNvPr>
          <p:cNvSpPr txBox="1"/>
          <p:nvPr/>
        </p:nvSpPr>
        <p:spPr>
          <a:xfrm>
            <a:off x="1405938" y="3724070"/>
            <a:ext cx="9996854" cy="830997"/>
          </a:xfrm>
          <a:prstGeom prst="rect">
            <a:avLst/>
          </a:prstGeom>
          <a:solidFill>
            <a:schemeClr val="accent1">
              <a:lumMod val="50000"/>
            </a:schemeClr>
          </a:solidFill>
          <a:scene3d>
            <a:camera prst="orthographicFront"/>
            <a:lightRig rig="threePt" dir="t"/>
          </a:scene3d>
          <a:sp3d>
            <a:bevelT prst="relaxedInset"/>
          </a:sp3d>
        </p:spPr>
        <p:txBody>
          <a:bodyPr wrap="square" rtlCol="0">
            <a:spAutoFit/>
          </a:bodyPr>
          <a:lstStyle/>
          <a:p>
            <a:pPr algn="ctr"/>
            <a:r>
              <a:rPr lang="en-US" sz="4800" b="1" i="1" dirty="0">
                <a:solidFill>
                  <a:srgbClr val="FFFFFF"/>
                </a:solidFill>
                <a:latin typeface="Arial Rounded MT Bold" panose="020F0704030504030204" pitchFamily="34" charset="0"/>
              </a:rPr>
              <a:t>“Just Let It Happen To You!”</a:t>
            </a:r>
          </a:p>
        </p:txBody>
      </p:sp>
    </p:spTree>
    <p:extLst>
      <p:ext uri="{BB962C8B-B14F-4D97-AF65-F5344CB8AC3E}">
        <p14:creationId xmlns:p14="http://schemas.microsoft.com/office/powerpoint/2010/main" val="3221328062"/>
      </p:ext>
    </p:extLst>
  </p:cSld>
  <p:clrMapOvr>
    <a:masterClrMapping/>
  </p:clrMapOvr>
</p:sld>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29387</TotalTime>
  <Words>376</Words>
  <Application>Microsoft Office PowerPoint</Application>
  <PresentationFormat>Widescreen</PresentationFormat>
  <Paragraphs>39</Paragraphs>
  <Slides>10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Aptos</vt:lpstr>
      <vt:lpstr>Arial</vt:lpstr>
      <vt:lpstr>Arial Rounded MT Bold</vt:lpstr>
      <vt:lpstr>Calibri</vt:lpstr>
      <vt:lpstr>Times New Roman</vt:lpstr>
      <vt:lpstr>Trebuchet MS</vt:lpstr>
      <vt:lpstr>Wingdings</vt:lpstr>
      <vt:lpstr>Wingdings 3</vt:lpstr>
      <vt:lpstr>Facet</vt:lpstr>
      <vt:lpstr>PowerPoint Presentation</vt:lpstr>
      <vt:lpstr>Amos 9.7-15 </vt:lpstr>
      <vt:lpstr>Amos 9.7-15 </vt:lpstr>
      <vt:lpstr>Connection  Prophet &amp; Parashah: K’doshim</vt:lpstr>
      <vt:lpstr>  KEY THOUGHT</vt:lpstr>
      <vt:lpstr>       Fulfilled</vt:lpstr>
      <vt:lpstr>PowerPoint Presentation</vt:lpstr>
      <vt:lpstr> Application</vt:lpstr>
      <vt:lpstr>Communication of YHvH</vt:lpstr>
      <vt:lpstr>Applying the living &amp; active word of Yah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7th Tevet 5783</dc:title>
  <dc:creator>BMarie Stone</dc:creator>
  <cp:lastModifiedBy>Lonnita Deadwyler</cp:lastModifiedBy>
  <cp:revision>390</cp:revision>
  <cp:lastPrinted>2024-03-20T20:28:58Z</cp:lastPrinted>
  <dcterms:created xsi:type="dcterms:W3CDTF">2022-12-30T23:49:20Z</dcterms:created>
  <dcterms:modified xsi:type="dcterms:W3CDTF">2024-05-05T13:59:53Z</dcterms:modified>
</cp:coreProperties>
</file>