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3"/>
  </p:notesMasterIdLst>
  <p:handoutMasterIdLst>
    <p:handoutMasterId r:id="rId24"/>
  </p:handoutMasterIdLst>
  <p:sldIdLst>
    <p:sldId id="276" r:id="rId5"/>
    <p:sldId id="258" r:id="rId6"/>
    <p:sldId id="279" r:id="rId7"/>
    <p:sldId id="320" r:id="rId8"/>
    <p:sldId id="321" r:id="rId9"/>
    <p:sldId id="319" r:id="rId10"/>
    <p:sldId id="318" r:id="rId11"/>
    <p:sldId id="299" r:id="rId12"/>
    <p:sldId id="300" r:id="rId13"/>
    <p:sldId id="315" r:id="rId14"/>
    <p:sldId id="316" r:id="rId15"/>
    <p:sldId id="317" r:id="rId16"/>
    <p:sldId id="267" r:id="rId17"/>
    <p:sldId id="323" r:id="rId18"/>
    <p:sldId id="324" r:id="rId19"/>
    <p:sldId id="308" r:id="rId20"/>
    <p:sldId id="283" r:id="rId21"/>
    <p:sldId id="295" r:id="rId2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9529B0-0692-42AB-A783-EE1C3A954A2D}" v="6" dt="2025-05-12T21:30:02.0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388" autoAdjust="0"/>
  </p:normalViewPr>
  <p:slideViewPr>
    <p:cSldViewPr snapToGrid="0">
      <p:cViewPr varScale="1">
        <p:scale>
          <a:sx n="97" d="100"/>
          <a:sy n="97" d="100"/>
        </p:scale>
        <p:origin x="1056" y="306"/>
      </p:cViewPr>
      <p:guideLst>
        <p:guide orient="horz" pos="2160"/>
        <p:guide pos="3840"/>
      </p:guideLst>
    </p:cSldViewPr>
  </p:slideViewPr>
  <p:outlineViewPr>
    <p:cViewPr>
      <p:scale>
        <a:sx n="33" d="100"/>
        <a:sy n="33" d="100"/>
      </p:scale>
      <p:origin x="0" y="-3456"/>
    </p:cViewPr>
  </p:outlineViewPr>
  <p:notesTextViewPr>
    <p:cViewPr>
      <p:scale>
        <a:sx n="1" d="1"/>
        <a:sy n="1" d="1"/>
      </p:scale>
      <p:origin x="0" y="0"/>
    </p:cViewPr>
  </p:notesTextViewPr>
  <p:sorterViewPr>
    <p:cViewPr>
      <p:scale>
        <a:sx n="100" d="100"/>
        <a:sy n="100" d="100"/>
      </p:scale>
      <p:origin x="0" y="-1757"/>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D649C0-F8F5-4B0D-8C90-86FE8F7B7D6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D87945A-5756-4407-AC1B-B938169CB324}">
      <dgm:prSet/>
      <dgm:spPr/>
      <dgm:t>
        <a:bodyPr/>
        <a:lstStyle/>
        <a:p>
          <a:r>
            <a:rPr lang="en-US" b="1"/>
            <a:t>Radiance, </a:t>
          </a:r>
          <a:endParaRPr lang="en-US"/>
        </a:p>
      </dgm:t>
    </dgm:pt>
    <dgm:pt modelId="{907C808D-A80A-4AD0-B53D-C3408D5CF69E}" type="parTrans" cxnId="{03D3D13A-7908-46DB-BFE2-0F16012822EB}">
      <dgm:prSet/>
      <dgm:spPr/>
      <dgm:t>
        <a:bodyPr/>
        <a:lstStyle/>
        <a:p>
          <a:endParaRPr lang="en-US"/>
        </a:p>
      </dgm:t>
    </dgm:pt>
    <dgm:pt modelId="{41337583-08AA-443F-8399-58AEDB7311AF}" type="sibTrans" cxnId="{03D3D13A-7908-46DB-BFE2-0F16012822EB}">
      <dgm:prSet/>
      <dgm:spPr/>
      <dgm:t>
        <a:bodyPr/>
        <a:lstStyle/>
        <a:p>
          <a:endParaRPr lang="en-US"/>
        </a:p>
      </dgm:t>
    </dgm:pt>
    <dgm:pt modelId="{C81232CC-6565-4059-9F3F-2BF369546C0B}">
      <dgm:prSet/>
      <dgm:spPr/>
      <dgm:t>
        <a:bodyPr/>
        <a:lstStyle/>
        <a:p>
          <a:r>
            <a:rPr lang="en-US" b="1"/>
            <a:t>Blossom &amp; healing</a:t>
          </a:r>
          <a:endParaRPr lang="en-US"/>
        </a:p>
      </dgm:t>
    </dgm:pt>
    <dgm:pt modelId="{A6616B78-1622-4A75-862F-24883595472E}" type="parTrans" cxnId="{848B1B4D-945B-4E59-845D-5D4C297AEA38}">
      <dgm:prSet/>
      <dgm:spPr/>
      <dgm:t>
        <a:bodyPr/>
        <a:lstStyle/>
        <a:p>
          <a:endParaRPr lang="en-US"/>
        </a:p>
      </dgm:t>
    </dgm:pt>
    <dgm:pt modelId="{7A485596-1A7F-40E1-BEA1-5F4961E6C95C}" type="sibTrans" cxnId="{848B1B4D-945B-4E59-845D-5D4C297AEA38}">
      <dgm:prSet/>
      <dgm:spPr/>
      <dgm:t>
        <a:bodyPr/>
        <a:lstStyle/>
        <a:p>
          <a:endParaRPr lang="en-US"/>
        </a:p>
      </dgm:t>
    </dgm:pt>
    <dgm:pt modelId="{7E2766A3-4630-4083-A6B7-5802A23EBE0C}">
      <dgm:prSet/>
      <dgm:spPr/>
      <dgm:t>
        <a:bodyPr/>
        <a:lstStyle/>
        <a:p>
          <a:r>
            <a:rPr lang="en-US" b="1" dirty="0"/>
            <a:t>Tribe of  </a:t>
          </a:r>
          <a:r>
            <a:rPr lang="en-US" b="1" dirty="0" err="1"/>
            <a:t>Issacher</a:t>
          </a:r>
          <a:endParaRPr lang="en-US" dirty="0"/>
        </a:p>
      </dgm:t>
    </dgm:pt>
    <dgm:pt modelId="{9C3090C5-2ACB-4C63-9B21-A7C9A31D5522}" type="parTrans" cxnId="{B68ABD81-A127-4EB0-BE07-B842B6BF055B}">
      <dgm:prSet/>
      <dgm:spPr/>
      <dgm:t>
        <a:bodyPr/>
        <a:lstStyle/>
        <a:p>
          <a:endParaRPr lang="en-US"/>
        </a:p>
      </dgm:t>
    </dgm:pt>
    <dgm:pt modelId="{C3CAD4A1-8472-4F95-AD08-54D550D9D074}" type="sibTrans" cxnId="{B68ABD81-A127-4EB0-BE07-B842B6BF055B}">
      <dgm:prSet/>
      <dgm:spPr/>
      <dgm:t>
        <a:bodyPr/>
        <a:lstStyle/>
        <a:p>
          <a:endParaRPr lang="en-US"/>
        </a:p>
      </dgm:t>
    </dgm:pt>
    <dgm:pt modelId="{E2C92C35-D53D-436B-8BAA-4A1C1DB9BAA0}" type="pres">
      <dgm:prSet presAssocID="{D6D649C0-F8F5-4B0D-8C90-86FE8F7B7D61}" presName="linear" presStyleCnt="0">
        <dgm:presLayoutVars>
          <dgm:animLvl val="lvl"/>
          <dgm:resizeHandles val="exact"/>
        </dgm:presLayoutVars>
      </dgm:prSet>
      <dgm:spPr/>
    </dgm:pt>
    <dgm:pt modelId="{B1A314BF-D279-40A1-BF13-FB5C6F15097C}" type="pres">
      <dgm:prSet presAssocID="{2D87945A-5756-4407-AC1B-B938169CB324}" presName="parentText" presStyleLbl="node1" presStyleIdx="0" presStyleCnt="3">
        <dgm:presLayoutVars>
          <dgm:chMax val="0"/>
          <dgm:bulletEnabled val="1"/>
        </dgm:presLayoutVars>
      </dgm:prSet>
      <dgm:spPr/>
    </dgm:pt>
    <dgm:pt modelId="{8BEB7627-B0FE-46D4-98F9-20DA76D9B45B}" type="pres">
      <dgm:prSet presAssocID="{41337583-08AA-443F-8399-58AEDB7311AF}" presName="spacer" presStyleCnt="0"/>
      <dgm:spPr/>
    </dgm:pt>
    <dgm:pt modelId="{54362AC6-F4FA-404D-9D83-C59E25609893}" type="pres">
      <dgm:prSet presAssocID="{C81232CC-6565-4059-9F3F-2BF369546C0B}" presName="parentText" presStyleLbl="node1" presStyleIdx="1" presStyleCnt="3">
        <dgm:presLayoutVars>
          <dgm:chMax val="0"/>
          <dgm:bulletEnabled val="1"/>
        </dgm:presLayoutVars>
      </dgm:prSet>
      <dgm:spPr/>
    </dgm:pt>
    <dgm:pt modelId="{C71F5ADD-8538-4266-9043-67C33DC40045}" type="pres">
      <dgm:prSet presAssocID="{7A485596-1A7F-40E1-BEA1-5F4961E6C95C}" presName="spacer" presStyleCnt="0"/>
      <dgm:spPr/>
    </dgm:pt>
    <dgm:pt modelId="{1D91A6B5-1A86-4180-ADE7-695A8ACB5FD9}" type="pres">
      <dgm:prSet presAssocID="{7E2766A3-4630-4083-A6B7-5802A23EBE0C}" presName="parentText" presStyleLbl="node1" presStyleIdx="2" presStyleCnt="3">
        <dgm:presLayoutVars>
          <dgm:chMax val="0"/>
          <dgm:bulletEnabled val="1"/>
        </dgm:presLayoutVars>
      </dgm:prSet>
      <dgm:spPr/>
    </dgm:pt>
  </dgm:ptLst>
  <dgm:cxnLst>
    <dgm:cxn modelId="{D9625C2F-74F0-48DB-AE1C-5E6C6B0188E9}" type="presOf" srcId="{D6D649C0-F8F5-4B0D-8C90-86FE8F7B7D61}" destId="{E2C92C35-D53D-436B-8BAA-4A1C1DB9BAA0}" srcOrd="0" destOrd="0" presId="urn:microsoft.com/office/officeart/2005/8/layout/vList2"/>
    <dgm:cxn modelId="{03D3D13A-7908-46DB-BFE2-0F16012822EB}" srcId="{D6D649C0-F8F5-4B0D-8C90-86FE8F7B7D61}" destId="{2D87945A-5756-4407-AC1B-B938169CB324}" srcOrd="0" destOrd="0" parTransId="{907C808D-A80A-4AD0-B53D-C3408D5CF69E}" sibTransId="{41337583-08AA-443F-8399-58AEDB7311AF}"/>
    <dgm:cxn modelId="{848B1B4D-945B-4E59-845D-5D4C297AEA38}" srcId="{D6D649C0-F8F5-4B0D-8C90-86FE8F7B7D61}" destId="{C81232CC-6565-4059-9F3F-2BF369546C0B}" srcOrd="1" destOrd="0" parTransId="{A6616B78-1622-4A75-862F-24883595472E}" sibTransId="{7A485596-1A7F-40E1-BEA1-5F4961E6C95C}"/>
    <dgm:cxn modelId="{2E594C4E-A9A2-4030-A24C-9C159074D85E}" type="presOf" srcId="{C81232CC-6565-4059-9F3F-2BF369546C0B}" destId="{54362AC6-F4FA-404D-9D83-C59E25609893}" srcOrd="0" destOrd="0" presId="urn:microsoft.com/office/officeart/2005/8/layout/vList2"/>
    <dgm:cxn modelId="{B68ABD81-A127-4EB0-BE07-B842B6BF055B}" srcId="{D6D649C0-F8F5-4B0D-8C90-86FE8F7B7D61}" destId="{7E2766A3-4630-4083-A6B7-5802A23EBE0C}" srcOrd="2" destOrd="0" parTransId="{9C3090C5-2ACB-4C63-9B21-A7C9A31D5522}" sibTransId="{C3CAD4A1-8472-4F95-AD08-54D550D9D074}"/>
    <dgm:cxn modelId="{8FD2BE83-C8A2-4108-9A6C-610DB24FADE3}" type="presOf" srcId="{2D87945A-5756-4407-AC1B-B938169CB324}" destId="{B1A314BF-D279-40A1-BF13-FB5C6F15097C}" srcOrd="0" destOrd="0" presId="urn:microsoft.com/office/officeart/2005/8/layout/vList2"/>
    <dgm:cxn modelId="{0D4987E2-FD0C-463C-B489-B37C2CC9302B}" type="presOf" srcId="{7E2766A3-4630-4083-A6B7-5802A23EBE0C}" destId="{1D91A6B5-1A86-4180-ADE7-695A8ACB5FD9}" srcOrd="0" destOrd="0" presId="urn:microsoft.com/office/officeart/2005/8/layout/vList2"/>
    <dgm:cxn modelId="{08968F46-578B-402B-AAE9-115CA1678CE2}" type="presParOf" srcId="{E2C92C35-D53D-436B-8BAA-4A1C1DB9BAA0}" destId="{B1A314BF-D279-40A1-BF13-FB5C6F15097C}" srcOrd="0" destOrd="0" presId="urn:microsoft.com/office/officeart/2005/8/layout/vList2"/>
    <dgm:cxn modelId="{BA443EAB-0AD6-4719-9804-1E1088223B8F}" type="presParOf" srcId="{E2C92C35-D53D-436B-8BAA-4A1C1DB9BAA0}" destId="{8BEB7627-B0FE-46D4-98F9-20DA76D9B45B}" srcOrd="1" destOrd="0" presId="urn:microsoft.com/office/officeart/2005/8/layout/vList2"/>
    <dgm:cxn modelId="{F9DABC45-C9B7-4087-A9E3-1554F967FD05}" type="presParOf" srcId="{E2C92C35-D53D-436B-8BAA-4A1C1DB9BAA0}" destId="{54362AC6-F4FA-404D-9D83-C59E25609893}" srcOrd="2" destOrd="0" presId="urn:microsoft.com/office/officeart/2005/8/layout/vList2"/>
    <dgm:cxn modelId="{1DDB4C2F-6F96-42E0-8241-7C977B6BEF3E}" type="presParOf" srcId="{E2C92C35-D53D-436B-8BAA-4A1C1DB9BAA0}" destId="{C71F5ADD-8538-4266-9043-67C33DC40045}" srcOrd="3" destOrd="0" presId="urn:microsoft.com/office/officeart/2005/8/layout/vList2"/>
    <dgm:cxn modelId="{D3401E03-5B1B-45CE-9E41-7F96FDC7B8D5}" type="presParOf" srcId="{E2C92C35-D53D-436B-8BAA-4A1C1DB9BAA0}" destId="{1D91A6B5-1A86-4180-ADE7-695A8ACB5FD9}"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A3DC59-84CD-44E9-864A-0C35E9AF51C9}" type="doc">
      <dgm:prSet loTypeId="urn:microsoft.com/office/officeart/2011/layout/HexagonRadial" loCatId="cycle" qsTypeId="urn:microsoft.com/office/officeart/2005/8/quickstyle/3d3" qsCatId="3D" csTypeId="urn:microsoft.com/office/officeart/2005/8/colors/accent1_2" csCatId="accent1" phldr="1"/>
      <dgm:spPr/>
      <dgm:t>
        <a:bodyPr/>
        <a:lstStyle/>
        <a:p>
          <a:endParaRPr lang="en-US"/>
        </a:p>
      </dgm:t>
    </dgm:pt>
    <dgm:pt modelId="{F5EC551A-808E-4EDC-B73A-AEDF1B0B062B}">
      <dgm:prSet phldrT="[Text]"/>
      <dgm:spPr/>
      <dgm:t>
        <a:bodyPr/>
        <a:lstStyle/>
        <a:p>
          <a:r>
            <a:rPr lang="en-US" dirty="0"/>
            <a:t>Yeshua</a:t>
          </a:r>
        </a:p>
        <a:p>
          <a:r>
            <a:rPr lang="en-US" dirty="0"/>
            <a:t>Renewed</a:t>
          </a:r>
        </a:p>
      </dgm:t>
    </dgm:pt>
    <dgm:pt modelId="{A6422976-5A81-4A90-9897-7FD9C6E90F1D}" type="parTrans" cxnId="{F09A2CA0-23C1-4154-8F15-DD0AA891690B}">
      <dgm:prSet/>
      <dgm:spPr/>
      <dgm:t>
        <a:bodyPr/>
        <a:lstStyle/>
        <a:p>
          <a:endParaRPr lang="en-US"/>
        </a:p>
      </dgm:t>
    </dgm:pt>
    <dgm:pt modelId="{2AA391FF-F9D0-466B-9E27-2B13FA86C6E5}" type="sibTrans" cxnId="{F09A2CA0-23C1-4154-8F15-DD0AA891690B}">
      <dgm:prSet/>
      <dgm:spPr/>
      <dgm:t>
        <a:bodyPr/>
        <a:lstStyle/>
        <a:p>
          <a:endParaRPr lang="en-US"/>
        </a:p>
      </dgm:t>
    </dgm:pt>
    <dgm:pt modelId="{F22C1F59-CB4A-4BAE-BA49-9896BA6C39B9}">
      <dgm:prSet phldrT="[Text]"/>
      <dgm:spPr/>
      <dgm:t>
        <a:bodyPr/>
        <a:lstStyle/>
        <a:p>
          <a:r>
            <a:rPr lang="en-US" dirty="0"/>
            <a:t>Adamic</a:t>
          </a:r>
        </a:p>
      </dgm:t>
    </dgm:pt>
    <dgm:pt modelId="{647AA133-2D74-47AF-9BCB-0A5650A0AA5A}" type="parTrans" cxnId="{47904B78-9465-42B6-8D5D-F3C309F846FE}">
      <dgm:prSet/>
      <dgm:spPr/>
      <dgm:t>
        <a:bodyPr/>
        <a:lstStyle/>
        <a:p>
          <a:endParaRPr lang="en-US"/>
        </a:p>
      </dgm:t>
    </dgm:pt>
    <dgm:pt modelId="{4F0D4D02-CD0D-4B87-A08E-7DC9D4620E14}" type="sibTrans" cxnId="{47904B78-9465-42B6-8D5D-F3C309F846FE}">
      <dgm:prSet/>
      <dgm:spPr/>
      <dgm:t>
        <a:bodyPr/>
        <a:lstStyle/>
        <a:p>
          <a:endParaRPr lang="en-US"/>
        </a:p>
      </dgm:t>
    </dgm:pt>
    <dgm:pt modelId="{B039D758-AF34-4E21-8E61-678814CF0701}">
      <dgm:prSet phldrT="[Text]"/>
      <dgm:spPr/>
      <dgm:t>
        <a:bodyPr/>
        <a:lstStyle/>
        <a:p>
          <a:r>
            <a:rPr lang="en-US" dirty="0"/>
            <a:t>Noahic</a:t>
          </a:r>
        </a:p>
      </dgm:t>
    </dgm:pt>
    <dgm:pt modelId="{C7D0F4AB-B6C0-4698-90A6-197F969B987C}" type="parTrans" cxnId="{FBD28FEB-C128-4EA2-83A5-9CC5ABAA0F07}">
      <dgm:prSet/>
      <dgm:spPr/>
      <dgm:t>
        <a:bodyPr/>
        <a:lstStyle/>
        <a:p>
          <a:endParaRPr lang="en-US"/>
        </a:p>
      </dgm:t>
    </dgm:pt>
    <dgm:pt modelId="{402D81F2-3A16-48F0-ABDD-62129FF65007}" type="sibTrans" cxnId="{FBD28FEB-C128-4EA2-83A5-9CC5ABAA0F07}">
      <dgm:prSet/>
      <dgm:spPr/>
      <dgm:t>
        <a:bodyPr/>
        <a:lstStyle/>
        <a:p>
          <a:endParaRPr lang="en-US"/>
        </a:p>
      </dgm:t>
    </dgm:pt>
    <dgm:pt modelId="{CE4D4414-0B13-433D-9167-A09A34C129FE}">
      <dgm:prSet phldrT="[Text]"/>
      <dgm:spPr/>
      <dgm:t>
        <a:bodyPr/>
        <a:lstStyle/>
        <a:p>
          <a:r>
            <a:rPr lang="en-US" dirty="0"/>
            <a:t>Abraham</a:t>
          </a:r>
        </a:p>
      </dgm:t>
    </dgm:pt>
    <dgm:pt modelId="{05043203-989A-45E3-90F9-0DE957F8E284}" type="parTrans" cxnId="{DDF6AD2F-6448-401B-A723-7F6CB7C8E712}">
      <dgm:prSet/>
      <dgm:spPr/>
      <dgm:t>
        <a:bodyPr/>
        <a:lstStyle/>
        <a:p>
          <a:endParaRPr lang="en-US"/>
        </a:p>
      </dgm:t>
    </dgm:pt>
    <dgm:pt modelId="{3A15F67C-7BCA-4973-855D-914FA4CCC655}" type="sibTrans" cxnId="{DDF6AD2F-6448-401B-A723-7F6CB7C8E712}">
      <dgm:prSet/>
      <dgm:spPr/>
      <dgm:t>
        <a:bodyPr/>
        <a:lstStyle/>
        <a:p>
          <a:endParaRPr lang="en-US"/>
        </a:p>
      </dgm:t>
    </dgm:pt>
    <dgm:pt modelId="{B16C6BD5-5970-4929-A6A8-96939556DB84}">
      <dgm:prSet phldrT="[Text]"/>
      <dgm:spPr/>
      <dgm:t>
        <a:bodyPr/>
        <a:lstStyle/>
        <a:p>
          <a:r>
            <a:rPr lang="en-US" dirty="0"/>
            <a:t>Moses</a:t>
          </a:r>
        </a:p>
      </dgm:t>
    </dgm:pt>
    <dgm:pt modelId="{F152AA05-629C-44B4-B3E4-08FD9DE2CE64}" type="parTrans" cxnId="{4A950D17-823C-4FDA-AADF-438C3767DB1F}">
      <dgm:prSet/>
      <dgm:spPr/>
      <dgm:t>
        <a:bodyPr/>
        <a:lstStyle/>
        <a:p>
          <a:endParaRPr lang="en-US"/>
        </a:p>
      </dgm:t>
    </dgm:pt>
    <dgm:pt modelId="{BF8A65DF-1C91-447E-8BBF-14CD9D68E6F0}" type="sibTrans" cxnId="{4A950D17-823C-4FDA-AADF-438C3767DB1F}">
      <dgm:prSet/>
      <dgm:spPr/>
      <dgm:t>
        <a:bodyPr/>
        <a:lstStyle/>
        <a:p>
          <a:endParaRPr lang="en-US"/>
        </a:p>
      </dgm:t>
    </dgm:pt>
    <dgm:pt modelId="{CE0CEA7F-E856-424C-B438-EE62527B73D3}">
      <dgm:prSet phldrT="[Text]"/>
      <dgm:spPr/>
      <dgm:t>
        <a:bodyPr/>
        <a:lstStyle/>
        <a:p>
          <a:r>
            <a:rPr lang="en-US" dirty="0"/>
            <a:t>Davidic</a:t>
          </a:r>
        </a:p>
      </dgm:t>
    </dgm:pt>
    <dgm:pt modelId="{98FE3D1D-818E-4331-9C27-F8B54E50CE6E}" type="parTrans" cxnId="{32EEBDBC-AEA4-42E1-9380-E0F947C98BCA}">
      <dgm:prSet/>
      <dgm:spPr/>
      <dgm:t>
        <a:bodyPr/>
        <a:lstStyle/>
        <a:p>
          <a:endParaRPr lang="en-US"/>
        </a:p>
      </dgm:t>
    </dgm:pt>
    <dgm:pt modelId="{CEEB9CF5-2023-4A73-A364-84047D4241CB}" type="sibTrans" cxnId="{32EEBDBC-AEA4-42E1-9380-E0F947C98BCA}">
      <dgm:prSet/>
      <dgm:spPr/>
      <dgm:t>
        <a:bodyPr/>
        <a:lstStyle/>
        <a:p>
          <a:endParaRPr lang="en-US"/>
        </a:p>
      </dgm:t>
    </dgm:pt>
    <dgm:pt modelId="{6471A22C-B649-4DF3-9B59-31447601ACC9}">
      <dgm:prSet phldrT="[Text]"/>
      <dgm:spPr/>
      <dgm:t>
        <a:bodyPr/>
        <a:lstStyle/>
        <a:p>
          <a:r>
            <a:rPr lang="en-US" dirty="0"/>
            <a:t>Edenic</a:t>
          </a:r>
        </a:p>
      </dgm:t>
    </dgm:pt>
    <dgm:pt modelId="{30112FE9-8803-4F66-A2D1-A01F86053528}" type="parTrans" cxnId="{A6BEF354-C47C-43EF-AA21-296113E674FB}">
      <dgm:prSet/>
      <dgm:spPr/>
      <dgm:t>
        <a:bodyPr/>
        <a:lstStyle/>
        <a:p>
          <a:endParaRPr lang="en-US"/>
        </a:p>
      </dgm:t>
    </dgm:pt>
    <dgm:pt modelId="{FB3C5897-1CA0-4729-842D-B834FFE6ADBB}" type="sibTrans" cxnId="{A6BEF354-C47C-43EF-AA21-296113E674FB}">
      <dgm:prSet/>
      <dgm:spPr/>
      <dgm:t>
        <a:bodyPr/>
        <a:lstStyle/>
        <a:p>
          <a:endParaRPr lang="en-US"/>
        </a:p>
      </dgm:t>
    </dgm:pt>
    <dgm:pt modelId="{E0865503-C5AF-480C-8652-0F0FBF972A71}" type="pres">
      <dgm:prSet presAssocID="{1BA3DC59-84CD-44E9-864A-0C35E9AF51C9}" presName="Name0" presStyleCnt="0">
        <dgm:presLayoutVars>
          <dgm:chMax val="1"/>
          <dgm:chPref val="1"/>
          <dgm:dir/>
          <dgm:animOne val="branch"/>
          <dgm:animLvl val="lvl"/>
        </dgm:presLayoutVars>
      </dgm:prSet>
      <dgm:spPr/>
    </dgm:pt>
    <dgm:pt modelId="{B6852977-8F26-448C-B738-634BF6B0A32F}" type="pres">
      <dgm:prSet presAssocID="{F5EC551A-808E-4EDC-B73A-AEDF1B0B062B}" presName="Parent" presStyleLbl="node0" presStyleIdx="0" presStyleCnt="1">
        <dgm:presLayoutVars>
          <dgm:chMax val="6"/>
          <dgm:chPref val="6"/>
        </dgm:presLayoutVars>
      </dgm:prSet>
      <dgm:spPr/>
    </dgm:pt>
    <dgm:pt modelId="{7EAEB5E1-BD57-45A3-A738-6F6C59D35C29}" type="pres">
      <dgm:prSet presAssocID="{F22C1F59-CB4A-4BAE-BA49-9896BA6C39B9}" presName="Accent1" presStyleCnt="0"/>
      <dgm:spPr/>
    </dgm:pt>
    <dgm:pt modelId="{09AF16AD-2CAA-43E5-890F-5041E0BB63A7}" type="pres">
      <dgm:prSet presAssocID="{F22C1F59-CB4A-4BAE-BA49-9896BA6C39B9}" presName="Accent" presStyleLbl="bgShp" presStyleIdx="0" presStyleCnt="6"/>
      <dgm:spPr/>
    </dgm:pt>
    <dgm:pt modelId="{9B192291-B6F1-4112-8389-6D336CEE1752}" type="pres">
      <dgm:prSet presAssocID="{F22C1F59-CB4A-4BAE-BA49-9896BA6C39B9}" presName="Child1" presStyleLbl="node1" presStyleIdx="0" presStyleCnt="6">
        <dgm:presLayoutVars>
          <dgm:chMax val="0"/>
          <dgm:chPref val="0"/>
          <dgm:bulletEnabled val="1"/>
        </dgm:presLayoutVars>
      </dgm:prSet>
      <dgm:spPr/>
    </dgm:pt>
    <dgm:pt modelId="{E77CF95D-2129-4226-B9EB-3360AB9F78B1}" type="pres">
      <dgm:prSet presAssocID="{B039D758-AF34-4E21-8E61-678814CF0701}" presName="Accent2" presStyleCnt="0"/>
      <dgm:spPr/>
    </dgm:pt>
    <dgm:pt modelId="{E74DF538-8234-43BB-9A35-6726F7AED5AA}" type="pres">
      <dgm:prSet presAssocID="{B039D758-AF34-4E21-8E61-678814CF0701}" presName="Accent" presStyleLbl="bgShp" presStyleIdx="1" presStyleCnt="6"/>
      <dgm:spPr/>
    </dgm:pt>
    <dgm:pt modelId="{A9B6457A-9C4B-48E2-AF48-B2B23CD46018}" type="pres">
      <dgm:prSet presAssocID="{B039D758-AF34-4E21-8E61-678814CF0701}" presName="Child2" presStyleLbl="node1" presStyleIdx="1" presStyleCnt="6">
        <dgm:presLayoutVars>
          <dgm:chMax val="0"/>
          <dgm:chPref val="0"/>
          <dgm:bulletEnabled val="1"/>
        </dgm:presLayoutVars>
      </dgm:prSet>
      <dgm:spPr/>
    </dgm:pt>
    <dgm:pt modelId="{B10AC1B3-E2BE-4B42-B5A2-4C6B4A551CFC}" type="pres">
      <dgm:prSet presAssocID="{CE4D4414-0B13-433D-9167-A09A34C129FE}" presName="Accent3" presStyleCnt="0"/>
      <dgm:spPr/>
    </dgm:pt>
    <dgm:pt modelId="{F44911D2-0302-4C34-B6C5-F8256C4B0127}" type="pres">
      <dgm:prSet presAssocID="{CE4D4414-0B13-433D-9167-A09A34C129FE}" presName="Accent" presStyleLbl="bgShp" presStyleIdx="2" presStyleCnt="6"/>
      <dgm:spPr/>
    </dgm:pt>
    <dgm:pt modelId="{D314D969-2957-43EF-8DC7-2EDAF09EEC0C}" type="pres">
      <dgm:prSet presAssocID="{CE4D4414-0B13-433D-9167-A09A34C129FE}" presName="Child3" presStyleLbl="node1" presStyleIdx="2" presStyleCnt="6">
        <dgm:presLayoutVars>
          <dgm:chMax val="0"/>
          <dgm:chPref val="0"/>
          <dgm:bulletEnabled val="1"/>
        </dgm:presLayoutVars>
      </dgm:prSet>
      <dgm:spPr/>
    </dgm:pt>
    <dgm:pt modelId="{7CB4D956-ABE0-48C8-9390-83190C00F731}" type="pres">
      <dgm:prSet presAssocID="{B16C6BD5-5970-4929-A6A8-96939556DB84}" presName="Accent4" presStyleCnt="0"/>
      <dgm:spPr/>
    </dgm:pt>
    <dgm:pt modelId="{2A7721DA-EF9D-4908-83DA-1CD50B13E28F}" type="pres">
      <dgm:prSet presAssocID="{B16C6BD5-5970-4929-A6A8-96939556DB84}" presName="Accent" presStyleLbl="bgShp" presStyleIdx="3" presStyleCnt="6"/>
      <dgm:spPr/>
    </dgm:pt>
    <dgm:pt modelId="{9AB9FF9C-D08B-455C-AF60-C5CE4A3935A9}" type="pres">
      <dgm:prSet presAssocID="{B16C6BD5-5970-4929-A6A8-96939556DB84}" presName="Child4" presStyleLbl="node1" presStyleIdx="3" presStyleCnt="6">
        <dgm:presLayoutVars>
          <dgm:chMax val="0"/>
          <dgm:chPref val="0"/>
          <dgm:bulletEnabled val="1"/>
        </dgm:presLayoutVars>
      </dgm:prSet>
      <dgm:spPr/>
    </dgm:pt>
    <dgm:pt modelId="{E6308C44-C315-40B3-A47E-BC9BF076DEE5}" type="pres">
      <dgm:prSet presAssocID="{CE0CEA7F-E856-424C-B438-EE62527B73D3}" presName="Accent5" presStyleCnt="0"/>
      <dgm:spPr/>
    </dgm:pt>
    <dgm:pt modelId="{06ED8CAF-26FA-4E6F-8809-3BE743646F58}" type="pres">
      <dgm:prSet presAssocID="{CE0CEA7F-E856-424C-B438-EE62527B73D3}" presName="Accent" presStyleLbl="bgShp" presStyleIdx="4" presStyleCnt="6"/>
      <dgm:spPr/>
    </dgm:pt>
    <dgm:pt modelId="{49812BBA-C1A2-404A-BEB7-F6889C55AEDE}" type="pres">
      <dgm:prSet presAssocID="{CE0CEA7F-E856-424C-B438-EE62527B73D3}" presName="Child5" presStyleLbl="node1" presStyleIdx="4" presStyleCnt="6">
        <dgm:presLayoutVars>
          <dgm:chMax val="0"/>
          <dgm:chPref val="0"/>
          <dgm:bulletEnabled val="1"/>
        </dgm:presLayoutVars>
      </dgm:prSet>
      <dgm:spPr/>
    </dgm:pt>
    <dgm:pt modelId="{4CAC2723-4CC2-4559-AB30-1805ED32F213}" type="pres">
      <dgm:prSet presAssocID="{6471A22C-B649-4DF3-9B59-31447601ACC9}" presName="Accent6" presStyleCnt="0"/>
      <dgm:spPr/>
    </dgm:pt>
    <dgm:pt modelId="{74C8E8DC-F94A-451B-9B90-16B3380D4661}" type="pres">
      <dgm:prSet presAssocID="{6471A22C-B649-4DF3-9B59-31447601ACC9}" presName="Accent" presStyleLbl="bgShp" presStyleIdx="5" presStyleCnt="6"/>
      <dgm:spPr/>
    </dgm:pt>
    <dgm:pt modelId="{73FFBDB2-AA94-4CAC-BF8E-54953E718DA8}" type="pres">
      <dgm:prSet presAssocID="{6471A22C-B649-4DF3-9B59-31447601ACC9}" presName="Child6" presStyleLbl="node1" presStyleIdx="5" presStyleCnt="6">
        <dgm:presLayoutVars>
          <dgm:chMax val="0"/>
          <dgm:chPref val="0"/>
          <dgm:bulletEnabled val="1"/>
        </dgm:presLayoutVars>
      </dgm:prSet>
      <dgm:spPr/>
    </dgm:pt>
  </dgm:ptLst>
  <dgm:cxnLst>
    <dgm:cxn modelId="{A9C16906-E2A9-4A3E-88CE-0F121860DC17}" type="presOf" srcId="{B039D758-AF34-4E21-8E61-678814CF0701}" destId="{A9B6457A-9C4B-48E2-AF48-B2B23CD46018}" srcOrd="0" destOrd="0" presId="urn:microsoft.com/office/officeart/2011/layout/HexagonRadial"/>
    <dgm:cxn modelId="{4A950D17-823C-4FDA-AADF-438C3767DB1F}" srcId="{F5EC551A-808E-4EDC-B73A-AEDF1B0B062B}" destId="{B16C6BD5-5970-4929-A6A8-96939556DB84}" srcOrd="3" destOrd="0" parTransId="{F152AA05-629C-44B4-B3E4-08FD9DE2CE64}" sibTransId="{BF8A65DF-1C91-447E-8BBF-14CD9D68E6F0}"/>
    <dgm:cxn modelId="{2CB33024-FF22-4576-B907-E45176DE978F}" type="presOf" srcId="{6471A22C-B649-4DF3-9B59-31447601ACC9}" destId="{73FFBDB2-AA94-4CAC-BF8E-54953E718DA8}" srcOrd="0" destOrd="0" presId="urn:microsoft.com/office/officeart/2011/layout/HexagonRadial"/>
    <dgm:cxn modelId="{DDF6AD2F-6448-401B-A723-7F6CB7C8E712}" srcId="{F5EC551A-808E-4EDC-B73A-AEDF1B0B062B}" destId="{CE4D4414-0B13-433D-9167-A09A34C129FE}" srcOrd="2" destOrd="0" parTransId="{05043203-989A-45E3-90F9-0DE957F8E284}" sibTransId="{3A15F67C-7BCA-4973-855D-914FA4CCC655}"/>
    <dgm:cxn modelId="{B1340234-0BB2-4114-A323-29BB269ADC65}" type="presOf" srcId="{B16C6BD5-5970-4929-A6A8-96939556DB84}" destId="{9AB9FF9C-D08B-455C-AF60-C5CE4A3935A9}" srcOrd="0" destOrd="0" presId="urn:microsoft.com/office/officeart/2011/layout/HexagonRadial"/>
    <dgm:cxn modelId="{5F138173-F7D8-409A-9391-8B6C0C1CEBD1}" type="presOf" srcId="{CE0CEA7F-E856-424C-B438-EE62527B73D3}" destId="{49812BBA-C1A2-404A-BEB7-F6889C55AEDE}" srcOrd="0" destOrd="0" presId="urn:microsoft.com/office/officeart/2011/layout/HexagonRadial"/>
    <dgm:cxn modelId="{A6BEF354-C47C-43EF-AA21-296113E674FB}" srcId="{F5EC551A-808E-4EDC-B73A-AEDF1B0B062B}" destId="{6471A22C-B649-4DF3-9B59-31447601ACC9}" srcOrd="5" destOrd="0" parTransId="{30112FE9-8803-4F66-A2D1-A01F86053528}" sibTransId="{FB3C5897-1CA0-4729-842D-B834FFE6ADBB}"/>
    <dgm:cxn modelId="{47904B78-9465-42B6-8D5D-F3C309F846FE}" srcId="{F5EC551A-808E-4EDC-B73A-AEDF1B0B062B}" destId="{F22C1F59-CB4A-4BAE-BA49-9896BA6C39B9}" srcOrd="0" destOrd="0" parTransId="{647AA133-2D74-47AF-9BCB-0A5650A0AA5A}" sibTransId="{4F0D4D02-CD0D-4B87-A08E-7DC9D4620E14}"/>
    <dgm:cxn modelId="{F09A2CA0-23C1-4154-8F15-DD0AA891690B}" srcId="{1BA3DC59-84CD-44E9-864A-0C35E9AF51C9}" destId="{F5EC551A-808E-4EDC-B73A-AEDF1B0B062B}" srcOrd="0" destOrd="0" parTransId="{A6422976-5A81-4A90-9897-7FD9C6E90F1D}" sibTransId="{2AA391FF-F9D0-466B-9E27-2B13FA86C6E5}"/>
    <dgm:cxn modelId="{3B5746BC-09F2-4E00-90DF-77CB3846AB23}" type="presOf" srcId="{F5EC551A-808E-4EDC-B73A-AEDF1B0B062B}" destId="{B6852977-8F26-448C-B738-634BF6B0A32F}" srcOrd="0" destOrd="0" presId="urn:microsoft.com/office/officeart/2011/layout/HexagonRadial"/>
    <dgm:cxn modelId="{32EEBDBC-AEA4-42E1-9380-E0F947C98BCA}" srcId="{F5EC551A-808E-4EDC-B73A-AEDF1B0B062B}" destId="{CE0CEA7F-E856-424C-B438-EE62527B73D3}" srcOrd="4" destOrd="0" parTransId="{98FE3D1D-818E-4331-9C27-F8B54E50CE6E}" sibTransId="{CEEB9CF5-2023-4A73-A364-84047D4241CB}"/>
    <dgm:cxn modelId="{F6F794D2-A0B4-4A7A-82C8-D890136DA347}" type="presOf" srcId="{F22C1F59-CB4A-4BAE-BA49-9896BA6C39B9}" destId="{9B192291-B6F1-4112-8389-6D336CEE1752}" srcOrd="0" destOrd="0" presId="urn:microsoft.com/office/officeart/2011/layout/HexagonRadial"/>
    <dgm:cxn modelId="{2A3699D7-10BF-433B-A0E5-2E3DA5021C67}" type="presOf" srcId="{1BA3DC59-84CD-44E9-864A-0C35E9AF51C9}" destId="{E0865503-C5AF-480C-8652-0F0FBF972A71}" srcOrd="0" destOrd="0" presId="urn:microsoft.com/office/officeart/2011/layout/HexagonRadial"/>
    <dgm:cxn modelId="{A187D3E3-123E-4487-BF75-C67A11C9E372}" type="presOf" srcId="{CE4D4414-0B13-433D-9167-A09A34C129FE}" destId="{D314D969-2957-43EF-8DC7-2EDAF09EEC0C}" srcOrd="0" destOrd="0" presId="urn:microsoft.com/office/officeart/2011/layout/HexagonRadial"/>
    <dgm:cxn modelId="{FBD28FEB-C128-4EA2-83A5-9CC5ABAA0F07}" srcId="{F5EC551A-808E-4EDC-B73A-AEDF1B0B062B}" destId="{B039D758-AF34-4E21-8E61-678814CF0701}" srcOrd="1" destOrd="0" parTransId="{C7D0F4AB-B6C0-4698-90A6-197F969B987C}" sibTransId="{402D81F2-3A16-48F0-ABDD-62129FF65007}"/>
    <dgm:cxn modelId="{1647886B-0E3C-4FAF-B327-3BF95234DBAE}" type="presParOf" srcId="{E0865503-C5AF-480C-8652-0F0FBF972A71}" destId="{B6852977-8F26-448C-B738-634BF6B0A32F}" srcOrd="0" destOrd="0" presId="urn:microsoft.com/office/officeart/2011/layout/HexagonRadial"/>
    <dgm:cxn modelId="{381E1215-62D2-42F8-83B3-3CEB6E369836}" type="presParOf" srcId="{E0865503-C5AF-480C-8652-0F0FBF972A71}" destId="{7EAEB5E1-BD57-45A3-A738-6F6C59D35C29}" srcOrd="1" destOrd="0" presId="urn:microsoft.com/office/officeart/2011/layout/HexagonRadial"/>
    <dgm:cxn modelId="{DAD6C384-92D7-456D-AC4E-E6149668309E}" type="presParOf" srcId="{7EAEB5E1-BD57-45A3-A738-6F6C59D35C29}" destId="{09AF16AD-2CAA-43E5-890F-5041E0BB63A7}" srcOrd="0" destOrd="0" presId="urn:microsoft.com/office/officeart/2011/layout/HexagonRadial"/>
    <dgm:cxn modelId="{D6E201CC-D8C9-4E01-A1B8-BD1441A4F938}" type="presParOf" srcId="{E0865503-C5AF-480C-8652-0F0FBF972A71}" destId="{9B192291-B6F1-4112-8389-6D336CEE1752}" srcOrd="2" destOrd="0" presId="urn:microsoft.com/office/officeart/2011/layout/HexagonRadial"/>
    <dgm:cxn modelId="{4CC74259-7823-4966-9E1E-8EBEEACF200D}" type="presParOf" srcId="{E0865503-C5AF-480C-8652-0F0FBF972A71}" destId="{E77CF95D-2129-4226-B9EB-3360AB9F78B1}" srcOrd="3" destOrd="0" presId="urn:microsoft.com/office/officeart/2011/layout/HexagonRadial"/>
    <dgm:cxn modelId="{ECB98EB3-68B0-4FF0-A62B-F1ED89EED1AC}" type="presParOf" srcId="{E77CF95D-2129-4226-B9EB-3360AB9F78B1}" destId="{E74DF538-8234-43BB-9A35-6726F7AED5AA}" srcOrd="0" destOrd="0" presId="urn:microsoft.com/office/officeart/2011/layout/HexagonRadial"/>
    <dgm:cxn modelId="{2D739588-0DED-4202-8293-CAD7743925DE}" type="presParOf" srcId="{E0865503-C5AF-480C-8652-0F0FBF972A71}" destId="{A9B6457A-9C4B-48E2-AF48-B2B23CD46018}" srcOrd="4" destOrd="0" presId="urn:microsoft.com/office/officeart/2011/layout/HexagonRadial"/>
    <dgm:cxn modelId="{7B4E011E-EA24-4BCC-9301-2E604B88F658}" type="presParOf" srcId="{E0865503-C5AF-480C-8652-0F0FBF972A71}" destId="{B10AC1B3-E2BE-4B42-B5A2-4C6B4A551CFC}" srcOrd="5" destOrd="0" presId="urn:microsoft.com/office/officeart/2011/layout/HexagonRadial"/>
    <dgm:cxn modelId="{AA390F81-E102-4B63-9BAA-27033480E15D}" type="presParOf" srcId="{B10AC1B3-E2BE-4B42-B5A2-4C6B4A551CFC}" destId="{F44911D2-0302-4C34-B6C5-F8256C4B0127}" srcOrd="0" destOrd="0" presId="urn:microsoft.com/office/officeart/2011/layout/HexagonRadial"/>
    <dgm:cxn modelId="{D540D0A5-780A-443E-99A6-CD8C11294858}" type="presParOf" srcId="{E0865503-C5AF-480C-8652-0F0FBF972A71}" destId="{D314D969-2957-43EF-8DC7-2EDAF09EEC0C}" srcOrd="6" destOrd="0" presId="urn:microsoft.com/office/officeart/2011/layout/HexagonRadial"/>
    <dgm:cxn modelId="{0F34DE28-9046-4591-8334-0788350298B1}" type="presParOf" srcId="{E0865503-C5AF-480C-8652-0F0FBF972A71}" destId="{7CB4D956-ABE0-48C8-9390-83190C00F731}" srcOrd="7" destOrd="0" presId="urn:microsoft.com/office/officeart/2011/layout/HexagonRadial"/>
    <dgm:cxn modelId="{4B666F24-2ABA-4399-BF0C-3E0B84BDABAF}" type="presParOf" srcId="{7CB4D956-ABE0-48C8-9390-83190C00F731}" destId="{2A7721DA-EF9D-4908-83DA-1CD50B13E28F}" srcOrd="0" destOrd="0" presId="urn:microsoft.com/office/officeart/2011/layout/HexagonRadial"/>
    <dgm:cxn modelId="{0BF2872F-FE25-40AF-908E-172DF383F122}" type="presParOf" srcId="{E0865503-C5AF-480C-8652-0F0FBF972A71}" destId="{9AB9FF9C-D08B-455C-AF60-C5CE4A3935A9}" srcOrd="8" destOrd="0" presId="urn:microsoft.com/office/officeart/2011/layout/HexagonRadial"/>
    <dgm:cxn modelId="{C3893222-2766-4F78-8858-6C4CD9A2813C}" type="presParOf" srcId="{E0865503-C5AF-480C-8652-0F0FBF972A71}" destId="{E6308C44-C315-40B3-A47E-BC9BF076DEE5}" srcOrd="9" destOrd="0" presId="urn:microsoft.com/office/officeart/2011/layout/HexagonRadial"/>
    <dgm:cxn modelId="{890590BF-B7E2-42CA-97B4-D25DC3960AEA}" type="presParOf" srcId="{E6308C44-C315-40B3-A47E-BC9BF076DEE5}" destId="{06ED8CAF-26FA-4E6F-8809-3BE743646F58}" srcOrd="0" destOrd="0" presId="urn:microsoft.com/office/officeart/2011/layout/HexagonRadial"/>
    <dgm:cxn modelId="{DA884760-344A-44E0-88E2-F05CAE34B9BA}" type="presParOf" srcId="{E0865503-C5AF-480C-8652-0F0FBF972A71}" destId="{49812BBA-C1A2-404A-BEB7-F6889C55AEDE}" srcOrd="10" destOrd="0" presId="urn:microsoft.com/office/officeart/2011/layout/HexagonRadial"/>
    <dgm:cxn modelId="{167026C4-1FF4-45E1-9DBA-E2F7BCA62624}" type="presParOf" srcId="{E0865503-C5AF-480C-8652-0F0FBF972A71}" destId="{4CAC2723-4CC2-4559-AB30-1805ED32F213}" srcOrd="11" destOrd="0" presId="urn:microsoft.com/office/officeart/2011/layout/HexagonRadial"/>
    <dgm:cxn modelId="{7D5C4192-B958-471C-A1CD-8FA6B6FDC851}" type="presParOf" srcId="{4CAC2723-4CC2-4559-AB30-1805ED32F213}" destId="{74C8E8DC-F94A-451B-9B90-16B3380D4661}" srcOrd="0" destOrd="0" presId="urn:microsoft.com/office/officeart/2011/layout/HexagonRadial"/>
    <dgm:cxn modelId="{2771FB15-3345-459B-8568-DE734FACB8D2}" type="presParOf" srcId="{E0865503-C5AF-480C-8652-0F0FBF972A71}" destId="{73FFBDB2-AA94-4CAC-BF8E-54953E718DA8}"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A314BF-D279-40A1-BF13-FB5C6F15097C}">
      <dsp:nvSpPr>
        <dsp:cNvPr id="0" name=""/>
        <dsp:cNvSpPr/>
      </dsp:nvSpPr>
      <dsp:spPr>
        <a:xfrm>
          <a:off x="0" y="25250"/>
          <a:ext cx="5722140" cy="10073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b="1" kern="1200"/>
            <a:t>Radiance, </a:t>
          </a:r>
          <a:endParaRPr lang="en-US" sz="4200" kern="1200"/>
        </a:p>
      </dsp:txBody>
      <dsp:txXfrm>
        <a:off x="49176" y="74426"/>
        <a:ext cx="5623788" cy="909018"/>
      </dsp:txXfrm>
    </dsp:sp>
    <dsp:sp modelId="{54362AC6-F4FA-404D-9D83-C59E25609893}">
      <dsp:nvSpPr>
        <dsp:cNvPr id="0" name=""/>
        <dsp:cNvSpPr/>
      </dsp:nvSpPr>
      <dsp:spPr>
        <a:xfrm>
          <a:off x="0" y="1153580"/>
          <a:ext cx="5722140" cy="10073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b="1" kern="1200"/>
            <a:t>Blossom &amp; healing</a:t>
          </a:r>
          <a:endParaRPr lang="en-US" sz="4200" kern="1200"/>
        </a:p>
      </dsp:txBody>
      <dsp:txXfrm>
        <a:off x="49176" y="1202756"/>
        <a:ext cx="5623788" cy="909018"/>
      </dsp:txXfrm>
    </dsp:sp>
    <dsp:sp modelId="{1D91A6B5-1A86-4180-ADE7-695A8ACB5FD9}">
      <dsp:nvSpPr>
        <dsp:cNvPr id="0" name=""/>
        <dsp:cNvSpPr/>
      </dsp:nvSpPr>
      <dsp:spPr>
        <a:xfrm>
          <a:off x="0" y="2281910"/>
          <a:ext cx="5722140" cy="10073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b="1" kern="1200" dirty="0"/>
            <a:t>Tribe of  </a:t>
          </a:r>
          <a:r>
            <a:rPr lang="en-US" sz="4200" b="1" kern="1200" dirty="0" err="1"/>
            <a:t>Issacher</a:t>
          </a:r>
          <a:endParaRPr lang="en-US" sz="4200" kern="1200" dirty="0"/>
        </a:p>
      </dsp:txBody>
      <dsp:txXfrm>
        <a:off x="49176" y="2331086"/>
        <a:ext cx="5623788" cy="9090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852977-8F26-448C-B738-634BF6B0A32F}">
      <dsp:nvSpPr>
        <dsp:cNvPr id="0" name=""/>
        <dsp:cNvSpPr/>
      </dsp:nvSpPr>
      <dsp:spPr>
        <a:xfrm>
          <a:off x="1367732" y="1610641"/>
          <a:ext cx="2047194" cy="1770906"/>
        </a:xfrm>
        <a:prstGeom prst="hexagon">
          <a:avLst>
            <a:gd name="adj" fmla="val 28570"/>
            <a:gd name="vf" fmla="val 1154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Yeshua</a:t>
          </a:r>
        </a:p>
        <a:p>
          <a:pPr marL="0" lvl="0" indent="0" algn="ctr" defTabSz="844550">
            <a:lnSpc>
              <a:spcPct val="90000"/>
            </a:lnSpc>
            <a:spcBef>
              <a:spcPct val="0"/>
            </a:spcBef>
            <a:spcAft>
              <a:spcPct val="35000"/>
            </a:spcAft>
            <a:buNone/>
          </a:pPr>
          <a:r>
            <a:rPr lang="en-US" sz="1900" kern="1200" dirty="0"/>
            <a:t>Renewed</a:t>
          </a:r>
        </a:p>
      </dsp:txBody>
      <dsp:txXfrm>
        <a:off x="1706981" y="1904105"/>
        <a:ext cx="1368696" cy="1183978"/>
      </dsp:txXfrm>
    </dsp:sp>
    <dsp:sp modelId="{E74DF538-8234-43BB-9A35-6726F7AED5AA}">
      <dsp:nvSpPr>
        <dsp:cNvPr id="0" name=""/>
        <dsp:cNvSpPr/>
      </dsp:nvSpPr>
      <dsp:spPr>
        <a:xfrm>
          <a:off x="2649670" y="763381"/>
          <a:ext cx="772400" cy="665525"/>
        </a:xfrm>
        <a:prstGeom prst="hexagon">
          <a:avLst>
            <a:gd name="adj" fmla="val 28900"/>
            <a:gd name="vf" fmla="val 115470"/>
          </a:avLst>
        </a:prstGeom>
        <a:solidFill>
          <a:schemeClr val="accent1">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9B192291-B6F1-4112-8389-6D336CEE1752}">
      <dsp:nvSpPr>
        <dsp:cNvPr id="0" name=""/>
        <dsp:cNvSpPr/>
      </dsp:nvSpPr>
      <dsp:spPr>
        <a:xfrm>
          <a:off x="1556309" y="0"/>
          <a:ext cx="1677661" cy="1451374"/>
        </a:xfrm>
        <a:prstGeom prst="hexagon">
          <a:avLst>
            <a:gd name="adj" fmla="val 28570"/>
            <a:gd name="vf" fmla="val 1154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Adamic</a:t>
          </a:r>
        </a:p>
      </dsp:txBody>
      <dsp:txXfrm>
        <a:off x="1834333" y="240524"/>
        <a:ext cx="1121613" cy="970326"/>
      </dsp:txXfrm>
    </dsp:sp>
    <dsp:sp modelId="{F44911D2-0302-4C34-B6C5-F8256C4B0127}">
      <dsp:nvSpPr>
        <dsp:cNvPr id="0" name=""/>
        <dsp:cNvSpPr/>
      </dsp:nvSpPr>
      <dsp:spPr>
        <a:xfrm>
          <a:off x="3551121" y="2007559"/>
          <a:ext cx="772400" cy="665525"/>
        </a:xfrm>
        <a:prstGeom prst="hexagon">
          <a:avLst>
            <a:gd name="adj" fmla="val 28900"/>
            <a:gd name="vf" fmla="val 115470"/>
          </a:avLst>
        </a:prstGeom>
        <a:solidFill>
          <a:schemeClr val="accent1">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A9B6457A-9C4B-48E2-AF48-B2B23CD46018}">
      <dsp:nvSpPr>
        <dsp:cNvPr id="0" name=""/>
        <dsp:cNvSpPr/>
      </dsp:nvSpPr>
      <dsp:spPr>
        <a:xfrm>
          <a:off x="3094919" y="892692"/>
          <a:ext cx="1677661" cy="1451374"/>
        </a:xfrm>
        <a:prstGeom prst="hexagon">
          <a:avLst>
            <a:gd name="adj" fmla="val 28570"/>
            <a:gd name="vf" fmla="val 1154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Noahic</a:t>
          </a:r>
        </a:p>
      </dsp:txBody>
      <dsp:txXfrm>
        <a:off x="3372943" y="1133216"/>
        <a:ext cx="1121613" cy="970326"/>
      </dsp:txXfrm>
    </dsp:sp>
    <dsp:sp modelId="{2A7721DA-EF9D-4908-83DA-1CD50B13E28F}">
      <dsp:nvSpPr>
        <dsp:cNvPr id="0" name=""/>
        <dsp:cNvSpPr/>
      </dsp:nvSpPr>
      <dsp:spPr>
        <a:xfrm>
          <a:off x="2924915" y="3412002"/>
          <a:ext cx="772400" cy="665525"/>
        </a:xfrm>
        <a:prstGeom prst="hexagon">
          <a:avLst>
            <a:gd name="adj" fmla="val 28900"/>
            <a:gd name="vf" fmla="val 115470"/>
          </a:avLst>
        </a:prstGeom>
        <a:solidFill>
          <a:schemeClr val="accent1">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D314D969-2957-43EF-8DC7-2EDAF09EEC0C}">
      <dsp:nvSpPr>
        <dsp:cNvPr id="0" name=""/>
        <dsp:cNvSpPr/>
      </dsp:nvSpPr>
      <dsp:spPr>
        <a:xfrm>
          <a:off x="3094919" y="2647622"/>
          <a:ext cx="1677661" cy="1451374"/>
        </a:xfrm>
        <a:prstGeom prst="hexagon">
          <a:avLst>
            <a:gd name="adj" fmla="val 28570"/>
            <a:gd name="vf" fmla="val 1154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Abraham</a:t>
          </a:r>
        </a:p>
      </dsp:txBody>
      <dsp:txXfrm>
        <a:off x="3372943" y="2888146"/>
        <a:ext cx="1121613" cy="970326"/>
      </dsp:txXfrm>
    </dsp:sp>
    <dsp:sp modelId="{06ED8CAF-26FA-4E6F-8809-3BE743646F58}">
      <dsp:nvSpPr>
        <dsp:cNvPr id="0" name=""/>
        <dsp:cNvSpPr/>
      </dsp:nvSpPr>
      <dsp:spPr>
        <a:xfrm>
          <a:off x="1371542" y="3557789"/>
          <a:ext cx="772400" cy="665525"/>
        </a:xfrm>
        <a:prstGeom prst="hexagon">
          <a:avLst>
            <a:gd name="adj" fmla="val 28900"/>
            <a:gd name="vf" fmla="val 115470"/>
          </a:avLst>
        </a:prstGeom>
        <a:solidFill>
          <a:schemeClr val="accent1">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9AB9FF9C-D08B-455C-AF60-C5CE4A3935A9}">
      <dsp:nvSpPr>
        <dsp:cNvPr id="0" name=""/>
        <dsp:cNvSpPr/>
      </dsp:nvSpPr>
      <dsp:spPr>
        <a:xfrm>
          <a:off x="1556309" y="3541313"/>
          <a:ext cx="1677661" cy="1451374"/>
        </a:xfrm>
        <a:prstGeom prst="hexagon">
          <a:avLst>
            <a:gd name="adj" fmla="val 28570"/>
            <a:gd name="vf" fmla="val 1154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Moses</a:t>
          </a:r>
        </a:p>
      </dsp:txBody>
      <dsp:txXfrm>
        <a:off x="1834333" y="3781837"/>
        <a:ext cx="1121613" cy="970326"/>
      </dsp:txXfrm>
    </dsp:sp>
    <dsp:sp modelId="{74C8E8DC-F94A-451B-9B90-16B3380D4661}">
      <dsp:nvSpPr>
        <dsp:cNvPr id="0" name=""/>
        <dsp:cNvSpPr/>
      </dsp:nvSpPr>
      <dsp:spPr>
        <a:xfrm>
          <a:off x="455328" y="2314110"/>
          <a:ext cx="772400" cy="665525"/>
        </a:xfrm>
        <a:prstGeom prst="hexagon">
          <a:avLst>
            <a:gd name="adj" fmla="val 28900"/>
            <a:gd name="vf" fmla="val 115470"/>
          </a:avLst>
        </a:prstGeom>
        <a:solidFill>
          <a:schemeClr val="accent1">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49812BBA-C1A2-404A-BEB7-F6889C55AEDE}">
      <dsp:nvSpPr>
        <dsp:cNvPr id="0" name=""/>
        <dsp:cNvSpPr/>
      </dsp:nvSpPr>
      <dsp:spPr>
        <a:xfrm>
          <a:off x="10555" y="2648620"/>
          <a:ext cx="1677661" cy="1451374"/>
        </a:xfrm>
        <a:prstGeom prst="hexagon">
          <a:avLst>
            <a:gd name="adj" fmla="val 28570"/>
            <a:gd name="vf" fmla="val 1154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Davidic</a:t>
          </a:r>
        </a:p>
      </dsp:txBody>
      <dsp:txXfrm>
        <a:off x="288579" y="2889144"/>
        <a:ext cx="1121613" cy="970326"/>
      </dsp:txXfrm>
    </dsp:sp>
    <dsp:sp modelId="{73FFBDB2-AA94-4CAC-BF8E-54953E718DA8}">
      <dsp:nvSpPr>
        <dsp:cNvPr id="0" name=""/>
        <dsp:cNvSpPr/>
      </dsp:nvSpPr>
      <dsp:spPr>
        <a:xfrm>
          <a:off x="10555" y="890695"/>
          <a:ext cx="1677661" cy="1451374"/>
        </a:xfrm>
        <a:prstGeom prst="hexagon">
          <a:avLst>
            <a:gd name="adj" fmla="val 28570"/>
            <a:gd name="vf" fmla="val 1154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Edenic</a:t>
          </a:r>
        </a:p>
      </dsp:txBody>
      <dsp:txXfrm>
        <a:off x="288579" y="1131219"/>
        <a:ext cx="1121613" cy="9703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B9DE37-2591-3FBC-4415-0798EA9C952F}"/>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a:extLst>
              <a:ext uri="{FF2B5EF4-FFF2-40B4-BE49-F238E27FC236}">
                <a16:creationId xmlns:a16="http://schemas.microsoft.com/office/drawing/2014/main" id="{25719BB2-4044-DB46-8152-A53D1D6D257B}"/>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D655E036-44DE-4DB6-B39A-7EF029F6B033}" type="datetimeFigureOut">
              <a:rPr lang="en-US" smtClean="0"/>
              <a:t>5/12/2025</a:t>
            </a:fld>
            <a:endParaRPr lang="en-US" dirty="0"/>
          </a:p>
        </p:txBody>
      </p:sp>
      <p:sp>
        <p:nvSpPr>
          <p:cNvPr id="4" name="Footer Placeholder 3">
            <a:extLst>
              <a:ext uri="{FF2B5EF4-FFF2-40B4-BE49-F238E27FC236}">
                <a16:creationId xmlns:a16="http://schemas.microsoft.com/office/drawing/2014/main" id="{2F484F4A-57D8-189B-8B9B-F927B936418E}"/>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C8B0EFF-2C0C-B88B-55E6-897E08026DF7}"/>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C34C9B27-5061-43AE-B89C-0F9BAB5CFAD8}" type="slidenum">
              <a:rPr lang="en-US" smtClean="0"/>
              <a:t>‹#›</a:t>
            </a:fld>
            <a:endParaRPr lang="en-US" dirty="0"/>
          </a:p>
        </p:txBody>
      </p:sp>
    </p:spTree>
    <p:extLst>
      <p:ext uri="{BB962C8B-B14F-4D97-AF65-F5344CB8AC3E}">
        <p14:creationId xmlns:p14="http://schemas.microsoft.com/office/powerpoint/2010/main" val="37289466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4D93C6C-DAFB-47FB-93A8-51530B0A0ED7}" type="datetimeFigureOut">
              <a:rPr lang="en-US" smtClean="0"/>
              <a:t>5/12/2025</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2395A62F-2362-4553-A8D3-DDC42D2E5E9C}" type="slidenum">
              <a:rPr lang="en-US" smtClean="0"/>
              <a:t>‹#›</a:t>
            </a:fld>
            <a:endParaRPr lang="en-US" dirty="0"/>
          </a:p>
        </p:txBody>
      </p:sp>
    </p:spTree>
    <p:extLst>
      <p:ext uri="{BB962C8B-B14F-4D97-AF65-F5344CB8AC3E}">
        <p14:creationId xmlns:p14="http://schemas.microsoft.com/office/powerpoint/2010/main" val="2305411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5A62F-2362-4553-A8D3-DDC42D2E5E9C}" type="slidenum">
              <a:rPr lang="en-US" smtClean="0"/>
              <a:t>1</a:t>
            </a:fld>
            <a:endParaRPr lang="en-US" dirty="0"/>
          </a:p>
        </p:txBody>
      </p:sp>
    </p:spTree>
    <p:extLst>
      <p:ext uri="{BB962C8B-B14F-4D97-AF65-F5344CB8AC3E}">
        <p14:creationId xmlns:p14="http://schemas.microsoft.com/office/powerpoint/2010/main" val="980575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5A62F-2362-4553-A8D3-DDC42D2E5E9C}" type="slidenum">
              <a:rPr lang="en-US" smtClean="0"/>
              <a:t>2</a:t>
            </a:fld>
            <a:endParaRPr lang="en-US" dirty="0"/>
          </a:p>
        </p:txBody>
      </p:sp>
    </p:spTree>
    <p:extLst>
      <p:ext uri="{BB962C8B-B14F-4D97-AF65-F5344CB8AC3E}">
        <p14:creationId xmlns:p14="http://schemas.microsoft.com/office/powerpoint/2010/main" val="2398920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5A62F-2362-4553-A8D3-DDC42D2E5E9C}" type="slidenum">
              <a:rPr lang="en-US" smtClean="0"/>
              <a:t>3</a:t>
            </a:fld>
            <a:endParaRPr lang="en-US" dirty="0"/>
          </a:p>
        </p:txBody>
      </p:sp>
    </p:spTree>
    <p:extLst>
      <p:ext uri="{BB962C8B-B14F-4D97-AF65-F5344CB8AC3E}">
        <p14:creationId xmlns:p14="http://schemas.microsoft.com/office/powerpoint/2010/main" val="1367317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5A62F-2362-4553-A8D3-DDC42D2E5E9C}" type="slidenum">
              <a:rPr lang="en-US" smtClean="0"/>
              <a:t>13</a:t>
            </a:fld>
            <a:endParaRPr lang="en-US" dirty="0"/>
          </a:p>
        </p:txBody>
      </p:sp>
    </p:spTree>
    <p:extLst>
      <p:ext uri="{BB962C8B-B14F-4D97-AF65-F5344CB8AC3E}">
        <p14:creationId xmlns:p14="http://schemas.microsoft.com/office/powerpoint/2010/main" val="3320483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5A62F-2362-4553-A8D3-DDC42D2E5E9C}" type="slidenum">
              <a:rPr lang="en-US" smtClean="0"/>
              <a:t>17</a:t>
            </a:fld>
            <a:endParaRPr lang="en-US" dirty="0"/>
          </a:p>
        </p:txBody>
      </p:sp>
    </p:spTree>
    <p:extLst>
      <p:ext uri="{BB962C8B-B14F-4D97-AF65-F5344CB8AC3E}">
        <p14:creationId xmlns:p14="http://schemas.microsoft.com/office/powerpoint/2010/main" val="1209232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pPr/>
              <a:t>‹#›</a:t>
            </a:fld>
            <a:endParaRPr lang="en-US" dirty="0"/>
          </a:p>
        </p:txBody>
      </p:sp>
    </p:spTree>
    <p:extLst>
      <p:ext uri="{BB962C8B-B14F-4D97-AF65-F5344CB8AC3E}">
        <p14:creationId xmlns:p14="http://schemas.microsoft.com/office/powerpoint/2010/main" val="2680560529"/>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pPr/>
              <a:t>‹#›</a:t>
            </a:fld>
            <a:endParaRPr lang="en-US" dirty="0"/>
          </a:p>
        </p:txBody>
      </p:sp>
    </p:spTree>
    <p:extLst>
      <p:ext uri="{BB962C8B-B14F-4D97-AF65-F5344CB8AC3E}">
        <p14:creationId xmlns:p14="http://schemas.microsoft.com/office/powerpoint/2010/main" val="3930618870"/>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pPr/>
              <a:t>‹#›</a:t>
            </a:fld>
            <a:endParaRPr lang="en-US" dirty="0"/>
          </a:p>
        </p:txBody>
      </p:sp>
    </p:spTree>
    <p:extLst>
      <p:ext uri="{BB962C8B-B14F-4D97-AF65-F5344CB8AC3E}">
        <p14:creationId xmlns:p14="http://schemas.microsoft.com/office/powerpoint/2010/main" val="466778441"/>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F603F58-3A9F-AB36-2AA1-3F51ECFFF567}"/>
              </a:ext>
              <a:ext uri="{C183D7F6-B498-43B3-948B-1728B52AA6E4}">
                <adec:decorative xmlns:adec="http://schemas.microsoft.com/office/drawing/2017/decorative" val="1"/>
              </a:ext>
            </a:extLst>
          </p:cNvPr>
          <p:cNvSpPr/>
          <p:nvPr userDrawn="1"/>
        </p:nvSpPr>
        <p:spPr>
          <a:xfrm>
            <a:off x="-1" y="896112"/>
            <a:ext cx="9770165" cy="50292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C9BA523-EF01-4656-9D54-347E984FD329}"/>
              </a:ext>
            </a:extLst>
          </p:cNvPr>
          <p:cNvSpPr>
            <a:spLocks noGrp="1"/>
          </p:cNvSpPr>
          <p:nvPr>
            <p:ph type="title" hasCustomPrompt="1"/>
          </p:nvPr>
        </p:nvSpPr>
        <p:spPr>
          <a:xfrm>
            <a:off x="1069848" y="914400"/>
            <a:ext cx="3916018" cy="4992624"/>
          </a:xfrm>
        </p:spPr>
        <p:txBody>
          <a:bodyPr/>
          <a:lstStyle/>
          <a:p>
            <a:r>
              <a:rPr lang="en-US" dirty="0"/>
              <a:t>Click to add title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hasCustomPrompt="1"/>
          </p:nvPr>
        </p:nvSpPr>
        <p:spPr>
          <a:xfrm>
            <a:off x="4985865" y="914400"/>
            <a:ext cx="4784298" cy="4992624"/>
          </a:xfrm>
        </p:spPr>
        <p:txBody>
          <a:bodyPr anchor="ctr"/>
          <a:lstStyle>
            <a:lvl1pPr>
              <a:defRPr/>
            </a:lvl1pPr>
            <a:lvl2pPr marL="514350" indent="-285750">
              <a:buFont typeface="Arial" panose="020B0604020202020204" pitchFamily="34" charset="0"/>
              <a:buChar char="•"/>
              <a:defRPr/>
            </a:lvl2pPr>
            <a:lvl3pPr marL="822960">
              <a:defRPr/>
            </a:lvl3pPr>
            <a:lvl4pPr marL="1097280" indent="-285750">
              <a:buFont typeface="Arial" panose="020B0604020202020204" pitchFamily="34" charset="0"/>
              <a:buChar char="•"/>
              <a:defRPr/>
            </a:lvl4pPr>
            <a:lvl5pPr marL="137160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r>
              <a:rPr lang="en-US"/>
              <a:t>20XX</a:t>
            </a:r>
            <a:endParaRPr lang="en-US" dirty="0"/>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grpSp>
        <p:nvGrpSpPr>
          <p:cNvPr id="5" name="Group 4">
            <a:extLst>
              <a:ext uri="{FF2B5EF4-FFF2-40B4-BE49-F238E27FC236}">
                <a16:creationId xmlns:a16="http://schemas.microsoft.com/office/drawing/2014/main" id="{4A524BA3-05A5-6B79-0847-47B9200CA220}"/>
              </a:ext>
              <a:ext uri="{C183D7F6-B498-43B3-948B-1728B52AA6E4}">
                <adec:decorative xmlns:adec="http://schemas.microsoft.com/office/drawing/2017/decorative" val="1"/>
              </a:ext>
            </a:extLst>
          </p:cNvPr>
          <p:cNvGrpSpPr/>
          <p:nvPr userDrawn="1"/>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84A96F87-C96C-5C77-5F19-7E7718B182C0}"/>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 name="Freeform 10">
              <a:extLst>
                <a:ext uri="{FF2B5EF4-FFF2-40B4-BE49-F238E27FC236}">
                  <a16:creationId xmlns:a16="http://schemas.microsoft.com/office/drawing/2014/main" id="{A72435CD-AEF9-2E9D-2CB8-C32EF59C9257}"/>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 name="Freeform 15">
              <a:extLst>
                <a:ext uri="{FF2B5EF4-FFF2-40B4-BE49-F238E27FC236}">
                  <a16:creationId xmlns:a16="http://schemas.microsoft.com/office/drawing/2014/main" id="{EE245742-CACD-E9FD-847C-368F946EFB2A}"/>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 name="Freeform 18">
              <a:extLst>
                <a:ext uri="{FF2B5EF4-FFF2-40B4-BE49-F238E27FC236}">
                  <a16:creationId xmlns:a16="http://schemas.microsoft.com/office/drawing/2014/main" id="{32BB9EC6-01D5-DED4-4BCB-E6E51D3B98B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 name="Freeform 19">
              <a:extLst>
                <a:ext uri="{FF2B5EF4-FFF2-40B4-BE49-F238E27FC236}">
                  <a16:creationId xmlns:a16="http://schemas.microsoft.com/office/drawing/2014/main" id="{DE36C030-58F1-1888-1D47-945FCC95846C}"/>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3" name="Freeform 20">
              <a:extLst>
                <a:ext uri="{FF2B5EF4-FFF2-40B4-BE49-F238E27FC236}">
                  <a16:creationId xmlns:a16="http://schemas.microsoft.com/office/drawing/2014/main" id="{466FDC08-12F1-2CB3-55E5-4223F1217DD5}"/>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4" name="Freeform 22">
              <a:extLst>
                <a:ext uri="{FF2B5EF4-FFF2-40B4-BE49-F238E27FC236}">
                  <a16:creationId xmlns:a16="http://schemas.microsoft.com/office/drawing/2014/main" id="{5E48192E-A210-10FC-64F0-87C12AD695CE}"/>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5" name="Freeform 23">
              <a:extLst>
                <a:ext uri="{FF2B5EF4-FFF2-40B4-BE49-F238E27FC236}">
                  <a16:creationId xmlns:a16="http://schemas.microsoft.com/office/drawing/2014/main" id="{A4D29756-7DDD-363E-DDBA-29F32449370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6" name="Freeform 26">
              <a:extLst>
                <a:ext uri="{FF2B5EF4-FFF2-40B4-BE49-F238E27FC236}">
                  <a16:creationId xmlns:a16="http://schemas.microsoft.com/office/drawing/2014/main" id="{977AA206-7B0D-630E-2C5B-9550571F990A}"/>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7" name="Freeform 27">
              <a:extLst>
                <a:ext uri="{FF2B5EF4-FFF2-40B4-BE49-F238E27FC236}">
                  <a16:creationId xmlns:a16="http://schemas.microsoft.com/office/drawing/2014/main" id="{C578E452-C96A-4AD6-03EF-7436CFB85BCE}"/>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8" name="Freeform 28">
              <a:extLst>
                <a:ext uri="{FF2B5EF4-FFF2-40B4-BE49-F238E27FC236}">
                  <a16:creationId xmlns:a16="http://schemas.microsoft.com/office/drawing/2014/main" id="{C438EC8D-F884-2CCB-C0B8-F1DFF2933433}"/>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9" name="Freeform 30">
              <a:extLst>
                <a:ext uri="{FF2B5EF4-FFF2-40B4-BE49-F238E27FC236}">
                  <a16:creationId xmlns:a16="http://schemas.microsoft.com/office/drawing/2014/main" id="{BA1C17DB-42EF-C725-6164-123558E5FD4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0" name="Freeform 43">
              <a:extLst>
                <a:ext uri="{FF2B5EF4-FFF2-40B4-BE49-F238E27FC236}">
                  <a16:creationId xmlns:a16="http://schemas.microsoft.com/office/drawing/2014/main" id="{06750BBF-690D-5F90-5163-18063ADC2559}"/>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1" name="Freeform 51">
              <a:extLst>
                <a:ext uri="{FF2B5EF4-FFF2-40B4-BE49-F238E27FC236}">
                  <a16:creationId xmlns:a16="http://schemas.microsoft.com/office/drawing/2014/main" id="{89906FC3-98D6-7517-878A-5C26150B3F65}"/>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2" name="Freeform 52">
              <a:extLst>
                <a:ext uri="{FF2B5EF4-FFF2-40B4-BE49-F238E27FC236}">
                  <a16:creationId xmlns:a16="http://schemas.microsoft.com/office/drawing/2014/main" id="{75F49575-E7DD-AE0C-5DF7-E0C73186764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3" name="Freeform 53">
              <a:extLst>
                <a:ext uri="{FF2B5EF4-FFF2-40B4-BE49-F238E27FC236}">
                  <a16:creationId xmlns:a16="http://schemas.microsoft.com/office/drawing/2014/main" id="{709045A5-2F7F-92CC-97B8-410B6D7E4D64}"/>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4" name="Freeform 54">
              <a:extLst>
                <a:ext uri="{FF2B5EF4-FFF2-40B4-BE49-F238E27FC236}">
                  <a16:creationId xmlns:a16="http://schemas.microsoft.com/office/drawing/2014/main" id="{703C71CC-B46F-7BBE-90EA-2001D8AD5478}"/>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5" name="Freeform 55">
              <a:extLst>
                <a:ext uri="{FF2B5EF4-FFF2-40B4-BE49-F238E27FC236}">
                  <a16:creationId xmlns:a16="http://schemas.microsoft.com/office/drawing/2014/main" id="{B4C944EE-3B01-2182-831C-BAFA820EA37C}"/>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6" name="Freeform 56">
              <a:extLst>
                <a:ext uri="{FF2B5EF4-FFF2-40B4-BE49-F238E27FC236}">
                  <a16:creationId xmlns:a16="http://schemas.microsoft.com/office/drawing/2014/main" id="{727646B3-834E-594A-5B4B-B217CB5CC951}"/>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7" name="Freeform 57">
              <a:extLst>
                <a:ext uri="{FF2B5EF4-FFF2-40B4-BE49-F238E27FC236}">
                  <a16:creationId xmlns:a16="http://schemas.microsoft.com/office/drawing/2014/main" id="{4098E858-E702-BCEE-34E1-4FB7FCC0384A}"/>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8" name="Freeform 59">
              <a:extLst>
                <a:ext uri="{FF2B5EF4-FFF2-40B4-BE49-F238E27FC236}">
                  <a16:creationId xmlns:a16="http://schemas.microsoft.com/office/drawing/2014/main" id="{1D73C9C0-AEBB-4212-2317-04A443DE6CC0}"/>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9" name="Freeform 60">
              <a:extLst>
                <a:ext uri="{FF2B5EF4-FFF2-40B4-BE49-F238E27FC236}">
                  <a16:creationId xmlns:a16="http://schemas.microsoft.com/office/drawing/2014/main" id="{7A9ADFE8-600D-EC70-1526-70D43721D479}"/>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0" name="Freeform 61">
              <a:extLst>
                <a:ext uri="{FF2B5EF4-FFF2-40B4-BE49-F238E27FC236}">
                  <a16:creationId xmlns:a16="http://schemas.microsoft.com/office/drawing/2014/main" id="{47093F4D-746D-B229-71F1-BBBD2A412DE7}"/>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1" name="Freeform 5">
              <a:extLst>
                <a:ext uri="{FF2B5EF4-FFF2-40B4-BE49-F238E27FC236}">
                  <a16:creationId xmlns:a16="http://schemas.microsoft.com/office/drawing/2014/main" id="{E79385DE-E8DC-D3BD-8F48-2B0EC4A7A4F0}"/>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2" name="Freeform 6">
              <a:extLst>
                <a:ext uri="{FF2B5EF4-FFF2-40B4-BE49-F238E27FC236}">
                  <a16:creationId xmlns:a16="http://schemas.microsoft.com/office/drawing/2014/main" id="{ADB21756-515B-FDA0-F289-99C5BA0AC20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3" name="Freeform 7">
              <a:extLst>
                <a:ext uri="{FF2B5EF4-FFF2-40B4-BE49-F238E27FC236}">
                  <a16:creationId xmlns:a16="http://schemas.microsoft.com/office/drawing/2014/main" id="{3CA68471-EC31-03E2-FABA-89DF61C95424}"/>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4" name="Freeform 8">
              <a:extLst>
                <a:ext uri="{FF2B5EF4-FFF2-40B4-BE49-F238E27FC236}">
                  <a16:creationId xmlns:a16="http://schemas.microsoft.com/office/drawing/2014/main" id="{4C6DCACC-784C-B8E8-8898-8A3054F7BB17}"/>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5" name="Freeform 9">
              <a:extLst>
                <a:ext uri="{FF2B5EF4-FFF2-40B4-BE49-F238E27FC236}">
                  <a16:creationId xmlns:a16="http://schemas.microsoft.com/office/drawing/2014/main" id="{5142D3E8-23FC-2DE1-4133-445F85F85865}"/>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6" name="Freeform 11">
              <a:extLst>
                <a:ext uri="{FF2B5EF4-FFF2-40B4-BE49-F238E27FC236}">
                  <a16:creationId xmlns:a16="http://schemas.microsoft.com/office/drawing/2014/main" id="{834331B7-F09D-F2F0-D7E6-0EB8C688F7F3}"/>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7" name="Freeform 12">
              <a:extLst>
                <a:ext uri="{FF2B5EF4-FFF2-40B4-BE49-F238E27FC236}">
                  <a16:creationId xmlns:a16="http://schemas.microsoft.com/office/drawing/2014/main" id="{305070D6-F045-EA4D-B977-990FA5AD80A8}"/>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8" name="Freeform 13">
              <a:extLst>
                <a:ext uri="{FF2B5EF4-FFF2-40B4-BE49-F238E27FC236}">
                  <a16:creationId xmlns:a16="http://schemas.microsoft.com/office/drawing/2014/main" id="{9A4AB825-6845-E0D4-F157-1B948E193751}"/>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 name="Freeform 14">
              <a:extLst>
                <a:ext uri="{FF2B5EF4-FFF2-40B4-BE49-F238E27FC236}">
                  <a16:creationId xmlns:a16="http://schemas.microsoft.com/office/drawing/2014/main" id="{1DC24A75-0693-795A-17CD-2BC189B01B0A}"/>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0" name="Freeform 16">
              <a:extLst>
                <a:ext uri="{FF2B5EF4-FFF2-40B4-BE49-F238E27FC236}">
                  <a16:creationId xmlns:a16="http://schemas.microsoft.com/office/drawing/2014/main" id="{7623FAB8-FD45-2810-775A-D5F12B0C5975}"/>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1" name="Freeform 17">
              <a:extLst>
                <a:ext uri="{FF2B5EF4-FFF2-40B4-BE49-F238E27FC236}">
                  <a16:creationId xmlns:a16="http://schemas.microsoft.com/office/drawing/2014/main" id="{AFB53E66-FB09-7C3D-5E42-BA4B99CBF4DE}"/>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2" name="Freeform 21">
              <a:extLst>
                <a:ext uri="{FF2B5EF4-FFF2-40B4-BE49-F238E27FC236}">
                  <a16:creationId xmlns:a16="http://schemas.microsoft.com/office/drawing/2014/main" id="{C0748BCE-826C-3D38-4EA4-53C9E7ECCA74}"/>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 name="Freeform 25">
              <a:extLst>
                <a:ext uri="{FF2B5EF4-FFF2-40B4-BE49-F238E27FC236}">
                  <a16:creationId xmlns:a16="http://schemas.microsoft.com/office/drawing/2014/main" id="{E3088280-5A11-FEE1-C425-5F9B91385661}"/>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 name="Freeform 29">
              <a:extLst>
                <a:ext uri="{FF2B5EF4-FFF2-40B4-BE49-F238E27FC236}">
                  <a16:creationId xmlns:a16="http://schemas.microsoft.com/office/drawing/2014/main" id="{7C801BDC-004A-68E7-856A-D681506B7733}"/>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 name="Freeform 31">
              <a:extLst>
                <a:ext uri="{FF2B5EF4-FFF2-40B4-BE49-F238E27FC236}">
                  <a16:creationId xmlns:a16="http://schemas.microsoft.com/office/drawing/2014/main" id="{0BDA8CC8-E51E-5BF7-CBC2-B60291A802FE}"/>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 name="Freeform 32">
              <a:extLst>
                <a:ext uri="{FF2B5EF4-FFF2-40B4-BE49-F238E27FC236}">
                  <a16:creationId xmlns:a16="http://schemas.microsoft.com/office/drawing/2014/main" id="{3B0B61F7-5A35-A15E-6E4B-6D6A298FFA5E}"/>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7" name="Freeform 33">
              <a:extLst>
                <a:ext uri="{FF2B5EF4-FFF2-40B4-BE49-F238E27FC236}">
                  <a16:creationId xmlns:a16="http://schemas.microsoft.com/office/drawing/2014/main" id="{81D6A465-F994-20E5-49E8-175597AD68B2}"/>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8" name="Freeform 34">
              <a:extLst>
                <a:ext uri="{FF2B5EF4-FFF2-40B4-BE49-F238E27FC236}">
                  <a16:creationId xmlns:a16="http://schemas.microsoft.com/office/drawing/2014/main" id="{D75A0419-EF75-A155-9681-652E6B346EA9}"/>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 name="Freeform 35">
              <a:extLst>
                <a:ext uri="{FF2B5EF4-FFF2-40B4-BE49-F238E27FC236}">
                  <a16:creationId xmlns:a16="http://schemas.microsoft.com/office/drawing/2014/main" id="{45DD044E-FBD8-59A7-C0A4-1B4C0C42510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 name="Freeform 36">
              <a:extLst>
                <a:ext uri="{FF2B5EF4-FFF2-40B4-BE49-F238E27FC236}">
                  <a16:creationId xmlns:a16="http://schemas.microsoft.com/office/drawing/2014/main" id="{ED7D8618-6C65-EAFD-D6C9-9BDCFD912A6C}"/>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 name="Freeform 37">
              <a:extLst>
                <a:ext uri="{FF2B5EF4-FFF2-40B4-BE49-F238E27FC236}">
                  <a16:creationId xmlns:a16="http://schemas.microsoft.com/office/drawing/2014/main" id="{80EC0767-4417-DE89-BD3D-00D457589FCD}"/>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 name="Freeform 38">
              <a:extLst>
                <a:ext uri="{FF2B5EF4-FFF2-40B4-BE49-F238E27FC236}">
                  <a16:creationId xmlns:a16="http://schemas.microsoft.com/office/drawing/2014/main" id="{9ECD19A6-4F3F-15B6-5735-411CA65BA36C}"/>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 name="Freeform 39">
              <a:extLst>
                <a:ext uri="{FF2B5EF4-FFF2-40B4-BE49-F238E27FC236}">
                  <a16:creationId xmlns:a16="http://schemas.microsoft.com/office/drawing/2014/main" id="{812AA157-A92D-EA70-8BFE-88D61D0C1E14}"/>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4" name="Freeform 40">
              <a:extLst>
                <a:ext uri="{FF2B5EF4-FFF2-40B4-BE49-F238E27FC236}">
                  <a16:creationId xmlns:a16="http://schemas.microsoft.com/office/drawing/2014/main" id="{6B31E4CC-E710-8892-2E71-34DC876F651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 name="Freeform 41">
              <a:extLst>
                <a:ext uri="{FF2B5EF4-FFF2-40B4-BE49-F238E27FC236}">
                  <a16:creationId xmlns:a16="http://schemas.microsoft.com/office/drawing/2014/main" id="{85E5200A-6950-CF88-4242-8FD3D625DEA5}"/>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 name="Freeform 42">
              <a:extLst>
                <a:ext uri="{FF2B5EF4-FFF2-40B4-BE49-F238E27FC236}">
                  <a16:creationId xmlns:a16="http://schemas.microsoft.com/office/drawing/2014/main" id="{CA54D161-9EF8-78DF-1B0A-4766817848FC}"/>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 name="Freeform 44">
              <a:extLst>
                <a:ext uri="{FF2B5EF4-FFF2-40B4-BE49-F238E27FC236}">
                  <a16:creationId xmlns:a16="http://schemas.microsoft.com/office/drawing/2014/main" id="{C64272B3-20CB-3F91-8A8F-595CFB252B07}"/>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 name="Freeform 45">
              <a:extLst>
                <a:ext uri="{FF2B5EF4-FFF2-40B4-BE49-F238E27FC236}">
                  <a16:creationId xmlns:a16="http://schemas.microsoft.com/office/drawing/2014/main" id="{4E27BC89-3702-B5D8-FF7A-2A9DC0C0EC12}"/>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9" name="Freeform 46">
              <a:extLst>
                <a:ext uri="{FF2B5EF4-FFF2-40B4-BE49-F238E27FC236}">
                  <a16:creationId xmlns:a16="http://schemas.microsoft.com/office/drawing/2014/main" id="{83653270-5B66-5986-EFCD-119B007A9B56}"/>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0" name="Freeform 47">
              <a:extLst>
                <a:ext uri="{FF2B5EF4-FFF2-40B4-BE49-F238E27FC236}">
                  <a16:creationId xmlns:a16="http://schemas.microsoft.com/office/drawing/2014/main" id="{F3BF5718-BDC9-840C-4E9A-1D89A5934ADF}"/>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1" name="Freeform 48">
              <a:extLst>
                <a:ext uri="{FF2B5EF4-FFF2-40B4-BE49-F238E27FC236}">
                  <a16:creationId xmlns:a16="http://schemas.microsoft.com/office/drawing/2014/main" id="{C228B2C6-09B9-0197-99EA-39EC047DF7BD}"/>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2" name="Freeform 49">
              <a:extLst>
                <a:ext uri="{FF2B5EF4-FFF2-40B4-BE49-F238E27FC236}">
                  <a16:creationId xmlns:a16="http://schemas.microsoft.com/office/drawing/2014/main" id="{57C6648C-C0B4-BD17-D230-91DE452DAB11}"/>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3" name="Freeform 8">
              <a:extLst>
                <a:ext uri="{FF2B5EF4-FFF2-40B4-BE49-F238E27FC236}">
                  <a16:creationId xmlns:a16="http://schemas.microsoft.com/office/drawing/2014/main" id="{9AC9B6FA-998F-B567-2F39-781F57ACA705}"/>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4" name="Freeform 106">
              <a:extLst>
                <a:ext uri="{FF2B5EF4-FFF2-40B4-BE49-F238E27FC236}">
                  <a16:creationId xmlns:a16="http://schemas.microsoft.com/office/drawing/2014/main" id="{42B138FE-612F-3B50-AB2F-C13E6E2A8758}"/>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Tree>
    <p:extLst>
      <p:ext uri="{BB962C8B-B14F-4D97-AF65-F5344CB8AC3E}">
        <p14:creationId xmlns:p14="http://schemas.microsoft.com/office/powerpoint/2010/main" val="1389555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 picture">
    <p:bg>
      <p:bgPr>
        <a:solidFill>
          <a:schemeClr val="bg2"/>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76C4EAC-BBDE-1963-BD72-3BD2A47DC59C}"/>
              </a:ext>
            </a:extLst>
          </p:cNvPr>
          <p:cNvSpPr>
            <a:spLocks noGrp="1"/>
          </p:cNvSpPr>
          <p:nvPr>
            <p:ph type="ctrTitle" hasCustomPrompt="1"/>
          </p:nvPr>
        </p:nvSpPr>
        <p:spPr>
          <a:xfrm>
            <a:off x="591541" y="4529448"/>
            <a:ext cx="10866378" cy="1806056"/>
          </a:xfrm>
        </p:spPr>
        <p:txBody>
          <a:bodyPr anchor="ctr">
            <a:noAutofit/>
          </a:bodyPr>
          <a:lstStyle>
            <a:lvl1pPr algn="l">
              <a:defRPr sz="4400"/>
            </a:lvl1pPr>
          </a:lstStyle>
          <a:p>
            <a:r>
              <a:rPr lang="en-US" dirty="0"/>
              <a:t>Click to add title</a:t>
            </a:r>
          </a:p>
        </p:txBody>
      </p:sp>
      <p:sp>
        <p:nvSpPr>
          <p:cNvPr id="108" name="Picture Placeholder 107">
            <a:extLst>
              <a:ext uri="{FF2B5EF4-FFF2-40B4-BE49-F238E27FC236}">
                <a16:creationId xmlns:a16="http://schemas.microsoft.com/office/drawing/2014/main" id="{E12E6D41-7C52-E539-371E-04865B83A3FD}"/>
              </a:ext>
            </a:extLst>
          </p:cNvPr>
          <p:cNvSpPr>
            <a:spLocks noGrp="1"/>
          </p:cNvSpPr>
          <p:nvPr>
            <p:ph type="pic" sz="quarter" idx="13"/>
          </p:nvPr>
        </p:nvSpPr>
        <p:spPr>
          <a:xfrm>
            <a:off x="-4362" y="1108"/>
            <a:ext cx="12196362" cy="4491095"/>
          </a:xfrm>
          <a:custGeom>
            <a:avLst/>
            <a:gdLst>
              <a:gd name="connsiteX0" fmla="*/ 8875213 w 12196362"/>
              <a:gd name="connsiteY0" fmla="*/ 4399821 h 4491095"/>
              <a:gd name="connsiteX1" fmla="*/ 8828080 w 12196362"/>
              <a:gd name="connsiteY1" fmla="*/ 4408867 h 4491095"/>
              <a:gd name="connsiteX2" fmla="*/ 8864147 w 12196362"/>
              <a:gd name="connsiteY2" fmla="*/ 4457362 h 4491095"/>
              <a:gd name="connsiteX3" fmla="*/ 8875213 w 12196362"/>
              <a:gd name="connsiteY3" fmla="*/ 4399821 h 4491095"/>
              <a:gd name="connsiteX4" fmla="*/ 11795748 w 12196362"/>
              <a:gd name="connsiteY4" fmla="*/ 4398237 h 4491095"/>
              <a:gd name="connsiteX5" fmla="*/ 11750385 w 12196362"/>
              <a:gd name="connsiteY5" fmla="*/ 4404102 h 4491095"/>
              <a:gd name="connsiteX6" fmla="*/ 11792983 w 12196362"/>
              <a:gd name="connsiteY6" fmla="*/ 4464646 h 4491095"/>
              <a:gd name="connsiteX7" fmla="*/ 11795748 w 12196362"/>
              <a:gd name="connsiteY7" fmla="*/ 4398237 h 4491095"/>
              <a:gd name="connsiteX8" fmla="*/ 8107164 w 12196362"/>
              <a:gd name="connsiteY8" fmla="*/ 4395054 h 4491095"/>
              <a:gd name="connsiteX9" fmla="*/ 8099310 w 12196362"/>
              <a:gd name="connsiteY9" fmla="*/ 4462595 h 4491095"/>
              <a:gd name="connsiteX10" fmla="*/ 8145304 w 12196362"/>
              <a:gd name="connsiteY10" fmla="*/ 4399557 h 4491095"/>
              <a:gd name="connsiteX11" fmla="*/ 8107164 w 12196362"/>
              <a:gd name="connsiteY11" fmla="*/ 4395054 h 4491095"/>
              <a:gd name="connsiteX12" fmla="*/ 9086283 w 12196362"/>
              <a:gd name="connsiteY12" fmla="*/ 4387521 h 4491095"/>
              <a:gd name="connsiteX13" fmla="*/ 9106048 w 12196362"/>
              <a:gd name="connsiteY13" fmla="*/ 4462596 h 4491095"/>
              <a:gd name="connsiteX14" fmla="*/ 9086283 w 12196362"/>
              <a:gd name="connsiteY14" fmla="*/ 4387521 h 4491095"/>
              <a:gd name="connsiteX15" fmla="*/ 12052208 w 12196362"/>
              <a:gd name="connsiteY15" fmla="*/ 4382645 h 4491095"/>
              <a:gd name="connsiteX16" fmla="*/ 12055487 w 12196362"/>
              <a:gd name="connsiteY16" fmla="*/ 4452007 h 4491095"/>
              <a:gd name="connsiteX17" fmla="*/ 12052208 w 12196362"/>
              <a:gd name="connsiteY17" fmla="*/ 4382645 h 4491095"/>
              <a:gd name="connsiteX18" fmla="*/ 8337035 w 12196362"/>
              <a:gd name="connsiteY18" fmla="*/ 4373903 h 4491095"/>
              <a:gd name="connsiteX19" fmla="*/ 8289800 w 12196362"/>
              <a:gd name="connsiteY19" fmla="*/ 4378484 h 4491095"/>
              <a:gd name="connsiteX20" fmla="*/ 8332425 w 12196362"/>
              <a:gd name="connsiteY20" fmla="*/ 4438931 h 4491095"/>
              <a:gd name="connsiteX21" fmla="*/ 8337035 w 12196362"/>
              <a:gd name="connsiteY21" fmla="*/ 4373903 h 4491095"/>
              <a:gd name="connsiteX22" fmla="*/ 10891040 w 12196362"/>
              <a:gd name="connsiteY22" fmla="*/ 4371914 h 4491095"/>
              <a:gd name="connsiteX23" fmla="*/ 10897045 w 12196362"/>
              <a:gd name="connsiteY23" fmla="*/ 4435667 h 4491095"/>
              <a:gd name="connsiteX24" fmla="*/ 10936469 w 12196362"/>
              <a:gd name="connsiteY24" fmla="*/ 4375220 h 4491095"/>
              <a:gd name="connsiteX25" fmla="*/ 10891040 w 12196362"/>
              <a:gd name="connsiteY25" fmla="*/ 4371914 h 4491095"/>
              <a:gd name="connsiteX26" fmla="*/ 7408266 w 12196362"/>
              <a:gd name="connsiteY26" fmla="*/ 4370174 h 4491095"/>
              <a:gd name="connsiteX27" fmla="*/ 7403419 w 12196362"/>
              <a:gd name="connsiteY27" fmla="*/ 4441618 h 4491095"/>
              <a:gd name="connsiteX28" fmla="*/ 7423116 w 12196362"/>
              <a:gd name="connsiteY28" fmla="*/ 4378112 h 4491095"/>
              <a:gd name="connsiteX29" fmla="*/ 7408266 w 12196362"/>
              <a:gd name="connsiteY29" fmla="*/ 4370174 h 4491095"/>
              <a:gd name="connsiteX30" fmla="*/ 10162620 w 12196362"/>
              <a:gd name="connsiteY30" fmla="*/ 4370052 h 4491095"/>
              <a:gd name="connsiteX31" fmla="*/ 10116199 w 12196362"/>
              <a:gd name="connsiteY31" fmla="*/ 4380992 h 4491095"/>
              <a:gd name="connsiteX32" fmla="*/ 10162158 w 12196362"/>
              <a:gd name="connsiteY32" fmla="*/ 4444642 h 4491095"/>
              <a:gd name="connsiteX33" fmla="*/ 10162620 w 12196362"/>
              <a:gd name="connsiteY33" fmla="*/ 4370052 h 4491095"/>
              <a:gd name="connsiteX34" fmla="*/ 8574792 w 12196362"/>
              <a:gd name="connsiteY34" fmla="*/ 4369568 h 4491095"/>
              <a:gd name="connsiteX35" fmla="*/ 8574792 w 12196362"/>
              <a:gd name="connsiteY35" fmla="*/ 4438930 h 4491095"/>
              <a:gd name="connsiteX36" fmla="*/ 8574792 w 12196362"/>
              <a:gd name="connsiteY36" fmla="*/ 4369568 h 4491095"/>
              <a:gd name="connsiteX37" fmla="*/ 10389169 w 12196362"/>
              <a:gd name="connsiteY37" fmla="*/ 4368333 h 4491095"/>
              <a:gd name="connsiteX38" fmla="*/ 10359025 w 12196362"/>
              <a:gd name="connsiteY38" fmla="*/ 4405575 h 4491095"/>
              <a:gd name="connsiteX39" fmla="*/ 10414980 w 12196362"/>
              <a:gd name="connsiteY39" fmla="*/ 4439012 h 4491095"/>
              <a:gd name="connsiteX40" fmla="*/ 10389169 w 12196362"/>
              <a:gd name="connsiteY40" fmla="*/ 4368333 h 4491095"/>
              <a:gd name="connsiteX41" fmla="*/ 9885248 w 12196362"/>
              <a:gd name="connsiteY41" fmla="*/ 4368305 h 4491095"/>
              <a:gd name="connsiteX42" fmla="*/ 9891215 w 12196362"/>
              <a:gd name="connsiteY42" fmla="*/ 4429954 h 4491095"/>
              <a:gd name="connsiteX43" fmla="*/ 9930379 w 12196362"/>
              <a:gd name="connsiteY43" fmla="*/ 4372110 h 4491095"/>
              <a:gd name="connsiteX44" fmla="*/ 9885248 w 12196362"/>
              <a:gd name="connsiteY44" fmla="*/ 4368305 h 4491095"/>
              <a:gd name="connsiteX45" fmla="*/ 7856713 w 12196362"/>
              <a:gd name="connsiteY45" fmla="*/ 4365469 h 4491095"/>
              <a:gd name="connsiteX46" fmla="*/ 7816857 w 12196362"/>
              <a:gd name="connsiteY46" fmla="*/ 4381400 h 4491095"/>
              <a:gd name="connsiteX47" fmla="*/ 7856251 w 12196362"/>
              <a:gd name="connsiteY47" fmla="*/ 4426919 h 4491095"/>
              <a:gd name="connsiteX48" fmla="*/ 7856713 w 12196362"/>
              <a:gd name="connsiteY48" fmla="*/ 4365469 h 4491095"/>
              <a:gd name="connsiteX49" fmla="*/ 11577057 w 12196362"/>
              <a:gd name="connsiteY49" fmla="*/ 4361931 h 4491095"/>
              <a:gd name="connsiteX50" fmla="*/ 11580336 w 12196362"/>
              <a:gd name="connsiteY50" fmla="*/ 4431293 h 4491095"/>
              <a:gd name="connsiteX51" fmla="*/ 11577057 w 12196362"/>
              <a:gd name="connsiteY51" fmla="*/ 4361931 h 4491095"/>
              <a:gd name="connsiteX52" fmla="*/ 9395903 w 12196362"/>
              <a:gd name="connsiteY52" fmla="*/ 4360405 h 4491095"/>
              <a:gd name="connsiteX53" fmla="*/ 9348770 w 12196362"/>
              <a:gd name="connsiteY53" fmla="*/ 4369451 h 4491095"/>
              <a:gd name="connsiteX54" fmla="*/ 9384837 w 12196362"/>
              <a:gd name="connsiteY54" fmla="*/ 4417946 h 4491095"/>
              <a:gd name="connsiteX55" fmla="*/ 9395903 w 12196362"/>
              <a:gd name="connsiteY55" fmla="*/ 4360405 h 4491095"/>
              <a:gd name="connsiteX56" fmla="*/ 10651295 w 12196362"/>
              <a:gd name="connsiteY56" fmla="*/ 4359777 h 4491095"/>
              <a:gd name="connsiteX57" fmla="*/ 10657857 w 12196362"/>
              <a:gd name="connsiteY57" fmla="*/ 4438357 h 4491095"/>
              <a:gd name="connsiteX58" fmla="*/ 10651295 w 12196362"/>
              <a:gd name="connsiteY58" fmla="*/ 4359777 h 4491095"/>
              <a:gd name="connsiteX59" fmla="*/ 5778476 w 12196362"/>
              <a:gd name="connsiteY59" fmla="*/ 4359708 h 4491095"/>
              <a:gd name="connsiteX60" fmla="*/ 5758052 w 12196362"/>
              <a:gd name="connsiteY60" fmla="*/ 4367398 h 4491095"/>
              <a:gd name="connsiteX61" fmla="*/ 5731720 w 12196362"/>
              <a:gd name="connsiteY61" fmla="*/ 4379475 h 4491095"/>
              <a:gd name="connsiteX62" fmla="*/ 5777801 w 12196362"/>
              <a:gd name="connsiteY62" fmla="*/ 4424765 h 4491095"/>
              <a:gd name="connsiteX63" fmla="*/ 5778476 w 12196362"/>
              <a:gd name="connsiteY63" fmla="*/ 4359708 h 4491095"/>
              <a:gd name="connsiteX64" fmla="*/ 7200065 w 12196362"/>
              <a:gd name="connsiteY64" fmla="*/ 4354063 h 4491095"/>
              <a:gd name="connsiteX65" fmla="*/ 7190217 w 12196362"/>
              <a:gd name="connsiteY65" fmla="*/ 4432402 h 4491095"/>
              <a:gd name="connsiteX66" fmla="*/ 7200065 w 12196362"/>
              <a:gd name="connsiteY66" fmla="*/ 4354063 h 4491095"/>
              <a:gd name="connsiteX67" fmla="*/ 6553320 w 12196362"/>
              <a:gd name="connsiteY67" fmla="*/ 4350800 h 4491095"/>
              <a:gd name="connsiteX68" fmla="*/ 6540261 w 12196362"/>
              <a:gd name="connsiteY68" fmla="*/ 4429139 h 4491095"/>
              <a:gd name="connsiteX69" fmla="*/ 6553320 w 12196362"/>
              <a:gd name="connsiteY69" fmla="*/ 4350800 h 4491095"/>
              <a:gd name="connsiteX70" fmla="*/ 11151209 w 12196362"/>
              <a:gd name="connsiteY70" fmla="*/ 4344699 h 4491095"/>
              <a:gd name="connsiteX71" fmla="*/ 11154503 w 12196362"/>
              <a:gd name="connsiteY71" fmla="*/ 4417325 h 4491095"/>
              <a:gd name="connsiteX72" fmla="*/ 11151209 w 12196362"/>
              <a:gd name="connsiteY72" fmla="*/ 4344699 h 4491095"/>
              <a:gd name="connsiteX73" fmla="*/ 11365866 w 12196362"/>
              <a:gd name="connsiteY73" fmla="*/ 4343621 h 4491095"/>
              <a:gd name="connsiteX74" fmla="*/ 11330914 w 12196362"/>
              <a:gd name="connsiteY74" fmla="*/ 4412771 h 4491095"/>
              <a:gd name="connsiteX75" fmla="*/ 11399592 w 12196362"/>
              <a:gd name="connsiteY75" fmla="*/ 4358469 h 4491095"/>
              <a:gd name="connsiteX76" fmla="*/ 11365866 w 12196362"/>
              <a:gd name="connsiteY76" fmla="*/ 4343621 h 4491095"/>
              <a:gd name="connsiteX77" fmla="*/ 7620828 w 12196362"/>
              <a:gd name="connsiteY77" fmla="*/ 4343430 h 4491095"/>
              <a:gd name="connsiteX78" fmla="*/ 7577330 w 12196362"/>
              <a:gd name="connsiteY78" fmla="*/ 4356991 h 4491095"/>
              <a:gd name="connsiteX79" fmla="*/ 7613441 w 12196362"/>
              <a:gd name="connsiteY79" fmla="*/ 4414449 h 4491095"/>
              <a:gd name="connsiteX80" fmla="*/ 7620828 w 12196362"/>
              <a:gd name="connsiteY80" fmla="*/ 4343430 h 4491095"/>
              <a:gd name="connsiteX81" fmla="*/ 5978936 w 12196362"/>
              <a:gd name="connsiteY81" fmla="*/ 4342251 h 4491095"/>
              <a:gd name="connsiteX82" fmla="*/ 5969148 w 12196362"/>
              <a:gd name="connsiteY82" fmla="*/ 4417326 h 4491095"/>
              <a:gd name="connsiteX83" fmla="*/ 5978936 w 12196362"/>
              <a:gd name="connsiteY83" fmla="*/ 4342251 h 4491095"/>
              <a:gd name="connsiteX84" fmla="*/ 5328580 w 12196362"/>
              <a:gd name="connsiteY84" fmla="*/ 4340716 h 4491095"/>
              <a:gd name="connsiteX85" fmla="*/ 5331858 w 12196362"/>
              <a:gd name="connsiteY85" fmla="*/ 4410078 h 4491095"/>
              <a:gd name="connsiteX86" fmla="*/ 5328580 w 12196362"/>
              <a:gd name="connsiteY86" fmla="*/ 4340716 h 4491095"/>
              <a:gd name="connsiteX87" fmla="*/ 6156176 w 12196362"/>
              <a:gd name="connsiteY87" fmla="*/ 4340411 h 4491095"/>
              <a:gd name="connsiteX88" fmla="*/ 6112132 w 12196362"/>
              <a:gd name="connsiteY88" fmla="*/ 4352629 h 4491095"/>
              <a:gd name="connsiteX89" fmla="*/ 6151556 w 12196362"/>
              <a:gd name="connsiteY89" fmla="*/ 4409774 h 4491095"/>
              <a:gd name="connsiteX90" fmla="*/ 6156176 w 12196362"/>
              <a:gd name="connsiteY90" fmla="*/ 4340411 h 4491095"/>
              <a:gd name="connsiteX91" fmla="*/ 6727825 w 12196362"/>
              <a:gd name="connsiteY91" fmla="*/ 4339022 h 4491095"/>
              <a:gd name="connsiteX92" fmla="*/ 6701787 w 12196362"/>
              <a:gd name="connsiteY92" fmla="*/ 4345509 h 4491095"/>
              <a:gd name="connsiteX93" fmla="*/ 6744411 w 12196362"/>
              <a:gd name="connsiteY93" fmla="*/ 4406289 h 4491095"/>
              <a:gd name="connsiteX94" fmla="*/ 6727825 w 12196362"/>
              <a:gd name="connsiteY94" fmla="*/ 4339022 h 4491095"/>
              <a:gd name="connsiteX95" fmla="*/ 5107731 w 12196362"/>
              <a:gd name="connsiteY95" fmla="*/ 4337851 h 4491095"/>
              <a:gd name="connsiteX96" fmla="*/ 5062370 w 12196362"/>
              <a:gd name="connsiteY96" fmla="*/ 4343716 h 4491095"/>
              <a:gd name="connsiteX97" fmla="*/ 5104967 w 12196362"/>
              <a:gd name="connsiteY97" fmla="*/ 4404260 h 4491095"/>
              <a:gd name="connsiteX98" fmla="*/ 5107731 w 12196362"/>
              <a:gd name="connsiteY98" fmla="*/ 4337851 h 4491095"/>
              <a:gd name="connsiteX99" fmla="*/ 6338461 w 12196362"/>
              <a:gd name="connsiteY99" fmla="*/ 4337452 h 4491095"/>
              <a:gd name="connsiteX100" fmla="*/ 6341760 w 12196362"/>
              <a:gd name="connsiteY100" fmla="*/ 4419055 h 4491095"/>
              <a:gd name="connsiteX101" fmla="*/ 6338461 w 12196362"/>
              <a:gd name="connsiteY101" fmla="*/ 4337452 h 4491095"/>
              <a:gd name="connsiteX102" fmla="*/ 2193029 w 12196362"/>
              <a:gd name="connsiteY102" fmla="*/ 4335925 h 4491095"/>
              <a:gd name="connsiteX103" fmla="*/ 2145897 w 12196362"/>
              <a:gd name="connsiteY103" fmla="*/ 4344971 h 4491095"/>
              <a:gd name="connsiteX104" fmla="*/ 2181964 w 12196362"/>
              <a:gd name="connsiteY104" fmla="*/ 4393466 h 4491095"/>
              <a:gd name="connsiteX105" fmla="*/ 2193029 w 12196362"/>
              <a:gd name="connsiteY105" fmla="*/ 4335925 h 4491095"/>
              <a:gd name="connsiteX106" fmla="*/ 1419152 w 12196362"/>
              <a:gd name="connsiteY106" fmla="*/ 4334669 h 4491095"/>
              <a:gd name="connsiteX107" fmla="*/ 1411298 w 12196362"/>
              <a:gd name="connsiteY107" fmla="*/ 4402210 h 4491095"/>
              <a:gd name="connsiteX108" fmla="*/ 1457292 w 12196362"/>
              <a:gd name="connsiteY108" fmla="*/ 4339172 h 4491095"/>
              <a:gd name="connsiteX109" fmla="*/ 1419152 w 12196362"/>
              <a:gd name="connsiteY109" fmla="*/ 4334669 h 4491095"/>
              <a:gd name="connsiteX110" fmla="*/ 5548044 w 12196362"/>
              <a:gd name="connsiteY110" fmla="*/ 4334188 h 4491095"/>
              <a:gd name="connsiteX111" fmla="*/ 5534955 w 12196362"/>
              <a:gd name="connsiteY111" fmla="*/ 4413342 h 4491095"/>
              <a:gd name="connsiteX112" fmla="*/ 5548044 w 12196362"/>
              <a:gd name="connsiteY112" fmla="*/ 4334188 h 4491095"/>
              <a:gd name="connsiteX113" fmla="*/ 9624091 w 12196362"/>
              <a:gd name="connsiteY113" fmla="*/ 4332846 h 4491095"/>
              <a:gd name="connsiteX114" fmla="*/ 9643823 w 12196362"/>
              <a:gd name="connsiteY114" fmla="*/ 4411185 h 4491095"/>
              <a:gd name="connsiteX115" fmla="*/ 9624091 w 12196362"/>
              <a:gd name="connsiteY115" fmla="*/ 4332846 h 4491095"/>
              <a:gd name="connsiteX116" fmla="*/ 2398272 w 12196362"/>
              <a:gd name="connsiteY116" fmla="*/ 4327136 h 4491095"/>
              <a:gd name="connsiteX117" fmla="*/ 2418038 w 12196362"/>
              <a:gd name="connsiteY117" fmla="*/ 4402211 h 4491095"/>
              <a:gd name="connsiteX118" fmla="*/ 2398272 w 12196362"/>
              <a:gd name="connsiteY118" fmla="*/ 4327136 h 4491095"/>
              <a:gd name="connsiteX119" fmla="*/ 6961081 w 12196362"/>
              <a:gd name="connsiteY119" fmla="*/ 4323961 h 4491095"/>
              <a:gd name="connsiteX120" fmla="*/ 6977441 w 12196362"/>
              <a:gd name="connsiteY120" fmla="*/ 4390452 h 4491095"/>
              <a:gd name="connsiteX121" fmla="*/ 6961081 w 12196362"/>
              <a:gd name="connsiteY121" fmla="*/ 4323961 h 4491095"/>
              <a:gd name="connsiteX122" fmla="*/ 1649023 w 12196362"/>
              <a:gd name="connsiteY122" fmla="*/ 4313518 h 4491095"/>
              <a:gd name="connsiteX123" fmla="*/ 1601788 w 12196362"/>
              <a:gd name="connsiteY123" fmla="*/ 4318099 h 4491095"/>
              <a:gd name="connsiteX124" fmla="*/ 1644412 w 12196362"/>
              <a:gd name="connsiteY124" fmla="*/ 4378546 h 4491095"/>
              <a:gd name="connsiteX125" fmla="*/ 1649023 w 12196362"/>
              <a:gd name="connsiteY125" fmla="*/ 4313518 h 4491095"/>
              <a:gd name="connsiteX126" fmla="*/ 4203020 w 12196362"/>
              <a:gd name="connsiteY126" fmla="*/ 4311529 h 4491095"/>
              <a:gd name="connsiteX127" fmla="*/ 4209027 w 12196362"/>
              <a:gd name="connsiteY127" fmla="*/ 4375282 h 4491095"/>
              <a:gd name="connsiteX128" fmla="*/ 4248450 w 12196362"/>
              <a:gd name="connsiteY128" fmla="*/ 4314835 h 4491095"/>
              <a:gd name="connsiteX129" fmla="*/ 4203020 w 12196362"/>
              <a:gd name="connsiteY129" fmla="*/ 4311529 h 4491095"/>
              <a:gd name="connsiteX130" fmla="*/ 720255 w 12196362"/>
              <a:gd name="connsiteY130" fmla="*/ 4309789 h 4491095"/>
              <a:gd name="connsiteX131" fmla="*/ 715408 w 12196362"/>
              <a:gd name="connsiteY131" fmla="*/ 4381233 h 4491095"/>
              <a:gd name="connsiteX132" fmla="*/ 735104 w 12196362"/>
              <a:gd name="connsiteY132" fmla="*/ 4317727 h 4491095"/>
              <a:gd name="connsiteX133" fmla="*/ 720255 w 12196362"/>
              <a:gd name="connsiteY133" fmla="*/ 4309789 h 4491095"/>
              <a:gd name="connsiteX134" fmla="*/ 3474610 w 12196362"/>
              <a:gd name="connsiteY134" fmla="*/ 4309667 h 4491095"/>
              <a:gd name="connsiteX135" fmla="*/ 3428188 w 12196362"/>
              <a:gd name="connsiteY135" fmla="*/ 4320607 h 4491095"/>
              <a:gd name="connsiteX136" fmla="*/ 3474149 w 12196362"/>
              <a:gd name="connsiteY136" fmla="*/ 4384257 h 4491095"/>
              <a:gd name="connsiteX137" fmla="*/ 3474610 w 12196362"/>
              <a:gd name="connsiteY137" fmla="*/ 4309667 h 4491095"/>
              <a:gd name="connsiteX138" fmla="*/ 1886780 w 12196362"/>
              <a:gd name="connsiteY138" fmla="*/ 4309183 h 4491095"/>
              <a:gd name="connsiteX139" fmla="*/ 1886780 w 12196362"/>
              <a:gd name="connsiteY139" fmla="*/ 4378545 h 4491095"/>
              <a:gd name="connsiteX140" fmla="*/ 1886780 w 12196362"/>
              <a:gd name="connsiteY140" fmla="*/ 4309183 h 4491095"/>
              <a:gd name="connsiteX141" fmla="*/ 3196126 w 12196362"/>
              <a:gd name="connsiteY141" fmla="*/ 4308982 h 4491095"/>
              <a:gd name="connsiteX142" fmla="*/ 3202093 w 12196362"/>
              <a:gd name="connsiteY142" fmla="*/ 4370631 h 4491095"/>
              <a:gd name="connsiteX143" fmla="*/ 3241256 w 12196362"/>
              <a:gd name="connsiteY143" fmla="*/ 4312787 h 4491095"/>
              <a:gd name="connsiteX144" fmla="*/ 3196126 w 12196362"/>
              <a:gd name="connsiteY144" fmla="*/ 4308982 h 4491095"/>
              <a:gd name="connsiteX145" fmla="*/ 3701156 w 12196362"/>
              <a:gd name="connsiteY145" fmla="*/ 4307948 h 4491095"/>
              <a:gd name="connsiteX146" fmla="*/ 3671012 w 12196362"/>
              <a:gd name="connsiteY146" fmla="*/ 4345190 h 4491095"/>
              <a:gd name="connsiteX147" fmla="*/ 3726967 w 12196362"/>
              <a:gd name="connsiteY147" fmla="*/ 4378627 h 4491095"/>
              <a:gd name="connsiteX148" fmla="*/ 3701156 w 12196362"/>
              <a:gd name="connsiteY148" fmla="*/ 4307948 h 4491095"/>
              <a:gd name="connsiteX149" fmla="*/ 1168700 w 12196362"/>
              <a:gd name="connsiteY149" fmla="*/ 4305084 h 4491095"/>
              <a:gd name="connsiteX150" fmla="*/ 1128845 w 12196362"/>
              <a:gd name="connsiteY150" fmla="*/ 4321015 h 4491095"/>
              <a:gd name="connsiteX151" fmla="*/ 1168239 w 12196362"/>
              <a:gd name="connsiteY151" fmla="*/ 4366534 h 4491095"/>
              <a:gd name="connsiteX152" fmla="*/ 1168700 w 12196362"/>
              <a:gd name="connsiteY152" fmla="*/ 4305084 h 4491095"/>
              <a:gd name="connsiteX153" fmla="*/ 4889040 w 12196362"/>
              <a:gd name="connsiteY153" fmla="*/ 4301546 h 4491095"/>
              <a:gd name="connsiteX154" fmla="*/ 4892317 w 12196362"/>
              <a:gd name="connsiteY154" fmla="*/ 4370908 h 4491095"/>
              <a:gd name="connsiteX155" fmla="*/ 4889040 w 12196362"/>
              <a:gd name="connsiteY155" fmla="*/ 4301546 h 4491095"/>
              <a:gd name="connsiteX156" fmla="*/ 2707891 w 12196362"/>
              <a:gd name="connsiteY156" fmla="*/ 4300020 h 4491095"/>
              <a:gd name="connsiteX157" fmla="*/ 2660758 w 12196362"/>
              <a:gd name="connsiteY157" fmla="*/ 4309066 h 4491095"/>
              <a:gd name="connsiteX158" fmla="*/ 2696825 w 12196362"/>
              <a:gd name="connsiteY158" fmla="*/ 4357561 h 4491095"/>
              <a:gd name="connsiteX159" fmla="*/ 2707891 w 12196362"/>
              <a:gd name="connsiteY159" fmla="*/ 4300020 h 4491095"/>
              <a:gd name="connsiteX160" fmla="*/ 3963282 w 12196362"/>
              <a:gd name="connsiteY160" fmla="*/ 4299392 h 4491095"/>
              <a:gd name="connsiteX161" fmla="*/ 3969844 w 12196362"/>
              <a:gd name="connsiteY161" fmla="*/ 4377972 h 4491095"/>
              <a:gd name="connsiteX162" fmla="*/ 3963282 w 12196362"/>
              <a:gd name="connsiteY162" fmla="*/ 4299392 h 4491095"/>
              <a:gd name="connsiteX163" fmla="*/ 512053 w 12196362"/>
              <a:gd name="connsiteY163" fmla="*/ 4293678 h 4491095"/>
              <a:gd name="connsiteX164" fmla="*/ 502205 w 12196362"/>
              <a:gd name="connsiteY164" fmla="*/ 4372017 h 4491095"/>
              <a:gd name="connsiteX165" fmla="*/ 512053 w 12196362"/>
              <a:gd name="connsiteY165" fmla="*/ 4293678 h 4491095"/>
              <a:gd name="connsiteX166" fmla="*/ 4463191 w 12196362"/>
              <a:gd name="connsiteY166" fmla="*/ 4284314 h 4491095"/>
              <a:gd name="connsiteX167" fmla="*/ 4466486 w 12196362"/>
              <a:gd name="connsiteY167" fmla="*/ 4356940 h 4491095"/>
              <a:gd name="connsiteX168" fmla="*/ 4463191 w 12196362"/>
              <a:gd name="connsiteY168" fmla="*/ 4284314 h 4491095"/>
              <a:gd name="connsiteX169" fmla="*/ 4677850 w 12196362"/>
              <a:gd name="connsiteY169" fmla="*/ 4283236 h 4491095"/>
              <a:gd name="connsiteX170" fmla="*/ 4642898 w 12196362"/>
              <a:gd name="connsiteY170" fmla="*/ 4352386 h 4491095"/>
              <a:gd name="connsiteX171" fmla="*/ 4711575 w 12196362"/>
              <a:gd name="connsiteY171" fmla="*/ 4298084 h 4491095"/>
              <a:gd name="connsiteX172" fmla="*/ 4677850 w 12196362"/>
              <a:gd name="connsiteY172" fmla="*/ 4283236 h 4491095"/>
              <a:gd name="connsiteX173" fmla="*/ 932815 w 12196362"/>
              <a:gd name="connsiteY173" fmla="*/ 4283045 h 4491095"/>
              <a:gd name="connsiteX174" fmla="*/ 889317 w 12196362"/>
              <a:gd name="connsiteY174" fmla="*/ 4296606 h 4491095"/>
              <a:gd name="connsiteX175" fmla="*/ 925429 w 12196362"/>
              <a:gd name="connsiteY175" fmla="*/ 4354064 h 4491095"/>
              <a:gd name="connsiteX176" fmla="*/ 932815 w 12196362"/>
              <a:gd name="connsiteY176" fmla="*/ 4283045 h 4491095"/>
              <a:gd name="connsiteX177" fmla="*/ 63124 w 12196362"/>
              <a:gd name="connsiteY177" fmla="*/ 4276190 h 4491095"/>
              <a:gd name="connsiteX178" fmla="*/ 37086 w 12196362"/>
              <a:gd name="connsiteY178" fmla="*/ 4282677 h 4491095"/>
              <a:gd name="connsiteX179" fmla="*/ 79710 w 12196362"/>
              <a:gd name="connsiteY179" fmla="*/ 4343457 h 4491095"/>
              <a:gd name="connsiteX180" fmla="*/ 63124 w 12196362"/>
              <a:gd name="connsiteY180" fmla="*/ 4276190 h 4491095"/>
              <a:gd name="connsiteX181" fmla="*/ 2936080 w 12196362"/>
              <a:gd name="connsiteY181" fmla="*/ 4272461 h 4491095"/>
              <a:gd name="connsiteX182" fmla="*/ 2955813 w 12196362"/>
              <a:gd name="connsiteY182" fmla="*/ 4350800 h 4491095"/>
              <a:gd name="connsiteX183" fmla="*/ 2936080 w 12196362"/>
              <a:gd name="connsiteY183" fmla="*/ 4272461 h 4491095"/>
              <a:gd name="connsiteX184" fmla="*/ 273069 w 12196362"/>
              <a:gd name="connsiteY184" fmla="*/ 4263576 h 4491095"/>
              <a:gd name="connsiteX185" fmla="*/ 289429 w 12196362"/>
              <a:gd name="connsiteY185" fmla="*/ 4330067 h 4491095"/>
              <a:gd name="connsiteX186" fmla="*/ 273069 w 12196362"/>
              <a:gd name="connsiteY186" fmla="*/ 4263576 h 4491095"/>
              <a:gd name="connsiteX187" fmla="*/ 0 w 12196362"/>
              <a:gd name="connsiteY187" fmla="*/ 0 h 4491095"/>
              <a:gd name="connsiteX188" fmla="*/ 12196362 w 12196362"/>
              <a:gd name="connsiteY188" fmla="*/ 0 h 4491095"/>
              <a:gd name="connsiteX189" fmla="*/ 12196362 w 12196362"/>
              <a:gd name="connsiteY189" fmla="*/ 4491095 h 4491095"/>
              <a:gd name="connsiteX190" fmla="*/ 0 w 12196362"/>
              <a:gd name="connsiteY190" fmla="*/ 4491095 h 4491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12196362" h="4491095">
                <a:moveTo>
                  <a:pt x="8875213" y="4399821"/>
                </a:moveTo>
                <a:cubicBezTo>
                  <a:pt x="8861688" y="4398259"/>
                  <a:pt x="8845294" y="4400532"/>
                  <a:pt x="8828080" y="4408867"/>
                </a:cubicBezTo>
                <a:cubicBezTo>
                  <a:pt x="8821522" y="4430083"/>
                  <a:pt x="8837916" y="4460393"/>
                  <a:pt x="8864147" y="4457362"/>
                </a:cubicBezTo>
                <a:cubicBezTo>
                  <a:pt x="8930543" y="4443723"/>
                  <a:pt x="8915788" y="4404510"/>
                  <a:pt x="8875213" y="4399821"/>
                </a:cubicBezTo>
                <a:close/>
                <a:moveTo>
                  <a:pt x="11795748" y="4398237"/>
                </a:moveTo>
                <a:cubicBezTo>
                  <a:pt x="11781924" y="4396534"/>
                  <a:pt x="11765950" y="4398047"/>
                  <a:pt x="11750385" y="4404102"/>
                </a:cubicBezTo>
                <a:cubicBezTo>
                  <a:pt x="11740555" y="4422265"/>
                  <a:pt x="11766769" y="4473727"/>
                  <a:pt x="11792983" y="4464646"/>
                </a:cubicBezTo>
                <a:cubicBezTo>
                  <a:pt x="11859338" y="4437401"/>
                  <a:pt x="11837220" y="4403345"/>
                  <a:pt x="11795748" y="4398237"/>
                </a:cubicBezTo>
                <a:close/>
                <a:moveTo>
                  <a:pt x="8107164" y="4395054"/>
                </a:moveTo>
                <a:cubicBezTo>
                  <a:pt x="8072206" y="4400682"/>
                  <a:pt x="8052494" y="4433327"/>
                  <a:pt x="8099310" y="4462595"/>
                </a:cubicBezTo>
                <a:cubicBezTo>
                  <a:pt x="8145304" y="4462595"/>
                  <a:pt x="8171586" y="4438580"/>
                  <a:pt x="8145304" y="4399557"/>
                </a:cubicBezTo>
                <a:cubicBezTo>
                  <a:pt x="8132163" y="4394304"/>
                  <a:pt x="8118816" y="4393178"/>
                  <a:pt x="8107164" y="4395054"/>
                </a:cubicBezTo>
                <a:close/>
                <a:moveTo>
                  <a:pt x="9086283" y="4387521"/>
                </a:moveTo>
                <a:cubicBezTo>
                  <a:pt x="9030281" y="4399533"/>
                  <a:pt x="9076400" y="4459593"/>
                  <a:pt x="9106048" y="4462596"/>
                </a:cubicBezTo>
                <a:cubicBezTo>
                  <a:pt x="9181816" y="4435569"/>
                  <a:pt x="9148874" y="4393527"/>
                  <a:pt x="9086283" y="4387521"/>
                </a:cubicBezTo>
                <a:close/>
                <a:moveTo>
                  <a:pt x="12052208" y="4382645"/>
                </a:moveTo>
                <a:cubicBezTo>
                  <a:pt x="12009584" y="4391692"/>
                  <a:pt x="12003026" y="4452007"/>
                  <a:pt x="12055487" y="4452007"/>
                </a:cubicBezTo>
                <a:cubicBezTo>
                  <a:pt x="12114506" y="4442960"/>
                  <a:pt x="12134179" y="4385661"/>
                  <a:pt x="12052208" y="4382645"/>
                </a:cubicBezTo>
                <a:close/>
                <a:moveTo>
                  <a:pt x="8337035" y="4373903"/>
                </a:moveTo>
                <a:cubicBezTo>
                  <a:pt x="8323408" y="4372062"/>
                  <a:pt x="8307014" y="4373195"/>
                  <a:pt x="8289800" y="4378484"/>
                </a:cubicBezTo>
                <a:cubicBezTo>
                  <a:pt x="8283242" y="4405685"/>
                  <a:pt x="8302915" y="4438931"/>
                  <a:pt x="8332425" y="4438931"/>
                </a:cubicBezTo>
                <a:cubicBezTo>
                  <a:pt x="8393902" y="4411730"/>
                  <a:pt x="8377918" y="4379429"/>
                  <a:pt x="8337035" y="4373903"/>
                </a:cubicBezTo>
                <a:close/>
                <a:moveTo>
                  <a:pt x="10891040" y="4371914"/>
                </a:moveTo>
                <a:cubicBezTo>
                  <a:pt x="10853310" y="4379565"/>
                  <a:pt x="10842838" y="4415266"/>
                  <a:pt x="10897045" y="4435667"/>
                </a:cubicBezTo>
                <a:cubicBezTo>
                  <a:pt x="10936469" y="4432644"/>
                  <a:pt x="10959466" y="4411488"/>
                  <a:pt x="10936469" y="4375220"/>
                </a:cubicBezTo>
                <a:cubicBezTo>
                  <a:pt x="10919221" y="4369931"/>
                  <a:pt x="10903616" y="4369364"/>
                  <a:pt x="10891040" y="4371914"/>
                </a:cubicBezTo>
                <a:close/>
                <a:moveTo>
                  <a:pt x="7408266" y="4370174"/>
                </a:moveTo>
                <a:cubicBezTo>
                  <a:pt x="7376490" y="4363889"/>
                  <a:pt x="7366077" y="4436325"/>
                  <a:pt x="7403419" y="4441618"/>
                </a:cubicBezTo>
                <a:cubicBezTo>
                  <a:pt x="7459227" y="4444642"/>
                  <a:pt x="7505187" y="4359967"/>
                  <a:pt x="7423116" y="4378112"/>
                </a:cubicBezTo>
                <a:cubicBezTo>
                  <a:pt x="7417782" y="4373576"/>
                  <a:pt x="7412806" y="4371071"/>
                  <a:pt x="7408266" y="4370174"/>
                </a:cubicBezTo>
                <a:close/>
                <a:moveTo>
                  <a:pt x="10162620" y="4370052"/>
                </a:moveTo>
                <a:cubicBezTo>
                  <a:pt x="10148207" y="4367731"/>
                  <a:pt x="10131792" y="4370384"/>
                  <a:pt x="10116199" y="4380992"/>
                </a:cubicBezTo>
                <a:cubicBezTo>
                  <a:pt x="10109633" y="4408270"/>
                  <a:pt x="10135896" y="4441611"/>
                  <a:pt x="10162158" y="4444642"/>
                </a:cubicBezTo>
                <a:cubicBezTo>
                  <a:pt x="10231098" y="4428729"/>
                  <a:pt x="10205861" y="4377014"/>
                  <a:pt x="10162620" y="4370052"/>
                </a:cubicBezTo>
                <a:close/>
                <a:moveTo>
                  <a:pt x="8574792" y="4369568"/>
                </a:moveTo>
                <a:cubicBezTo>
                  <a:pt x="8535528" y="4375599"/>
                  <a:pt x="8532256" y="4435914"/>
                  <a:pt x="8574792" y="4438930"/>
                </a:cubicBezTo>
                <a:cubicBezTo>
                  <a:pt x="8643504" y="4432898"/>
                  <a:pt x="8659864" y="4369568"/>
                  <a:pt x="8574792" y="4369568"/>
                </a:cubicBezTo>
                <a:close/>
                <a:moveTo>
                  <a:pt x="10389169" y="4368333"/>
                </a:moveTo>
                <a:cubicBezTo>
                  <a:pt x="10372756" y="4366962"/>
                  <a:pt x="10357790" y="4377078"/>
                  <a:pt x="10359025" y="4405575"/>
                </a:cubicBezTo>
                <a:cubicBezTo>
                  <a:pt x="10362316" y="4451171"/>
                  <a:pt x="10352442" y="4439012"/>
                  <a:pt x="10414980" y="4439012"/>
                </a:cubicBezTo>
                <a:cubicBezTo>
                  <a:pt x="10447895" y="4404815"/>
                  <a:pt x="10416523" y="4370619"/>
                  <a:pt x="10389169" y="4368333"/>
                </a:cubicBezTo>
                <a:close/>
                <a:moveTo>
                  <a:pt x="9885248" y="4368305"/>
                </a:moveTo>
                <a:cubicBezTo>
                  <a:pt x="9847766" y="4375155"/>
                  <a:pt x="9837363" y="4409404"/>
                  <a:pt x="9891215" y="4429954"/>
                </a:cubicBezTo>
                <a:cubicBezTo>
                  <a:pt x="9930379" y="4426909"/>
                  <a:pt x="9953225" y="4405599"/>
                  <a:pt x="9930379" y="4372110"/>
                </a:cubicBezTo>
                <a:cubicBezTo>
                  <a:pt x="9913244" y="4366783"/>
                  <a:pt x="9897742" y="4366022"/>
                  <a:pt x="9885248" y="4368305"/>
                </a:cubicBezTo>
                <a:close/>
                <a:moveTo>
                  <a:pt x="7856713" y="4365469"/>
                </a:moveTo>
                <a:cubicBezTo>
                  <a:pt x="7842915" y="4364900"/>
                  <a:pt x="7828347" y="4369262"/>
                  <a:pt x="7816857" y="4381400"/>
                </a:cubicBezTo>
                <a:cubicBezTo>
                  <a:pt x="7813574" y="4405677"/>
                  <a:pt x="7826706" y="4429954"/>
                  <a:pt x="7856251" y="4426919"/>
                </a:cubicBezTo>
                <a:cubicBezTo>
                  <a:pt x="7932577" y="4413264"/>
                  <a:pt x="7898107" y="4367176"/>
                  <a:pt x="7856713" y="4365469"/>
                </a:cubicBezTo>
                <a:close/>
                <a:moveTo>
                  <a:pt x="11577057" y="4361931"/>
                </a:moveTo>
                <a:cubicBezTo>
                  <a:pt x="11534433" y="4370978"/>
                  <a:pt x="11527875" y="4431293"/>
                  <a:pt x="11580336" y="4431293"/>
                </a:cubicBezTo>
                <a:cubicBezTo>
                  <a:pt x="11639355" y="4419230"/>
                  <a:pt x="11659028" y="4364947"/>
                  <a:pt x="11577057" y="4361931"/>
                </a:cubicBezTo>
                <a:close/>
                <a:moveTo>
                  <a:pt x="9395903" y="4360405"/>
                </a:moveTo>
                <a:cubicBezTo>
                  <a:pt x="9382378" y="4358843"/>
                  <a:pt x="9365984" y="4361116"/>
                  <a:pt x="9348770" y="4369451"/>
                </a:cubicBezTo>
                <a:cubicBezTo>
                  <a:pt x="9342212" y="4390667"/>
                  <a:pt x="9358606" y="4420977"/>
                  <a:pt x="9384837" y="4417946"/>
                </a:cubicBezTo>
                <a:cubicBezTo>
                  <a:pt x="9451233" y="4404307"/>
                  <a:pt x="9436478" y="4365094"/>
                  <a:pt x="9395903" y="4360405"/>
                </a:cubicBezTo>
                <a:close/>
                <a:moveTo>
                  <a:pt x="10651295" y="4359777"/>
                </a:moveTo>
                <a:cubicBezTo>
                  <a:pt x="10598795" y="4368844"/>
                  <a:pt x="10618482" y="4435335"/>
                  <a:pt x="10657857" y="4438357"/>
                </a:cubicBezTo>
                <a:cubicBezTo>
                  <a:pt x="10720201" y="4441380"/>
                  <a:pt x="10716920" y="4359777"/>
                  <a:pt x="10651295" y="4359777"/>
                </a:cubicBezTo>
                <a:close/>
                <a:moveTo>
                  <a:pt x="5778476" y="4359708"/>
                </a:moveTo>
                <a:cubicBezTo>
                  <a:pt x="5772298" y="4360793"/>
                  <a:pt x="5765459" y="4363247"/>
                  <a:pt x="5758052" y="4367398"/>
                </a:cubicBezTo>
                <a:cubicBezTo>
                  <a:pt x="5751469" y="4373437"/>
                  <a:pt x="5741594" y="4388533"/>
                  <a:pt x="5731720" y="4379475"/>
                </a:cubicBezTo>
                <a:cubicBezTo>
                  <a:pt x="5725138" y="4400610"/>
                  <a:pt x="5754760" y="4424765"/>
                  <a:pt x="5777801" y="4424765"/>
                </a:cubicBezTo>
                <a:cubicBezTo>
                  <a:pt x="5832521" y="4411555"/>
                  <a:pt x="5821721" y="4352113"/>
                  <a:pt x="5778476" y="4359708"/>
                </a:cubicBezTo>
                <a:close/>
                <a:moveTo>
                  <a:pt x="7200065" y="4354063"/>
                </a:moveTo>
                <a:cubicBezTo>
                  <a:pt x="7154106" y="4366115"/>
                  <a:pt x="7140974" y="4423363"/>
                  <a:pt x="7190217" y="4432402"/>
                </a:cubicBezTo>
                <a:cubicBezTo>
                  <a:pt x="7249308" y="4414324"/>
                  <a:pt x="7285419" y="4357076"/>
                  <a:pt x="7200065" y="4354063"/>
                </a:cubicBezTo>
                <a:close/>
                <a:moveTo>
                  <a:pt x="6553320" y="4350800"/>
                </a:moveTo>
                <a:cubicBezTo>
                  <a:pt x="6504348" y="4353813"/>
                  <a:pt x="6488024" y="4420100"/>
                  <a:pt x="6540261" y="4429139"/>
                </a:cubicBezTo>
                <a:cubicBezTo>
                  <a:pt x="6592498" y="4420100"/>
                  <a:pt x="6612087" y="4368878"/>
                  <a:pt x="6553320" y="4350800"/>
                </a:cubicBezTo>
                <a:close/>
                <a:moveTo>
                  <a:pt x="11151209" y="4344699"/>
                </a:moveTo>
                <a:cubicBezTo>
                  <a:pt x="11095198" y="4347725"/>
                  <a:pt x="11101787" y="4417325"/>
                  <a:pt x="11154503" y="4417325"/>
                </a:cubicBezTo>
                <a:cubicBezTo>
                  <a:pt x="11223693" y="4402194"/>
                  <a:pt x="11200630" y="4350751"/>
                  <a:pt x="11151209" y="4344699"/>
                </a:cubicBezTo>
                <a:close/>
                <a:moveTo>
                  <a:pt x="11365866" y="4343621"/>
                </a:moveTo>
                <a:cubicBezTo>
                  <a:pt x="11328461" y="4343762"/>
                  <a:pt x="11289217" y="4383357"/>
                  <a:pt x="11330914" y="4412771"/>
                </a:cubicBezTo>
                <a:cubicBezTo>
                  <a:pt x="11360348" y="4415788"/>
                  <a:pt x="11412674" y="4400704"/>
                  <a:pt x="11399592" y="4358469"/>
                </a:cubicBezTo>
                <a:cubicBezTo>
                  <a:pt x="11390598" y="4347910"/>
                  <a:pt x="11378335" y="4343573"/>
                  <a:pt x="11365866" y="4343621"/>
                </a:cubicBezTo>
                <a:close/>
                <a:moveTo>
                  <a:pt x="7620828" y="4343430"/>
                </a:moveTo>
                <a:cubicBezTo>
                  <a:pt x="7606875" y="4342060"/>
                  <a:pt x="7591282" y="4345651"/>
                  <a:pt x="7577330" y="4356991"/>
                </a:cubicBezTo>
                <a:cubicBezTo>
                  <a:pt x="7570764" y="4378160"/>
                  <a:pt x="7587178" y="4414449"/>
                  <a:pt x="7613441" y="4414449"/>
                </a:cubicBezTo>
                <a:cubicBezTo>
                  <a:pt x="7689767" y="4396304"/>
                  <a:pt x="7662684" y="4347541"/>
                  <a:pt x="7620828" y="4343430"/>
                </a:cubicBezTo>
                <a:close/>
                <a:moveTo>
                  <a:pt x="5978936" y="4342251"/>
                </a:moveTo>
                <a:cubicBezTo>
                  <a:pt x="5936521" y="4351260"/>
                  <a:pt x="5916946" y="4411320"/>
                  <a:pt x="5969148" y="4417326"/>
                </a:cubicBezTo>
                <a:cubicBezTo>
                  <a:pt x="6031138" y="4402311"/>
                  <a:pt x="6060503" y="4342251"/>
                  <a:pt x="5978936" y="4342251"/>
                </a:cubicBezTo>
                <a:close/>
                <a:moveTo>
                  <a:pt x="5328580" y="4340716"/>
                </a:moveTo>
                <a:cubicBezTo>
                  <a:pt x="5285955" y="4349763"/>
                  <a:pt x="5279398" y="4410078"/>
                  <a:pt x="5331858" y="4410078"/>
                </a:cubicBezTo>
                <a:cubicBezTo>
                  <a:pt x="5390877" y="4401031"/>
                  <a:pt x="5410551" y="4343731"/>
                  <a:pt x="5328580" y="4340716"/>
                </a:cubicBezTo>
                <a:close/>
                <a:moveTo>
                  <a:pt x="6156176" y="4340411"/>
                </a:moveTo>
                <a:cubicBezTo>
                  <a:pt x="6142521" y="4338907"/>
                  <a:pt x="6126916" y="4342103"/>
                  <a:pt x="6112132" y="4352629"/>
                </a:cubicBezTo>
                <a:cubicBezTo>
                  <a:pt x="6108847" y="4376690"/>
                  <a:pt x="6121988" y="4415789"/>
                  <a:pt x="6151556" y="4409774"/>
                </a:cubicBezTo>
                <a:cubicBezTo>
                  <a:pt x="6220547" y="4391728"/>
                  <a:pt x="6197139" y="4344922"/>
                  <a:pt x="6156176" y="4340411"/>
                </a:cubicBezTo>
                <a:close/>
                <a:moveTo>
                  <a:pt x="6727825" y="4339022"/>
                </a:moveTo>
                <a:cubicBezTo>
                  <a:pt x="6719564" y="4340001"/>
                  <a:pt x="6710803" y="4342090"/>
                  <a:pt x="6701787" y="4345509"/>
                </a:cubicBezTo>
                <a:cubicBezTo>
                  <a:pt x="6698508" y="4375899"/>
                  <a:pt x="6718181" y="4406289"/>
                  <a:pt x="6744411" y="4406289"/>
                </a:cubicBezTo>
                <a:cubicBezTo>
                  <a:pt x="6819005" y="4379698"/>
                  <a:pt x="6785653" y="4332167"/>
                  <a:pt x="6727825" y="4339022"/>
                </a:cubicBezTo>
                <a:close/>
                <a:moveTo>
                  <a:pt x="5107731" y="4337851"/>
                </a:moveTo>
                <a:cubicBezTo>
                  <a:pt x="5093908" y="4336148"/>
                  <a:pt x="5077933" y="4337662"/>
                  <a:pt x="5062370" y="4343716"/>
                </a:cubicBezTo>
                <a:cubicBezTo>
                  <a:pt x="5052540" y="4361879"/>
                  <a:pt x="5078754" y="4413342"/>
                  <a:pt x="5104967" y="4404260"/>
                </a:cubicBezTo>
                <a:cubicBezTo>
                  <a:pt x="5171322" y="4377015"/>
                  <a:pt x="5149203" y="4342959"/>
                  <a:pt x="5107731" y="4337851"/>
                </a:cubicBezTo>
                <a:close/>
                <a:moveTo>
                  <a:pt x="6338461" y="4337452"/>
                </a:moveTo>
                <a:cubicBezTo>
                  <a:pt x="6292282" y="4349541"/>
                  <a:pt x="6302177" y="4409988"/>
                  <a:pt x="6341760" y="4419055"/>
                </a:cubicBezTo>
                <a:cubicBezTo>
                  <a:pt x="6411029" y="4416032"/>
                  <a:pt x="6401133" y="4343496"/>
                  <a:pt x="6338461" y="4337452"/>
                </a:cubicBezTo>
                <a:close/>
                <a:moveTo>
                  <a:pt x="2193029" y="4335925"/>
                </a:moveTo>
                <a:cubicBezTo>
                  <a:pt x="2179503" y="4334363"/>
                  <a:pt x="2163111" y="4336636"/>
                  <a:pt x="2145897" y="4344971"/>
                </a:cubicBezTo>
                <a:cubicBezTo>
                  <a:pt x="2139339" y="4366187"/>
                  <a:pt x="2155733" y="4396497"/>
                  <a:pt x="2181964" y="4393466"/>
                </a:cubicBezTo>
                <a:cubicBezTo>
                  <a:pt x="2248360" y="4379827"/>
                  <a:pt x="2233604" y="4340614"/>
                  <a:pt x="2193029" y="4335925"/>
                </a:cubicBezTo>
                <a:close/>
                <a:moveTo>
                  <a:pt x="1419152" y="4334669"/>
                </a:moveTo>
                <a:cubicBezTo>
                  <a:pt x="1384194" y="4340297"/>
                  <a:pt x="1364483" y="4372942"/>
                  <a:pt x="1411298" y="4402210"/>
                </a:cubicBezTo>
                <a:cubicBezTo>
                  <a:pt x="1457292" y="4402210"/>
                  <a:pt x="1483575" y="4378195"/>
                  <a:pt x="1457292" y="4339172"/>
                </a:cubicBezTo>
                <a:cubicBezTo>
                  <a:pt x="1444151" y="4333919"/>
                  <a:pt x="1430805" y="4332793"/>
                  <a:pt x="1419152" y="4334669"/>
                </a:cubicBezTo>
                <a:close/>
                <a:moveTo>
                  <a:pt x="5548044" y="4334188"/>
                </a:moveTo>
                <a:cubicBezTo>
                  <a:pt x="5495691" y="4334188"/>
                  <a:pt x="5485876" y="4404209"/>
                  <a:pt x="5534955" y="4413342"/>
                </a:cubicBezTo>
                <a:cubicBezTo>
                  <a:pt x="5603666" y="4404209"/>
                  <a:pt x="5613482" y="4358543"/>
                  <a:pt x="5548044" y="4334188"/>
                </a:cubicBezTo>
                <a:close/>
                <a:moveTo>
                  <a:pt x="9624091" y="4332846"/>
                </a:moveTo>
                <a:cubicBezTo>
                  <a:pt x="9568184" y="4344898"/>
                  <a:pt x="9610937" y="4405159"/>
                  <a:pt x="9643823" y="4411185"/>
                </a:cubicBezTo>
                <a:cubicBezTo>
                  <a:pt x="9716174" y="4384067"/>
                  <a:pt x="9683287" y="4338872"/>
                  <a:pt x="9624091" y="4332846"/>
                </a:cubicBezTo>
                <a:close/>
                <a:moveTo>
                  <a:pt x="2398272" y="4327136"/>
                </a:moveTo>
                <a:cubicBezTo>
                  <a:pt x="2342271" y="4339148"/>
                  <a:pt x="2388390" y="4399208"/>
                  <a:pt x="2418038" y="4402211"/>
                </a:cubicBezTo>
                <a:cubicBezTo>
                  <a:pt x="2493805" y="4375184"/>
                  <a:pt x="2460862" y="4333142"/>
                  <a:pt x="2398272" y="4327136"/>
                </a:cubicBezTo>
                <a:close/>
                <a:moveTo>
                  <a:pt x="6961081" y="4323961"/>
                </a:moveTo>
                <a:cubicBezTo>
                  <a:pt x="6918545" y="4345117"/>
                  <a:pt x="6928361" y="4396497"/>
                  <a:pt x="6977441" y="4390452"/>
                </a:cubicBezTo>
                <a:cubicBezTo>
                  <a:pt x="7046153" y="4369296"/>
                  <a:pt x="7019977" y="4314894"/>
                  <a:pt x="6961081" y="4323961"/>
                </a:cubicBezTo>
                <a:close/>
                <a:moveTo>
                  <a:pt x="1649023" y="4313518"/>
                </a:moveTo>
                <a:cubicBezTo>
                  <a:pt x="1635395" y="4311677"/>
                  <a:pt x="1619002" y="4312810"/>
                  <a:pt x="1601788" y="4318099"/>
                </a:cubicBezTo>
                <a:cubicBezTo>
                  <a:pt x="1595230" y="4345300"/>
                  <a:pt x="1614903" y="4378546"/>
                  <a:pt x="1644412" y="4378546"/>
                </a:cubicBezTo>
                <a:cubicBezTo>
                  <a:pt x="1705890" y="4351345"/>
                  <a:pt x="1689906" y="4319044"/>
                  <a:pt x="1649023" y="4313518"/>
                </a:cubicBezTo>
                <a:close/>
                <a:moveTo>
                  <a:pt x="4203020" y="4311529"/>
                </a:moveTo>
                <a:cubicBezTo>
                  <a:pt x="4165298" y="4319180"/>
                  <a:pt x="4154826" y="4354881"/>
                  <a:pt x="4209027" y="4375282"/>
                </a:cubicBezTo>
                <a:cubicBezTo>
                  <a:pt x="4248450" y="4372259"/>
                  <a:pt x="4271448" y="4351103"/>
                  <a:pt x="4248450" y="4314835"/>
                </a:cubicBezTo>
                <a:cubicBezTo>
                  <a:pt x="4231203" y="4309546"/>
                  <a:pt x="4215597" y="4308979"/>
                  <a:pt x="4203020" y="4311529"/>
                </a:cubicBezTo>
                <a:close/>
                <a:moveTo>
                  <a:pt x="720255" y="4309789"/>
                </a:moveTo>
                <a:cubicBezTo>
                  <a:pt x="688478" y="4303504"/>
                  <a:pt x="678065" y="4375940"/>
                  <a:pt x="715408" y="4381233"/>
                </a:cubicBezTo>
                <a:cubicBezTo>
                  <a:pt x="771216" y="4384257"/>
                  <a:pt x="817175" y="4299582"/>
                  <a:pt x="735104" y="4317727"/>
                </a:cubicBezTo>
                <a:cubicBezTo>
                  <a:pt x="729770" y="4313191"/>
                  <a:pt x="724794" y="4310686"/>
                  <a:pt x="720255" y="4309789"/>
                </a:cubicBezTo>
                <a:close/>
                <a:moveTo>
                  <a:pt x="3474610" y="4309667"/>
                </a:moveTo>
                <a:cubicBezTo>
                  <a:pt x="3460197" y="4307346"/>
                  <a:pt x="3443782" y="4309999"/>
                  <a:pt x="3428188" y="4320607"/>
                </a:cubicBezTo>
                <a:cubicBezTo>
                  <a:pt x="3421623" y="4347885"/>
                  <a:pt x="3447885" y="4381226"/>
                  <a:pt x="3474149" y="4384257"/>
                </a:cubicBezTo>
                <a:cubicBezTo>
                  <a:pt x="3543086" y="4368344"/>
                  <a:pt x="3517851" y="4316629"/>
                  <a:pt x="3474610" y="4309667"/>
                </a:cubicBezTo>
                <a:close/>
                <a:moveTo>
                  <a:pt x="1886780" y="4309183"/>
                </a:moveTo>
                <a:cubicBezTo>
                  <a:pt x="1847516" y="4315214"/>
                  <a:pt x="1844244" y="4375529"/>
                  <a:pt x="1886780" y="4378545"/>
                </a:cubicBezTo>
                <a:cubicBezTo>
                  <a:pt x="1955492" y="4372513"/>
                  <a:pt x="1971852" y="4309183"/>
                  <a:pt x="1886780" y="4309183"/>
                </a:cubicBezTo>
                <a:close/>
                <a:moveTo>
                  <a:pt x="3196126" y="4308982"/>
                </a:moveTo>
                <a:cubicBezTo>
                  <a:pt x="3158644" y="4315832"/>
                  <a:pt x="3148241" y="4350081"/>
                  <a:pt x="3202093" y="4370631"/>
                </a:cubicBezTo>
                <a:cubicBezTo>
                  <a:pt x="3241256" y="4367586"/>
                  <a:pt x="3264103" y="4346276"/>
                  <a:pt x="3241256" y="4312787"/>
                </a:cubicBezTo>
                <a:cubicBezTo>
                  <a:pt x="3224123" y="4307460"/>
                  <a:pt x="3208620" y="4306699"/>
                  <a:pt x="3196126" y="4308982"/>
                </a:cubicBezTo>
                <a:close/>
                <a:moveTo>
                  <a:pt x="3701156" y="4307948"/>
                </a:moveTo>
                <a:cubicBezTo>
                  <a:pt x="3684743" y="4306577"/>
                  <a:pt x="3669779" y="4316693"/>
                  <a:pt x="3671012" y="4345190"/>
                </a:cubicBezTo>
                <a:cubicBezTo>
                  <a:pt x="3674303" y="4390786"/>
                  <a:pt x="3664429" y="4378627"/>
                  <a:pt x="3726967" y="4378627"/>
                </a:cubicBezTo>
                <a:cubicBezTo>
                  <a:pt x="3759881" y="4344430"/>
                  <a:pt x="3728509" y="4310234"/>
                  <a:pt x="3701156" y="4307948"/>
                </a:cubicBezTo>
                <a:close/>
                <a:moveTo>
                  <a:pt x="1168700" y="4305084"/>
                </a:moveTo>
                <a:cubicBezTo>
                  <a:pt x="1154902" y="4304515"/>
                  <a:pt x="1140335" y="4308877"/>
                  <a:pt x="1128845" y="4321015"/>
                </a:cubicBezTo>
                <a:cubicBezTo>
                  <a:pt x="1125562" y="4345292"/>
                  <a:pt x="1138693" y="4369569"/>
                  <a:pt x="1168239" y="4366534"/>
                </a:cubicBezTo>
                <a:cubicBezTo>
                  <a:pt x="1244564" y="4352879"/>
                  <a:pt x="1210095" y="4306791"/>
                  <a:pt x="1168700" y="4305084"/>
                </a:cubicBezTo>
                <a:close/>
                <a:moveTo>
                  <a:pt x="4889040" y="4301546"/>
                </a:moveTo>
                <a:cubicBezTo>
                  <a:pt x="4846413" y="4310593"/>
                  <a:pt x="4839856" y="4370908"/>
                  <a:pt x="4892317" y="4370908"/>
                </a:cubicBezTo>
                <a:cubicBezTo>
                  <a:pt x="4951338" y="4358845"/>
                  <a:pt x="4971012" y="4304561"/>
                  <a:pt x="4889040" y="4301546"/>
                </a:cubicBezTo>
                <a:close/>
                <a:moveTo>
                  <a:pt x="2707891" y="4300020"/>
                </a:moveTo>
                <a:cubicBezTo>
                  <a:pt x="2694367" y="4298458"/>
                  <a:pt x="2677972" y="4300731"/>
                  <a:pt x="2660758" y="4309066"/>
                </a:cubicBezTo>
                <a:cubicBezTo>
                  <a:pt x="2654200" y="4330282"/>
                  <a:pt x="2670595" y="4360592"/>
                  <a:pt x="2696825" y="4357561"/>
                </a:cubicBezTo>
                <a:cubicBezTo>
                  <a:pt x="2763221" y="4343922"/>
                  <a:pt x="2748467" y="4304709"/>
                  <a:pt x="2707891" y="4300020"/>
                </a:cubicBezTo>
                <a:close/>
                <a:moveTo>
                  <a:pt x="3963282" y="4299392"/>
                </a:moveTo>
                <a:cubicBezTo>
                  <a:pt x="3910782" y="4308459"/>
                  <a:pt x="3930469" y="4374950"/>
                  <a:pt x="3969844" y="4377972"/>
                </a:cubicBezTo>
                <a:cubicBezTo>
                  <a:pt x="4032188" y="4380995"/>
                  <a:pt x="4028907" y="4299392"/>
                  <a:pt x="3963282" y="4299392"/>
                </a:cubicBezTo>
                <a:close/>
                <a:moveTo>
                  <a:pt x="512053" y="4293678"/>
                </a:moveTo>
                <a:cubicBezTo>
                  <a:pt x="466094" y="4305730"/>
                  <a:pt x="452962" y="4362978"/>
                  <a:pt x="502205" y="4372017"/>
                </a:cubicBezTo>
                <a:cubicBezTo>
                  <a:pt x="561296" y="4353939"/>
                  <a:pt x="597407" y="4296691"/>
                  <a:pt x="512053" y="4293678"/>
                </a:cubicBezTo>
                <a:close/>
                <a:moveTo>
                  <a:pt x="4463191" y="4284314"/>
                </a:moveTo>
                <a:cubicBezTo>
                  <a:pt x="4407180" y="4287340"/>
                  <a:pt x="4413769" y="4356940"/>
                  <a:pt x="4466486" y="4356940"/>
                </a:cubicBezTo>
                <a:cubicBezTo>
                  <a:pt x="4535676" y="4341809"/>
                  <a:pt x="4512613" y="4290366"/>
                  <a:pt x="4463191" y="4284314"/>
                </a:cubicBezTo>
                <a:close/>
                <a:moveTo>
                  <a:pt x="4677850" y="4283236"/>
                </a:moveTo>
                <a:cubicBezTo>
                  <a:pt x="4640445" y="4283377"/>
                  <a:pt x="4601199" y="4322972"/>
                  <a:pt x="4642898" y="4352386"/>
                </a:cubicBezTo>
                <a:cubicBezTo>
                  <a:pt x="4672331" y="4355403"/>
                  <a:pt x="4724657" y="4340319"/>
                  <a:pt x="4711575" y="4298084"/>
                </a:cubicBezTo>
                <a:cubicBezTo>
                  <a:pt x="4702583" y="4287525"/>
                  <a:pt x="4690318" y="4283188"/>
                  <a:pt x="4677850" y="4283236"/>
                </a:cubicBezTo>
                <a:close/>
                <a:moveTo>
                  <a:pt x="932815" y="4283045"/>
                </a:moveTo>
                <a:cubicBezTo>
                  <a:pt x="918863" y="4281675"/>
                  <a:pt x="903269" y="4285266"/>
                  <a:pt x="889317" y="4296606"/>
                </a:cubicBezTo>
                <a:cubicBezTo>
                  <a:pt x="882752" y="4317775"/>
                  <a:pt x="899166" y="4354064"/>
                  <a:pt x="925429" y="4354064"/>
                </a:cubicBezTo>
                <a:cubicBezTo>
                  <a:pt x="1001755" y="4335919"/>
                  <a:pt x="974671" y="4287156"/>
                  <a:pt x="932815" y="4283045"/>
                </a:cubicBezTo>
                <a:close/>
                <a:moveTo>
                  <a:pt x="63124" y="4276190"/>
                </a:moveTo>
                <a:cubicBezTo>
                  <a:pt x="54863" y="4277169"/>
                  <a:pt x="46103" y="4279258"/>
                  <a:pt x="37086" y="4282677"/>
                </a:cubicBezTo>
                <a:cubicBezTo>
                  <a:pt x="33807" y="4313067"/>
                  <a:pt x="53480" y="4343457"/>
                  <a:pt x="79710" y="4343457"/>
                </a:cubicBezTo>
                <a:cubicBezTo>
                  <a:pt x="154304" y="4316866"/>
                  <a:pt x="120952" y="4269335"/>
                  <a:pt x="63124" y="4276190"/>
                </a:cubicBezTo>
                <a:close/>
                <a:moveTo>
                  <a:pt x="2936080" y="4272461"/>
                </a:moveTo>
                <a:cubicBezTo>
                  <a:pt x="2880173" y="4284513"/>
                  <a:pt x="2922925" y="4344774"/>
                  <a:pt x="2955813" y="4350800"/>
                </a:cubicBezTo>
                <a:cubicBezTo>
                  <a:pt x="3028162" y="4323682"/>
                  <a:pt x="2995276" y="4278487"/>
                  <a:pt x="2936080" y="4272461"/>
                </a:cubicBezTo>
                <a:close/>
                <a:moveTo>
                  <a:pt x="273069" y="4263576"/>
                </a:moveTo>
                <a:cubicBezTo>
                  <a:pt x="230533" y="4284732"/>
                  <a:pt x="240349" y="4336112"/>
                  <a:pt x="289429" y="4330067"/>
                </a:cubicBezTo>
                <a:cubicBezTo>
                  <a:pt x="358141" y="4308911"/>
                  <a:pt x="331965" y="4254509"/>
                  <a:pt x="273069" y="4263576"/>
                </a:cubicBezTo>
                <a:close/>
                <a:moveTo>
                  <a:pt x="0" y="0"/>
                </a:moveTo>
                <a:lnTo>
                  <a:pt x="12196362" y="0"/>
                </a:lnTo>
                <a:lnTo>
                  <a:pt x="12196362" y="4491095"/>
                </a:lnTo>
                <a:lnTo>
                  <a:pt x="0" y="4491095"/>
                </a:lnTo>
                <a:close/>
              </a:path>
            </a:pathLst>
          </a:custGeom>
        </p:spPr>
        <p:txBody>
          <a:bodyPr wrap="square">
            <a:noAutofit/>
          </a:bodyPr>
          <a:lstStyle>
            <a:lvl1pPr marL="0" indent="0" algn="ctr">
              <a:buNone/>
              <a:defRPr/>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a:t>20XX</a:t>
            </a:r>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
        <p:nvSpPr>
          <p:cNvPr id="109" name="Freeform: Shape 108">
            <a:extLst>
              <a:ext uri="{FF2B5EF4-FFF2-40B4-BE49-F238E27FC236}">
                <a16:creationId xmlns:a16="http://schemas.microsoft.com/office/drawing/2014/main" id="{BCE078D2-EBDE-55F4-2F88-26C9B8FBAB1A}"/>
              </a:ext>
            </a:extLst>
          </p:cNvPr>
          <p:cNvSpPr>
            <a:spLocks/>
          </p:cNvSpPr>
          <p:nvPr userDrawn="1"/>
        </p:nvSpPr>
        <p:spPr bwMode="auto">
          <a:xfrm rot="10800000">
            <a:off x="32367" y="4263675"/>
            <a:ext cx="12133526" cy="480448"/>
          </a:xfrm>
          <a:custGeom>
            <a:avLst/>
            <a:gdLst>
              <a:gd name="connsiteX0" fmla="*/ 5701636 w 12133526"/>
              <a:gd name="connsiteY0" fmla="*/ 75891 h 480448"/>
              <a:gd name="connsiteX1" fmla="*/ 5652264 w 12133526"/>
              <a:gd name="connsiteY1" fmla="*/ 15630 h 480448"/>
              <a:gd name="connsiteX2" fmla="*/ 5701636 w 12133526"/>
              <a:gd name="connsiteY2" fmla="*/ 75891 h 480448"/>
              <a:gd name="connsiteX3" fmla="*/ 5426037 w 12133526"/>
              <a:gd name="connsiteY3" fmla="*/ 75974 h 480448"/>
              <a:gd name="connsiteX4" fmla="*/ 5452369 w 12133526"/>
              <a:gd name="connsiteY4" fmla="*/ 0 h 480448"/>
              <a:gd name="connsiteX5" fmla="*/ 5426037 w 12133526"/>
              <a:gd name="connsiteY5" fmla="*/ 75974 h 480448"/>
              <a:gd name="connsiteX6" fmla="*/ 1768640 w 12133526"/>
              <a:gd name="connsiteY6" fmla="*/ 82254 h 480448"/>
              <a:gd name="connsiteX7" fmla="*/ 1771928 w 12133526"/>
              <a:gd name="connsiteY7" fmla="*/ 12892 h 480448"/>
              <a:gd name="connsiteX8" fmla="*/ 1768640 w 12133526"/>
              <a:gd name="connsiteY8" fmla="*/ 82254 h 480448"/>
              <a:gd name="connsiteX9" fmla="*/ 3455386 w 12133526"/>
              <a:gd name="connsiteY9" fmla="*/ 84112 h 480448"/>
              <a:gd name="connsiteX10" fmla="*/ 3438799 w 12133526"/>
              <a:gd name="connsiteY10" fmla="*/ 16845 h 480448"/>
              <a:gd name="connsiteX11" fmla="*/ 3481424 w 12133526"/>
              <a:gd name="connsiteY11" fmla="*/ 77625 h 480448"/>
              <a:gd name="connsiteX12" fmla="*/ 3455386 w 12133526"/>
              <a:gd name="connsiteY12" fmla="*/ 84112 h 480448"/>
              <a:gd name="connsiteX13" fmla="*/ 5930913 w 12133526"/>
              <a:gd name="connsiteY13" fmla="*/ 84866 h 480448"/>
              <a:gd name="connsiteX14" fmla="*/ 5947319 w 12133526"/>
              <a:gd name="connsiteY14" fmla="*/ 12240 h 480448"/>
              <a:gd name="connsiteX15" fmla="*/ 5930913 w 12133526"/>
              <a:gd name="connsiteY15" fmla="*/ 84866 h 480448"/>
              <a:gd name="connsiteX16" fmla="*/ 477150 w 12133526"/>
              <a:gd name="connsiteY16" fmla="*/ 85882 h 480448"/>
              <a:gd name="connsiteX17" fmla="*/ 451425 w 12133526"/>
              <a:gd name="connsiteY17" fmla="*/ 83547 h 480448"/>
              <a:gd name="connsiteX18" fmla="*/ 471098 w 12133526"/>
              <a:gd name="connsiteY18" fmla="*/ 7867 h 480448"/>
              <a:gd name="connsiteX19" fmla="*/ 477150 w 12133526"/>
              <a:gd name="connsiteY19" fmla="*/ 85882 h 480448"/>
              <a:gd name="connsiteX20" fmla="*/ 952416 w 12133526"/>
              <a:gd name="connsiteY20" fmla="*/ 88128 h 480448"/>
              <a:gd name="connsiteX21" fmla="*/ 965595 w 12133526"/>
              <a:gd name="connsiteY21" fmla="*/ 9789 h 480448"/>
              <a:gd name="connsiteX22" fmla="*/ 952416 w 12133526"/>
              <a:gd name="connsiteY22" fmla="*/ 88128 h 480448"/>
              <a:gd name="connsiteX23" fmla="*/ 44128 w 12133526"/>
              <a:gd name="connsiteY23" fmla="*/ 89315 h 480448"/>
              <a:gd name="connsiteX24" fmla="*/ 57216 w 12133526"/>
              <a:gd name="connsiteY24" fmla="*/ 13989 h 480448"/>
              <a:gd name="connsiteX25" fmla="*/ 44128 w 12133526"/>
              <a:gd name="connsiteY25" fmla="*/ 89315 h 480448"/>
              <a:gd name="connsiteX26" fmla="*/ 665958 w 12133526"/>
              <a:gd name="connsiteY26" fmla="*/ 92327 h 480448"/>
              <a:gd name="connsiteX27" fmla="*/ 685687 w 12133526"/>
              <a:gd name="connsiteY27" fmla="*/ 22965 h 480448"/>
              <a:gd name="connsiteX28" fmla="*/ 665958 w 12133526"/>
              <a:gd name="connsiteY28" fmla="*/ 92327 h 480448"/>
              <a:gd name="connsiteX29" fmla="*/ 212501 w 12133526"/>
              <a:gd name="connsiteY29" fmla="*/ 92328 h 480448"/>
              <a:gd name="connsiteX30" fmla="*/ 228861 w 12133526"/>
              <a:gd name="connsiteY30" fmla="*/ 22966 h 480448"/>
              <a:gd name="connsiteX31" fmla="*/ 212501 w 12133526"/>
              <a:gd name="connsiteY31" fmla="*/ 92328 h 480448"/>
              <a:gd name="connsiteX32" fmla="*/ 1509764 w 12133526"/>
              <a:gd name="connsiteY32" fmla="*/ 97110 h 480448"/>
              <a:gd name="connsiteX33" fmla="*/ 1503202 w 12133526"/>
              <a:gd name="connsiteY33" fmla="*/ 18530 h 480448"/>
              <a:gd name="connsiteX34" fmla="*/ 1509764 w 12133526"/>
              <a:gd name="connsiteY34" fmla="*/ 97110 h 480448"/>
              <a:gd name="connsiteX35" fmla="*/ 3769734 w 12133526"/>
              <a:gd name="connsiteY35" fmla="*/ 98446 h 480448"/>
              <a:gd name="connsiteX36" fmla="*/ 3759940 w 12133526"/>
              <a:gd name="connsiteY36" fmla="*/ 20164 h 480448"/>
              <a:gd name="connsiteX37" fmla="*/ 3769734 w 12133526"/>
              <a:gd name="connsiteY37" fmla="*/ 98446 h 480448"/>
              <a:gd name="connsiteX38" fmla="*/ 4347466 w 12133526"/>
              <a:gd name="connsiteY38" fmla="*/ 99860 h 480448"/>
              <a:gd name="connsiteX39" fmla="*/ 4330333 w 12133526"/>
              <a:gd name="connsiteY39" fmla="*/ 92926 h 480448"/>
              <a:gd name="connsiteX40" fmla="*/ 4363101 w 12133526"/>
              <a:gd name="connsiteY40" fmla="*/ 23372 h 480448"/>
              <a:gd name="connsiteX41" fmla="*/ 4347466 w 12133526"/>
              <a:gd name="connsiteY41" fmla="*/ 99860 h 480448"/>
              <a:gd name="connsiteX42" fmla="*/ 3150138 w 12133526"/>
              <a:gd name="connsiteY42" fmla="*/ 101710 h 480448"/>
              <a:gd name="connsiteX43" fmla="*/ 3137013 w 12133526"/>
              <a:gd name="connsiteY43" fmla="*/ 25736 h 480448"/>
              <a:gd name="connsiteX44" fmla="*/ 3150138 w 12133526"/>
              <a:gd name="connsiteY44" fmla="*/ 101710 h 480448"/>
              <a:gd name="connsiteX45" fmla="*/ 4063897 w 12133526"/>
              <a:gd name="connsiteY45" fmla="*/ 102932 h 480448"/>
              <a:gd name="connsiteX46" fmla="*/ 4063897 w 12133526"/>
              <a:gd name="connsiteY46" fmla="*/ 33570 h 480448"/>
              <a:gd name="connsiteX47" fmla="*/ 4063897 w 12133526"/>
              <a:gd name="connsiteY47" fmla="*/ 102932 h 480448"/>
              <a:gd name="connsiteX48" fmla="*/ 2368751 w 12133526"/>
              <a:gd name="connsiteY48" fmla="*/ 103089 h 480448"/>
              <a:gd name="connsiteX49" fmla="*/ 2330611 w 12133526"/>
              <a:gd name="connsiteY49" fmla="*/ 98508 h 480448"/>
              <a:gd name="connsiteX50" fmla="*/ 2376605 w 12133526"/>
              <a:gd name="connsiteY50" fmla="*/ 38061 h 480448"/>
              <a:gd name="connsiteX51" fmla="*/ 2368751 w 12133526"/>
              <a:gd name="connsiteY51" fmla="*/ 103089 h 480448"/>
              <a:gd name="connsiteX52" fmla="*/ 6207442 w 12133526"/>
              <a:gd name="connsiteY52" fmla="*/ 104163 h 480448"/>
              <a:gd name="connsiteX53" fmla="*/ 6163912 w 12133526"/>
              <a:gd name="connsiteY53" fmla="*/ 100432 h 480448"/>
              <a:gd name="connsiteX54" fmla="*/ 6200050 w 12133526"/>
              <a:gd name="connsiteY54" fmla="*/ 39985 h 480448"/>
              <a:gd name="connsiteX55" fmla="*/ 6207442 w 12133526"/>
              <a:gd name="connsiteY55" fmla="*/ 104163 h 480448"/>
              <a:gd name="connsiteX56" fmla="*/ 4619077 w 12133526"/>
              <a:gd name="connsiteY56" fmla="*/ 105863 h 480448"/>
              <a:gd name="connsiteX57" fmla="*/ 4592405 w 12133526"/>
              <a:gd name="connsiteY57" fmla="*/ 35659 h 480448"/>
              <a:gd name="connsiteX58" fmla="*/ 4651779 w 12133526"/>
              <a:gd name="connsiteY58" fmla="*/ 68871 h 480448"/>
              <a:gd name="connsiteX59" fmla="*/ 4619077 w 12133526"/>
              <a:gd name="connsiteY59" fmla="*/ 105863 h 480448"/>
              <a:gd name="connsiteX60" fmla="*/ 2906790 w 12133526"/>
              <a:gd name="connsiteY60" fmla="*/ 105864 h 480448"/>
              <a:gd name="connsiteX61" fmla="*/ 2914131 w 12133526"/>
              <a:gd name="connsiteY61" fmla="*/ 37822 h 480448"/>
              <a:gd name="connsiteX62" fmla="*/ 2950021 w 12133526"/>
              <a:gd name="connsiteY62" fmla="*/ 92256 h 480448"/>
              <a:gd name="connsiteX63" fmla="*/ 2906790 w 12133526"/>
              <a:gd name="connsiteY63" fmla="*/ 105864 h 480448"/>
              <a:gd name="connsiteX64" fmla="*/ 4898717 w 12133526"/>
              <a:gd name="connsiteY64" fmla="*/ 107298 h 480448"/>
              <a:gd name="connsiteX65" fmla="*/ 4895439 w 12133526"/>
              <a:gd name="connsiteY65" fmla="*/ 34672 h 480448"/>
              <a:gd name="connsiteX66" fmla="*/ 4898717 w 12133526"/>
              <a:gd name="connsiteY66" fmla="*/ 107298 h 480448"/>
              <a:gd name="connsiteX67" fmla="*/ 2028810 w 12133526"/>
              <a:gd name="connsiteY67" fmla="*/ 107864 h 480448"/>
              <a:gd name="connsiteX68" fmla="*/ 2035279 w 12133526"/>
              <a:gd name="connsiteY68" fmla="*/ 44356 h 480448"/>
              <a:gd name="connsiteX69" fmla="*/ 2077987 w 12133526"/>
              <a:gd name="connsiteY69" fmla="*/ 101944 h 480448"/>
              <a:gd name="connsiteX70" fmla="*/ 2028810 w 12133526"/>
              <a:gd name="connsiteY70" fmla="*/ 107864 h 480448"/>
              <a:gd name="connsiteX71" fmla="*/ 2651367 w 12133526"/>
              <a:gd name="connsiteY71" fmla="*/ 109816 h 480448"/>
              <a:gd name="connsiteX72" fmla="*/ 2651826 w 12133526"/>
              <a:gd name="connsiteY72" fmla="*/ 50073 h 480448"/>
              <a:gd name="connsiteX73" fmla="*/ 2690978 w 12133526"/>
              <a:gd name="connsiteY73" fmla="*/ 92557 h 480448"/>
              <a:gd name="connsiteX74" fmla="*/ 2651367 w 12133526"/>
              <a:gd name="connsiteY74" fmla="*/ 109816 h 480448"/>
              <a:gd name="connsiteX75" fmla="*/ 1198481 w 12133526"/>
              <a:gd name="connsiteY75" fmla="*/ 110162 h 480448"/>
              <a:gd name="connsiteX76" fmla="*/ 1164538 w 12133526"/>
              <a:gd name="connsiteY76" fmla="*/ 95192 h 480448"/>
              <a:gd name="connsiteX77" fmla="*/ 1233659 w 12133526"/>
              <a:gd name="connsiteY77" fmla="*/ 40444 h 480448"/>
              <a:gd name="connsiteX78" fmla="*/ 1198481 w 12133526"/>
              <a:gd name="connsiteY78" fmla="*/ 110162 h 480448"/>
              <a:gd name="connsiteX79" fmla="*/ 6449776 w 12133526"/>
              <a:gd name="connsiteY79" fmla="*/ 110385 h 480448"/>
              <a:gd name="connsiteX80" fmla="*/ 6436343 w 12133526"/>
              <a:gd name="connsiteY80" fmla="*/ 36721 h 480448"/>
              <a:gd name="connsiteX81" fmla="*/ 6475642 w 12133526"/>
              <a:gd name="connsiteY81" fmla="*/ 103091 h 480448"/>
              <a:gd name="connsiteX82" fmla="*/ 6449776 w 12133526"/>
              <a:gd name="connsiteY82" fmla="*/ 110385 h 480448"/>
              <a:gd name="connsiteX83" fmla="*/ 5171754 w 12133526"/>
              <a:gd name="connsiteY83" fmla="*/ 119091 h 480448"/>
              <a:gd name="connsiteX84" fmla="*/ 5145979 w 12133526"/>
              <a:gd name="connsiteY84" fmla="*/ 117004 h 480448"/>
              <a:gd name="connsiteX85" fmla="*/ 5165690 w 12133526"/>
              <a:gd name="connsiteY85" fmla="*/ 41324 h 480448"/>
              <a:gd name="connsiteX86" fmla="*/ 5171754 w 12133526"/>
              <a:gd name="connsiteY86" fmla="*/ 119091 h 480448"/>
              <a:gd name="connsiteX87" fmla="*/ 6688686 w 12133526"/>
              <a:gd name="connsiteY87" fmla="*/ 133264 h 480448"/>
              <a:gd name="connsiteX88" fmla="*/ 6701775 w 12133526"/>
              <a:gd name="connsiteY88" fmla="*/ 57938 h 480448"/>
              <a:gd name="connsiteX89" fmla="*/ 6688686 w 12133526"/>
              <a:gd name="connsiteY89" fmla="*/ 133264 h 480448"/>
              <a:gd name="connsiteX90" fmla="*/ 8456653 w 12133526"/>
              <a:gd name="connsiteY90" fmla="*/ 142639 h 480448"/>
              <a:gd name="connsiteX91" fmla="*/ 8459942 w 12133526"/>
              <a:gd name="connsiteY91" fmla="*/ 73277 h 480448"/>
              <a:gd name="connsiteX92" fmla="*/ 8456653 w 12133526"/>
              <a:gd name="connsiteY92" fmla="*/ 142639 h 480448"/>
              <a:gd name="connsiteX93" fmla="*/ 7165164 w 12133526"/>
              <a:gd name="connsiteY93" fmla="*/ 146268 h 480448"/>
              <a:gd name="connsiteX94" fmla="*/ 7139439 w 12133526"/>
              <a:gd name="connsiteY94" fmla="*/ 143932 h 480448"/>
              <a:gd name="connsiteX95" fmla="*/ 7159112 w 12133526"/>
              <a:gd name="connsiteY95" fmla="*/ 68252 h 480448"/>
              <a:gd name="connsiteX96" fmla="*/ 7165164 w 12133526"/>
              <a:gd name="connsiteY96" fmla="*/ 146268 h 480448"/>
              <a:gd name="connsiteX97" fmla="*/ 7640433 w 12133526"/>
              <a:gd name="connsiteY97" fmla="*/ 148513 h 480448"/>
              <a:gd name="connsiteX98" fmla="*/ 7653612 w 12133526"/>
              <a:gd name="connsiteY98" fmla="*/ 70174 h 480448"/>
              <a:gd name="connsiteX99" fmla="*/ 7640433 w 12133526"/>
              <a:gd name="connsiteY99" fmla="*/ 148513 h 480448"/>
              <a:gd name="connsiteX100" fmla="*/ 7353976 w 12133526"/>
              <a:gd name="connsiteY100" fmla="*/ 152712 h 480448"/>
              <a:gd name="connsiteX101" fmla="*/ 7373704 w 12133526"/>
              <a:gd name="connsiteY101" fmla="*/ 83350 h 480448"/>
              <a:gd name="connsiteX102" fmla="*/ 7353976 w 12133526"/>
              <a:gd name="connsiteY102" fmla="*/ 152712 h 480448"/>
              <a:gd name="connsiteX103" fmla="*/ 6869260 w 12133526"/>
              <a:gd name="connsiteY103" fmla="*/ 154228 h 480448"/>
              <a:gd name="connsiteX104" fmla="*/ 6885619 w 12133526"/>
              <a:gd name="connsiteY104" fmla="*/ 84866 h 480448"/>
              <a:gd name="connsiteX105" fmla="*/ 6869260 w 12133526"/>
              <a:gd name="connsiteY105" fmla="*/ 154228 h 480448"/>
              <a:gd name="connsiteX106" fmla="*/ 8197777 w 12133526"/>
              <a:gd name="connsiteY106" fmla="*/ 157495 h 480448"/>
              <a:gd name="connsiteX107" fmla="*/ 8191215 w 12133526"/>
              <a:gd name="connsiteY107" fmla="*/ 78915 h 480448"/>
              <a:gd name="connsiteX108" fmla="*/ 8197777 w 12133526"/>
              <a:gd name="connsiteY108" fmla="*/ 157495 h 480448"/>
              <a:gd name="connsiteX109" fmla="*/ 8766382 w 12133526"/>
              <a:gd name="connsiteY109" fmla="*/ 158859 h 480448"/>
              <a:gd name="connsiteX110" fmla="*/ 8772849 w 12133526"/>
              <a:gd name="connsiteY110" fmla="*/ 95351 h 480448"/>
              <a:gd name="connsiteX111" fmla="*/ 8815554 w 12133526"/>
              <a:gd name="connsiteY111" fmla="*/ 152939 h 480448"/>
              <a:gd name="connsiteX112" fmla="*/ 8766382 w 12133526"/>
              <a:gd name="connsiteY112" fmla="*/ 158859 h 480448"/>
              <a:gd name="connsiteX113" fmla="*/ 9838147 w 12133526"/>
              <a:gd name="connsiteY113" fmla="*/ 162095 h 480448"/>
              <a:gd name="connsiteX114" fmla="*/ 9825023 w 12133526"/>
              <a:gd name="connsiteY114" fmla="*/ 86121 h 480448"/>
              <a:gd name="connsiteX115" fmla="*/ 9838147 w 12133526"/>
              <a:gd name="connsiteY115" fmla="*/ 162095 h 480448"/>
              <a:gd name="connsiteX116" fmla="*/ 9056760 w 12133526"/>
              <a:gd name="connsiteY116" fmla="*/ 163474 h 480448"/>
              <a:gd name="connsiteX117" fmla="*/ 9018620 w 12133526"/>
              <a:gd name="connsiteY117" fmla="*/ 158893 h 480448"/>
              <a:gd name="connsiteX118" fmla="*/ 9064614 w 12133526"/>
              <a:gd name="connsiteY118" fmla="*/ 98446 h 480448"/>
              <a:gd name="connsiteX119" fmla="*/ 9056760 w 12133526"/>
              <a:gd name="connsiteY119" fmla="*/ 163474 h 480448"/>
              <a:gd name="connsiteX120" fmla="*/ 9594800 w 12133526"/>
              <a:gd name="connsiteY120" fmla="*/ 166249 h 480448"/>
              <a:gd name="connsiteX121" fmla="*/ 9602140 w 12133526"/>
              <a:gd name="connsiteY121" fmla="*/ 98207 h 480448"/>
              <a:gd name="connsiteX122" fmla="*/ 9638030 w 12133526"/>
              <a:gd name="connsiteY122" fmla="*/ 152641 h 480448"/>
              <a:gd name="connsiteX123" fmla="*/ 9594800 w 12133526"/>
              <a:gd name="connsiteY123" fmla="*/ 166249 h 480448"/>
              <a:gd name="connsiteX124" fmla="*/ 9339377 w 12133526"/>
              <a:gd name="connsiteY124" fmla="*/ 170201 h 480448"/>
              <a:gd name="connsiteX125" fmla="*/ 9339834 w 12133526"/>
              <a:gd name="connsiteY125" fmla="*/ 110458 h 480448"/>
              <a:gd name="connsiteX126" fmla="*/ 9378987 w 12133526"/>
              <a:gd name="connsiteY126" fmla="*/ 152942 h 480448"/>
              <a:gd name="connsiteX127" fmla="*/ 9339377 w 12133526"/>
              <a:gd name="connsiteY127" fmla="*/ 170201 h 480448"/>
              <a:gd name="connsiteX128" fmla="*/ 7886500 w 12133526"/>
              <a:gd name="connsiteY128" fmla="*/ 170547 h 480448"/>
              <a:gd name="connsiteX129" fmla="*/ 7852556 w 12133526"/>
              <a:gd name="connsiteY129" fmla="*/ 155577 h 480448"/>
              <a:gd name="connsiteX130" fmla="*/ 7921678 w 12133526"/>
              <a:gd name="connsiteY130" fmla="*/ 100829 h 480448"/>
              <a:gd name="connsiteX131" fmla="*/ 7886500 w 12133526"/>
              <a:gd name="connsiteY131" fmla="*/ 170547 h 480448"/>
              <a:gd name="connsiteX132" fmla="*/ 10445963 w 12133526"/>
              <a:gd name="connsiteY132" fmla="*/ 178146 h 480448"/>
              <a:gd name="connsiteX133" fmla="*/ 10436168 w 12133526"/>
              <a:gd name="connsiteY133" fmla="*/ 99864 h 480448"/>
              <a:gd name="connsiteX134" fmla="*/ 10445963 w 12133526"/>
              <a:gd name="connsiteY134" fmla="*/ 178146 h 480448"/>
              <a:gd name="connsiteX135" fmla="*/ 10704384 w 12133526"/>
              <a:gd name="connsiteY135" fmla="*/ 180048 h 480448"/>
              <a:gd name="connsiteX136" fmla="*/ 10704384 w 12133526"/>
              <a:gd name="connsiteY136" fmla="*/ 110686 h 480448"/>
              <a:gd name="connsiteX137" fmla="*/ 10704384 w 12133526"/>
              <a:gd name="connsiteY137" fmla="*/ 180048 h 480448"/>
              <a:gd name="connsiteX138" fmla="*/ 10143845 w 12133526"/>
              <a:gd name="connsiteY138" fmla="*/ 180475 h 480448"/>
              <a:gd name="connsiteX139" fmla="*/ 10127259 w 12133526"/>
              <a:gd name="connsiteY139" fmla="*/ 113208 h 480448"/>
              <a:gd name="connsiteX140" fmla="*/ 10169883 w 12133526"/>
              <a:gd name="connsiteY140" fmla="*/ 173988 h 480448"/>
              <a:gd name="connsiteX141" fmla="*/ 10143845 w 12133526"/>
              <a:gd name="connsiteY141" fmla="*/ 180475 h 480448"/>
              <a:gd name="connsiteX142" fmla="*/ 11029727 w 12133526"/>
              <a:gd name="connsiteY142" fmla="*/ 199414 h 480448"/>
              <a:gd name="connsiteX143" fmla="*/ 11012595 w 12133526"/>
              <a:gd name="connsiteY143" fmla="*/ 192480 h 480448"/>
              <a:gd name="connsiteX144" fmla="*/ 11045363 w 12133526"/>
              <a:gd name="connsiteY144" fmla="*/ 122926 h 480448"/>
              <a:gd name="connsiteX145" fmla="*/ 11029727 w 12133526"/>
              <a:gd name="connsiteY145" fmla="*/ 199414 h 480448"/>
              <a:gd name="connsiteX146" fmla="*/ 11563025 w 12133526"/>
              <a:gd name="connsiteY146" fmla="*/ 202944 h 480448"/>
              <a:gd name="connsiteX147" fmla="*/ 11559746 w 12133526"/>
              <a:gd name="connsiteY147" fmla="*/ 130318 h 480448"/>
              <a:gd name="connsiteX148" fmla="*/ 11563025 w 12133526"/>
              <a:gd name="connsiteY148" fmla="*/ 202944 h 480448"/>
              <a:gd name="connsiteX149" fmla="*/ 12047820 w 12133526"/>
              <a:gd name="connsiteY149" fmla="*/ 212198 h 480448"/>
              <a:gd name="connsiteX150" fmla="*/ 12014403 w 12133526"/>
              <a:gd name="connsiteY150" fmla="*/ 197262 h 480448"/>
              <a:gd name="connsiteX151" fmla="*/ 12083394 w 12133526"/>
              <a:gd name="connsiteY151" fmla="*/ 142639 h 480448"/>
              <a:gd name="connsiteX152" fmla="*/ 12047820 w 12133526"/>
              <a:gd name="connsiteY152" fmla="*/ 212198 h 480448"/>
              <a:gd name="connsiteX153" fmla="*/ 11304928 w 12133526"/>
              <a:gd name="connsiteY153" fmla="*/ 226425 h 480448"/>
              <a:gd name="connsiteX154" fmla="*/ 11278257 w 12133526"/>
              <a:gd name="connsiteY154" fmla="*/ 156221 h 480448"/>
              <a:gd name="connsiteX155" fmla="*/ 11337630 w 12133526"/>
              <a:gd name="connsiteY155" fmla="*/ 189433 h 480448"/>
              <a:gd name="connsiteX156" fmla="*/ 11304928 w 12133526"/>
              <a:gd name="connsiteY156" fmla="*/ 226425 h 480448"/>
              <a:gd name="connsiteX157" fmla="*/ 11812221 w 12133526"/>
              <a:gd name="connsiteY157" fmla="*/ 227622 h 480448"/>
              <a:gd name="connsiteX158" fmla="*/ 11786445 w 12133526"/>
              <a:gd name="connsiteY158" fmla="*/ 225535 h 480448"/>
              <a:gd name="connsiteX159" fmla="*/ 11806157 w 12133526"/>
              <a:gd name="connsiteY159" fmla="*/ 149855 h 480448"/>
              <a:gd name="connsiteX160" fmla="*/ 11812221 w 12133526"/>
              <a:gd name="connsiteY160" fmla="*/ 227622 h 480448"/>
              <a:gd name="connsiteX161" fmla="*/ 3295042 w 12133526"/>
              <a:gd name="connsiteY161" fmla="*/ 343194 h 480448"/>
              <a:gd name="connsiteX162" fmla="*/ 3306108 w 12133526"/>
              <a:gd name="connsiteY162" fmla="*/ 285653 h 480448"/>
              <a:gd name="connsiteX163" fmla="*/ 3342175 w 12133526"/>
              <a:gd name="connsiteY163" fmla="*/ 334148 h 480448"/>
              <a:gd name="connsiteX164" fmla="*/ 3295042 w 12133526"/>
              <a:gd name="connsiteY164" fmla="*/ 343194 h 480448"/>
              <a:gd name="connsiteX165" fmla="*/ 374507 w 12133526"/>
              <a:gd name="connsiteY165" fmla="*/ 344778 h 480448"/>
              <a:gd name="connsiteX166" fmla="*/ 377272 w 12133526"/>
              <a:gd name="connsiteY166" fmla="*/ 278369 h 480448"/>
              <a:gd name="connsiteX167" fmla="*/ 419870 w 12133526"/>
              <a:gd name="connsiteY167" fmla="*/ 338913 h 480448"/>
              <a:gd name="connsiteX168" fmla="*/ 374507 w 12133526"/>
              <a:gd name="connsiteY168" fmla="*/ 344778 h 480448"/>
              <a:gd name="connsiteX169" fmla="*/ 4063091 w 12133526"/>
              <a:gd name="connsiteY169" fmla="*/ 347961 h 480448"/>
              <a:gd name="connsiteX170" fmla="*/ 4024951 w 12133526"/>
              <a:gd name="connsiteY170" fmla="*/ 343458 h 480448"/>
              <a:gd name="connsiteX171" fmla="*/ 4070945 w 12133526"/>
              <a:gd name="connsiteY171" fmla="*/ 280420 h 480448"/>
              <a:gd name="connsiteX172" fmla="*/ 4063091 w 12133526"/>
              <a:gd name="connsiteY172" fmla="*/ 347961 h 480448"/>
              <a:gd name="connsiteX173" fmla="*/ 3083972 w 12133526"/>
              <a:gd name="connsiteY173" fmla="*/ 355494 h 480448"/>
              <a:gd name="connsiteX174" fmla="*/ 3064207 w 12133526"/>
              <a:gd name="connsiteY174" fmla="*/ 280419 h 480448"/>
              <a:gd name="connsiteX175" fmla="*/ 3083972 w 12133526"/>
              <a:gd name="connsiteY175" fmla="*/ 355494 h 480448"/>
              <a:gd name="connsiteX176" fmla="*/ 118047 w 12133526"/>
              <a:gd name="connsiteY176" fmla="*/ 360370 h 480448"/>
              <a:gd name="connsiteX177" fmla="*/ 114768 w 12133526"/>
              <a:gd name="connsiteY177" fmla="*/ 291008 h 480448"/>
              <a:gd name="connsiteX178" fmla="*/ 118047 w 12133526"/>
              <a:gd name="connsiteY178" fmla="*/ 360370 h 480448"/>
              <a:gd name="connsiteX179" fmla="*/ 3833220 w 12133526"/>
              <a:gd name="connsiteY179" fmla="*/ 369112 h 480448"/>
              <a:gd name="connsiteX180" fmla="*/ 3837830 w 12133526"/>
              <a:gd name="connsiteY180" fmla="*/ 304084 h 480448"/>
              <a:gd name="connsiteX181" fmla="*/ 3880455 w 12133526"/>
              <a:gd name="connsiteY181" fmla="*/ 364531 h 480448"/>
              <a:gd name="connsiteX182" fmla="*/ 3833220 w 12133526"/>
              <a:gd name="connsiteY182" fmla="*/ 369112 h 480448"/>
              <a:gd name="connsiteX183" fmla="*/ 1279215 w 12133526"/>
              <a:gd name="connsiteY183" fmla="*/ 371101 h 480448"/>
              <a:gd name="connsiteX184" fmla="*/ 1233786 w 12133526"/>
              <a:gd name="connsiteY184" fmla="*/ 367795 h 480448"/>
              <a:gd name="connsiteX185" fmla="*/ 1273210 w 12133526"/>
              <a:gd name="connsiteY185" fmla="*/ 307348 h 480448"/>
              <a:gd name="connsiteX186" fmla="*/ 1279215 w 12133526"/>
              <a:gd name="connsiteY186" fmla="*/ 371101 h 480448"/>
              <a:gd name="connsiteX187" fmla="*/ 4761989 w 12133526"/>
              <a:gd name="connsiteY187" fmla="*/ 372841 h 480448"/>
              <a:gd name="connsiteX188" fmla="*/ 4747139 w 12133526"/>
              <a:gd name="connsiteY188" fmla="*/ 364903 h 480448"/>
              <a:gd name="connsiteX189" fmla="*/ 4766836 w 12133526"/>
              <a:gd name="connsiteY189" fmla="*/ 301397 h 480448"/>
              <a:gd name="connsiteX190" fmla="*/ 4761989 w 12133526"/>
              <a:gd name="connsiteY190" fmla="*/ 372841 h 480448"/>
              <a:gd name="connsiteX191" fmla="*/ 2007635 w 12133526"/>
              <a:gd name="connsiteY191" fmla="*/ 372963 h 480448"/>
              <a:gd name="connsiteX192" fmla="*/ 2008097 w 12133526"/>
              <a:gd name="connsiteY192" fmla="*/ 298373 h 480448"/>
              <a:gd name="connsiteX193" fmla="*/ 2054056 w 12133526"/>
              <a:gd name="connsiteY193" fmla="*/ 362023 h 480448"/>
              <a:gd name="connsiteX194" fmla="*/ 2007635 w 12133526"/>
              <a:gd name="connsiteY194" fmla="*/ 372963 h 480448"/>
              <a:gd name="connsiteX195" fmla="*/ 3595463 w 12133526"/>
              <a:gd name="connsiteY195" fmla="*/ 373447 h 480448"/>
              <a:gd name="connsiteX196" fmla="*/ 3595463 w 12133526"/>
              <a:gd name="connsiteY196" fmla="*/ 304085 h 480448"/>
              <a:gd name="connsiteX197" fmla="*/ 3595463 w 12133526"/>
              <a:gd name="connsiteY197" fmla="*/ 373447 h 480448"/>
              <a:gd name="connsiteX198" fmla="*/ 1781086 w 12133526"/>
              <a:gd name="connsiteY198" fmla="*/ 374682 h 480448"/>
              <a:gd name="connsiteX199" fmla="*/ 1755275 w 12133526"/>
              <a:gd name="connsiteY199" fmla="*/ 304003 h 480448"/>
              <a:gd name="connsiteX200" fmla="*/ 1811230 w 12133526"/>
              <a:gd name="connsiteY200" fmla="*/ 337440 h 480448"/>
              <a:gd name="connsiteX201" fmla="*/ 1781086 w 12133526"/>
              <a:gd name="connsiteY201" fmla="*/ 374682 h 480448"/>
              <a:gd name="connsiteX202" fmla="*/ 2285007 w 12133526"/>
              <a:gd name="connsiteY202" fmla="*/ 374710 h 480448"/>
              <a:gd name="connsiteX203" fmla="*/ 2239876 w 12133526"/>
              <a:gd name="connsiteY203" fmla="*/ 370905 h 480448"/>
              <a:gd name="connsiteX204" fmla="*/ 2279040 w 12133526"/>
              <a:gd name="connsiteY204" fmla="*/ 313061 h 480448"/>
              <a:gd name="connsiteX205" fmla="*/ 2285007 w 12133526"/>
              <a:gd name="connsiteY205" fmla="*/ 374710 h 480448"/>
              <a:gd name="connsiteX206" fmla="*/ 4313542 w 12133526"/>
              <a:gd name="connsiteY206" fmla="*/ 377546 h 480448"/>
              <a:gd name="connsiteX207" fmla="*/ 4314004 w 12133526"/>
              <a:gd name="connsiteY207" fmla="*/ 316096 h 480448"/>
              <a:gd name="connsiteX208" fmla="*/ 4353398 w 12133526"/>
              <a:gd name="connsiteY208" fmla="*/ 361615 h 480448"/>
              <a:gd name="connsiteX209" fmla="*/ 4313542 w 12133526"/>
              <a:gd name="connsiteY209" fmla="*/ 377546 h 480448"/>
              <a:gd name="connsiteX210" fmla="*/ 593198 w 12133526"/>
              <a:gd name="connsiteY210" fmla="*/ 381084 h 480448"/>
              <a:gd name="connsiteX211" fmla="*/ 589919 w 12133526"/>
              <a:gd name="connsiteY211" fmla="*/ 311722 h 480448"/>
              <a:gd name="connsiteX212" fmla="*/ 593198 w 12133526"/>
              <a:gd name="connsiteY212" fmla="*/ 381084 h 480448"/>
              <a:gd name="connsiteX213" fmla="*/ 2774352 w 12133526"/>
              <a:gd name="connsiteY213" fmla="*/ 382610 h 480448"/>
              <a:gd name="connsiteX214" fmla="*/ 2785418 w 12133526"/>
              <a:gd name="connsiteY214" fmla="*/ 325069 h 480448"/>
              <a:gd name="connsiteX215" fmla="*/ 2821485 w 12133526"/>
              <a:gd name="connsiteY215" fmla="*/ 373564 h 480448"/>
              <a:gd name="connsiteX216" fmla="*/ 2774352 w 12133526"/>
              <a:gd name="connsiteY216" fmla="*/ 382610 h 480448"/>
              <a:gd name="connsiteX217" fmla="*/ 1518960 w 12133526"/>
              <a:gd name="connsiteY217" fmla="*/ 383238 h 480448"/>
              <a:gd name="connsiteX218" fmla="*/ 1512398 w 12133526"/>
              <a:gd name="connsiteY218" fmla="*/ 304658 h 480448"/>
              <a:gd name="connsiteX219" fmla="*/ 1518960 w 12133526"/>
              <a:gd name="connsiteY219" fmla="*/ 383238 h 480448"/>
              <a:gd name="connsiteX220" fmla="*/ 6391779 w 12133526"/>
              <a:gd name="connsiteY220" fmla="*/ 383307 h 480448"/>
              <a:gd name="connsiteX221" fmla="*/ 6392454 w 12133526"/>
              <a:gd name="connsiteY221" fmla="*/ 318250 h 480448"/>
              <a:gd name="connsiteX222" fmla="*/ 6438535 w 12133526"/>
              <a:gd name="connsiteY222" fmla="*/ 363540 h 480448"/>
              <a:gd name="connsiteX223" fmla="*/ 6412203 w 12133526"/>
              <a:gd name="connsiteY223" fmla="*/ 375617 h 480448"/>
              <a:gd name="connsiteX224" fmla="*/ 6391779 w 12133526"/>
              <a:gd name="connsiteY224" fmla="*/ 383307 h 480448"/>
              <a:gd name="connsiteX225" fmla="*/ 4970190 w 12133526"/>
              <a:gd name="connsiteY225" fmla="*/ 388952 h 480448"/>
              <a:gd name="connsiteX226" fmla="*/ 4980038 w 12133526"/>
              <a:gd name="connsiteY226" fmla="*/ 310613 h 480448"/>
              <a:gd name="connsiteX227" fmla="*/ 4970190 w 12133526"/>
              <a:gd name="connsiteY227" fmla="*/ 388952 h 480448"/>
              <a:gd name="connsiteX228" fmla="*/ 5616935 w 12133526"/>
              <a:gd name="connsiteY228" fmla="*/ 392215 h 480448"/>
              <a:gd name="connsiteX229" fmla="*/ 5629994 w 12133526"/>
              <a:gd name="connsiteY229" fmla="*/ 313876 h 480448"/>
              <a:gd name="connsiteX230" fmla="*/ 5616935 w 12133526"/>
              <a:gd name="connsiteY230" fmla="*/ 392215 h 480448"/>
              <a:gd name="connsiteX231" fmla="*/ 1019046 w 12133526"/>
              <a:gd name="connsiteY231" fmla="*/ 398316 h 480448"/>
              <a:gd name="connsiteX232" fmla="*/ 1015752 w 12133526"/>
              <a:gd name="connsiteY232" fmla="*/ 325690 h 480448"/>
              <a:gd name="connsiteX233" fmla="*/ 1019046 w 12133526"/>
              <a:gd name="connsiteY233" fmla="*/ 398316 h 480448"/>
              <a:gd name="connsiteX234" fmla="*/ 804389 w 12133526"/>
              <a:gd name="connsiteY234" fmla="*/ 399394 h 480448"/>
              <a:gd name="connsiteX235" fmla="*/ 770663 w 12133526"/>
              <a:gd name="connsiteY235" fmla="*/ 384546 h 480448"/>
              <a:gd name="connsiteX236" fmla="*/ 839341 w 12133526"/>
              <a:gd name="connsiteY236" fmla="*/ 330244 h 480448"/>
              <a:gd name="connsiteX237" fmla="*/ 804389 w 12133526"/>
              <a:gd name="connsiteY237" fmla="*/ 399394 h 480448"/>
              <a:gd name="connsiteX238" fmla="*/ 4549427 w 12133526"/>
              <a:gd name="connsiteY238" fmla="*/ 399585 h 480448"/>
              <a:gd name="connsiteX239" fmla="*/ 4556814 w 12133526"/>
              <a:gd name="connsiteY239" fmla="*/ 328566 h 480448"/>
              <a:gd name="connsiteX240" fmla="*/ 4592925 w 12133526"/>
              <a:gd name="connsiteY240" fmla="*/ 386024 h 480448"/>
              <a:gd name="connsiteX241" fmla="*/ 4549427 w 12133526"/>
              <a:gd name="connsiteY241" fmla="*/ 399585 h 480448"/>
              <a:gd name="connsiteX242" fmla="*/ 6191319 w 12133526"/>
              <a:gd name="connsiteY242" fmla="*/ 400764 h 480448"/>
              <a:gd name="connsiteX243" fmla="*/ 6201107 w 12133526"/>
              <a:gd name="connsiteY243" fmla="*/ 325689 h 480448"/>
              <a:gd name="connsiteX244" fmla="*/ 6191319 w 12133526"/>
              <a:gd name="connsiteY244" fmla="*/ 400764 h 480448"/>
              <a:gd name="connsiteX245" fmla="*/ 6841675 w 12133526"/>
              <a:gd name="connsiteY245" fmla="*/ 402299 h 480448"/>
              <a:gd name="connsiteX246" fmla="*/ 6838397 w 12133526"/>
              <a:gd name="connsiteY246" fmla="*/ 332937 h 480448"/>
              <a:gd name="connsiteX247" fmla="*/ 6841675 w 12133526"/>
              <a:gd name="connsiteY247" fmla="*/ 402299 h 480448"/>
              <a:gd name="connsiteX248" fmla="*/ 6014079 w 12133526"/>
              <a:gd name="connsiteY248" fmla="*/ 402604 h 480448"/>
              <a:gd name="connsiteX249" fmla="*/ 6018699 w 12133526"/>
              <a:gd name="connsiteY249" fmla="*/ 333241 h 480448"/>
              <a:gd name="connsiteX250" fmla="*/ 6058123 w 12133526"/>
              <a:gd name="connsiteY250" fmla="*/ 390386 h 480448"/>
              <a:gd name="connsiteX251" fmla="*/ 6014079 w 12133526"/>
              <a:gd name="connsiteY251" fmla="*/ 402604 h 480448"/>
              <a:gd name="connsiteX252" fmla="*/ 5442430 w 12133526"/>
              <a:gd name="connsiteY252" fmla="*/ 403993 h 480448"/>
              <a:gd name="connsiteX253" fmla="*/ 5425844 w 12133526"/>
              <a:gd name="connsiteY253" fmla="*/ 336726 h 480448"/>
              <a:gd name="connsiteX254" fmla="*/ 5468468 w 12133526"/>
              <a:gd name="connsiteY254" fmla="*/ 397506 h 480448"/>
              <a:gd name="connsiteX255" fmla="*/ 5442430 w 12133526"/>
              <a:gd name="connsiteY255" fmla="*/ 403993 h 480448"/>
              <a:gd name="connsiteX256" fmla="*/ 7062524 w 12133526"/>
              <a:gd name="connsiteY256" fmla="*/ 405164 h 480448"/>
              <a:gd name="connsiteX257" fmla="*/ 7065288 w 12133526"/>
              <a:gd name="connsiteY257" fmla="*/ 338755 h 480448"/>
              <a:gd name="connsiteX258" fmla="*/ 7107885 w 12133526"/>
              <a:gd name="connsiteY258" fmla="*/ 399299 h 480448"/>
              <a:gd name="connsiteX259" fmla="*/ 7062524 w 12133526"/>
              <a:gd name="connsiteY259" fmla="*/ 405164 h 480448"/>
              <a:gd name="connsiteX260" fmla="*/ 5831794 w 12133526"/>
              <a:gd name="connsiteY260" fmla="*/ 405563 h 480448"/>
              <a:gd name="connsiteX261" fmla="*/ 5828495 w 12133526"/>
              <a:gd name="connsiteY261" fmla="*/ 323960 h 480448"/>
              <a:gd name="connsiteX262" fmla="*/ 5831794 w 12133526"/>
              <a:gd name="connsiteY262" fmla="*/ 405563 h 480448"/>
              <a:gd name="connsiteX263" fmla="*/ 9977226 w 12133526"/>
              <a:gd name="connsiteY263" fmla="*/ 407090 h 480448"/>
              <a:gd name="connsiteX264" fmla="*/ 9988291 w 12133526"/>
              <a:gd name="connsiteY264" fmla="*/ 349549 h 480448"/>
              <a:gd name="connsiteX265" fmla="*/ 10024358 w 12133526"/>
              <a:gd name="connsiteY265" fmla="*/ 398044 h 480448"/>
              <a:gd name="connsiteX266" fmla="*/ 9977226 w 12133526"/>
              <a:gd name="connsiteY266" fmla="*/ 407090 h 480448"/>
              <a:gd name="connsiteX267" fmla="*/ 10751103 w 12133526"/>
              <a:gd name="connsiteY267" fmla="*/ 408346 h 480448"/>
              <a:gd name="connsiteX268" fmla="*/ 10712963 w 12133526"/>
              <a:gd name="connsiteY268" fmla="*/ 403843 h 480448"/>
              <a:gd name="connsiteX269" fmla="*/ 10758957 w 12133526"/>
              <a:gd name="connsiteY269" fmla="*/ 340805 h 480448"/>
              <a:gd name="connsiteX270" fmla="*/ 10751103 w 12133526"/>
              <a:gd name="connsiteY270" fmla="*/ 408346 h 480448"/>
              <a:gd name="connsiteX271" fmla="*/ 6622211 w 12133526"/>
              <a:gd name="connsiteY271" fmla="*/ 408827 h 480448"/>
              <a:gd name="connsiteX272" fmla="*/ 6635300 w 12133526"/>
              <a:gd name="connsiteY272" fmla="*/ 329673 h 480448"/>
              <a:gd name="connsiteX273" fmla="*/ 6622211 w 12133526"/>
              <a:gd name="connsiteY273" fmla="*/ 408827 h 480448"/>
              <a:gd name="connsiteX274" fmla="*/ 2546164 w 12133526"/>
              <a:gd name="connsiteY274" fmla="*/ 410169 h 480448"/>
              <a:gd name="connsiteX275" fmla="*/ 2526432 w 12133526"/>
              <a:gd name="connsiteY275" fmla="*/ 331830 h 480448"/>
              <a:gd name="connsiteX276" fmla="*/ 2546164 w 12133526"/>
              <a:gd name="connsiteY276" fmla="*/ 410169 h 480448"/>
              <a:gd name="connsiteX277" fmla="*/ 9771983 w 12133526"/>
              <a:gd name="connsiteY277" fmla="*/ 415879 h 480448"/>
              <a:gd name="connsiteX278" fmla="*/ 9752217 w 12133526"/>
              <a:gd name="connsiteY278" fmla="*/ 340804 h 480448"/>
              <a:gd name="connsiteX279" fmla="*/ 9771983 w 12133526"/>
              <a:gd name="connsiteY279" fmla="*/ 415879 h 480448"/>
              <a:gd name="connsiteX280" fmla="*/ 5209174 w 12133526"/>
              <a:gd name="connsiteY280" fmla="*/ 419054 h 480448"/>
              <a:gd name="connsiteX281" fmla="*/ 5192814 w 12133526"/>
              <a:gd name="connsiteY281" fmla="*/ 352563 h 480448"/>
              <a:gd name="connsiteX282" fmla="*/ 5209174 w 12133526"/>
              <a:gd name="connsiteY282" fmla="*/ 419054 h 480448"/>
              <a:gd name="connsiteX283" fmla="*/ 10521232 w 12133526"/>
              <a:gd name="connsiteY283" fmla="*/ 429497 h 480448"/>
              <a:gd name="connsiteX284" fmla="*/ 10525843 w 12133526"/>
              <a:gd name="connsiteY284" fmla="*/ 364469 h 480448"/>
              <a:gd name="connsiteX285" fmla="*/ 10568467 w 12133526"/>
              <a:gd name="connsiteY285" fmla="*/ 424916 h 480448"/>
              <a:gd name="connsiteX286" fmla="*/ 10521232 w 12133526"/>
              <a:gd name="connsiteY286" fmla="*/ 429497 h 480448"/>
              <a:gd name="connsiteX287" fmla="*/ 7967235 w 12133526"/>
              <a:gd name="connsiteY287" fmla="*/ 431486 h 480448"/>
              <a:gd name="connsiteX288" fmla="*/ 7921805 w 12133526"/>
              <a:gd name="connsiteY288" fmla="*/ 428180 h 480448"/>
              <a:gd name="connsiteX289" fmla="*/ 7961228 w 12133526"/>
              <a:gd name="connsiteY289" fmla="*/ 367733 h 480448"/>
              <a:gd name="connsiteX290" fmla="*/ 7967235 w 12133526"/>
              <a:gd name="connsiteY290" fmla="*/ 431486 h 480448"/>
              <a:gd name="connsiteX291" fmla="*/ 11450000 w 12133526"/>
              <a:gd name="connsiteY291" fmla="*/ 433226 h 480448"/>
              <a:gd name="connsiteX292" fmla="*/ 11435151 w 12133526"/>
              <a:gd name="connsiteY292" fmla="*/ 425288 h 480448"/>
              <a:gd name="connsiteX293" fmla="*/ 11454847 w 12133526"/>
              <a:gd name="connsiteY293" fmla="*/ 361782 h 480448"/>
              <a:gd name="connsiteX294" fmla="*/ 11450000 w 12133526"/>
              <a:gd name="connsiteY294" fmla="*/ 433226 h 480448"/>
              <a:gd name="connsiteX295" fmla="*/ 8695645 w 12133526"/>
              <a:gd name="connsiteY295" fmla="*/ 433348 h 480448"/>
              <a:gd name="connsiteX296" fmla="*/ 8696106 w 12133526"/>
              <a:gd name="connsiteY296" fmla="*/ 358758 h 480448"/>
              <a:gd name="connsiteX297" fmla="*/ 8742067 w 12133526"/>
              <a:gd name="connsiteY297" fmla="*/ 422408 h 480448"/>
              <a:gd name="connsiteX298" fmla="*/ 8695645 w 12133526"/>
              <a:gd name="connsiteY298" fmla="*/ 433348 h 480448"/>
              <a:gd name="connsiteX299" fmla="*/ 10283475 w 12133526"/>
              <a:gd name="connsiteY299" fmla="*/ 433832 h 480448"/>
              <a:gd name="connsiteX300" fmla="*/ 10283475 w 12133526"/>
              <a:gd name="connsiteY300" fmla="*/ 364470 h 480448"/>
              <a:gd name="connsiteX301" fmla="*/ 10283475 w 12133526"/>
              <a:gd name="connsiteY301" fmla="*/ 433832 h 480448"/>
              <a:gd name="connsiteX302" fmla="*/ 8974129 w 12133526"/>
              <a:gd name="connsiteY302" fmla="*/ 434033 h 480448"/>
              <a:gd name="connsiteX303" fmla="*/ 8928999 w 12133526"/>
              <a:gd name="connsiteY303" fmla="*/ 430228 h 480448"/>
              <a:gd name="connsiteX304" fmla="*/ 8968162 w 12133526"/>
              <a:gd name="connsiteY304" fmla="*/ 372384 h 480448"/>
              <a:gd name="connsiteX305" fmla="*/ 8974129 w 12133526"/>
              <a:gd name="connsiteY305" fmla="*/ 434033 h 480448"/>
              <a:gd name="connsiteX306" fmla="*/ 8469099 w 12133526"/>
              <a:gd name="connsiteY306" fmla="*/ 435067 h 480448"/>
              <a:gd name="connsiteX307" fmla="*/ 8443288 w 12133526"/>
              <a:gd name="connsiteY307" fmla="*/ 364388 h 480448"/>
              <a:gd name="connsiteX308" fmla="*/ 8499243 w 12133526"/>
              <a:gd name="connsiteY308" fmla="*/ 397825 h 480448"/>
              <a:gd name="connsiteX309" fmla="*/ 8469099 w 12133526"/>
              <a:gd name="connsiteY309" fmla="*/ 435067 h 480448"/>
              <a:gd name="connsiteX310" fmla="*/ 11001555 w 12133526"/>
              <a:gd name="connsiteY310" fmla="*/ 437931 h 480448"/>
              <a:gd name="connsiteX311" fmla="*/ 11002016 w 12133526"/>
              <a:gd name="connsiteY311" fmla="*/ 376481 h 480448"/>
              <a:gd name="connsiteX312" fmla="*/ 11041410 w 12133526"/>
              <a:gd name="connsiteY312" fmla="*/ 422000 h 480448"/>
              <a:gd name="connsiteX313" fmla="*/ 11001555 w 12133526"/>
              <a:gd name="connsiteY313" fmla="*/ 437931 h 480448"/>
              <a:gd name="connsiteX314" fmla="*/ 7281215 w 12133526"/>
              <a:gd name="connsiteY314" fmla="*/ 441469 h 480448"/>
              <a:gd name="connsiteX315" fmla="*/ 7277938 w 12133526"/>
              <a:gd name="connsiteY315" fmla="*/ 372107 h 480448"/>
              <a:gd name="connsiteX316" fmla="*/ 7281215 w 12133526"/>
              <a:gd name="connsiteY316" fmla="*/ 441469 h 480448"/>
              <a:gd name="connsiteX317" fmla="*/ 9462364 w 12133526"/>
              <a:gd name="connsiteY317" fmla="*/ 442995 h 480448"/>
              <a:gd name="connsiteX318" fmla="*/ 9473430 w 12133526"/>
              <a:gd name="connsiteY318" fmla="*/ 385454 h 480448"/>
              <a:gd name="connsiteX319" fmla="*/ 9509497 w 12133526"/>
              <a:gd name="connsiteY319" fmla="*/ 433949 h 480448"/>
              <a:gd name="connsiteX320" fmla="*/ 9462364 w 12133526"/>
              <a:gd name="connsiteY320" fmla="*/ 442995 h 480448"/>
              <a:gd name="connsiteX321" fmla="*/ 8206973 w 12133526"/>
              <a:gd name="connsiteY321" fmla="*/ 443623 h 480448"/>
              <a:gd name="connsiteX322" fmla="*/ 8200411 w 12133526"/>
              <a:gd name="connsiteY322" fmla="*/ 365043 h 480448"/>
              <a:gd name="connsiteX323" fmla="*/ 8206973 w 12133526"/>
              <a:gd name="connsiteY323" fmla="*/ 443623 h 480448"/>
              <a:gd name="connsiteX324" fmla="*/ 11658202 w 12133526"/>
              <a:gd name="connsiteY324" fmla="*/ 449337 h 480448"/>
              <a:gd name="connsiteX325" fmla="*/ 11668050 w 12133526"/>
              <a:gd name="connsiteY325" fmla="*/ 370998 h 480448"/>
              <a:gd name="connsiteX326" fmla="*/ 11658202 w 12133526"/>
              <a:gd name="connsiteY326" fmla="*/ 449337 h 480448"/>
              <a:gd name="connsiteX327" fmla="*/ 7707064 w 12133526"/>
              <a:gd name="connsiteY327" fmla="*/ 458701 h 480448"/>
              <a:gd name="connsiteX328" fmla="*/ 7703769 w 12133526"/>
              <a:gd name="connsiteY328" fmla="*/ 386075 h 480448"/>
              <a:gd name="connsiteX329" fmla="*/ 7707064 w 12133526"/>
              <a:gd name="connsiteY329" fmla="*/ 458701 h 480448"/>
              <a:gd name="connsiteX330" fmla="*/ 7492405 w 12133526"/>
              <a:gd name="connsiteY330" fmla="*/ 459779 h 480448"/>
              <a:gd name="connsiteX331" fmla="*/ 7458680 w 12133526"/>
              <a:gd name="connsiteY331" fmla="*/ 444931 h 480448"/>
              <a:gd name="connsiteX332" fmla="*/ 7527358 w 12133526"/>
              <a:gd name="connsiteY332" fmla="*/ 390629 h 480448"/>
              <a:gd name="connsiteX333" fmla="*/ 7492405 w 12133526"/>
              <a:gd name="connsiteY333" fmla="*/ 459779 h 480448"/>
              <a:gd name="connsiteX334" fmla="*/ 11237440 w 12133526"/>
              <a:gd name="connsiteY334" fmla="*/ 459970 h 480448"/>
              <a:gd name="connsiteX335" fmla="*/ 11244826 w 12133526"/>
              <a:gd name="connsiteY335" fmla="*/ 388951 h 480448"/>
              <a:gd name="connsiteX336" fmla="*/ 11280938 w 12133526"/>
              <a:gd name="connsiteY336" fmla="*/ 446409 h 480448"/>
              <a:gd name="connsiteX337" fmla="*/ 11237440 w 12133526"/>
              <a:gd name="connsiteY337" fmla="*/ 459970 h 480448"/>
              <a:gd name="connsiteX338" fmla="*/ 12107131 w 12133526"/>
              <a:gd name="connsiteY338" fmla="*/ 466825 h 480448"/>
              <a:gd name="connsiteX339" fmla="*/ 12090545 w 12133526"/>
              <a:gd name="connsiteY339" fmla="*/ 399558 h 480448"/>
              <a:gd name="connsiteX340" fmla="*/ 12133169 w 12133526"/>
              <a:gd name="connsiteY340" fmla="*/ 460338 h 480448"/>
              <a:gd name="connsiteX341" fmla="*/ 12107131 w 12133526"/>
              <a:gd name="connsiteY341" fmla="*/ 466825 h 480448"/>
              <a:gd name="connsiteX342" fmla="*/ 9234175 w 12133526"/>
              <a:gd name="connsiteY342" fmla="*/ 470554 h 480448"/>
              <a:gd name="connsiteX343" fmla="*/ 9214442 w 12133526"/>
              <a:gd name="connsiteY343" fmla="*/ 392215 h 480448"/>
              <a:gd name="connsiteX344" fmla="*/ 9234175 w 12133526"/>
              <a:gd name="connsiteY344" fmla="*/ 470554 h 480448"/>
              <a:gd name="connsiteX345" fmla="*/ 11897186 w 12133526"/>
              <a:gd name="connsiteY345" fmla="*/ 479439 h 480448"/>
              <a:gd name="connsiteX346" fmla="*/ 11880826 w 12133526"/>
              <a:gd name="connsiteY346" fmla="*/ 412948 h 480448"/>
              <a:gd name="connsiteX347" fmla="*/ 11897186 w 12133526"/>
              <a:gd name="connsiteY347" fmla="*/ 479439 h 48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12133526" h="480448">
                <a:moveTo>
                  <a:pt x="5701636" y="75891"/>
                </a:moveTo>
                <a:cubicBezTo>
                  <a:pt x="5662139" y="75891"/>
                  <a:pt x="5632515" y="45761"/>
                  <a:pt x="5652264" y="15630"/>
                </a:cubicBezTo>
                <a:cubicBezTo>
                  <a:pt x="5714802" y="-2448"/>
                  <a:pt x="5770757" y="48774"/>
                  <a:pt x="5701636" y="75891"/>
                </a:cubicBezTo>
                <a:close/>
                <a:moveTo>
                  <a:pt x="5426037" y="75974"/>
                </a:moveTo>
                <a:cubicBezTo>
                  <a:pt x="5379956" y="54702"/>
                  <a:pt x="5406288" y="3039"/>
                  <a:pt x="5452369" y="0"/>
                </a:cubicBezTo>
                <a:cubicBezTo>
                  <a:pt x="5518198" y="21273"/>
                  <a:pt x="5472118" y="88130"/>
                  <a:pt x="5426037" y="75974"/>
                </a:cubicBezTo>
                <a:close/>
                <a:moveTo>
                  <a:pt x="1768640" y="82254"/>
                </a:moveTo>
                <a:cubicBezTo>
                  <a:pt x="1686435" y="82254"/>
                  <a:pt x="1702876" y="15908"/>
                  <a:pt x="1771928" y="12892"/>
                </a:cubicBezTo>
                <a:cubicBezTo>
                  <a:pt x="1811386" y="12892"/>
                  <a:pt x="1808098" y="73207"/>
                  <a:pt x="1768640" y="82254"/>
                </a:cubicBezTo>
                <a:close/>
                <a:moveTo>
                  <a:pt x="3455386" y="84112"/>
                </a:moveTo>
                <a:cubicBezTo>
                  <a:pt x="3397558" y="90967"/>
                  <a:pt x="3364206" y="43436"/>
                  <a:pt x="3438799" y="16845"/>
                </a:cubicBezTo>
                <a:cubicBezTo>
                  <a:pt x="3465030" y="16845"/>
                  <a:pt x="3484703" y="47235"/>
                  <a:pt x="3481424" y="77625"/>
                </a:cubicBezTo>
                <a:cubicBezTo>
                  <a:pt x="3472407" y="81044"/>
                  <a:pt x="3463647" y="83133"/>
                  <a:pt x="3455386" y="84112"/>
                </a:cubicBezTo>
                <a:close/>
                <a:moveTo>
                  <a:pt x="5930913" y="84866"/>
                </a:moveTo>
                <a:cubicBezTo>
                  <a:pt x="5894819" y="63684"/>
                  <a:pt x="5911225" y="21318"/>
                  <a:pt x="5947319" y="12240"/>
                </a:cubicBezTo>
                <a:cubicBezTo>
                  <a:pt x="6016225" y="30397"/>
                  <a:pt x="5993257" y="72762"/>
                  <a:pt x="5930913" y="84866"/>
                </a:cubicBezTo>
                <a:close/>
                <a:moveTo>
                  <a:pt x="477150" y="85882"/>
                </a:moveTo>
                <a:cubicBezTo>
                  <a:pt x="469817" y="86479"/>
                  <a:pt x="461261" y="85817"/>
                  <a:pt x="451425" y="83547"/>
                </a:cubicBezTo>
                <a:cubicBezTo>
                  <a:pt x="398964" y="29057"/>
                  <a:pt x="441589" y="19976"/>
                  <a:pt x="471098" y="7867"/>
                </a:cubicBezTo>
                <a:cubicBezTo>
                  <a:pt x="519871" y="15813"/>
                  <a:pt x="528478" y="81702"/>
                  <a:pt x="477150" y="85882"/>
                </a:cubicBezTo>
                <a:close/>
                <a:moveTo>
                  <a:pt x="952416" y="88128"/>
                </a:moveTo>
                <a:cubicBezTo>
                  <a:pt x="886521" y="64024"/>
                  <a:pt x="896405" y="18828"/>
                  <a:pt x="965595" y="9789"/>
                </a:cubicBezTo>
                <a:cubicBezTo>
                  <a:pt x="1015016" y="18828"/>
                  <a:pt x="1005132" y="88128"/>
                  <a:pt x="952416" y="88128"/>
                </a:cubicBezTo>
                <a:close/>
                <a:moveTo>
                  <a:pt x="44128" y="89315"/>
                </a:moveTo>
                <a:cubicBezTo>
                  <a:pt x="-21312" y="68223"/>
                  <a:pt x="-11496" y="23028"/>
                  <a:pt x="57216" y="13989"/>
                </a:cubicBezTo>
                <a:cubicBezTo>
                  <a:pt x="106296" y="20015"/>
                  <a:pt x="96480" y="92328"/>
                  <a:pt x="44128" y="89315"/>
                </a:cubicBezTo>
                <a:close/>
                <a:moveTo>
                  <a:pt x="665958" y="92327"/>
                </a:moveTo>
                <a:cubicBezTo>
                  <a:pt x="633076" y="71217"/>
                  <a:pt x="646229" y="32012"/>
                  <a:pt x="685687" y="22965"/>
                </a:cubicBezTo>
                <a:cubicBezTo>
                  <a:pt x="758027" y="47091"/>
                  <a:pt x="735010" y="77248"/>
                  <a:pt x="665958" y="92327"/>
                </a:cubicBezTo>
                <a:close/>
                <a:moveTo>
                  <a:pt x="212501" y="92328"/>
                </a:moveTo>
                <a:cubicBezTo>
                  <a:pt x="176509" y="71218"/>
                  <a:pt x="189597" y="28997"/>
                  <a:pt x="228861" y="22966"/>
                </a:cubicBezTo>
                <a:cubicBezTo>
                  <a:pt x="304117" y="44076"/>
                  <a:pt x="277941" y="74233"/>
                  <a:pt x="212501" y="92328"/>
                </a:cubicBezTo>
                <a:close/>
                <a:moveTo>
                  <a:pt x="1509764" y="97110"/>
                </a:moveTo>
                <a:cubicBezTo>
                  <a:pt x="1444139" y="97110"/>
                  <a:pt x="1437577" y="15507"/>
                  <a:pt x="1503202" y="18530"/>
                </a:cubicBezTo>
                <a:cubicBezTo>
                  <a:pt x="1539296" y="18530"/>
                  <a:pt x="1558983" y="88043"/>
                  <a:pt x="1509764" y="97110"/>
                </a:cubicBezTo>
                <a:close/>
                <a:moveTo>
                  <a:pt x="3769734" y="98446"/>
                </a:moveTo>
                <a:cubicBezTo>
                  <a:pt x="3733821" y="80381"/>
                  <a:pt x="3720762" y="38229"/>
                  <a:pt x="3759940" y="20164"/>
                </a:cubicBezTo>
                <a:cubicBezTo>
                  <a:pt x="3831765" y="11131"/>
                  <a:pt x="3844825" y="89414"/>
                  <a:pt x="3769734" y="98446"/>
                </a:cubicBezTo>
                <a:close/>
                <a:moveTo>
                  <a:pt x="4347466" y="99860"/>
                </a:moveTo>
                <a:cubicBezTo>
                  <a:pt x="4341853" y="99258"/>
                  <a:pt x="4336068" y="97084"/>
                  <a:pt x="4330333" y="92926"/>
                </a:cubicBezTo>
                <a:cubicBezTo>
                  <a:pt x="4284459" y="108047"/>
                  <a:pt x="4297566" y="38493"/>
                  <a:pt x="4363101" y="23372"/>
                </a:cubicBezTo>
                <a:cubicBezTo>
                  <a:pt x="4417577" y="31311"/>
                  <a:pt x="4386755" y="104078"/>
                  <a:pt x="4347466" y="99860"/>
                </a:cubicBezTo>
                <a:close/>
                <a:moveTo>
                  <a:pt x="3150138" y="101710"/>
                </a:moveTo>
                <a:cubicBezTo>
                  <a:pt x="3100920" y="98671"/>
                  <a:pt x="3077951" y="56126"/>
                  <a:pt x="3137013" y="25736"/>
                </a:cubicBezTo>
                <a:cubicBezTo>
                  <a:pt x="3192795" y="13580"/>
                  <a:pt x="3199357" y="98671"/>
                  <a:pt x="3150138" y="101710"/>
                </a:cubicBezTo>
                <a:close/>
                <a:moveTo>
                  <a:pt x="4063897" y="102932"/>
                </a:moveTo>
                <a:cubicBezTo>
                  <a:pt x="4027930" y="99917"/>
                  <a:pt x="4021391" y="39602"/>
                  <a:pt x="4063897" y="33570"/>
                </a:cubicBezTo>
                <a:cubicBezTo>
                  <a:pt x="4109672" y="33570"/>
                  <a:pt x="4116212" y="99917"/>
                  <a:pt x="4063897" y="102932"/>
                </a:cubicBezTo>
                <a:close/>
                <a:moveTo>
                  <a:pt x="2368751" y="103089"/>
                </a:moveTo>
                <a:cubicBezTo>
                  <a:pt x="2357099" y="104930"/>
                  <a:pt x="2343752" y="103797"/>
                  <a:pt x="2330611" y="98508"/>
                </a:cubicBezTo>
                <a:cubicBezTo>
                  <a:pt x="2304329" y="59218"/>
                  <a:pt x="2330611" y="38061"/>
                  <a:pt x="2376605" y="38061"/>
                </a:cubicBezTo>
                <a:cubicBezTo>
                  <a:pt x="2423421" y="65262"/>
                  <a:pt x="2403709" y="97563"/>
                  <a:pt x="2368751" y="103089"/>
                </a:cubicBezTo>
                <a:close/>
                <a:moveTo>
                  <a:pt x="6207442" y="104163"/>
                </a:moveTo>
                <a:cubicBezTo>
                  <a:pt x="6195327" y="106477"/>
                  <a:pt x="6180339" y="105721"/>
                  <a:pt x="6163912" y="100432"/>
                </a:cubicBezTo>
                <a:cubicBezTo>
                  <a:pt x="6137630" y="64164"/>
                  <a:pt x="6160626" y="46030"/>
                  <a:pt x="6200050" y="39985"/>
                </a:cubicBezTo>
                <a:cubicBezTo>
                  <a:pt x="6254257" y="62653"/>
                  <a:pt x="6243785" y="97221"/>
                  <a:pt x="6207442" y="104163"/>
                </a:cubicBezTo>
                <a:close/>
                <a:moveTo>
                  <a:pt x="4619077" y="105863"/>
                </a:moveTo>
                <a:cubicBezTo>
                  <a:pt x="4590859" y="103593"/>
                  <a:pt x="4559420" y="69626"/>
                  <a:pt x="4592405" y="35659"/>
                </a:cubicBezTo>
                <a:cubicBezTo>
                  <a:pt x="4658376" y="38679"/>
                  <a:pt x="4648480" y="23582"/>
                  <a:pt x="4651779" y="68871"/>
                </a:cubicBezTo>
                <a:cubicBezTo>
                  <a:pt x="4651779" y="97177"/>
                  <a:pt x="4636008" y="107226"/>
                  <a:pt x="4619077" y="105863"/>
                </a:cubicBezTo>
                <a:close/>
                <a:moveTo>
                  <a:pt x="2906790" y="105864"/>
                </a:moveTo>
                <a:cubicBezTo>
                  <a:pt x="2865191" y="101895"/>
                  <a:pt x="2838273" y="53699"/>
                  <a:pt x="2914131" y="37822"/>
                </a:cubicBezTo>
                <a:cubicBezTo>
                  <a:pt x="2940232" y="34798"/>
                  <a:pt x="2956546" y="71087"/>
                  <a:pt x="2950021" y="92256"/>
                </a:cubicBezTo>
                <a:cubicBezTo>
                  <a:pt x="2936155" y="103596"/>
                  <a:pt x="2920657" y="107187"/>
                  <a:pt x="2906790" y="105864"/>
                </a:cubicBezTo>
                <a:close/>
                <a:moveTo>
                  <a:pt x="4898717" y="107298"/>
                </a:moveTo>
                <a:cubicBezTo>
                  <a:pt x="4816747" y="101246"/>
                  <a:pt x="4836420" y="46777"/>
                  <a:pt x="4895439" y="34672"/>
                </a:cubicBezTo>
                <a:cubicBezTo>
                  <a:pt x="4947900" y="34672"/>
                  <a:pt x="4941342" y="95194"/>
                  <a:pt x="4898717" y="107298"/>
                </a:cubicBezTo>
                <a:close/>
                <a:moveTo>
                  <a:pt x="2028810" y="107864"/>
                </a:moveTo>
                <a:cubicBezTo>
                  <a:pt x="1986615" y="102891"/>
                  <a:pt x="1971215" y="69361"/>
                  <a:pt x="2035279" y="44356"/>
                </a:cubicBezTo>
                <a:cubicBezTo>
                  <a:pt x="2061561" y="41325"/>
                  <a:pt x="2084558" y="77696"/>
                  <a:pt x="2077987" y="101944"/>
                </a:cubicBezTo>
                <a:cubicBezTo>
                  <a:pt x="2059918" y="108006"/>
                  <a:pt x="2042876" y="109521"/>
                  <a:pt x="2028810" y="107864"/>
                </a:cubicBezTo>
                <a:close/>
                <a:moveTo>
                  <a:pt x="2651367" y="109816"/>
                </a:moveTo>
                <a:cubicBezTo>
                  <a:pt x="2610226" y="108678"/>
                  <a:pt x="2575968" y="61453"/>
                  <a:pt x="2651826" y="50073"/>
                </a:cubicBezTo>
                <a:cubicBezTo>
                  <a:pt x="2681190" y="47038"/>
                  <a:pt x="2694241" y="71315"/>
                  <a:pt x="2690978" y="92557"/>
                </a:cubicBezTo>
                <a:cubicBezTo>
                  <a:pt x="2679558" y="105454"/>
                  <a:pt x="2665080" y="110196"/>
                  <a:pt x="2651367" y="109816"/>
                </a:cubicBezTo>
                <a:close/>
                <a:moveTo>
                  <a:pt x="1198481" y="110162"/>
                </a:moveTo>
                <a:cubicBezTo>
                  <a:pt x="1185932" y="110209"/>
                  <a:pt x="1173589" y="105837"/>
                  <a:pt x="1164538" y="95192"/>
                </a:cubicBezTo>
                <a:cubicBezTo>
                  <a:pt x="1151372" y="55652"/>
                  <a:pt x="1200744" y="37402"/>
                  <a:pt x="1233659" y="40444"/>
                </a:cubicBezTo>
                <a:cubicBezTo>
                  <a:pt x="1275625" y="70099"/>
                  <a:pt x="1236127" y="110019"/>
                  <a:pt x="1198481" y="110162"/>
                </a:cubicBezTo>
                <a:close/>
                <a:moveTo>
                  <a:pt x="6449776" y="110385"/>
                </a:moveTo>
                <a:cubicBezTo>
                  <a:pt x="6392643" y="116242"/>
                  <a:pt x="6361838" y="49920"/>
                  <a:pt x="6436343" y="36721"/>
                </a:cubicBezTo>
                <a:cubicBezTo>
                  <a:pt x="6446168" y="36721"/>
                  <a:pt x="6501841" y="84990"/>
                  <a:pt x="6475642" y="103091"/>
                </a:cubicBezTo>
                <a:cubicBezTo>
                  <a:pt x="6466636" y="107239"/>
                  <a:pt x="6457937" y="109549"/>
                  <a:pt x="6449776" y="110385"/>
                </a:cubicBezTo>
                <a:close/>
                <a:moveTo>
                  <a:pt x="5171754" y="119091"/>
                </a:moveTo>
                <a:cubicBezTo>
                  <a:pt x="5164407" y="119842"/>
                  <a:pt x="5155835" y="119275"/>
                  <a:pt x="5145979" y="117004"/>
                </a:cubicBezTo>
                <a:cubicBezTo>
                  <a:pt x="5090129" y="62515"/>
                  <a:pt x="5145979" y="53433"/>
                  <a:pt x="5165690" y="41324"/>
                </a:cubicBezTo>
                <a:cubicBezTo>
                  <a:pt x="5214559" y="43973"/>
                  <a:pt x="5223183" y="113835"/>
                  <a:pt x="5171754" y="119091"/>
                </a:cubicBezTo>
                <a:close/>
                <a:moveTo>
                  <a:pt x="6688686" y="133264"/>
                </a:moveTo>
                <a:cubicBezTo>
                  <a:pt x="6623248" y="112173"/>
                  <a:pt x="6633063" y="66977"/>
                  <a:pt x="6701775" y="57938"/>
                </a:cubicBezTo>
                <a:cubicBezTo>
                  <a:pt x="6750854" y="63964"/>
                  <a:pt x="6741038" y="136277"/>
                  <a:pt x="6688686" y="133264"/>
                </a:cubicBezTo>
                <a:close/>
                <a:moveTo>
                  <a:pt x="8456653" y="142639"/>
                </a:moveTo>
                <a:cubicBezTo>
                  <a:pt x="8374449" y="142639"/>
                  <a:pt x="8390890" y="76293"/>
                  <a:pt x="8459942" y="73277"/>
                </a:cubicBezTo>
                <a:cubicBezTo>
                  <a:pt x="8499400" y="73277"/>
                  <a:pt x="8496111" y="133592"/>
                  <a:pt x="8456653" y="142639"/>
                </a:cubicBezTo>
                <a:close/>
                <a:moveTo>
                  <a:pt x="7165164" y="146268"/>
                </a:moveTo>
                <a:cubicBezTo>
                  <a:pt x="7157831" y="146865"/>
                  <a:pt x="7149275" y="146203"/>
                  <a:pt x="7139439" y="143932"/>
                </a:cubicBezTo>
                <a:cubicBezTo>
                  <a:pt x="7086979" y="89443"/>
                  <a:pt x="7129603" y="80361"/>
                  <a:pt x="7159112" y="68252"/>
                </a:cubicBezTo>
                <a:cubicBezTo>
                  <a:pt x="7207887" y="76199"/>
                  <a:pt x="7216493" y="142087"/>
                  <a:pt x="7165164" y="146268"/>
                </a:cubicBezTo>
                <a:close/>
                <a:moveTo>
                  <a:pt x="7640433" y="148513"/>
                </a:moveTo>
                <a:cubicBezTo>
                  <a:pt x="7574538" y="124409"/>
                  <a:pt x="7584423" y="79213"/>
                  <a:pt x="7653612" y="70174"/>
                </a:cubicBezTo>
                <a:cubicBezTo>
                  <a:pt x="7703034" y="79213"/>
                  <a:pt x="7693150" y="148513"/>
                  <a:pt x="7640433" y="148513"/>
                </a:cubicBezTo>
                <a:close/>
                <a:moveTo>
                  <a:pt x="7353976" y="152712"/>
                </a:moveTo>
                <a:cubicBezTo>
                  <a:pt x="7321094" y="131602"/>
                  <a:pt x="7334247" y="92397"/>
                  <a:pt x="7373704" y="83350"/>
                </a:cubicBezTo>
                <a:cubicBezTo>
                  <a:pt x="7446044" y="107476"/>
                  <a:pt x="7423025" y="137634"/>
                  <a:pt x="7353976" y="152712"/>
                </a:cubicBezTo>
                <a:close/>
                <a:moveTo>
                  <a:pt x="6869260" y="154228"/>
                </a:moveTo>
                <a:cubicBezTo>
                  <a:pt x="6833267" y="133118"/>
                  <a:pt x="6846355" y="90898"/>
                  <a:pt x="6885619" y="84866"/>
                </a:cubicBezTo>
                <a:cubicBezTo>
                  <a:pt x="6960876" y="105976"/>
                  <a:pt x="6934700" y="136134"/>
                  <a:pt x="6869260" y="154228"/>
                </a:cubicBezTo>
                <a:close/>
                <a:moveTo>
                  <a:pt x="8197777" y="157495"/>
                </a:moveTo>
                <a:cubicBezTo>
                  <a:pt x="8132152" y="157495"/>
                  <a:pt x="8125590" y="75892"/>
                  <a:pt x="8191215" y="78915"/>
                </a:cubicBezTo>
                <a:cubicBezTo>
                  <a:pt x="8227309" y="78915"/>
                  <a:pt x="8246996" y="148428"/>
                  <a:pt x="8197777" y="157495"/>
                </a:cubicBezTo>
                <a:close/>
                <a:moveTo>
                  <a:pt x="8766382" y="158859"/>
                </a:moveTo>
                <a:cubicBezTo>
                  <a:pt x="8724186" y="153886"/>
                  <a:pt x="8708786" y="120356"/>
                  <a:pt x="8772849" y="95351"/>
                </a:cubicBezTo>
                <a:cubicBezTo>
                  <a:pt x="8799126" y="92320"/>
                  <a:pt x="8822126" y="128691"/>
                  <a:pt x="8815554" y="152939"/>
                </a:cubicBezTo>
                <a:cubicBezTo>
                  <a:pt x="8797483" y="159001"/>
                  <a:pt x="8780446" y="160516"/>
                  <a:pt x="8766382" y="158859"/>
                </a:cubicBezTo>
                <a:close/>
                <a:moveTo>
                  <a:pt x="9838147" y="162095"/>
                </a:moveTo>
                <a:cubicBezTo>
                  <a:pt x="9788929" y="159056"/>
                  <a:pt x="9765960" y="116511"/>
                  <a:pt x="9825023" y="86121"/>
                </a:cubicBezTo>
                <a:cubicBezTo>
                  <a:pt x="9880803" y="73965"/>
                  <a:pt x="9887364" y="159056"/>
                  <a:pt x="9838147" y="162095"/>
                </a:cubicBezTo>
                <a:close/>
                <a:moveTo>
                  <a:pt x="9056760" y="163474"/>
                </a:moveTo>
                <a:cubicBezTo>
                  <a:pt x="9045108" y="165315"/>
                  <a:pt x="9031762" y="164182"/>
                  <a:pt x="9018620" y="158893"/>
                </a:cubicBezTo>
                <a:cubicBezTo>
                  <a:pt x="8992337" y="119603"/>
                  <a:pt x="9018620" y="98446"/>
                  <a:pt x="9064614" y="98446"/>
                </a:cubicBezTo>
                <a:cubicBezTo>
                  <a:pt x="9111430" y="125647"/>
                  <a:pt x="9091718" y="157948"/>
                  <a:pt x="9056760" y="163474"/>
                </a:cubicBezTo>
                <a:close/>
                <a:moveTo>
                  <a:pt x="9594800" y="166249"/>
                </a:moveTo>
                <a:cubicBezTo>
                  <a:pt x="9553200" y="162280"/>
                  <a:pt x="9526283" y="114084"/>
                  <a:pt x="9602140" y="98207"/>
                </a:cubicBezTo>
                <a:cubicBezTo>
                  <a:pt x="9628243" y="95183"/>
                  <a:pt x="9644556" y="131472"/>
                  <a:pt x="9638030" y="152641"/>
                </a:cubicBezTo>
                <a:cubicBezTo>
                  <a:pt x="9624164" y="163981"/>
                  <a:pt x="9608667" y="167572"/>
                  <a:pt x="9594800" y="166249"/>
                </a:cubicBezTo>
                <a:close/>
                <a:moveTo>
                  <a:pt x="9339377" y="170201"/>
                </a:moveTo>
                <a:cubicBezTo>
                  <a:pt x="9298236" y="169063"/>
                  <a:pt x="9263977" y="121838"/>
                  <a:pt x="9339834" y="110458"/>
                </a:cubicBezTo>
                <a:cubicBezTo>
                  <a:pt x="9369199" y="107423"/>
                  <a:pt x="9382251" y="131700"/>
                  <a:pt x="9378987" y="152942"/>
                </a:cubicBezTo>
                <a:cubicBezTo>
                  <a:pt x="9367568" y="165839"/>
                  <a:pt x="9353090" y="170581"/>
                  <a:pt x="9339377" y="170201"/>
                </a:cubicBezTo>
                <a:close/>
                <a:moveTo>
                  <a:pt x="7886500" y="170547"/>
                </a:moveTo>
                <a:cubicBezTo>
                  <a:pt x="7873951" y="170594"/>
                  <a:pt x="7861608" y="166222"/>
                  <a:pt x="7852556" y="155577"/>
                </a:cubicBezTo>
                <a:cubicBezTo>
                  <a:pt x="7839390" y="116037"/>
                  <a:pt x="7888763" y="97787"/>
                  <a:pt x="7921678" y="100829"/>
                </a:cubicBezTo>
                <a:cubicBezTo>
                  <a:pt x="7963644" y="130484"/>
                  <a:pt x="7924146" y="170404"/>
                  <a:pt x="7886500" y="170547"/>
                </a:cubicBezTo>
                <a:close/>
                <a:moveTo>
                  <a:pt x="10445963" y="178146"/>
                </a:moveTo>
                <a:cubicBezTo>
                  <a:pt x="10410050" y="160081"/>
                  <a:pt x="10396990" y="117929"/>
                  <a:pt x="10436168" y="99864"/>
                </a:cubicBezTo>
                <a:cubicBezTo>
                  <a:pt x="10507994" y="90831"/>
                  <a:pt x="10521053" y="169114"/>
                  <a:pt x="10445963" y="178146"/>
                </a:cubicBezTo>
                <a:close/>
                <a:moveTo>
                  <a:pt x="10704384" y="180048"/>
                </a:moveTo>
                <a:cubicBezTo>
                  <a:pt x="10668417" y="177033"/>
                  <a:pt x="10661878" y="116718"/>
                  <a:pt x="10704384" y="110686"/>
                </a:cubicBezTo>
                <a:cubicBezTo>
                  <a:pt x="10750159" y="110686"/>
                  <a:pt x="10756699" y="177033"/>
                  <a:pt x="10704384" y="180048"/>
                </a:cubicBezTo>
                <a:close/>
                <a:moveTo>
                  <a:pt x="10143845" y="180475"/>
                </a:moveTo>
                <a:cubicBezTo>
                  <a:pt x="10086018" y="187330"/>
                  <a:pt x="10052663" y="139799"/>
                  <a:pt x="10127259" y="113208"/>
                </a:cubicBezTo>
                <a:cubicBezTo>
                  <a:pt x="10153490" y="113208"/>
                  <a:pt x="10173162" y="143598"/>
                  <a:pt x="10169883" y="173988"/>
                </a:cubicBezTo>
                <a:cubicBezTo>
                  <a:pt x="10160867" y="177407"/>
                  <a:pt x="10152106" y="179496"/>
                  <a:pt x="10143845" y="180475"/>
                </a:cubicBezTo>
                <a:close/>
                <a:moveTo>
                  <a:pt x="11029727" y="199414"/>
                </a:moveTo>
                <a:cubicBezTo>
                  <a:pt x="11024115" y="198812"/>
                  <a:pt x="11018329" y="196638"/>
                  <a:pt x="11012595" y="192480"/>
                </a:cubicBezTo>
                <a:cubicBezTo>
                  <a:pt x="10966720" y="207601"/>
                  <a:pt x="10979827" y="138047"/>
                  <a:pt x="11045363" y="122926"/>
                </a:cubicBezTo>
                <a:cubicBezTo>
                  <a:pt x="11099838" y="130865"/>
                  <a:pt x="11069017" y="203632"/>
                  <a:pt x="11029727" y="199414"/>
                </a:cubicBezTo>
                <a:close/>
                <a:moveTo>
                  <a:pt x="11563025" y="202944"/>
                </a:moveTo>
                <a:cubicBezTo>
                  <a:pt x="11481054" y="196892"/>
                  <a:pt x="11500727" y="142423"/>
                  <a:pt x="11559746" y="130318"/>
                </a:cubicBezTo>
                <a:cubicBezTo>
                  <a:pt x="11612207" y="130318"/>
                  <a:pt x="11605649" y="190840"/>
                  <a:pt x="11563025" y="202944"/>
                </a:cubicBezTo>
                <a:close/>
                <a:moveTo>
                  <a:pt x="12047820" y="212198"/>
                </a:moveTo>
                <a:cubicBezTo>
                  <a:pt x="12035552" y="212245"/>
                  <a:pt x="12023437" y="207883"/>
                  <a:pt x="12014403" y="197262"/>
                </a:cubicBezTo>
                <a:cubicBezTo>
                  <a:pt x="12001261" y="157812"/>
                  <a:pt x="12050541" y="142639"/>
                  <a:pt x="12083394" y="142639"/>
                </a:cubicBezTo>
                <a:cubicBezTo>
                  <a:pt x="12122817" y="172226"/>
                  <a:pt x="12084626" y="212056"/>
                  <a:pt x="12047820" y="212198"/>
                </a:cubicBezTo>
                <a:close/>
                <a:moveTo>
                  <a:pt x="11304928" y="226425"/>
                </a:moveTo>
                <a:cubicBezTo>
                  <a:pt x="11276710" y="224155"/>
                  <a:pt x="11245271" y="190188"/>
                  <a:pt x="11278257" y="156221"/>
                </a:cubicBezTo>
                <a:cubicBezTo>
                  <a:pt x="11344227" y="159241"/>
                  <a:pt x="11334331" y="144144"/>
                  <a:pt x="11337630" y="189433"/>
                </a:cubicBezTo>
                <a:cubicBezTo>
                  <a:pt x="11337630" y="217739"/>
                  <a:pt x="11321859" y="227788"/>
                  <a:pt x="11304928" y="226425"/>
                </a:cubicBezTo>
                <a:close/>
                <a:moveTo>
                  <a:pt x="11812221" y="227622"/>
                </a:moveTo>
                <a:cubicBezTo>
                  <a:pt x="11804874" y="228373"/>
                  <a:pt x="11796301" y="227806"/>
                  <a:pt x="11786445" y="225535"/>
                </a:cubicBezTo>
                <a:cubicBezTo>
                  <a:pt x="11730596" y="171046"/>
                  <a:pt x="11786445" y="161964"/>
                  <a:pt x="11806157" y="149855"/>
                </a:cubicBezTo>
                <a:cubicBezTo>
                  <a:pt x="11855026" y="152504"/>
                  <a:pt x="11863650" y="222366"/>
                  <a:pt x="11812221" y="227622"/>
                </a:cubicBezTo>
                <a:close/>
                <a:moveTo>
                  <a:pt x="3295042" y="343194"/>
                </a:moveTo>
                <a:cubicBezTo>
                  <a:pt x="3254467" y="338505"/>
                  <a:pt x="3239712" y="299292"/>
                  <a:pt x="3306108" y="285653"/>
                </a:cubicBezTo>
                <a:cubicBezTo>
                  <a:pt x="3332339" y="282622"/>
                  <a:pt x="3348733" y="312932"/>
                  <a:pt x="3342175" y="334148"/>
                </a:cubicBezTo>
                <a:cubicBezTo>
                  <a:pt x="3324961" y="342483"/>
                  <a:pt x="3308567" y="344756"/>
                  <a:pt x="3295042" y="343194"/>
                </a:cubicBezTo>
                <a:close/>
                <a:moveTo>
                  <a:pt x="374507" y="344778"/>
                </a:moveTo>
                <a:cubicBezTo>
                  <a:pt x="333035" y="339670"/>
                  <a:pt x="310917" y="305614"/>
                  <a:pt x="377272" y="278369"/>
                </a:cubicBezTo>
                <a:cubicBezTo>
                  <a:pt x="403486" y="269288"/>
                  <a:pt x="429700" y="320750"/>
                  <a:pt x="419870" y="338913"/>
                </a:cubicBezTo>
                <a:cubicBezTo>
                  <a:pt x="404305" y="344968"/>
                  <a:pt x="388331" y="346481"/>
                  <a:pt x="374507" y="344778"/>
                </a:cubicBezTo>
                <a:close/>
                <a:moveTo>
                  <a:pt x="4063091" y="347961"/>
                </a:moveTo>
                <a:cubicBezTo>
                  <a:pt x="4051439" y="349837"/>
                  <a:pt x="4038092" y="348711"/>
                  <a:pt x="4024951" y="343458"/>
                </a:cubicBezTo>
                <a:cubicBezTo>
                  <a:pt x="3998669" y="304435"/>
                  <a:pt x="4024951" y="280420"/>
                  <a:pt x="4070945" y="280420"/>
                </a:cubicBezTo>
                <a:cubicBezTo>
                  <a:pt x="4117761" y="309688"/>
                  <a:pt x="4098049" y="342333"/>
                  <a:pt x="4063091" y="347961"/>
                </a:cubicBezTo>
                <a:close/>
                <a:moveTo>
                  <a:pt x="3083972" y="355494"/>
                </a:moveTo>
                <a:cubicBezTo>
                  <a:pt x="3021381" y="349488"/>
                  <a:pt x="2988439" y="307446"/>
                  <a:pt x="3064207" y="280419"/>
                </a:cubicBezTo>
                <a:cubicBezTo>
                  <a:pt x="3093855" y="283422"/>
                  <a:pt x="3139974" y="343482"/>
                  <a:pt x="3083972" y="355494"/>
                </a:cubicBezTo>
                <a:close/>
                <a:moveTo>
                  <a:pt x="118047" y="360370"/>
                </a:moveTo>
                <a:cubicBezTo>
                  <a:pt x="36076" y="357354"/>
                  <a:pt x="55749" y="300055"/>
                  <a:pt x="114768" y="291008"/>
                </a:cubicBezTo>
                <a:cubicBezTo>
                  <a:pt x="167229" y="291008"/>
                  <a:pt x="160671" y="351323"/>
                  <a:pt x="118047" y="360370"/>
                </a:cubicBezTo>
                <a:close/>
                <a:moveTo>
                  <a:pt x="3833220" y="369112"/>
                </a:moveTo>
                <a:cubicBezTo>
                  <a:pt x="3792337" y="363586"/>
                  <a:pt x="3776353" y="331285"/>
                  <a:pt x="3837830" y="304084"/>
                </a:cubicBezTo>
                <a:cubicBezTo>
                  <a:pt x="3867340" y="304084"/>
                  <a:pt x="3887013" y="337330"/>
                  <a:pt x="3880455" y="364531"/>
                </a:cubicBezTo>
                <a:cubicBezTo>
                  <a:pt x="3863241" y="369820"/>
                  <a:pt x="3846847" y="370953"/>
                  <a:pt x="3833220" y="369112"/>
                </a:cubicBezTo>
                <a:close/>
                <a:moveTo>
                  <a:pt x="1279215" y="371101"/>
                </a:moveTo>
                <a:cubicBezTo>
                  <a:pt x="1266639" y="373651"/>
                  <a:pt x="1251034" y="373084"/>
                  <a:pt x="1233786" y="367795"/>
                </a:cubicBezTo>
                <a:cubicBezTo>
                  <a:pt x="1210789" y="331527"/>
                  <a:pt x="1233786" y="310371"/>
                  <a:pt x="1273210" y="307348"/>
                </a:cubicBezTo>
                <a:cubicBezTo>
                  <a:pt x="1327417" y="327749"/>
                  <a:pt x="1316945" y="363450"/>
                  <a:pt x="1279215" y="371101"/>
                </a:cubicBezTo>
                <a:close/>
                <a:moveTo>
                  <a:pt x="4761989" y="372841"/>
                </a:moveTo>
                <a:cubicBezTo>
                  <a:pt x="4757449" y="371944"/>
                  <a:pt x="4752473" y="369439"/>
                  <a:pt x="4747139" y="364903"/>
                </a:cubicBezTo>
                <a:cubicBezTo>
                  <a:pt x="4665068" y="383048"/>
                  <a:pt x="4711028" y="298373"/>
                  <a:pt x="4766836" y="301397"/>
                </a:cubicBezTo>
                <a:cubicBezTo>
                  <a:pt x="4804178" y="306690"/>
                  <a:pt x="4793765" y="379126"/>
                  <a:pt x="4761989" y="372841"/>
                </a:cubicBezTo>
                <a:close/>
                <a:moveTo>
                  <a:pt x="2007635" y="372963"/>
                </a:moveTo>
                <a:cubicBezTo>
                  <a:pt x="1964394" y="366001"/>
                  <a:pt x="1939157" y="314286"/>
                  <a:pt x="2008097" y="298373"/>
                </a:cubicBezTo>
                <a:cubicBezTo>
                  <a:pt x="2034359" y="301404"/>
                  <a:pt x="2060622" y="334745"/>
                  <a:pt x="2054056" y="362023"/>
                </a:cubicBezTo>
                <a:cubicBezTo>
                  <a:pt x="2038463" y="372631"/>
                  <a:pt x="2022048" y="375284"/>
                  <a:pt x="2007635" y="372963"/>
                </a:cubicBezTo>
                <a:close/>
                <a:moveTo>
                  <a:pt x="3595463" y="373447"/>
                </a:moveTo>
                <a:cubicBezTo>
                  <a:pt x="3510391" y="373447"/>
                  <a:pt x="3526751" y="310117"/>
                  <a:pt x="3595463" y="304085"/>
                </a:cubicBezTo>
                <a:cubicBezTo>
                  <a:pt x="3637999" y="307101"/>
                  <a:pt x="3634727" y="367416"/>
                  <a:pt x="3595463" y="373447"/>
                </a:cubicBezTo>
                <a:close/>
                <a:moveTo>
                  <a:pt x="1781086" y="374682"/>
                </a:moveTo>
                <a:cubicBezTo>
                  <a:pt x="1753732" y="372396"/>
                  <a:pt x="1722360" y="338200"/>
                  <a:pt x="1755275" y="304003"/>
                </a:cubicBezTo>
                <a:cubicBezTo>
                  <a:pt x="1817813" y="304003"/>
                  <a:pt x="1807939" y="291844"/>
                  <a:pt x="1811230" y="337440"/>
                </a:cubicBezTo>
                <a:cubicBezTo>
                  <a:pt x="1812465" y="365937"/>
                  <a:pt x="1797499" y="376053"/>
                  <a:pt x="1781086" y="374682"/>
                </a:cubicBezTo>
                <a:close/>
                <a:moveTo>
                  <a:pt x="2285007" y="374710"/>
                </a:moveTo>
                <a:cubicBezTo>
                  <a:pt x="2272513" y="376993"/>
                  <a:pt x="2257011" y="376232"/>
                  <a:pt x="2239876" y="370905"/>
                </a:cubicBezTo>
                <a:cubicBezTo>
                  <a:pt x="2217030" y="337416"/>
                  <a:pt x="2239876" y="316106"/>
                  <a:pt x="2279040" y="313061"/>
                </a:cubicBezTo>
                <a:cubicBezTo>
                  <a:pt x="2332892" y="333611"/>
                  <a:pt x="2322489" y="367860"/>
                  <a:pt x="2285007" y="374710"/>
                </a:cubicBezTo>
                <a:close/>
                <a:moveTo>
                  <a:pt x="4313542" y="377546"/>
                </a:moveTo>
                <a:cubicBezTo>
                  <a:pt x="4272148" y="375839"/>
                  <a:pt x="4237678" y="329751"/>
                  <a:pt x="4314004" y="316096"/>
                </a:cubicBezTo>
                <a:cubicBezTo>
                  <a:pt x="4343549" y="313061"/>
                  <a:pt x="4356681" y="337338"/>
                  <a:pt x="4353398" y="361615"/>
                </a:cubicBezTo>
                <a:cubicBezTo>
                  <a:pt x="4341908" y="373753"/>
                  <a:pt x="4327340" y="378115"/>
                  <a:pt x="4313542" y="377546"/>
                </a:cubicBezTo>
                <a:close/>
                <a:moveTo>
                  <a:pt x="593198" y="381084"/>
                </a:moveTo>
                <a:cubicBezTo>
                  <a:pt x="511227" y="378068"/>
                  <a:pt x="530900" y="323785"/>
                  <a:pt x="589919" y="311722"/>
                </a:cubicBezTo>
                <a:cubicBezTo>
                  <a:pt x="642380" y="311722"/>
                  <a:pt x="635822" y="372037"/>
                  <a:pt x="593198" y="381084"/>
                </a:cubicBezTo>
                <a:close/>
                <a:moveTo>
                  <a:pt x="2774352" y="382610"/>
                </a:moveTo>
                <a:cubicBezTo>
                  <a:pt x="2733777" y="377921"/>
                  <a:pt x="2719022" y="338708"/>
                  <a:pt x="2785418" y="325069"/>
                </a:cubicBezTo>
                <a:cubicBezTo>
                  <a:pt x="2811649" y="322038"/>
                  <a:pt x="2828043" y="352348"/>
                  <a:pt x="2821485" y="373564"/>
                </a:cubicBezTo>
                <a:cubicBezTo>
                  <a:pt x="2804271" y="381899"/>
                  <a:pt x="2787877" y="384172"/>
                  <a:pt x="2774352" y="382610"/>
                </a:cubicBezTo>
                <a:close/>
                <a:moveTo>
                  <a:pt x="1518960" y="383238"/>
                </a:moveTo>
                <a:cubicBezTo>
                  <a:pt x="1453335" y="383238"/>
                  <a:pt x="1450054" y="301635"/>
                  <a:pt x="1512398" y="304658"/>
                </a:cubicBezTo>
                <a:cubicBezTo>
                  <a:pt x="1551773" y="307680"/>
                  <a:pt x="1571460" y="374171"/>
                  <a:pt x="1518960" y="383238"/>
                </a:cubicBezTo>
                <a:close/>
                <a:moveTo>
                  <a:pt x="6391779" y="383307"/>
                </a:moveTo>
                <a:cubicBezTo>
                  <a:pt x="6348534" y="390902"/>
                  <a:pt x="6337734" y="331460"/>
                  <a:pt x="6392454" y="318250"/>
                </a:cubicBezTo>
                <a:cubicBezTo>
                  <a:pt x="6415495" y="318250"/>
                  <a:pt x="6445118" y="342405"/>
                  <a:pt x="6438535" y="363540"/>
                </a:cubicBezTo>
                <a:cubicBezTo>
                  <a:pt x="6428661" y="354482"/>
                  <a:pt x="6418786" y="369578"/>
                  <a:pt x="6412203" y="375617"/>
                </a:cubicBezTo>
                <a:cubicBezTo>
                  <a:pt x="6404797" y="379768"/>
                  <a:pt x="6397957" y="382222"/>
                  <a:pt x="6391779" y="383307"/>
                </a:cubicBezTo>
                <a:close/>
                <a:moveTo>
                  <a:pt x="4970190" y="388952"/>
                </a:moveTo>
                <a:cubicBezTo>
                  <a:pt x="4884836" y="385939"/>
                  <a:pt x="4920947" y="328691"/>
                  <a:pt x="4980038" y="310613"/>
                </a:cubicBezTo>
                <a:cubicBezTo>
                  <a:pt x="5029281" y="319652"/>
                  <a:pt x="5016149" y="376900"/>
                  <a:pt x="4970190" y="388952"/>
                </a:cubicBezTo>
                <a:close/>
                <a:moveTo>
                  <a:pt x="5616935" y="392215"/>
                </a:moveTo>
                <a:cubicBezTo>
                  <a:pt x="5558168" y="374137"/>
                  <a:pt x="5577757" y="322915"/>
                  <a:pt x="5629994" y="313876"/>
                </a:cubicBezTo>
                <a:cubicBezTo>
                  <a:pt x="5682231" y="322915"/>
                  <a:pt x="5665907" y="389202"/>
                  <a:pt x="5616935" y="392215"/>
                </a:cubicBezTo>
                <a:close/>
                <a:moveTo>
                  <a:pt x="1019046" y="398316"/>
                </a:moveTo>
                <a:cubicBezTo>
                  <a:pt x="969625" y="392264"/>
                  <a:pt x="946562" y="340821"/>
                  <a:pt x="1015752" y="325690"/>
                </a:cubicBezTo>
                <a:cubicBezTo>
                  <a:pt x="1068468" y="325690"/>
                  <a:pt x="1075057" y="395290"/>
                  <a:pt x="1019046" y="398316"/>
                </a:cubicBezTo>
                <a:close/>
                <a:moveTo>
                  <a:pt x="804389" y="399394"/>
                </a:moveTo>
                <a:cubicBezTo>
                  <a:pt x="791920" y="399442"/>
                  <a:pt x="779657" y="395105"/>
                  <a:pt x="770663" y="384546"/>
                </a:cubicBezTo>
                <a:cubicBezTo>
                  <a:pt x="757581" y="342311"/>
                  <a:pt x="809907" y="327227"/>
                  <a:pt x="839341" y="330244"/>
                </a:cubicBezTo>
                <a:cubicBezTo>
                  <a:pt x="881038" y="359658"/>
                  <a:pt x="841794" y="399253"/>
                  <a:pt x="804389" y="399394"/>
                </a:cubicBezTo>
                <a:close/>
                <a:moveTo>
                  <a:pt x="4549427" y="399585"/>
                </a:moveTo>
                <a:cubicBezTo>
                  <a:pt x="4507571" y="395474"/>
                  <a:pt x="4480488" y="346711"/>
                  <a:pt x="4556814" y="328566"/>
                </a:cubicBezTo>
                <a:cubicBezTo>
                  <a:pt x="4583077" y="328566"/>
                  <a:pt x="4599491" y="364855"/>
                  <a:pt x="4592925" y="386024"/>
                </a:cubicBezTo>
                <a:cubicBezTo>
                  <a:pt x="4578973" y="397364"/>
                  <a:pt x="4563380" y="400955"/>
                  <a:pt x="4549427" y="399585"/>
                </a:cubicBezTo>
                <a:close/>
                <a:moveTo>
                  <a:pt x="6191319" y="400764"/>
                </a:moveTo>
                <a:cubicBezTo>
                  <a:pt x="6109752" y="400764"/>
                  <a:pt x="6139117" y="340704"/>
                  <a:pt x="6201107" y="325689"/>
                </a:cubicBezTo>
                <a:cubicBezTo>
                  <a:pt x="6253309" y="331695"/>
                  <a:pt x="6233734" y="391755"/>
                  <a:pt x="6191319" y="400764"/>
                </a:cubicBezTo>
                <a:close/>
                <a:moveTo>
                  <a:pt x="6841675" y="402299"/>
                </a:moveTo>
                <a:cubicBezTo>
                  <a:pt x="6759704" y="399284"/>
                  <a:pt x="6779378" y="341984"/>
                  <a:pt x="6838397" y="332937"/>
                </a:cubicBezTo>
                <a:cubicBezTo>
                  <a:pt x="6890857" y="332937"/>
                  <a:pt x="6884300" y="393252"/>
                  <a:pt x="6841675" y="402299"/>
                </a:cubicBezTo>
                <a:close/>
                <a:moveTo>
                  <a:pt x="6014079" y="402604"/>
                </a:moveTo>
                <a:cubicBezTo>
                  <a:pt x="5973116" y="398093"/>
                  <a:pt x="5949708" y="351287"/>
                  <a:pt x="6018699" y="333241"/>
                </a:cubicBezTo>
                <a:cubicBezTo>
                  <a:pt x="6048267" y="327226"/>
                  <a:pt x="6061408" y="366325"/>
                  <a:pt x="6058123" y="390386"/>
                </a:cubicBezTo>
                <a:cubicBezTo>
                  <a:pt x="6043339" y="400912"/>
                  <a:pt x="6027734" y="404108"/>
                  <a:pt x="6014079" y="402604"/>
                </a:cubicBezTo>
                <a:close/>
                <a:moveTo>
                  <a:pt x="5442430" y="403993"/>
                </a:moveTo>
                <a:cubicBezTo>
                  <a:pt x="5384602" y="410848"/>
                  <a:pt x="5351250" y="363317"/>
                  <a:pt x="5425844" y="336726"/>
                </a:cubicBezTo>
                <a:cubicBezTo>
                  <a:pt x="5452074" y="336726"/>
                  <a:pt x="5471747" y="367116"/>
                  <a:pt x="5468468" y="397506"/>
                </a:cubicBezTo>
                <a:cubicBezTo>
                  <a:pt x="5459452" y="400925"/>
                  <a:pt x="5450691" y="403014"/>
                  <a:pt x="5442430" y="403993"/>
                </a:cubicBezTo>
                <a:close/>
                <a:moveTo>
                  <a:pt x="7062524" y="405164"/>
                </a:moveTo>
                <a:cubicBezTo>
                  <a:pt x="7021053" y="400056"/>
                  <a:pt x="6998933" y="366000"/>
                  <a:pt x="7065288" y="338755"/>
                </a:cubicBezTo>
                <a:cubicBezTo>
                  <a:pt x="7091501" y="329673"/>
                  <a:pt x="7117715" y="381136"/>
                  <a:pt x="7107885" y="399299"/>
                </a:cubicBezTo>
                <a:cubicBezTo>
                  <a:pt x="7092322" y="405353"/>
                  <a:pt x="7076347" y="406867"/>
                  <a:pt x="7062524" y="405164"/>
                </a:cubicBezTo>
                <a:close/>
                <a:moveTo>
                  <a:pt x="5831794" y="405563"/>
                </a:moveTo>
                <a:cubicBezTo>
                  <a:pt x="5769122" y="399519"/>
                  <a:pt x="5759226" y="326983"/>
                  <a:pt x="5828495" y="323960"/>
                </a:cubicBezTo>
                <a:cubicBezTo>
                  <a:pt x="5868078" y="333027"/>
                  <a:pt x="5877973" y="393474"/>
                  <a:pt x="5831794" y="405563"/>
                </a:cubicBezTo>
                <a:close/>
                <a:moveTo>
                  <a:pt x="9977226" y="407090"/>
                </a:moveTo>
                <a:cubicBezTo>
                  <a:pt x="9936651" y="402401"/>
                  <a:pt x="9921895" y="363188"/>
                  <a:pt x="9988291" y="349549"/>
                </a:cubicBezTo>
                <a:cubicBezTo>
                  <a:pt x="10014522" y="346518"/>
                  <a:pt x="10030916" y="376828"/>
                  <a:pt x="10024358" y="398044"/>
                </a:cubicBezTo>
                <a:cubicBezTo>
                  <a:pt x="10007144" y="406379"/>
                  <a:pt x="9990752" y="408652"/>
                  <a:pt x="9977226" y="407090"/>
                </a:cubicBezTo>
                <a:close/>
                <a:moveTo>
                  <a:pt x="10751103" y="408346"/>
                </a:moveTo>
                <a:cubicBezTo>
                  <a:pt x="10739450" y="410222"/>
                  <a:pt x="10726104" y="409096"/>
                  <a:pt x="10712963" y="403843"/>
                </a:cubicBezTo>
                <a:cubicBezTo>
                  <a:pt x="10686680" y="364820"/>
                  <a:pt x="10712963" y="340805"/>
                  <a:pt x="10758957" y="340805"/>
                </a:cubicBezTo>
                <a:cubicBezTo>
                  <a:pt x="10805772" y="370073"/>
                  <a:pt x="10786061" y="402718"/>
                  <a:pt x="10751103" y="408346"/>
                </a:cubicBezTo>
                <a:close/>
                <a:moveTo>
                  <a:pt x="6622211" y="408827"/>
                </a:moveTo>
                <a:cubicBezTo>
                  <a:pt x="6556773" y="384472"/>
                  <a:pt x="6566589" y="338806"/>
                  <a:pt x="6635300" y="329673"/>
                </a:cubicBezTo>
                <a:cubicBezTo>
                  <a:pt x="6684379" y="338806"/>
                  <a:pt x="6674564" y="408827"/>
                  <a:pt x="6622211" y="408827"/>
                </a:cubicBezTo>
                <a:close/>
                <a:moveTo>
                  <a:pt x="2546164" y="410169"/>
                </a:moveTo>
                <a:cubicBezTo>
                  <a:pt x="2486968" y="404143"/>
                  <a:pt x="2454081" y="358948"/>
                  <a:pt x="2526432" y="331830"/>
                </a:cubicBezTo>
                <a:cubicBezTo>
                  <a:pt x="2559318" y="337856"/>
                  <a:pt x="2602071" y="398117"/>
                  <a:pt x="2546164" y="410169"/>
                </a:cubicBezTo>
                <a:close/>
                <a:moveTo>
                  <a:pt x="9771983" y="415879"/>
                </a:moveTo>
                <a:cubicBezTo>
                  <a:pt x="9709393" y="409873"/>
                  <a:pt x="9676450" y="367831"/>
                  <a:pt x="9752217" y="340804"/>
                </a:cubicBezTo>
                <a:cubicBezTo>
                  <a:pt x="9781865" y="343807"/>
                  <a:pt x="9827984" y="403867"/>
                  <a:pt x="9771983" y="415879"/>
                </a:cubicBezTo>
                <a:close/>
                <a:moveTo>
                  <a:pt x="5209174" y="419054"/>
                </a:moveTo>
                <a:cubicBezTo>
                  <a:pt x="5150278" y="428121"/>
                  <a:pt x="5124102" y="373719"/>
                  <a:pt x="5192814" y="352563"/>
                </a:cubicBezTo>
                <a:cubicBezTo>
                  <a:pt x="5241894" y="346518"/>
                  <a:pt x="5251710" y="397898"/>
                  <a:pt x="5209174" y="419054"/>
                </a:cubicBezTo>
                <a:close/>
                <a:moveTo>
                  <a:pt x="10521232" y="429497"/>
                </a:moveTo>
                <a:cubicBezTo>
                  <a:pt x="10480349" y="423971"/>
                  <a:pt x="10464365" y="391670"/>
                  <a:pt x="10525843" y="364469"/>
                </a:cubicBezTo>
                <a:cubicBezTo>
                  <a:pt x="10555352" y="364469"/>
                  <a:pt x="10575025" y="397715"/>
                  <a:pt x="10568467" y="424916"/>
                </a:cubicBezTo>
                <a:cubicBezTo>
                  <a:pt x="10551253" y="430205"/>
                  <a:pt x="10534860" y="431338"/>
                  <a:pt x="10521232" y="429497"/>
                </a:cubicBezTo>
                <a:close/>
                <a:moveTo>
                  <a:pt x="7967235" y="431486"/>
                </a:moveTo>
                <a:cubicBezTo>
                  <a:pt x="7954658" y="434036"/>
                  <a:pt x="7939052" y="433469"/>
                  <a:pt x="7921805" y="428180"/>
                </a:cubicBezTo>
                <a:cubicBezTo>
                  <a:pt x="7898807" y="391912"/>
                  <a:pt x="7921805" y="370756"/>
                  <a:pt x="7961228" y="367733"/>
                </a:cubicBezTo>
                <a:cubicBezTo>
                  <a:pt x="8015429" y="388134"/>
                  <a:pt x="8004957" y="423835"/>
                  <a:pt x="7967235" y="431486"/>
                </a:cubicBezTo>
                <a:close/>
                <a:moveTo>
                  <a:pt x="11450000" y="433226"/>
                </a:moveTo>
                <a:cubicBezTo>
                  <a:pt x="11445461" y="432329"/>
                  <a:pt x="11440485" y="429824"/>
                  <a:pt x="11435151" y="425288"/>
                </a:cubicBezTo>
                <a:cubicBezTo>
                  <a:pt x="11353080" y="443433"/>
                  <a:pt x="11399039" y="358758"/>
                  <a:pt x="11454847" y="361782"/>
                </a:cubicBezTo>
                <a:cubicBezTo>
                  <a:pt x="11492190" y="367075"/>
                  <a:pt x="11481777" y="439511"/>
                  <a:pt x="11450000" y="433226"/>
                </a:cubicBezTo>
                <a:close/>
                <a:moveTo>
                  <a:pt x="8695645" y="433348"/>
                </a:moveTo>
                <a:cubicBezTo>
                  <a:pt x="8652404" y="426386"/>
                  <a:pt x="8627169" y="374671"/>
                  <a:pt x="8696106" y="358758"/>
                </a:cubicBezTo>
                <a:cubicBezTo>
                  <a:pt x="8722370" y="361789"/>
                  <a:pt x="8748632" y="395130"/>
                  <a:pt x="8742067" y="422408"/>
                </a:cubicBezTo>
                <a:cubicBezTo>
                  <a:pt x="8726473" y="433016"/>
                  <a:pt x="8710058" y="435669"/>
                  <a:pt x="8695645" y="433348"/>
                </a:cubicBezTo>
                <a:close/>
                <a:moveTo>
                  <a:pt x="10283475" y="433832"/>
                </a:moveTo>
                <a:cubicBezTo>
                  <a:pt x="10198403" y="433832"/>
                  <a:pt x="10214763" y="370502"/>
                  <a:pt x="10283475" y="364470"/>
                </a:cubicBezTo>
                <a:cubicBezTo>
                  <a:pt x="10326011" y="367486"/>
                  <a:pt x="10322739" y="427801"/>
                  <a:pt x="10283475" y="433832"/>
                </a:cubicBezTo>
                <a:close/>
                <a:moveTo>
                  <a:pt x="8974129" y="434033"/>
                </a:moveTo>
                <a:cubicBezTo>
                  <a:pt x="8961635" y="436316"/>
                  <a:pt x="8946132" y="435555"/>
                  <a:pt x="8928999" y="430228"/>
                </a:cubicBezTo>
                <a:cubicBezTo>
                  <a:pt x="8906152" y="396739"/>
                  <a:pt x="8928999" y="375429"/>
                  <a:pt x="8968162" y="372384"/>
                </a:cubicBezTo>
                <a:cubicBezTo>
                  <a:pt x="9022014" y="392934"/>
                  <a:pt x="9011611" y="427183"/>
                  <a:pt x="8974129" y="434033"/>
                </a:cubicBezTo>
                <a:close/>
                <a:moveTo>
                  <a:pt x="8469099" y="435067"/>
                </a:moveTo>
                <a:cubicBezTo>
                  <a:pt x="8441746" y="432781"/>
                  <a:pt x="8410374" y="398585"/>
                  <a:pt x="8443288" y="364388"/>
                </a:cubicBezTo>
                <a:cubicBezTo>
                  <a:pt x="8505826" y="364388"/>
                  <a:pt x="8495952" y="352229"/>
                  <a:pt x="8499243" y="397825"/>
                </a:cubicBezTo>
                <a:cubicBezTo>
                  <a:pt x="8500476" y="426322"/>
                  <a:pt x="8485512" y="436438"/>
                  <a:pt x="8469099" y="435067"/>
                </a:cubicBezTo>
                <a:close/>
                <a:moveTo>
                  <a:pt x="11001555" y="437931"/>
                </a:moveTo>
                <a:cubicBezTo>
                  <a:pt x="10960160" y="436224"/>
                  <a:pt x="10925691" y="390136"/>
                  <a:pt x="11002016" y="376481"/>
                </a:cubicBezTo>
                <a:cubicBezTo>
                  <a:pt x="11031562" y="373446"/>
                  <a:pt x="11044693" y="397723"/>
                  <a:pt x="11041410" y="422000"/>
                </a:cubicBezTo>
                <a:cubicBezTo>
                  <a:pt x="11029920" y="434138"/>
                  <a:pt x="11015353" y="438500"/>
                  <a:pt x="11001555" y="437931"/>
                </a:cubicBezTo>
                <a:close/>
                <a:moveTo>
                  <a:pt x="7281215" y="441469"/>
                </a:moveTo>
                <a:cubicBezTo>
                  <a:pt x="7199243" y="438454"/>
                  <a:pt x="7218917" y="384170"/>
                  <a:pt x="7277938" y="372107"/>
                </a:cubicBezTo>
                <a:cubicBezTo>
                  <a:pt x="7330399" y="372107"/>
                  <a:pt x="7323842" y="432422"/>
                  <a:pt x="7281215" y="441469"/>
                </a:cubicBezTo>
                <a:close/>
                <a:moveTo>
                  <a:pt x="9462364" y="442995"/>
                </a:moveTo>
                <a:cubicBezTo>
                  <a:pt x="9421788" y="438306"/>
                  <a:pt x="9407034" y="399093"/>
                  <a:pt x="9473430" y="385454"/>
                </a:cubicBezTo>
                <a:cubicBezTo>
                  <a:pt x="9499660" y="382423"/>
                  <a:pt x="9516055" y="412733"/>
                  <a:pt x="9509497" y="433949"/>
                </a:cubicBezTo>
                <a:cubicBezTo>
                  <a:pt x="9492283" y="442284"/>
                  <a:pt x="9475888" y="444557"/>
                  <a:pt x="9462364" y="442995"/>
                </a:cubicBezTo>
                <a:close/>
                <a:moveTo>
                  <a:pt x="8206973" y="443623"/>
                </a:moveTo>
                <a:cubicBezTo>
                  <a:pt x="8141348" y="443623"/>
                  <a:pt x="8138067" y="362020"/>
                  <a:pt x="8200411" y="365043"/>
                </a:cubicBezTo>
                <a:cubicBezTo>
                  <a:pt x="8239786" y="368065"/>
                  <a:pt x="8259473" y="434556"/>
                  <a:pt x="8206973" y="443623"/>
                </a:cubicBezTo>
                <a:close/>
                <a:moveTo>
                  <a:pt x="11658202" y="449337"/>
                </a:moveTo>
                <a:cubicBezTo>
                  <a:pt x="11572848" y="446324"/>
                  <a:pt x="11608959" y="389076"/>
                  <a:pt x="11668050" y="370998"/>
                </a:cubicBezTo>
                <a:cubicBezTo>
                  <a:pt x="11717293" y="380037"/>
                  <a:pt x="11704161" y="437285"/>
                  <a:pt x="11658202" y="449337"/>
                </a:cubicBezTo>
                <a:close/>
                <a:moveTo>
                  <a:pt x="7707064" y="458701"/>
                </a:moveTo>
                <a:cubicBezTo>
                  <a:pt x="7657642" y="452649"/>
                  <a:pt x="7634579" y="401206"/>
                  <a:pt x="7703769" y="386075"/>
                </a:cubicBezTo>
                <a:cubicBezTo>
                  <a:pt x="7756486" y="386075"/>
                  <a:pt x="7763075" y="455675"/>
                  <a:pt x="7707064" y="458701"/>
                </a:cubicBezTo>
                <a:close/>
                <a:moveTo>
                  <a:pt x="7492405" y="459779"/>
                </a:moveTo>
                <a:cubicBezTo>
                  <a:pt x="7479937" y="459827"/>
                  <a:pt x="7467672" y="455490"/>
                  <a:pt x="7458680" y="444931"/>
                </a:cubicBezTo>
                <a:cubicBezTo>
                  <a:pt x="7445598" y="402696"/>
                  <a:pt x="7497924" y="387612"/>
                  <a:pt x="7527358" y="390629"/>
                </a:cubicBezTo>
                <a:cubicBezTo>
                  <a:pt x="7569056" y="420043"/>
                  <a:pt x="7529810" y="459638"/>
                  <a:pt x="7492405" y="459779"/>
                </a:cubicBezTo>
                <a:close/>
                <a:moveTo>
                  <a:pt x="11237440" y="459970"/>
                </a:moveTo>
                <a:cubicBezTo>
                  <a:pt x="11195584" y="455859"/>
                  <a:pt x="11168500" y="407096"/>
                  <a:pt x="11244826" y="388951"/>
                </a:cubicBezTo>
                <a:cubicBezTo>
                  <a:pt x="11271089" y="388951"/>
                  <a:pt x="11287503" y="425240"/>
                  <a:pt x="11280938" y="446409"/>
                </a:cubicBezTo>
                <a:cubicBezTo>
                  <a:pt x="11266986" y="457749"/>
                  <a:pt x="11251392" y="461340"/>
                  <a:pt x="11237440" y="459970"/>
                </a:cubicBezTo>
                <a:close/>
                <a:moveTo>
                  <a:pt x="12107131" y="466825"/>
                </a:moveTo>
                <a:cubicBezTo>
                  <a:pt x="12049303" y="473680"/>
                  <a:pt x="12015951" y="426149"/>
                  <a:pt x="12090545" y="399558"/>
                </a:cubicBezTo>
                <a:cubicBezTo>
                  <a:pt x="12116775" y="399558"/>
                  <a:pt x="12136448" y="429948"/>
                  <a:pt x="12133169" y="460338"/>
                </a:cubicBezTo>
                <a:cubicBezTo>
                  <a:pt x="12124152" y="463757"/>
                  <a:pt x="12115392" y="465846"/>
                  <a:pt x="12107131" y="466825"/>
                </a:cubicBezTo>
                <a:close/>
                <a:moveTo>
                  <a:pt x="9234175" y="470554"/>
                </a:moveTo>
                <a:cubicBezTo>
                  <a:pt x="9174979" y="464528"/>
                  <a:pt x="9142093" y="419333"/>
                  <a:pt x="9214442" y="392215"/>
                </a:cubicBezTo>
                <a:cubicBezTo>
                  <a:pt x="9247330" y="398241"/>
                  <a:pt x="9290082" y="458502"/>
                  <a:pt x="9234175" y="470554"/>
                </a:cubicBezTo>
                <a:close/>
                <a:moveTo>
                  <a:pt x="11897186" y="479439"/>
                </a:moveTo>
                <a:cubicBezTo>
                  <a:pt x="11838290" y="488506"/>
                  <a:pt x="11812114" y="434104"/>
                  <a:pt x="11880826" y="412948"/>
                </a:cubicBezTo>
                <a:cubicBezTo>
                  <a:pt x="11929906" y="406903"/>
                  <a:pt x="11939722" y="458283"/>
                  <a:pt x="11897186" y="479439"/>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FFFFFF"/>
              </a:solidFill>
            </a:endParaRPr>
          </a:p>
        </p:txBody>
      </p:sp>
    </p:spTree>
    <p:extLst>
      <p:ext uri="{BB962C8B-B14F-4D97-AF65-F5344CB8AC3E}">
        <p14:creationId xmlns:p14="http://schemas.microsoft.com/office/powerpoint/2010/main" val="3132293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hasCustomPrompt="1"/>
          </p:nvPr>
        </p:nvSpPr>
        <p:spPr>
          <a:xfrm>
            <a:off x="1069848" y="453497"/>
            <a:ext cx="7323472" cy="1447380"/>
          </a:xfrm>
        </p:spPr>
        <p:txBody>
          <a:bodyPr>
            <a:normAutofit/>
          </a:bodyPr>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hasCustomPrompt="1"/>
          </p:nvPr>
        </p:nvSpPr>
        <p:spPr>
          <a:xfrm>
            <a:off x="1069847" y="1970360"/>
            <a:ext cx="7323473" cy="3936663"/>
          </a:xfrm>
        </p:spPr>
        <p:txBody>
          <a:bodyPr anchor="t">
            <a:normAutofit/>
          </a:bodyPr>
          <a:lstStyle>
            <a:lvl1pPr marL="0" indent="0">
              <a:lnSpc>
                <a:spcPct val="140000"/>
              </a:lnSpc>
              <a:spcBef>
                <a:spcPts val="1000"/>
              </a:spcBef>
              <a:buNone/>
              <a:defRPr sz="1800"/>
            </a:lvl1pPr>
            <a:lvl2pPr marL="514350" indent="-285750">
              <a:lnSpc>
                <a:spcPct val="140000"/>
              </a:lnSpc>
              <a:spcBef>
                <a:spcPts val="1000"/>
              </a:spcBef>
              <a:buFont typeface="Arial" panose="020B0604020202020204" pitchFamily="34" charset="0"/>
              <a:buChar char="•"/>
              <a:defRPr sz="1600"/>
            </a:lvl2pPr>
            <a:lvl3pPr marL="822960" indent="-285750">
              <a:lnSpc>
                <a:spcPct val="140000"/>
              </a:lnSpc>
              <a:spcBef>
                <a:spcPts val="1000"/>
              </a:spcBef>
              <a:buFont typeface="Arial" panose="020B0604020202020204" pitchFamily="34" charset="0"/>
              <a:buChar char="•"/>
              <a:defRPr sz="1400"/>
            </a:lvl3pPr>
            <a:lvl4pPr marL="1097280" indent="-171450">
              <a:lnSpc>
                <a:spcPct val="140000"/>
              </a:lnSpc>
              <a:spcBef>
                <a:spcPts val="1000"/>
              </a:spcBef>
              <a:buFont typeface="Arial" panose="020B0604020202020204" pitchFamily="34" charset="0"/>
              <a:buChar char="•"/>
              <a:defRPr sz="1200"/>
            </a:lvl4pPr>
            <a:lvl5pPr marL="1371600" indent="-171450">
              <a:lnSpc>
                <a:spcPct val="140000"/>
              </a:lnSpc>
              <a:spcBef>
                <a:spcPts val="1000"/>
              </a:spcBef>
              <a:buFont typeface="Arial" panose="020B0604020202020204" pitchFamily="34" charset="0"/>
              <a:buChar cha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85E76BAB-D3E2-7A86-4382-6897A8FDDAC1}"/>
              </a:ext>
            </a:extLst>
          </p:cNvPr>
          <p:cNvSpPr>
            <a:spLocks noGrp="1"/>
          </p:cNvSpPr>
          <p:nvPr>
            <p:ph type="ftr" sz="quarter" idx="11"/>
          </p:nvPr>
        </p:nvSpPr>
        <p:spPr>
          <a:xfrm rot="5400000">
            <a:off x="-1754871" y="2093199"/>
            <a:ext cx="4157472" cy="416082"/>
          </a:xfrm>
        </p:spPr>
        <p:txBody>
          <a:bodyPr/>
          <a:lstStyle/>
          <a:p>
            <a:endParaRPr lang="en-US" dirty="0"/>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r>
              <a:rPr lang="en-US"/>
              <a:t>20XX</a:t>
            </a:r>
            <a:endParaRPr lang="en-US" dirty="0"/>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grpSp>
        <p:nvGrpSpPr>
          <p:cNvPr id="5" name="Group 4">
            <a:extLst>
              <a:ext uri="{FF2B5EF4-FFF2-40B4-BE49-F238E27FC236}">
                <a16:creationId xmlns:a16="http://schemas.microsoft.com/office/drawing/2014/main" id="{715C76E7-AB26-88E2-D65E-2E3C77D66F65}"/>
              </a:ext>
              <a:ext uri="{C183D7F6-B498-43B3-948B-1728B52AA6E4}">
                <adec:decorative xmlns:adec="http://schemas.microsoft.com/office/drawing/2017/decorative" val="1"/>
              </a:ext>
            </a:extLst>
          </p:cNvPr>
          <p:cNvGrpSpPr/>
          <p:nvPr userDrawn="1"/>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A7F12763-35ED-ABA1-B1B9-ECA0300EC7B2}"/>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 name="Freeform 10">
              <a:extLst>
                <a:ext uri="{FF2B5EF4-FFF2-40B4-BE49-F238E27FC236}">
                  <a16:creationId xmlns:a16="http://schemas.microsoft.com/office/drawing/2014/main" id="{428C6819-E6F6-EC0A-3915-2210ED5FD5CB}"/>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 name="Freeform 15">
              <a:extLst>
                <a:ext uri="{FF2B5EF4-FFF2-40B4-BE49-F238E27FC236}">
                  <a16:creationId xmlns:a16="http://schemas.microsoft.com/office/drawing/2014/main" id="{D35D55BE-4E02-8709-08CD-DCDF028896A6}"/>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 name="Freeform 18">
              <a:extLst>
                <a:ext uri="{FF2B5EF4-FFF2-40B4-BE49-F238E27FC236}">
                  <a16:creationId xmlns:a16="http://schemas.microsoft.com/office/drawing/2014/main" id="{9B00E110-F53B-CB17-400D-884883FAD259}"/>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 name="Freeform 19">
              <a:extLst>
                <a:ext uri="{FF2B5EF4-FFF2-40B4-BE49-F238E27FC236}">
                  <a16:creationId xmlns:a16="http://schemas.microsoft.com/office/drawing/2014/main" id="{AFD5A261-446E-BFC4-FC12-80FDF4169D7A}"/>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3" name="Freeform 20">
              <a:extLst>
                <a:ext uri="{FF2B5EF4-FFF2-40B4-BE49-F238E27FC236}">
                  <a16:creationId xmlns:a16="http://schemas.microsoft.com/office/drawing/2014/main" id="{B6FED30E-9001-44A0-E5C7-E032D0F3DCAA}"/>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4" name="Freeform 22">
              <a:extLst>
                <a:ext uri="{FF2B5EF4-FFF2-40B4-BE49-F238E27FC236}">
                  <a16:creationId xmlns:a16="http://schemas.microsoft.com/office/drawing/2014/main" id="{F26FDAFD-9C45-1171-4C16-15BF244630EC}"/>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5" name="Freeform 23">
              <a:extLst>
                <a:ext uri="{FF2B5EF4-FFF2-40B4-BE49-F238E27FC236}">
                  <a16:creationId xmlns:a16="http://schemas.microsoft.com/office/drawing/2014/main" id="{FE69A4E5-9E23-CC9D-7DFE-C1AF1DE799E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6" name="Freeform 26">
              <a:extLst>
                <a:ext uri="{FF2B5EF4-FFF2-40B4-BE49-F238E27FC236}">
                  <a16:creationId xmlns:a16="http://schemas.microsoft.com/office/drawing/2014/main" id="{43086FAB-AC19-CDF5-6420-B753EA91CCA3}"/>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7" name="Freeform 27">
              <a:extLst>
                <a:ext uri="{FF2B5EF4-FFF2-40B4-BE49-F238E27FC236}">
                  <a16:creationId xmlns:a16="http://schemas.microsoft.com/office/drawing/2014/main" id="{1CE06729-10BE-4FF7-7378-D0839A5B2902}"/>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8" name="Freeform 28">
              <a:extLst>
                <a:ext uri="{FF2B5EF4-FFF2-40B4-BE49-F238E27FC236}">
                  <a16:creationId xmlns:a16="http://schemas.microsoft.com/office/drawing/2014/main" id="{3C0E85AE-019E-239F-3641-132EE0869762}"/>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9" name="Freeform 30">
              <a:extLst>
                <a:ext uri="{FF2B5EF4-FFF2-40B4-BE49-F238E27FC236}">
                  <a16:creationId xmlns:a16="http://schemas.microsoft.com/office/drawing/2014/main" id="{27436FA2-8F0F-0124-E6EA-C19287C4FC0C}"/>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0" name="Freeform 43">
              <a:extLst>
                <a:ext uri="{FF2B5EF4-FFF2-40B4-BE49-F238E27FC236}">
                  <a16:creationId xmlns:a16="http://schemas.microsoft.com/office/drawing/2014/main" id="{257506A8-2AF8-FD30-07C5-A8B673B4FB3D}"/>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1" name="Freeform 51">
              <a:extLst>
                <a:ext uri="{FF2B5EF4-FFF2-40B4-BE49-F238E27FC236}">
                  <a16:creationId xmlns:a16="http://schemas.microsoft.com/office/drawing/2014/main" id="{AC15BD99-2D70-3136-347B-31CD7D03DC8E}"/>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2" name="Freeform 52">
              <a:extLst>
                <a:ext uri="{FF2B5EF4-FFF2-40B4-BE49-F238E27FC236}">
                  <a16:creationId xmlns:a16="http://schemas.microsoft.com/office/drawing/2014/main" id="{B67F2992-4C5D-965F-7EA2-7A62C5AB60E7}"/>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3" name="Freeform 53">
              <a:extLst>
                <a:ext uri="{FF2B5EF4-FFF2-40B4-BE49-F238E27FC236}">
                  <a16:creationId xmlns:a16="http://schemas.microsoft.com/office/drawing/2014/main" id="{68E6C9D5-7A68-0715-7E5B-B00F2322209B}"/>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4" name="Freeform 54">
              <a:extLst>
                <a:ext uri="{FF2B5EF4-FFF2-40B4-BE49-F238E27FC236}">
                  <a16:creationId xmlns:a16="http://schemas.microsoft.com/office/drawing/2014/main" id="{A5762283-7319-03B2-6625-12FB72339F9B}"/>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5" name="Freeform 55">
              <a:extLst>
                <a:ext uri="{FF2B5EF4-FFF2-40B4-BE49-F238E27FC236}">
                  <a16:creationId xmlns:a16="http://schemas.microsoft.com/office/drawing/2014/main" id="{71B8ED3D-B51C-BE7D-804A-BEA721B80F38}"/>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6" name="Freeform 56">
              <a:extLst>
                <a:ext uri="{FF2B5EF4-FFF2-40B4-BE49-F238E27FC236}">
                  <a16:creationId xmlns:a16="http://schemas.microsoft.com/office/drawing/2014/main" id="{900799BD-6359-DC82-2EE9-5C17C30156DC}"/>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7" name="Freeform 57">
              <a:extLst>
                <a:ext uri="{FF2B5EF4-FFF2-40B4-BE49-F238E27FC236}">
                  <a16:creationId xmlns:a16="http://schemas.microsoft.com/office/drawing/2014/main" id="{1C980C29-373A-1E8A-06EA-4EC3DEB1CEDE}"/>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8" name="Freeform 59">
              <a:extLst>
                <a:ext uri="{FF2B5EF4-FFF2-40B4-BE49-F238E27FC236}">
                  <a16:creationId xmlns:a16="http://schemas.microsoft.com/office/drawing/2014/main" id="{7551F4D8-61F0-8E45-0F0A-5353AD199275}"/>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9" name="Freeform 60">
              <a:extLst>
                <a:ext uri="{FF2B5EF4-FFF2-40B4-BE49-F238E27FC236}">
                  <a16:creationId xmlns:a16="http://schemas.microsoft.com/office/drawing/2014/main" id="{95280895-3875-4458-0CFD-6E7F91E4B1B9}"/>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0" name="Freeform 61">
              <a:extLst>
                <a:ext uri="{FF2B5EF4-FFF2-40B4-BE49-F238E27FC236}">
                  <a16:creationId xmlns:a16="http://schemas.microsoft.com/office/drawing/2014/main" id="{C447D48F-E082-2C64-AACC-5F1576670B8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1" name="Freeform 5">
              <a:extLst>
                <a:ext uri="{FF2B5EF4-FFF2-40B4-BE49-F238E27FC236}">
                  <a16:creationId xmlns:a16="http://schemas.microsoft.com/office/drawing/2014/main" id="{45386F34-1F3F-7822-9E58-F69B57DAD5E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2" name="Freeform 6">
              <a:extLst>
                <a:ext uri="{FF2B5EF4-FFF2-40B4-BE49-F238E27FC236}">
                  <a16:creationId xmlns:a16="http://schemas.microsoft.com/office/drawing/2014/main" id="{714F5E2C-ADCA-B188-9558-A8C41DACCA3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3" name="Freeform 7">
              <a:extLst>
                <a:ext uri="{FF2B5EF4-FFF2-40B4-BE49-F238E27FC236}">
                  <a16:creationId xmlns:a16="http://schemas.microsoft.com/office/drawing/2014/main" id="{7904DF4A-7F05-9B74-762F-750A11C26080}"/>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4" name="Freeform 8">
              <a:extLst>
                <a:ext uri="{FF2B5EF4-FFF2-40B4-BE49-F238E27FC236}">
                  <a16:creationId xmlns:a16="http://schemas.microsoft.com/office/drawing/2014/main" id="{22FA525D-7C59-B943-0521-9341A78CD45D}"/>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5" name="Freeform 9">
              <a:extLst>
                <a:ext uri="{FF2B5EF4-FFF2-40B4-BE49-F238E27FC236}">
                  <a16:creationId xmlns:a16="http://schemas.microsoft.com/office/drawing/2014/main" id="{AD48A9A0-6DB2-78B2-B64A-ACF109E50C20}"/>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6" name="Freeform 11">
              <a:extLst>
                <a:ext uri="{FF2B5EF4-FFF2-40B4-BE49-F238E27FC236}">
                  <a16:creationId xmlns:a16="http://schemas.microsoft.com/office/drawing/2014/main" id="{241CCA94-4C69-C42C-63CF-26A8A45BE6A1}"/>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7" name="Freeform 12">
              <a:extLst>
                <a:ext uri="{FF2B5EF4-FFF2-40B4-BE49-F238E27FC236}">
                  <a16:creationId xmlns:a16="http://schemas.microsoft.com/office/drawing/2014/main" id="{2C65A2DC-4AC0-1BAA-B531-78961040F615}"/>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8" name="Freeform 13">
              <a:extLst>
                <a:ext uri="{FF2B5EF4-FFF2-40B4-BE49-F238E27FC236}">
                  <a16:creationId xmlns:a16="http://schemas.microsoft.com/office/drawing/2014/main" id="{06F81422-C9FD-27B8-4FD6-B1F44C74BE8C}"/>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 name="Freeform 14">
              <a:extLst>
                <a:ext uri="{FF2B5EF4-FFF2-40B4-BE49-F238E27FC236}">
                  <a16:creationId xmlns:a16="http://schemas.microsoft.com/office/drawing/2014/main" id="{6BD26277-6152-C324-088E-7147EFBC3C27}"/>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0" name="Freeform 16">
              <a:extLst>
                <a:ext uri="{FF2B5EF4-FFF2-40B4-BE49-F238E27FC236}">
                  <a16:creationId xmlns:a16="http://schemas.microsoft.com/office/drawing/2014/main" id="{84133AE4-D5B2-6E80-0D7F-5E4A58260BFD}"/>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1" name="Freeform 17">
              <a:extLst>
                <a:ext uri="{FF2B5EF4-FFF2-40B4-BE49-F238E27FC236}">
                  <a16:creationId xmlns:a16="http://schemas.microsoft.com/office/drawing/2014/main" id="{119C911C-0392-118F-BC19-A1D54BDD3530}"/>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2" name="Freeform 21">
              <a:extLst>
                <a:ext uri="{FF2B5EF4-FFF2-40B4-BE49-F238E27FC236}">
                  <a16:creationId xmlns:a16="http://schemas.microsoft.com/office/drawing/2014/main" id="{3C640776-EA30-99EB-34B0-58B773C47207}"/>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 name="Freeform 25">
              <a:extLst>
                <a:ext uri="{FF2B5EF4-FFF2-40B4-BE49-F238E27FC236}">
                  <a16:creationId xmlns:a16="http://schemas.microsoft.com/office/drawing/2014/main" id="{BB4FF007-C784-E1F8-AB7E-408FB7A39470}"/>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 name="Freeform 29">
              <a:extLst>
                <a:ext uri="{FF2B5EF4-FFF2-40B4-BE49-F238E27FC236}">
                  <a16:creationId xmlns:a16="http://schemas.microsoft.com/office/drawing/2014/main" id="{22B235A3-3685-6CD1-96A0-C8512B09C6A2}"/>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 name="Freeform 31">
              <a:extLst>
                <a:ext uri="{FF2B5EF4-FFF2-40B4-BE49-F238E27FC236}">
                  <a16:creationId xmlns:a16="http://schemas.microsoft.com/office/drawing/2014/main" id="{74119689-F1DD-1031-494F-BCD12EBFB62B}"/>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 name="Freeform 32">
              <a:extLst>
                <a:ext uri="{FF2B5EF4-FFF2-40B4-BE49-F238E27FC236}">
                  <a16:creationId xmlns:a16="http://schemas.microsoft.com/office/drawing/2014/main" id="{DC996F45-62C2-BF42-C97C-66EDDDE35ACC}"/>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7" name="Freeform 33">
              <a:extLst>
                <a:ext uri="{FF2B5EF4-FFF2-40B4-BE49-F238E27FC236}">
                  <a16:creationId xmlns:a16="http://schemas.microsoft.com/office/drawing/2014/main" id="{101F6153-4534-B78A-D1DF-449F4099ECF0}"/>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8" name="Freeform 34">
              <a:extLst>
                <a:ext uri="{FF2B5EF4-FFF2-40B4-BE49-F238E27FC236}">
                  <a16:creationId xmlns:a16="http://schemas.microsoft.com/office/drawing/2014/main" id="{54F228F9-4FB8-EB4C-943C-EF2F72FD8697}"/>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 name="Freeform 35">
              <a:extLst>
                <a:ext uri="{FF2B5EF4-FFF2-40B4-BE49-F238E27FC236}">
                  <a16:creationId xmlns:a16="http://schemas.microsoft.com/office/drawing/2014/main" id="{7709A6A7-E82C-3874-6F67-4271840CC89F}"/>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 name="Freeform 36">
              <a:extLst>
                <a:ext uri="{FF2B5EF4-FFF2-40B4-BE49-F238E27FC236}">
                  <a16:creationId xmlns:a16="http://schemas.microsoft.com/office/drawing/2014/main" id="{19F404EE-0BE6-27BC-AF9D-66B038678DC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 name="Freeform 37">
              <a:extLst>
                <a:ext uri="{FF2B5EF4-FFF2-40B4-BE49-F238E27FC236}">
                  <a16:creationId xmlns:a16="http://schemas.microsoft.com/office/drawing/2014/main" id="{FC6D8B1A-C7A0-8524-DBD7-1E660072B23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 name="Freeform 38">
              <a:extLst>
                <a:ext uri="{FF2B5EF4-FFF2-40B4-BE49-F238E27FC236}">
                  <a16:creationId xmlns:a16="http://schemas.microsoft.com/office/drawing/2014/main" id="{4BEBEA83-1067-1C49-2A3B-E81B2F0C019D}"/>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 name="Freeform 39">
              <a:extLst>
                <a:ext uri="{FF2B5EF4-FFF2-40B4-BE49-F238E27FC236}">
                  <a16:creationId xmlns:a16="http://schemas.microsoft.com/office/drawing/2014/main" id="{9397A70A-C9D2-C401-46FC-9BA1C496F300}"/>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4" name="Freeform 40">
              <a:extLst>
                <a:ext uri="{FF2B5EF4-FFF2-40B4-BE49-F238E27FC236}">
                  <a16:creationId xmlns:a16="http://schemas.microsoft.com/office/drawing/2014/main" id="{F8CC25E1-6B15-151C-DDD2-8BD3BB16FDDF}"/>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 name="Freeform 41">
              <a:extLst>
                <a:ext uri="{FF2B5EF4-FFF2-40B4-BE49-F238E27FC236}">
                  <a16:creationId xmlns:a16="http://schemas.microsoft.com/office/drawing/2014/main" id="{B5B94F62-E440-38E1-2CEB-8A1FD1E7D90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 name="Freeform 42">
              <a:extLst>
                <a:ext uri="{FF2B5EF4-FFF2-40B4-BE49-F238E27FC236}">
                  <a16:creationId xmlns:a16="http://schemas.microsoft.com/office/drawing/2014/main" id="{A9D624A1-73EF-8770-3F92-424BA9102B59}"/>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 name="Freeform 44">
              <a:extLst>
                <a:ext uri="{FF2B5EF4-FFF2-40B4-BE49-F238E27FC236}">
                  <a16:creationId xmlns:a16="http://schemas.microsoft.com/office/drawing/2014/main" id="{55546E28-143B-34C1-D433-58DCFC45F2E4}"/>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 name="Freeform 45">
              <a:extLst>
                <a:ext uri="{FF2B5EF4-FFF2-40B4-BE49-F238E27FC236}">
                  <a16:creationId xmlns:a16="http://schemas.microsoft.com/office/drawing/2014/main" id="{934F6794-119F-9752-BB33-B4F1A8E8C89D}"/>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9" name="Freeform 46">
              <a:extLst>
                <a:ext uri="{FF2B5EF4-FFF2-40B4-BE49-F238E27FC236}">
                  <a16:creationId xmlns:a16="http://schemas.microsoft.com/office/drawing/2014/main" id="{0B857804-1586-3CCB-DAF2-3D8D354DFF0A}"/>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0" name="Freeform 47">
              <a:extLst>
                <a:ext uri="{FF2B5EF4-FFF2-40B4-BE49-F238E27FC236}">
                  <a16:creationId xmlns:a16="http://schemas.microsoft.com/office/drawing/2014/main" id="{9BD61CB3-B187-0EC3-F40B-8AB7EAA944B4}"/>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1" name="Freeform 48">
              <a:extLst>
                <a:ext uri="{FF2B5EF4-FFF2-40B4-BE49-F238E27FC236}">
                  <a16:creationId xmlns:a16="http://schemas.microsoft.com/office/drawing/2014/main" id="{FD9AB2F0-7CDD-02F1-691B-A543428F719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2" name="Freeform 49">
              <a:extLst>
                <a:ext uri="{FF2B5EF4-FFF2-40B4-BE49-F238E27FC236}">
                  <a16:creationId xmlns:a16="http://schemas.microsoft.com/office/drawing/2014/main" id="{EDA7792B-F38C-0154-799B-77FA3D92A30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3" name="Freeform 8">
              <a:extLst>
                <a:ext uri="{FF2B5EF4-FFF2-40B4-BE49-F238E27FC236}">
                  <a16:creationId xmlns:a16="http://schemas.microsoft.com/office/drawing/2014/main" id="{5DA82296-4D29-F99E-333B-17CEEFB8D478}"/>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4" name="Freeform 106">
              <a:extLst>
                <a:ext uri="{FF2B5EF4-FFF2-40B4-BE49-F238E27FC236}">
                  <a16:creationId xmlns:a16="http://schemas.microsoft.com/office/drawing/2014/main" id="{55822684-7F5E-BD3C-0320-626C1FBC82E8}"/>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Tree>
    <p:extLst>
      <p:ext uri="{BB962C8B-B14F-4D97-AF65-F5344CB8AC3E}">
        <p14:creationId xmlns:p14="http://schemas.microsoft.com/office/powerpoint/2010/main" val="177736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 subtitl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60D72EC-5163-8F82-E354-EE7F89F462D1}"/>
              </a:ext>
            </a:extLst>
          </p:cNvPr>
          <p:cNvSpPr>
            <a:spLocks noGrp="1"/>
          </p:cNvSpPr>
          <p:nvPr>
            <p:ph type="pic" sz="quarter" idx="14"/>
          </p:nvPr>
        </p:nvSpPr>
        <p:spPr>
          <a:xfrm>
            <a:off x="1524" y="0"/>
            <a:ext cx="12188952" cy="6858000"/>
          </a:xfrm>
          <a:custGeom>
            <a:avLst/>
            <a:gdLst>
              <a:gd name="connsiteX0" fmla="*/ 0 w 12188952"/>
              <a:gd name="connsiteY0" fmla="*/ 5221962 h 6858000"/>
              <a:gd name="connsiteX1" fmla="*/ 12188952 w 12188952"/>
              <a:gd name="connsiteY1" fmla="*/ 5221962 h 6858000"/>
              <a:gd name="connsiteX2" fmla="*/ 12188952 w 12188952"/>
              <a:gd name="connsiteY2" fmla="*/ 6858000 h 6858000"/>
              <a:gd name="connsiteX3" fmla="*/ 0 w 12188952"/>
              <a:gd name="connsiteY3" fmla="*/ 6858000 h 6858000"/>
              <a:gd name="connsiteX4" fmla="*/ 0 w 12188952"/>
              <a:gd name="connsiteY4" fmla="*/ 0 h 6858000"/>
              <a:gd name="connsiteX5" fmla="*/ 12188952 w 12188952"/>
              <a:gd name="connsiteY5" fmla="*/ 0 h 6858000"/>
              <a:gd name="connsiteX6" fmla="*/ 12188952 w 12188952"/>
              <a:gd name="connsiteY6" fmla="*/ 1633936 h 6858000"/>
              <a:gd name="connsiteX7" fmla="*/ 0 w 12188952"/>
              <a:gd name="connsiteY7" fmla="*/ 16339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5221962"/>
                </a:moveTo>
                <a:lnTo>
                  <a:pt x="12188952" y="5221962"/>
                </a:lnTo>
                <a:lnTo>
                  <a:pt x="12188952" y="6858000"/>
                </a:lnTo>
                <a:lnTo>
                  <a:pt x="0" y="6858000"/>
                </a:lnTo>
                <a:close/>
                <a:moveTo>
                  <a:pt x="0" y="0"/>
                </a:moveTo>
                <a:lnTo>
                  <a:pt x="12188952" y="0"/>
                </a:lnTo>
                <a:lnTo>
                  <a:pt x="12188952" y="1633936"/>
                </a:lnTo>
                <a:lnTo>
                  <a:pt x="0" y="1633936"/>
                </a:lnTo>
                <a:close/>
              </a:path>
            </a:pathLst>
          </a:custGeom>
        </p:spPr>
        <p:txBody>
          <a:bodyPr wrap="square">
            <a:noAutofit/>
          </a:bodyPr>
          <a:lstStyle/>
          <a:p>
            <a:r>
              <a:rPr lang="en-US"/>
              <a:t>Click icon to add picture</a:t>
            </a:r>
            <a:endParaRPr lang="en-US" dirty="0"/>
          </a:p>
        </p:txBody>
      </p:sp>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920957" y="1718642"/>
            <a:ext cx="10350086" cy="1581149"/>
          </a:xfrm>
        </p:spPr>
        <p:txBody>
          <a:bodyPr anchor="b">
            <a:noAutofit/>
          </a:bodyPr>
          <a:lstStyle>
            <a:lvl1pPr algn="ctr">
              <a:defRPr sz="4800"/>
            </a:lvl1pPr>
          </a:lstStyle>
          <a:p>
            <a:r>
              <a:rPr lang="en-US"/>
              <a:t>Click to edit Master title style</a:t>
            </a:r>
            <a:endParaRPr lang="en-US" dirty="0"/>
          </a:p>
        </p:txBody>
      </p:sp>
      <p:sp>
        <p:nvSpPr>
          <p:cNvPr id="12" name="Content Placeholder 11">
            <a:extLst>
              <a:ext uri="{FF2B5EF4-FFF2-40B4-BE49-F238E27FC236}">
                <a16:creationId xmlns:a16="http://schemas.microsoft.com/office/drawing/2014/main" id="{3953A642-F7CA-8E2B-4DE7-8BCF931CACC9}"/>
              </a:ext>
            </a:extLst>
          </p:cNvPr>
          <p:cNvSpPr>
            <a:spLocks noGrp="1"/>
          </p:cNvSpPr>
          <p:nvPr>
            <p:ph sz="quarter" idx="13" hasCustomPrompt="1"/>
          </p:nvPr>
        </p:nvSpPr>
        <p:spPr>
          <a:xfrm>
            <a:off x="920957" y="3558211"/>
            <a:ext cx="10350086" cy="1663078"/>
          </a:xfrm>
        </p:spPr>
        <p:txBody>
          <a:bodyPr>
            <a:normAutofit/>
          </a:bodyPr>
          <a:lstStyle>
            <a:lvl1pPr marL="0" indent="0" algn="ctr">
              <a:buNone/>
              <a:defRPr sz="2400"/>
            </a:lvl1pPr>
            <a:lvl2pPr marL="228600" indent="0" algn="ctr">
              <a:buFont typeface="Arial" panose="020B0604020202020204" pitchFamily="34" charset="0"/>
              <a:buNone/>
              <a:defRPr sz="2000"/>
            </a:lvl2pPr>
            <a:lvl3pPr marL="262890" indent="0" algn="ctr">
              <a:buNone/>
              <a:defRPr sz="1800"/>
            </a:lvl3pPr>
          </a:lstStyle>
          <a:p>
            <a:pPr lvl="0"/>
            <a:r>
              <a:rPr lang="en-US" dirty="0"/>
              <a:t>Click to add content</a:t>
            </a:r>
          </a:p>
          <a:p>
            <a:pPr lvl="1"/>
            <a:r>
              <a:rPr lang="en-US" dirty="0"/>
              <a:t>Second level</a:t>
            </a:r>
          </a:p>
          <a:p>
            <a:pPr lvl="2"/>
            <a:r>
              <a:rPr lang="en-US" dirty="0"/>
              <a:t>Third level</a:t>
            </a:r>
          </a:p>
        </p:txBody>
      </p:sp>
    </p:spTree>
    <p:extLst>
      <p:ext uri="{BB962C8B-B14F-4D97-AF65-F5344CB8AC3E}">
        <p14:creationId xmlns:p14="http://schemas.microsoft.com/office/powerpoint/2010/main" val="580396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836383" y="357004"/>
            <a:ext cx="10515600" cy="1325563"/>
          </a:xfrm>
        </p:spPr>
        <p:txBody>
          <a:bodyPr anchor="b" anchorCtr="0">
            <a:noAutofit/>
          </a:bodyPr>
          <a:lstStyle/>
          <a:p>
            <a:r>
              <a:rPr lang="en-US" dirty="0"/>
              <a:t>Click to add title</a:t>
            </a:r>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a:t>20XX</a:t>
            </a:r>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grpSp>
        <p:nvGrpSpPr>
          <p:cNvPr id="3" name="Group 2">
            <a:extLst>
              <a:ext uri="{FF2B5EF4-FFF2-40B4-BE49-F238E27FC236}">
                <a16:creationId xmlns:a16="http://schemas.microsoft.com/office/drawing/2014/main" id="{8405D33D-C113-9E92-92F1-9EA57AC339C4}"/>
              </a:ext>
              <a:ext uri="{C183D7F6-B498-43B3-948B-1728B52AA6E4}">
                <adec:decorative xmlns:adec="http://schemas.microsoft.com/office/drawing/2017/decorative" val="1"/>
              </a:ext>
            </a:extLst>
          </p:cNvPr>
          <p:cNvGrpSpPr/>
          <p:nvPr userDrawn="1"/>
        </p:nvGrpSpPr>
        <p:grpSpPr>
          <a:xfrm>
            <a:off x="11096450" y="13394"/>
            <a:ext cx="494218" cy="6814823"/>
            <a:chOff x="11096450" y="13394"/>
            <a:chExt cx="494218" cy="6814823"/>
          </a:xfrm>
          <a:solidFill>
            <a:schemeClr val="bg2">
              <a:lumMod val="90000"/>
            </a:schemeClr>
          </a:solidFill>
        </p:grpSpPr>
        <p:sp>
          <p:nvSpPr>
            <p:cNvPr id="7" name="Freeform 8">
              <a:extLst>
                <a:ext uri="{FF2B5EF4-FFF2-40B4-BE49-F238E27FC236}">
                  <a16:creationId xmlns:a16="http://schemas.microsoft.com/office/drawing/2014/main" id="{F5CE2D8B-5DAD-1AE2-5E7F-1BADDB2CB06E}"/>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 name="Freeform 10">
              <a:extLst>
                <a:ext uri="{FF2B5EF4-FFF2-40B4-BE49-F238E27FC236}">
                  <a16:creationId xmlns:a16="http://schemas.microsoft.com/office/drawing/2014/main" id="{85C8A7E1-094D-AB3F-92DF-CB8EA743A8F2}"/>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 name="Freeform 15">
              <a:extLst>
                <a:ext uri="{FF2B5EF4-FFF2-40B4-BE49-F238E27FC236}">
                  <a16:creationId xmlns:a16="http://schemas.microsoft.com/office/drawing/2014/main" id="{DF6EA5CD-D31E-8AAB-FF07-54AFA11006CA}"/>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 name="Freeform 18">
              <a:extLst>
                <a:ext uri="{FF2B5EF4-FFF2-40B4-BE49-F238E27FC236}">
                  <a16:creationId xmlns:a16="http://schemas.microsoft.com/office/drawing/2014/main" id="{2F1B2F70-D97C-95A3-763B-50AD8CED58DA}"/>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 name="Freeform 19">
              <a:extLst>
                <a:ext uri="{FF2B5EF4-FFF2-40B4-BE49-F238E27FC236}">
                  <a16:creationId xmlns:a16="http://schemas.microsoft.com/office/drawing/2014/main" id="{833CB385-54B6-231D-282C-74488CF1E548}"/>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3" name="Freeform 20">
              <a:extLst>
                <a:ext uri="{FF2B5EF4-FFF2-40B4-BE49-F238E27FC236}">
                  <a16:creationId xmlns:a16="http://schemas.microsoft.com/office/drawing/2014/main" id="{FC54B739-423D-580B-9940-793C0030C06D}"/>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4" name="Freeform 22">
              <a:extLst>
                <a:ext uri="{FF2B5EF4-FFF2-40B4-BE49-F238E27FC236}">
                  <a16:creationId xmlns:a16="http://schemas.microsoft.com/office/drawing/2014/main" id="{23856F38-A592-6764-9CED-FEDF15E5305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5" name="Freeform 23">
              <a:extLst>
                <a:ext uri="{FF2B5EF4-FFF2-40B4-BE49-F238E27FC236}">
                  <a16:creationId xmlns:a16="http://schemas.microsoft.com/office/drawing/2014/main" id="{BEFE01D4-EF02-76B3-B034-1A5EB417D2FF}"/>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6" name="Freeform 26">
              <a:extLst>
                <a:ext uri="{FF2B5EF4-FFF2-40B4-BE49-F238E27FC236}">
                  <a16:creationId xmlns:a16="http://schemas.microsoft.com/office/drawing/2014/main" id="{DB950463-20F5-C684-6C2C-86994DEFCAE5}"/>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7" name="Freeform 27">
              <a:extLst>
                <a:ext uri="{FF2B5EF4-FFF2-40B4-BE49-F238E27FC236}">
                  <a16:creationId xmlns:a16="http://schemas.microsoft.com/office/drawing/2014/main" id="{65079E25-D95B-8D87-98EF-971FC2051B55}"/>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8" name="Freeform 28">
              <a:extLst>
                <a:ext uri="{FF2B5EF4-FFF2-40B4-BE49-F238E27FC236}">
                  <a16:creationId xmlns:a16="http://schemas.microsoft.com/office/drawing/2014/main" id="{8055E212-A0B6-1E59-52BB-7C5042032198}"/>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9" name="Freeform 30">
              <a:extLst>
                <a:ext uri="{FF2B5EF4-FFF2-40B4-BE49-F238E27FC236}">
                  <a16:creationId xmlns:a16="http://schemas.microsoft.com/office/drawing/2014/main" id="{238BC6F0-3AA0-3DAF-088C-33638A8930F3}"/>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0" name="Freeform 43">
              <a:extLst>
                <a:ext uri="{FF2B5EF4-FFF2-40B4-BE49-F238E27FC236}">
                  <a16:creationId xmlns:a16="http://schemas.microsoft.com/office/drawing/2014/main" id="{8D0908BF-327D-FE51-06CF-A3072D761E8F}"/>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1" name="Freeform 51">
              <a:extLst>
                <a:ext uri="{FF2B5EF4-FFF2-40B4-BE49-F238E27FC236}">
                  <a16:creationId xmlns:a16="http://schemas.microsoft.com/office/drawing/2014/main" id="{02586D4E-D5CD-1D62-6D85-1D18F1F7C8A8}"/>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2" name="Freeform 52">
              <a:extLst>
                <a:ext uri="{FF2B5EF4-FFF2-40B4-BE49-F238E27FC236}">
                  <a16:creationId xmlns:a16="http://schemas.microsoft.com/office/drawing/2014/main" id="{46D9B989-7FCE-4F67-AFD3-EE15345567C3}"/>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3" name="Freeform 53">
              <a:extLst>
                <a:ext uri="{FF2B5EF4-FFF2-40B4-BE49-F238E27FC236}">
                  <a16:creationId xmlns:a16="http://schemas.microsoft.com/office/drawing/2014/main" id="{96F645D1-039B-A8D6-6BB0-2808A11EBC74}"/>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4" name="Freeform 54">
              <a:extLst>
                <a:ext uri="{FF2B5EF4-FFF2-40B4-BE49-F238E27FC236}">
                  <a16:creationId xmlns:a16="http://schemas.microsoft.com/office/drawing/2014/main" id="{0B9E8DEE-1D39-F724-8818-CA6E4D7397B2}"/>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5" name="Freeform 55">
              <a:extLst>
                <a:ext uri="{FF2B5EF4-FFF2-40B4-BE49-F238E27FC236}">
                  <a16:creationId xmlns:a16="http://schemas.microsoft.com/office/drawing/2014/main" id="{6BD5BA02-749A-B58B-0074-452F363C82C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6" name="Freeform 56">
              <a:extLst>
                <a:ext uri="{FF2B5EF4-FFF2-40B4-BE49-F238E27FC236}">
                  <a16:creationId xmlns:a16="http://schemas.microsoft.com/office/drawing/2014/main" id="{48AB159A-A4D1-BB4E-A7D1-0E96F75A890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7" name="Freeform 57">
              <a:extLst>
                <a:ext uri="{FF2B5EF4-FFF2-40B4-BE49-F238E27FC236}">
                  <a16:creationId xmlns:a16="http://schemas.microsoft.com/office/drawing/2014/main" id="{986C96DD-64A6-A2BB-C59C-5D720FEF519E}"/>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8" name="Freeform 59">
              <a:extLst>
                <a:ext uri="{FF2B5EF4-FFF2-40B4-BE49-F238E27FC236}">
                  <a16:creationId xmlns:a16="http://schemas.microsoft.com/office/drawing/2014/main" id="{62F28977-EDA7-76AE-D865-C5E5A2B81AE3}"/>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9" name="Freeform 60">
              <a:extLst>
                <a:ext uri="{FF2B5EF4-FFF2-40B4-BE49-F238E27FC236}">
                  <a16:creationId xmlns:a16="http://schemas.microsoft.com/office/drawing/2014/main" id="{79839F6A-1FEA-1520-ACC2-345AB77D86A4}"/>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0" name="Freeform 61">
              <a:extLst>
                <a:ext uri="{FF2B5EF4-FFF2-40B4-BE49-F238E27FC236}">
                  <a16:creationId xmlns:a16="http://schemas.microsoft.com/office/drawing/2014/main" id="{C72EB1EE-43A0-6EA1-BE80-A8AA46B28F28}"/>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1" name="Freeform 5">
              <a:extLst>
                <a:ext uri="{FF2B5EF4-FFF2-40B4-BE49-F238E27FC236}">
                  <a16:creationId xmlns:a16="http://schemas.microsoft.com/office/drawing/2014/main" id="{3C92FD30-AC44-F8F9-AC4C-042A794192D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2" name="Freeform 6">
              <a:extLst>
                <a:ext uri="{FF2B5EF4-FFF2-40B4-BE49-F238E27FC236}">
                  <a16:creationId xmlns:a16="http://schemas.microsoft.com/office/drawing/2014/main" id="{BF349AEB-28FF-6D99-4CF3-FE6B104E4366}"/>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3" name="Freeform 7">
              <a:extLst>
                <a:ext uri="{FF2B5EF4-FFF2-40B4-BE49-F238E27FC236}">
                  <a16:creationId xmlns:a16="http://schemas.microsoft.com/office/drawing/2014/main" id="{B2A6C37C-3BE9-C8A4-02F7-66F6914D92E4}"/>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4" name="Freeform 8">
              <a:extLst>
                <a:ext uri="{FF2B5EF4-FFF2-40B4-BE49-F238E27FC236}">
                  <a16:creationId xmlns:a16="http://schemas.microsoft.com/office/drawing/2014/main" id="{99AA856F-6C5D-5F2D-B5B2-E64E1C61FD4D}"/>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5" name="Freeform 9">
              <a:extLst>
                <a:ext uri="{FF2B5EF4-FFF2-40B4-BE49-F238E27FC236}">
                  <a16:creationId xmlns:a16="http://schemas.microsoft.com/office/drawing/2014/main" id="{F28084AC-E3F5-CF94-0A87-02E2D4126B56}"/>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6" name="Freeform 11">
              <a:extLst>
                <a:ext uri="{FF2B5EF4-FFF2-40B4-BE49-F238E27FC236}">
                  <a16:creationId xmlns:a16="http://schemas.microsoft.com/office/drawing/2014/main" id="{7D6AB6C5-0BD9-662B-F855-9497B5F6B2FD}"/>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7" name="Freeform 12">
              <a:extLst>
                <a:ext uri="{FF2B5EF4-FFF2-40B4-BE49-F238E27FC236}">
                  <a16:creationId xmlns:a16="http://schemas.microsoft.com/office/drawing/2014/main" id="{B56E1820-7113-FEB5-5F21-185590D5694A}"/>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8" name="Freeform 13">
              <a:extLst>
                <a:ext uri="{FF2B5EF4-FFF2-40B4-BE49-F238E27FC236}">
                  <a16:creationId xmlns:a16="http://schemas.microsoft.com/office/drawing/2014/main" id="{E124D204-586F-6DA8-49BA-5808DCAD45F8}"/>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 name="Freeform 14">
              <a:extLst>
                <a:ext uri="{FF2B5EF4-FFF2-40B4-BE49-F238E27FC236}">
                  <a16:creationId xmlns:a16="http://schemas.microsoft.com/office/drawing/2014/main" id="{CB36EBB3-C3E1-FCD5-5480-AC32041BC5AC}"/>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0" name="Freeform 16">
              <a:extLst>
                <a:ext uri="{FF2B5EF4-FFF2-40B4-BE49-F238E27FC236}">
                  <a16:creationId xmlns:a16="http://schemas.microsoft.com/office/drawing/2014/main" id="{95523345-4C21-E21A-5C00-6B1E21857503}"/>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1" name="Freeform 17">
              <a:extLst>
                <a:ext uri="{FF2B5EF4-FFF2-40B4-BE49-F238E27FC236}">
                  <a16:creationId xmlns:a16="http://schemas.microsoft.com/office/drawing/2014/main" id="{8A9C73AC-25CC-E375-06A1-95BCEB7E426F}"/>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2" name="Freeform 21">
              <a:extLst>
                <a:ext uri="{FF2B5EF4-FFF2-40B4-BE49-F238E27FC236}">
                  <a16:creationId xmlns:a16="http://schemas.microsoft.com/office/drawing/2014/main" id="{0852A279-3862-B8A3-23BB-40558B5B1352}"/>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 name="Freeform 25">
              <a:extLst>
                <a:ext uri="{FF2B5EF4-FFF2-40B4-BE49-F238E27FC236}">
                  <a16:creationId xmlns:a16="http://schemas.microsoft.com/office/drawing/2014/main" id="{6B3DDF95-9C4E-4D0E-E5E8-814599AA3592}"/>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 name="Freeform 29">
              <a:extLst>
                <a:ext uri="{FF2B5EF4-FFF2-40B4-BE49-F238E27FC236}">
                  <a16:creationId xmlns:a16="http://schemas.microsoft.com/office/drawing/2014/main" id="{532C81E1-5831-91E3-D109-64FA7270D338}"/>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 name="Freeform 31">
              <a:extLst>
                <a:ext uri="{FF2B5EF4-FFF2-40B4-BE49-F238E27FC236}">
                  <a16:creationId xmlns:a16="http://schemas.microsoft.com/office/drawing/2014/main" id="{06195A56-C970-7F84-FF5B-370885037381}"/>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 name="Freeform 32">
              <a:extLst>
                <a:ext uri="{FF2B5EF4-FFF2-40B4-BE49-F238E27FC236}">
                  <a16:creationId xmlns:a16="http://schemas.microsoft.com/office/drawing/2014/main" id="{C254DEB6-47A6-1FAD-EFBC-A109AFCF3E87}"/>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7" name="Freeform 33">
              <a:extLst>
                <a:ext uri="{FF2B5EF4-FFF2-40B4-BE49-F238E27FC236}">
                  <a16:creationId xmlns:a16="http://schemas.microsoft.com/office/drawing/2014/main" id="{FD971EB9-DCF8-5D25-7A37-12BCA9521030}"/>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8" name="Freeform 34">
              <a:extLst>
                <a:ext uri="{FF2B5EF4-FFF2-40B4-BE49-F238E27FC236}">
                  <a16:creationId xmlns:a16="http://schemas.microsoft.com/office/drawing/2014/main" id="{E4C90E3E-ED37-6B86-7E32-18FE142BE1B4}"/>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 name="Freeform 35">
              <a:extLst>
                <a:ext uri="{FF2B5EF4-FFF2-40B4-BE49-F238E27FC236}">
                  <a16:creationId xmlns:a16="http://schemas.microsoft.com/office/drawing/2014/main" id="{F23DEE47-5A86-5C47-E7B9-00DB8333B8C1}"/>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 name="Freeform 36">
              <a:extLst>
                <a:ext uri="{FF2B5EF4-FFF2-40B4-BE49-F238E27FC236}">
                  <a16:creationId xmlns:a16="http://schemas.microsoft.com/office/drawing/2014/main" id="{FA4EE92B-EDB4-FEA8-66D0-EDDAF866975B}"/>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 name="Freeform 37">
              <a:extLst>
                <a:ext uri="{FF2B5EF4-FFF2-40B4-BE49-F238E27FC236}">
                  <a16:creationId xmlns:a16="http://schemas.microsoft.com/office/drawing/2014/main" id="{EFCE34CA-BD64-4C2E-396C-38D82EE0ADBD}"/>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 name="Freeform 38">
              <a:extLst>
                <a:ext uri="{FF2B5EF4-FFF2-40B4-BE49-F238E27FC236}">
                  <a16:creationId xmlns:a16="http://schemas.microsoft.com/office/drawing/2014/main" id="{84800EBA-0F40-9FBE-86CA-DFFE69516053}"/>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 name="Freeform 39">
              <a:extLst>
                <a:ext uri="{FF2B5EF4-FFF2-40B4-BE49-F238E27FC236}">
                  <a16:creationId xmlns:a16="http://schemas.microsoft.com/office/drawing/2014/main" id="{1591FE44-31F0-B4D2-5EE3-11DA8BB3CCEC}"/>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4" name="Freeform 40">
              <a:extLst>
                <a:ext uri="{FF2B5EF4-FFF2-40B4-BE49-F238E27FC236}">
                  <a16:creationId xmlns:a16="http://schemas.microsoft.com/office/drawing/2014/main" id="{7A1CC101-3A20-B4DE-4DDD-95D5235AA183}"/>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 name="Freeform 41">
              <a:extLst>
                <a:ext uri="{FF2B5EF4-FFF2-40B4-BE49-F238E27FC236}">
                  <a16:creationId xmlns:a16="http://schemas.microsoft.com/office/drawing/2014/main" id="{EBA1388D-2E62-6208-7940-B2A1D6107211}"/>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 name="Freeform 42">
              <a:extLst>
                <a:ext uri="{FF2B5EF4-FFF2-40B4-BE49-F238E27FC236}">
                  <a16:creationId xmlns:a16="http://schemas.microsoft.com/office/drawing/2014/main" id="{30057205-B8FB-58CA-32F1-E93FB6417C59}"/>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 name="Freeform 44">
              <a:extLst>
                <a:ext uri="{FF2B5EF4-FFF2-40B4-BE49-F238E27FC236}">
                  <a16:creationId xmlns:a16="http://schemas.microsoft.com/office/drawing/2014/main" id="{6292B3F9-947D-D3EA-BAB8-E529D537DD5B}"/>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 name="Freeform 45">
              <a:extLst>
                <a:ext uri="{FF2B5EF4-FFF2-40B4-BE49-F238E27FC236}">
                  <a16:creationId xmlns:a16="http://schemas.microsoft.com/office/drawing/2014/main" id="{774C9848-5461-6E1B-8E49-5CE57C5A81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9" name="Freeform 46">
              <a:extLst>
                <a:ext uri="{FF2B5EF4-FFF2-40B4-BE49-F238E27FC236}">
                  <a16:creationId xmlns:a16="http://schemas.microsoft.com/office/drawing/2014/main" id="{53EB0085-9D09-41B8-0FDC-D3C8C31D5EF5}"/>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0" name="Freeform 47">
              <a:extLst>
                <a:ext uri="{FF2B5EF4-FFF2-40B4-BE49-F238E27FC236}">
                  <a16:creationId xmlns:a16="http://schemas.microsoft.com/office/drawing/2014/main" id="{580DBD87-A839-AE49-4D2D-09882DBEA733}"/>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1" name="Freeform 48">
              <a:extLst>
                <a:ext uri="{FF2B5EF4-FFF2-40B4-BE49-F238E27FC236}">
                  <a16:creationId xmlns:a16="http://schemas.microsoft.com/office/drawing/2014/main" id="{B2A65C64-470E-140F-2FC5-5EE397D07907}"/>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2" name="Freeform 49">
              <a:extLst>
                <a:ext uri="{FF2B5EF4-FFF2-40B4-BE49-F238E27FC236}">
                  <a16:creationId xmlns:a16="http://schemas.microsoft.com/office/drawing/2014/main" id="{F10EB910-7BD9-9881-2E9C-00019F241B34}"/>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3" name="Freeform 8">
              <a:extLst>
                <a:ext uri="{FF2B5EF4-FFF2-40B4-BE49-F238E27FC236}">
                  <a16:creationId xmlns:a16="http://schemas.microsoft.com/office/drawing/2014/main" id="{13AB2DD6-C2F6-9D6B-C459-595FFC6666E3}"/>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4" name="Freeform 106">
              <a:extLst>
                <a:ext uri="{FF2B5EF4-FFF2-40B4-BE49-F238E27FC236}">
                  <a16:creationId xmlns:a16="http://schemas.microsoft.com/office/drawing/2014/main" id="{850CE3D8-949E-71F9-1F2B-07A0426DDDDF}"/>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
        <p:nvSpPr>
          <p:cNvPr id="65" name="Content Placeholder 2">
            <a:extLst>
              <a:ext uri="{FF2B5EF4-FFF2-40B4-BE49-F238E27FC236}">
                <a16:creationId xmlns:a16="http://schemas.microsoft.com/office/drawing/2014/main" id="{9D38ABB4-70D2-017B-AB07-F1FF54BA16C0}"/>
              </a:ext>
            </a:extLst>
          </p:cNvPr>
          <p:cNvSpPr>
            <a:spLocks noGrp="1"/>
          </p:cNvSpPr>
          <p:nvPr>
            <p:ph sz="half" idx="15" hasCustomPrompt="1"/>
          </p:nvPr>
        </p:nvSpPr>
        <p:spPr>
          <a:xfrm>
            <a:off x="836383" y="2323118"/>
            <a:ext cx="10515600" cy="4066984"/>
          </a:xfrm>
        </p:spPr>
        <p:txBody>
          <a:bodyPr>
            <a:normAutofit/>
          </a:bodyPr>
          <a:lstStyle>
            <a:lvl1pPr marL="0" indent="0">
              <a:spcBef>
                <a:spcPts val="1000"/>
              </a:spcBef>
              <a:buNone/>
              <a:defRPr sz="1800"/>
            </a:lvl1pPr>
            <a:lvl2pPr marL="228600" indent="-228600">
              <a:spcBef>
                <a:spcPts val="1000"/>
              </a:spcBef>
              <a:buFont typeface="Arial" panose="020B0604020202020204" pitchFamily="34" charset="0"/>
              <a:buChar char="•"/>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6402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A524BA3-05A5-6B79-0847-47B9200CA220}"/>
              </a:ext>
              <a:ext uri="{C183D7F6-B498-43B3-948B-1728B52AA6E4}">
                <adec:decorative xmlns:adec="http://schemas.microsoft.com/office/drawing/2017/decorative" val="1"/>
              </a:ext>
            </a:extLst>
          </p:cNvPr>
          <p:cNvGrpSpPr/>
          <p:nvPr userDrawn="1"/>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84A96F87-C96C-5C77-5F19-7E7718B182C0}"/>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 name="Freeform 10">
              <a:extLst>
                <a:ext uri="{FF2B5EF4-FFF2-40B4-BE49-F238E27FC236}">
                  <a16:creationId xmlns:a16="http://schemas.microsoft.com/office/drawing/2014/main" id="{A72435CD-AEF9-2E9D-2CB8-C32EF59C9257}"/>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 name="Freeform 15">
              <a:extLst>
                <a:ext uri="{FF2B5EF4-FFF2-40B4-BE49-F238E27FC236}">
                  <a16:creationId xmlns:a16="http://schemas.microsoft.com/office/drawing/2014/main" id="{EE245742-CACD-E9FD-847C-368F946EFB2A}"/>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 name="Freeform 18">
              <a:extLst>
                <a:ext uri="{FF2B5EF4-FFF2-40B4-BE49-F238E27FC236}">
                  <a16:creationId xmlns:a16="http://schemas.microsoft.com/office/drawing/2014/main" id="{32BB9EC6-01D5-DED4-4BCB-E6E51D3B98B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 name="Freeform 19">
              <a:extLst>
                <a:ext uri="{FF2B5EF4-FFF2-40B4-BE49-F238E27FC236}">
                  <a16:creationId xmlns:a16="http://schemas.microsoft.com/office/drawing/2014/main" id="{DE36C030-58F1-1888-1D47-945FCC95846C}"/>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3" name="Freeform 20">
              <a:extLst>
                <a:ext uri="{FF2B5EF4-FFF2-40B4-BE49-F238E27FC236}">
                  <a16:creationId xmlns:a16="http://schemas.microsoft.com/office/drawing/2014/main" id="{466FDC08-12F1-2CB3-55E5-4223F1217DD5}"/>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4" name="Freeform 22">
              <a:extLst>
                <a:ext uri="{FF2B5EF4-FFF2-40B4-BE49-F238E27FC236}">
                  <a16:creationId xmlns:a16="http://schemas.microsoft.com/office/drawing/2014/main" id="{5E48192E-A210-10FC-64F0-87C12AD695CE}"/>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5" name="Freeform 23">
              <a:extLst>
                <a:ext uri="{FF2B5EF4-FFF2-40B4-BE49-F238E27FC236}">
                  <a16:creationId xmlns:a16="http://schemas.microsoft.com/office/drawing/2014/main" id="{A4D29756-7DDD-363E-DDBA-29F32449370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6" name="Freeform 26">
              <a:extLst>
                <a:ext uri="{FF2B5EF4-FFF2-40B4-BE49-F238E27FC236}">
                  <a16:creationId xmlns:a16="http://schemas.microsoft.com/office/drawing/2014/main" id="{977AA206-7B0D-630E-2C5B-9550571F990A}"/>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7" name="Freeform 27">
              <a:extLst>
                <a:ext uri="{FF2B5EF4-FFF2-40B4-BE49-F238E27FC236}">
                  <a16:creationId xmlns:a16="http://schemas.microsoft.com/office/drawing/2014/main" id="{C578E452-C96A-4AD6-03EF-7436CFB85BCE}"/>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8" name="Freeform 28">
              <a:extLst>
                <a:ext uri="{FF2B5EF4-FFF2-40B4-BE49-F238E27FC236}">
                  <a16:creationId xmlns:a16="http://schemas.microsoft.com/office/drawing/2014/main" id="{C438EC8D-F884-2CCB-C0B8-F1DFF2933433}"/>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9" name="Freeform 30">
              <a:extLst>
                <a:ext uri="{FF2B5EF4-FFF2-40B4-BE49-F238E27FC236}">
                  <a16:creationId xmlns:a16="http://schemas.microsoft.com/office/drawing/2014/main" id="{BA1C17DB-42EF-C725-6164-123558E5FD4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0" name="Freeform 43">
              <a:extLst>
                <a:ext uri="{FF2B5EF4-FFF2-40B4-BE49-F238E27FC236}">
                  <a16:creationId xmlns:a16="http://schemas.microsoft.com/office/drawing/2014/main" id="{06750BBF-690D-5F90-5163-18063ADC2559}"/>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1" name="Freeform 51">
              <a:extLst>
                <a:ext uri="{FF2B5EF4-FFF2-40B4-BE49-F238E27FC236}">
                  <a16:creationId xmlns:a16="http://schemas.microsoft.com/office/drawing/2014/main" id="{89906FC3-98D6-7517-878A-5C26150B3F65}"/>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2" name="Freeform 52">
              <a:extLst>
                <a:ext uri="{FF2B5EF4-FFF2-40B4-BE49-F238E27FC236}">
                  <a16:creationId xmlns:a16="http://schemas.microsoft.com/office/drawing/2014/main" id="{75F49575-E7DD-AE0C-5DF7-E0C73186764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3" name="Freeform 53">
              <a:extLst>
                <a:ext uri="{FF2B5EF4-FFF2-40B4-BE49-F238E27FC236}">
                  <a16:creationId xmlns:a16="http://schemas.microsoft.com/office/drawing/2014/main" id="{709045A5-2F7F-92CC-97B8-410B6D7E4D64}"/>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4" name="Freeform 54">
              <a:extLst>
                <a:ext uri="{FF2B5EF4-FFF2-40B4-BE49-F238E27FC236}">
                  <a16:creationId xmlns:a16="http://schemas.microsoft.com/office/drawing/2014/main" id="{703C71CC-B46F-7BBE-90EA-2001D8AD5478}"/>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5" name="Freeform 55">
              <a:extLst>
                <a:ext uri="{FF2B5EF4-FFF2-40B4-BE49-F238E27FC236}">
                  <a16:creationId xmlns:a16="http://schemas.microsoft.com/office/drawing/2014/main" id="{B4C944EE-3B01-2182-831C-BAFA820EA37C}"/>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6" name="Freeform 56">
              <a:extLst>
                <a:ext uri="{FF2B5EF4-FFF2-40B4-BE49-F238E27FC236}">
                  <a16:creationId xmlns:a16="http://schemas.microsoft.com/office/drawing/2014/main" id="{727646B3-834E-594A-5B4B-B217CB5CC951}"/>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7" name="Freeform 57">
              <a:extLst>
                <a:ext uri="{FF2B5EF4-FFF2-40B4-BE49-F238E27FC236}">
                  <a16:creationId xmlns:a16="http://schemas.microsoft.com/office/drawing/2014/main" id="{4098E858-E702-BCEE-34E1-4FB7FCC0384A}"/>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8" name="Freeform 59">
              <a:extLst>
                <a:ext uri="{FF2B5EF4-FFF2-40B4-BE49-F238E27FC236}">
                  <a16:creationId xmlns:a16="http://schemas.microsoft.com/office/drawing/2014/main" id="{1D73C9C0-AEBB-4212-2317-04A443DE6CC0}"/>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9" name="Freeform 60">
              <a:extLst>
                <a:ext uri="{FF2B5EF4-FFF2-40B4-BE49-F238E27FC236}">
                  <a16:creationId xmlns:a16="http://schemas.microsoft.com/office/drawing/2014/main" id="{7A9ADFE8-600D-EC70-1526-70D43721D479}"/>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0" name="Freeform 61">
              <a:extLst>
                <a:ext uri="{FF2B5EF4-FFF2-40B4-BE49-F238E27FC236}">
                  <a16:creationId xmlns:a16="http://schemas.microsoft.com/office/drawing/2014/main" id="{47093F4D-746D-B229-71F1-BBBD2A412DE7}"/>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1" name="Freeform 5">
              <a:extLst>
                <a:ext uri="{FF2B5EF4-FFF2-40B4-BE49-F238E27FC236}">
                  <a16:creationId xmlns:a16="http://schemas.microsoft.com/office/drawing/2014/main" id="{E79385DE-E8DC-D3BD-8F48-2B0EC4A7A4F0}"/>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2" name="Freeform 6">
              <a:extLst>
                <a:ext uri="{FF2B5EF4-FFF2-40B4-BE49-F238E27FC236}">
                  <a16:creationId xmlns:a16="http://schemas.microsoft.com/office/drawing/2014/main" id="{ADB21756-515B-FDA0-F289-99C5BA0AC20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3" name="Freeform 7">
              <a:extLst>
                <a:ext uri="{FF2B5EF4-FFF2-40B4-BE49-F238E27FC236}">
                  <a16:creationId xmlns:a16="http://schemas.microsoft.com/office/drawing/2014/main" id="{3CA68471-EC31-03E2-FABA-89DF61C95424}"/>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4" name="Freeform 8">
              <a:extLst>
                <a:ext uri="{FF2B5EF4-FFF2-40B4-BE49-F238E27FC236}">
                  <a16:creationId xmlns:a16="http://schemas.microsoft.com/office/drawing/2014/main" id="{4C6DCACC-784C-B8E8-8898-8A3054F7BB17}"/>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5" name="Freeform 9">
              <a:extLst>
                <a:ext uri="{FF2B5EF4-FFF2-40B4-BE49-F238E27FC236}">
                  <a16:creationId xmlns:a16="http://schemas.microsoft.com/office/drawing/2014/main" id="{5142D3E8-23FC-2DE1-4133-445F85F85865}"/>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6" name="Freeform 11">
              <a:extLst>
                <a:ext uri="{FF2B5EF4-FFF2-40B4-BE49-F238E27FC236}">
                  <a16:creationId xmlns:a16="http://schemas.microsoft.com/office/drawing/2014/main" id="{834331B7-F09D-F2F0-D7E6-0EB8C688F7F3}"/>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7" name="Freeform 12">
              <a:extLst>
                <a:ext uri="{FF2B5EF4-FFF2-40B4-BE49-F238E27FC236}">
                  <a16:creationId xmlns:a16="http://schemas.microsoft.com/office/drawing/2014/main" id="{305070D6-F045-EA4D-B977-990FA5AD80A8}"/>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8" name="Freeform 13">
              <a:extLst>
                <a:ext uri="{FF2B5EF4-FFF2-40B4-BE49-F238E27FC236}">
                  <a16:creationId xmlns:a16="http://schemas.microsoft.com/office/drawing/2014/main" id="{9A4AB825-6845-E0D4-F157-1B948E193751}"/>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 name="Freeform 14">
              <a:extLst>
                <a:ext uri="{FF2B5EF4-FFF2-40B4-BE49-F238E27FC236}">
                  <a16:creationId xmlns:a16="http://schemas.microsoft.com/office/drawing/2014/main" id="{1DC24A75-0693-795A-17CD-2BC189B01B0A}"/>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0" name="Freeform 16">
              <a:extLst>
                <a:ext uri="{FF2B5EF4-FFF2-40B4-BE49-F238E27FC236}">
                  <a16:creationId xmlns:a16="http://schemas.microsoft.com/office/drawing/2014/main" id="{7623FAB8-FD45-2810-775A-D5F12B0C5975}"/>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1" name="Freeform 17">
              <a:extLst>
                <a:ext uri="{FF2B5EF4-FFF2-40B4-BE49-F238E27FC236}">
                  <a16:creationId xmlns:a16="http://schemas.microsoft.com/office/drawing/2014/main" id="{AFB53E66-FB09-7C3D-5E42-BA4B99CBF4DE}"/>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2" name="Freeform 21">
              <a:extLst>
                <a:ext uri="{FF2B5EF4-FFF2-40B4-BE49-F238E27FC236}">
                  <a16:creationId xmlns:a16="http://schemas.microsoft.com/office/drawing/2014/main" id="{C0748BCE-826C-3D38-4EA4-53C9E7ECCA74}"/>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 name="Freeform 25">
              <a:extLst>
                <a:ext uri="{FF2B5EF4-FFF2-40B4-BE49-F238E27FC236}">
                  <a16:creationId xmlns:a16="http://schemas.microsoft.com/office/drawing/2014/main" id="{E3088280-5A11-FEE1-C425-5F9B91385661}"/>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 name="Freeform 29">
              <a:extLst>
                <a:ext uri="{FF2B5EF4-FFF2-40B4-BE49-F238E27FC236}">
                  <a16:creationId xmlns:a16="http://schemas.microsoft.com/office/drawing/2014/main" id="{7C801BDC-004A-68E7-856A-D681506B7733}"/>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 name="Freeform 31">
              <a:extLst>
                <a:ext uri="{FF2B5EF4-FFF2-40B4-BE49-F238E27FC236}">
                  <a16:creationId xmlns:a16="http://schemas.microsoft.com/office/drawing/2014/main" id="{0BDA8CC8-E51E-5BF7-CBC2-B60291A802FE}"/>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 name="Freeform 32">
              <a:extLst>
                <a:ext uri="{FF2B5EF4-FFF2-40B4-BE49-F238E27FC236}">
                  <a16:creationId xmlns:a16="http://schemas.microsoft.com/office/drawing/2014/main" id="{3B0B61F7-5A35-A15E-6E4B-6D6A298FFA5E}"/>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7" name="Freeform 33">
              <a:extLst>
                <a:ext uri="{FF2B5EF4-FFF2-40B4-BE49-F238E27FC236}">
                  <a16:creationId xmlns:a16="http://schemas.microsoft.com/office/drawing/2014/main" id="{81D6A465-F994-20E5-49E8-175597AD68B2}"/>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8" name="Freeform 34">
              <a:extLst>
                <a:ext uri="{FF2B5EF4-FFF2-40B4-BE49-F238E27FC236}">
                  <a16:creationId xmlns:a16="http://schemas.microsoft.com/office/drawing/2014/main" id="{D75A0419-EF75-A155-9681-652E6B346EA9}"/>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 name="Freeform 35">
              <a:extLst>
                <a:ext uri="{FF2B5EF4-FFF2-40B4-BE49-F238E27FC236}">
                  <a16:creationId xmlns:a16="http://schemas.microsoft.com/office/drawing/2014/main" id="{45DD044E-FBD8-59A7-C0A4-1B4C0C42510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 name="Freeform 36">
              <a:extLst>
                <a:ext uri="{FF2B5EF4-FFF2-40B4-BE49-F238E27FC236}">
                  <a16:creationId xmlns:a16="http://schemas.microsoft.com/office/drawing/2014/main" id="{ED7D8618-6C65-EAFD-D6C9-9BDCFD912A6C}"/>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 name="Freeform 37">
              <a:extLst>
                <a:ext uri="{FF2B5EF4-FFF2-40B4-BE49-F238E27FC236}">
                  <a16:creationId xmlns:a16="http://schemas.microsoft.com/office/drawing/2014/main" id="{80EC0767-4417-DE89-BD3D-00D457589FCD}"/>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 name="Freeform 38">
              <a:extLst>
                <a:ext uri="{FF2B5EF4-FFF2-40B4-BE49-F238E27FC236}">
                  <a16:creationId xmlns:a16="http://schemas.microsoft.com/office/drawing/2014/main" id="{9ECD19A6-4F3F-15B6-5735-411CA65BA36C}"/>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 name="Freeform 39">
              <a:extLst>
                <a:ext uri="{FF2B5EF4-FFF2-40B4-BE49-F238E27FC236}">
                  <a16:creationId xmlns:a16="http://schemas.microsoft.com/office/drawing/2014/main" id="{812AA157-A92D-EA70-8BFE-88D61D0C1E14}"/>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4" name="Freeform 40">
              <a:extLst>
                <a:ext uri="{FF2B5EF4-FFF2-40B4-BE49-F238E27FC236}">
                  <a16:creationId xmlns:a16="http://schemas.microsoft.com/office/drawing/2014/main" id="{6B31E4CC-E710-8892-2E71-34DC876F651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 name="Freeform 41">
              <a:extLst>
                <a:ext uri="{FF2B5EF4-FFF2-40B4-BE49-F238E27FC236}">
                  <a16:creationId xmlns:a16="http://schemas.microsoft.com/office/drawing/2014/main" id="{85E5200A-6950-CF88-4242-8FD3D625DEA5}"/>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 name="Freeform 42">
              <a:extLst>
                <a:ext uri="{FF2B5EF4-FFF2-40B4-BE49-F238E27FC236}">
                  <a16:creationId xmlns:a16="http://schemas.microsoft.com/office/drawing/2014/main" id="{CA54D161-9EF8-78DF-1B0A-4766817848FC}"/>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 name="Freeform 44">
              <a:extLst>
                <a:ext uri="{FF2B5EF4-FFF2-40B4-BE49-F238E27FC236}">
                  <a16:creationId xmlns:a16="http://schemas.microsoft.com/office/drawing/2014/main" id="{C64272B3-20CB-3F91-8A8F-595CFB252B07}"/>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 name="Freeform 45">
              <a:extLst>
                <a:ext uri="{FF2B5EF4-FFF2-40B4-BE49-F238E27FC236}">
                  <a16:creationId xmlns:a16="http://schemas.microsoft.com/office/drawing/2014/main" id="{4E27BC89-3702-B5D8-FF7A-2A9DC0C0EC12}"/>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9" name="Freeform 46">
              <a:extLst>
                <a:ext uri="{FF2B5EF4-FFF2-40B4-BE49-F238E27FC236}">
                  <a16:creationId xmlns:a16="http://schemas.microsoft.com/office/drawing/2014/main" id="{83653270-5B66-5986-EFCD-119B007A9B56}"/>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0" name="Freeform 47">
              <a:extLst>
                <a:ext uri="{FF2B5EF4-FFF2-40B4-BE49-F238E27FC236}">
                  <a16:creationId xmlns:a16="http://schemas.microsoft.com/office/drawing/2014/main" id="{F3BF5718-BDC9-840C-4E9A-1D89A5934ADF}"/>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1" name="Freeform 48">
              <a:extLst>
                <a:ext uri="{FF2B5EF4-FFF2-40B4-BE49-F238E27FC236}">
                  <a16:creationId xmlns:a16="http://schemas.microsoft.com/office/drawing/2014/main" id="{C228B2C6-09B9-0197-99EA-39EC047DF7BD}"/>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2" name="Freeform 49">
              <a:extLst>
                <a:ext uri="{FF2B5EF4-FFF2-40B4-BE49-F238E27FC236}">
                  <a16:creationId xmlns:a16="http://schemas.microsoft.com/office/drawing/2014/main" id="{57C6648C-C0B4-BD17-D230-91DE452DAB11}"/>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3" name="Freeform 8">
              <a:extLst>
                <a:ext uri="{FF2B5EF4-FFF2-40B4-BE49-F238E27FC236}">
                  <a16:creationId xmlns:a16="http://schemas.microsoft.com/office/drawing/2014/main" id="{9AC9B6FA-998F-B567-2F39-781F57ACA705}"/>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4" name="Freeform 106">
              <a:extLst>
                <a:ext uri="{FF2B5EF4-FFF2-40B4-BE49-F238E27FC236}">
                  <a16:creationId xmlns:a16="http://schemas.microsoft.com/office/drawing/2014/main" id="{42B138FE-612F-3B50-AB2F-C13E6E2A8758}"/>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
        <p:nvSpPr>
          <p:cNvPr id="65" name="Rectangle 64">
            <a:extLst>
              <a:ext uri="{FF2B5EF4-FFF2-40B4-BE49-F238E27FC236}">
                <a16:creationId xmlns:a16="http://schemas.microsoft.com/office/drawing/2014/main" id="{15BFB4DC-9436-41B5-985C-4FD2B3C87BFB}"/>
              </a:ext>
              <a:ext uri="{C183D7F6-B498-43B3-948B-1728B52AA6E4}">
                <adec:decorative xmlns:adec="http://schemas.microsoft.com/office/drawing/2017/decorative" val="1"/>
              </a:ext>
            </a:extLst>
          </p:cNvPr>
          <p:cNvSpPr/>
          <p:nvPr userDrawn="1"/>
        </p:nvSpPr>
        <p:spPr>
          <a:xfrm>
            <a:off x="7590" y="2097741"/>
            <a:ext cx="12175432" cy="38918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C9BA523-EF01-4656-9D54-347E984FD329}"/>
              </a:ext>
            </a:extLst>
          </p:cNvPr>
          <p:cNvSpPr>
            <a:spLocks noGrp="1"/>
          </p:cNvSpPr>
          <p:nvPr>
            <p:ph type="title" hasCustomPrompt="1"/>
          </p:nvPr>
        </p:nvSpPr>
        <p:spPr>
          <a:xfrm>
            <a:off x="888571" y="110363"/>
            <a:ext cx="9827589" cy="1731935"/>
          </a:xfrm>
        </p:spPr>
        <p:txBody>
          <a:bodyPr anchor="b"/>
          <a:lstStyle/>
          <a:p>
            <a:r>
              <a:rPr lang="en-US" dirty="0"/>
              <a:t>Click to add title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hasCustomPrompt="1"/>
          </p:nvPr>
        </p:nvSpPr>
        <p:spPr>
          <a:xfrm>
            <a:off x="873497" y="2218158"/>
            <a:ext cx="5313294" cy="3659681"/>
          </a:xfrm>
        </p:spPr>
        <p:txBody>
          <a:bodyPr anchor="t">
            <a:normAutofit/>
          </a:bodyPr>
          <a:lstStyle>
            <a:lvl1pPr marL="0" indent="0">
              <a:buFont typeface="Arial" panose="020B0604020202020204" pitchFamily="34" charset="0"/>
              <a:buNone/>
              <a:defRPr sz="1800" b="0"/>
            </a:lvl1pPr>
            <a:lvl2pPr marL="228600" indent="0">
              <a:buFont typeface="Arial" panose="020B0604020202020204" pitchFamily="34" charset="0"/>
              <a:buNone/>
              <a:defRPr sz="1600" b="0"/>
            </a:lvl2pPr>
            <a:lvl3pPr marL="320040" indent="0">
              <a:buNone/>
              <a:defRPr sz="1400" b="0"/>
            </a:lvl3pPr>
            <a:lvl4pPr marL="411480" indent="0">
              <a:buFont typeface="Arial" panose="020B0604020202020204" pitchFamily="34" charset="0"/>
              <a:buNone/>
              <a:defRPr sz="1200" b="0"/>
            </a:lvl4pPr>
            <a:lvl5pPr marL="502920" indent="0">
              <a:buNone/>
              <a:defRPr sz="1200" b="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0" name="Picture Placeholder 69">
            <a:extLst>
              <a:ext uri="{FF2B5EF4-FFF2-40B4-BE49-F238E27FC236}">
                <a16:creationId xmlns:a16="http://schemas.microsoft.com/office/drawing/2014/main" id="{24D174D5-B023-EB99-E21B-7FA9DAEF3D0C}"/>
              </a:ext>
            </a:extLst>
          </p:cNvPr>
          <p:cNvSpPr>
            <a:spLocks noGrp="1"/>
          </p:cNvSpPr>
          <p:nvPr>
            <p:ph type="pic" sz="quarter" idx="13"/>
          </p:nvPr>
        </p:nvSpPr>
        <p:spPr>
          <a:xfrm>
            <a:off x="6583363" y="2097088"/>
            <a:ext cx="5608637" cy="3892550"/>
          </a:xfrm>
        </p:spPr>
        <p:txBody>
          <a:bodyPr/>
          <a:lstStyle>
            <a:lvl1pPr marL="0" indent="0" algn="ctr">
              <a:buNone/>
              <a:defRPr/>
            </a:lvl1pPr>
          </a:lstStyle>
          <a:p>
            <a:r>
              <a:rPr lang="en-US"/>
              <a:t>Click icon to add picture</a:t>
            </a:r>
            <a:endParaRPr lang="en-US" dirty="0"/>
          </a:p>
        </p:txBody>
      </p:sp>
      <p:sp>
        <p:nvSpPr>
          <p:cNvPr id="71" name="Footer Placeholder 4">
            <a:extLst>
              <a:ext uri="{FF2B5EF4-FFF2-40B4-BE49-F238E27FC236}">
                <a16:creationId xmlns:a16="http://schemas.microsoft.com/office/drawing/2014/main" id="{91D8018E-34BF-1295-2ACF-0C4D08DF7ADB}"/>
              </a:ext>
            </a:extLst>
          </p:cNvPr>
          <p:cNvSpPr>
            <a:spLocks noGrp="1"/>
          </p:cNvSpPr>
          <p:nvPr>
            <p:ph type="ftr" sz="quarter" idx="11"/>
          </p:nvPr>
        </p:nvSpPr>
        <p:spPr>
          <a:xfrm rot="5400000">
            <a:off x="-1754871" y="2093199"/>
            <a:ext cx="4157472" cy="416082"/>
          </a:xfrm>
        </p:spPr>
        <p:txBody>
          <a:bodyPr/>
          <a:lstStyle/>
          <a:p>
            <a:endParaRPr lang="en-US" dirty="0"/>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r>
              <a:rPr lang="en-US"/>
              <a:t>20XX</a:t>
            </a:r>
            <a:endParaRPr lang="en-US" dirty="0"/>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604769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grpSp>
        <p:nvGrpSpPr>
          <p:cNvPr id="7" name="Group 6">
            <a:extLst>
              <a:ext uri="{FF2B5EF4-FFF2-40B4-BE49-F238E27FC236}">
                <a16:creationId xmlns:a16="http://schemas.microsoft.com/office/drawing/2014/main" id="{BB619225-574D-B275-93E3-69EB72E09B66}"/>
              </a:ext>
              <a:ext uri="{C183D7F6-B498-43B3-948B-1728B52AA6E4}">
                <adec:decorative xmlns:adec="http://schemas.microsoft.com/office/drawing/2017/decorative" val="1"/>
              </a:ext>
            </a:extLst>
          </p:cNvPr>
          <p:cNvGrpSpPr/>
          <p:nvPr userDrawn="1"/>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A1F82B6A-E111-4B34-A381-71AEBC37E35C}"/>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 name="Freeform 10">
              <a:extLst>
                <a:ext uri="{FF2B5EF4-FFF2-40B4-BE49-F238E27FC236}">
                  <a16:creationId xmlns:a16="http://schemas.microsoft.com/office/drawing/2014/main" id="{0D750F89-AB09-7CC8-398A-7C5CDFCF884A}"/>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 name="Freeform 15">
              <a:extLst>
                <a:ext uri="{FF2B5EF4-FFF2-40B4-BE49-F238E27FC236}">
                  <a16:creationId xmlns:a16="http://schemas.microsoft.com/office/drawing/2014/main" id="{952FED4C-0B03-6CAD-B3F7-E1836F966607}"/>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 name="Freeform 18">
              <a:extLst>
                <a:ext uri="{FF2B5EF4-FFF2-40B4-BE49-F238E27FC236}">
                  <a16:creationId xmlns:a16="http://schemas.microsoft.com/office/drawing/2014/main" id="{FAB6AA70-C152-FAB0-7206-2FC3E1360AA9}"/>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 name="Freeform 19">
              <a:extLst>
                <a:ext uri="{FF2B5EF4-FFF2-40B4-BE49-F238E27FC236}">
                  <a16:creationId xmlns:a16="http://schemas.microsoft.com/office/drawing/2014/main" id="{6E87073F-3BBB-04CB-9605-90CA8D4AB8A1}"/>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3" name="Freeform 20">
              <a:extLst>
                <a:ext uri="{FF2B5EF4-FFF2-40B4-BE49-F238E27FC236}">
                  <a16:creationId xmlns:a16="http://schemas.microsoft.com/office/drawing/2014/main" id="{13187B80-D659-8461-CFD3-E08608002567}"/>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4" name="Freeform 22">
              <a:extLst>
                <a:ext uri="{FF2B5EF4-FFF2-40B4-BE49-F238E27FC236}">
                  <a16:creationId xmlns:a16="http://schemas.microsoft.com/office/drawing/2014/main" id="{05FA98FC-9F36-B2B9-402B-4F3ED1DF939A}"/>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5" name="Freeform 23">
              <a:extLst>
                <a:ext uri="{FF2B5EF4-FFF2-40B4-BE49-F238E27FC236}">
                  <a16:creationId xmlns:a16="http://schemas.microsoft.com/office/drawing/2014/main" id="{1F11D677-6EFB-7B48-8329-4B3AC7F5F650}"/>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6" name="Freeform 26">
              <a:extLst>
                <a:ext uri="{FF2B5EF4-FFF2-40B4-BE49-F238E27FC236}">
                  <a16:creationId xmlns:a16="http://schemas.microsoft.com/office/drawing/2014/main" id="{B146F80B-24CF-20A0-C9AC-95220BDEE99D}"/>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7" name="Freeform 27">
              <a:extLst>
                <a:ext uri="{FF2B5EF4-FFF2-40B4-BE49-F238E27FC236}">
                  <a16:creationId xmlns:a16="http://schemas.microsoft.com/office/drawing/2014/main" id="{BBF16392-7480-37E0-BAE2-C45DDA2B91FE}"/>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8" name="Freeform 28">
              <a:extLst>
                <a:ext uri="{FF2B5EF4-FFF2-40B4-BE49-F238E27FC236}">
                  <a16:creationId xmlns:a16="http://schemas.microsoft.com/office/drawing/2014/main" id="{4242D354-0BA0-DF0E-FAC0-7AF40C92A70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9" name="Freeform 30">
              <a:extLst>
                <a:ext uri="{FF2B5EF4-FFF2-40B4-BE49-F238E27FC236}">
                  <a16:creationId xmlns:a16="http://schemas.microsoft.com/office/drawing/2014/main" id="{21FFC17D-02B4-2998-A7AC-B45317C4BF4C}"/>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0" name="Freeform 43">
              <a:extLst>
                <a:ext uri="{FF2B5EF4-FFF2-40B4-BE49-F238E27FC236}">
                  <a16:creationId xmlns:a16="http://schemas.microsoft.com/office/drawing/2014/main" id="{56A609F3-3D03-E76A-06C3-A139937C64AD}"/>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1" name="Freeform 51">
              <a:extLst>
                <a:ext uri="{FF2B5EF4-FFF2-40B4-BE49-F238E27FC236}">
                  <a16:creationId xmlns:a16="http://schemas.microsoft.com/office/drawing/2014/main" id="{52C218ED-0C62-5CD5-2ED7-48B99A2D6FCA}"/>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2" name="Freeform 52">
              <a:extLst>
                <a:ext uri="{FF2B5EF4-FFF2-40B4-BE49-F238E27FC236}">
                  <a16:creationId xmlns:a16="http://schemas.microsoft.com/office/drawing/2014/main" id="{DE089F3A-55C4-F965-810A-73011FD324C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3" name="Freeform 53">
              <a:extLst>
                <a:ext uri="{FF2B5EF4-FFF2-40B4-BE49-F238E27FC236}">
                  <a16:creationId xmlns:a16="http://schemas.microsoft.com/office/drawing/2014/main" id="{E298A4E5-198B-49FD-0D4D-AFB7048E77AB}"/>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4" name="Freeform 54">
              <a:extLst>
                <a:ext uri="{FF2B5EF4-FFF2-40B4-BE49-F238E27FC236}">
                  <a16:creationId xmlns:a16="http://schemas.microsoft.com/office/drawing/2014/main" id="{87D2433E-0FBC-2DBB-472F-2295341135FE}"/>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5" name="Freeform 55">
              <a:extLst>
                <a:ext uri="{FF2B5EF4-FFF2-40B4-BE49-F238E27FC236}">
                  <a16:creationId xmlns:a16="http://schemas.microsoft.com/office/drawing/2014/main" id="{CEB4F944-25CF-2C67-5BDB-3E2187DEB6C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6" name="Freeform 56">
              <a:extLst>
                <a:ext uri="{FF2B5EF4-FFF2-40B4-BE49-F238E27FC236}">
                  <a16:creationId xmlns:a16="http://schemas.microsoft.com/office/drawing/2014/main" id="{EAE9DC3F-F7A9-C4B6-6EA2-FE1C411246C7}"/>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7" name="Freeform 57">
              <a:extLst>
                <a:ext uri="{FF2B5EF4-FFF2-40B4-BE49-F238E27FC236}">
                  <a16:creationId xmlns:a16="http://schemas.microsoft.com/office/drawing/2014/main" id="{4688CAC8-1ABE-DE2F-1983-0EEC84CC2614}"/>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8" name="Freeform 59">
              <a:extLst>
                <a:ext uri="{FF2B5EF4-FFF2-40B4-BE49-F238E27FC236}">
                  <a16:creationId xmlns:a16="http://schemas.microsoft.com/office/drawing/2014/main" id="{0F02308F-B5BB-BB57-4CD6-459FA204C04A}"/>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9" name="Freeform 60">
              <a:extLst>
                <a:ext uri="{FF2B5EF4-FFF2-40B4-BE49-F238E27FC236}">
                  <a16:creationId xmlns:a16="http://schemas.microsoft.com/office/drawing/2014/main" id="{55A07BA7-32C9-98F2-423F-27726A4037F8}"/>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0" name="Freeform 61">
              <a:extLst>
                <a:ext uri="{FF2B5EF4-FFF2-40B4-BE49-F238E27FC236}">
                  <a16:creationId xmlns:a16="http://schemas.microsoft.com/office/drawing/2014/main" id="{F930AE1B-9901-E7DF-5D8B-FC2B921C753C}"/>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1" name="Freeform 5">
              <a:extLst>
                <a:ext uri="{FF2B5EF4-FFF2-40B4-BE49-F238E27FC236}">
                  <a16:creationId xmlns:a16="http://schemas.microsoft.com/office/drawing/2014/main" id="{B37ABBC0-CF43-39F7-8C25-87734EA0DA19}"/>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2" name="Freeform 6">
              <a:extLst>
                <a:ext uri="{FF2B5EF4-FFF2-40B4-BE49-F238E27FC236}">
                  <a16:creationId xmlns:a16="http://schemas.microsoft.com/office/drawing/2014/main" id="{86BCA5E1-7756-D13F-8646-51BEAD1F34AA}"/>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3" name="Freeform 7">
              <a:extLst>
                <a:ext uri="{FF2B5EF4-FFF2-40B4-BE49-F238E27FC236}">
                  <a16:creationId xmlns:a16="http://schemas.microsoft.com/office/drawing/2014/main" id="{9BC204F9-47A7-2963-47ED-982A084B26E4}"/>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4" name="Freeform 8">
              <a:extLst>
                <a:ext uri="{FF2B5EF4-FFF2-40B4-BE49-F238E27FC236}">
                  <a16:creationId xmlns:a16="http://schemas.microsoft.com/office/drawing/2014/main" id="{FA168D96-E948-CABF-903B-E1F47241FEBD}"/>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5" name="Freeform 9">
              <a:extLst>
                <a:ext uri="{FF2B5EF4-FFF2-40B4-BE49-F238E27FC236}">
                  <a16:creationId xmlns:a16="http://schemas.microsoft.com/office/drawing/2014/main" id="{D30FBFFA-0EBF-6036-7363-AC0B205EBFB5}"/>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6" name="Freeform 11">
              <a:extLst>
                <a:ext uri="{FF2B5EF4-FFF2-40B4-BE49-F238E27FC236}">
                  <a16:creationId xmlns:a16="http://schemas.microsoft.com/office/drawing/2014/main" id="{55194D32-4021-F879-572D-24FF8E8ABA72}"/>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7" name="Freeform 12">
              <a:extLst>
                <a:ext uri="{FF2B5EF4-FFF2-40B4-BE49-F238E27FC236}">
                  <a16:creationId xmlns:a16="http://schemas.microsoft.com/office/drawing/2014/main" id="{736A83BE-05C4-506B-2ABD-7C7361EAE87E}"/>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8" name="Freeform 13">
              <a:extLst>
                <a:ext uri="{FF2B5EF4-FFF2-40B4-BE49-F238E27FC236}">
                  <a16:creationId xmlns:a16="http://schemas.microsoft.com/office/drawing/2014/main" id="{A584FE0E-3875-4EF9-73EB-2C0802243A4B}"/>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 name="Freeform 14">
              <a:extLst>
                <a:ext uri="{FF2B5EF4-FFF2-40B4-BE49-F238E27FC236}">
                  <a16:creationId xmlns:a16="http://schemas.microsoft.com/office/drawing/2014/main" id="{22F4224C-32DB-04FC-618C-26789D0B975B}"/>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0" name="Freeform 16">
              <a:extLst>
                <a:ext uri="{FF2B5EF4-FFF2-40B4-BE49-F238E27FC236}">
                  <a16:creationId xmlns:a16="http://schemas.microsoft.com/office/drawing/2014/main" id="{F30FA418-ABB2-2D07-1CBA-C18B78B7E9EE}"/>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1" name="Freeform 17">
              <a:extLst>
                <a:ext uri="{FF2B5EF4-FFF2-40B4-BE49-F238E27FC236}">
                  <a16:creationId xmlns:a16="http://schemas.microsoft.com/office/drawing/2014/main" id="{61FAA570-8026-100F-D0CA-F427E0C63279}"/>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2" name="Freeform 21">
              <a:extLst>
                <a:ext uri="{FF2B5EF4-FFF2-40B4-BE49-F238E27FC236}">
                  <a16:creationId xmlns:a16="http://schemas.microsoft.com/office/drawing/2014/main" id="{D887AE64-23FB-5974-5A14-D574E1C96279}"/>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 name="Freeform 25">
              <a:extLst>
                <a:ext uri="{FF2B5EF4-FFF2-40B4-BE49-F238E27FC236}">
                  <a16:creationId xmlns:a16="http://schemas.microsoft.com/office/drawing/2014/main" id="{5B6F3980-8F45-EB27-9D1E-2B08865E9D16}"/>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 name="Freeform 29">
              <a:extLst>
                <a:ext uri="{FF2B5EF4-FFF2-40B4-BE49-F238E27FC236}">
                  <a16:creationId xmlns:a16="http://schemas.microsoft.com/office/drawing/2014/main" id="{BFE95380-F304-45BA-2DE6-52BF960CD3E2}"/>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 name="Freeform 31">
              <a:extLst>
                <a:ext uri="{FF2B5EF4-FFF2-40B4-BE49-F238E27FC236}">
                  <a16:creationId xmlns:a16="http://schemas.microsoft.com/office/drawing/2014/main" id="{702333B8-9354-B534-C71B-1CDE834B4F10}"/>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 name="Freeform 32">
              <a:extLst>
                <a:ext uri="{FF2B5EF4-FFF2-40B4-BE49-F238E27FC236}">
                  <a16:creationId xmlns:a16="http://schemas.microsoft.com/office/drawing/2014/main" id="{638646FC-DE16-E1B1-54B1-954C8504ED61}"/>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7" name="Freeform 33">
              <a:extLst>
                <a:ext uri="{FF2B5EF4-FFF2-40B4-BE49-F238E27FC236}">
                  <a16:creationId xmlns:a16="http://schemas.microsoft.com/office/drawing/2014/main" id="{5687AFBB-F511-77AC-8688-C6DC628BF73B}"/>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8" name="Freeform 34">
              <a:extLst>
                <a:ext uri="{FF2B5EF4-FFF2-40B4-BE49-F238E27FC236}">
                  <a16:creationId xmlns:a16="http://schemas.microsoft.com/office/drawing/2014/main" id="{AABB6AEE-6786-3DF6-DA75-8B0E8E180AC9}"/>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 name="Freeform 35">
              <a:extLst>
                <a:ext uri="{FF2B5EF4-FFF2-40B4-BE49-F238E27FC236}">
                  <a16:creationId xmlns:a16="http://schemas.microsoft.com/office/drawing/2014/main" id="{010D21E0-497F-4CA2-E187-F8AA942CB286}"/>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 name="Freeform 36">
              <a:extLst>
                <a:ext uri="{FF2B5EF4-FFF2-40B4-BE49-F238E27FC236}">
                  <a16:creationId xmlns:a16="http://schemas.microsoft.com/office/drawing/2014/main" id="{13C32190-395D-6325-5E60-279D2B993D07}"/>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 name="Freeform 37">
              <a:extLst>
                <a:ext uri="{FF2B5EF4-FFF2-40B4-BE49-F238E27FC236}">
                  <a16:creationId xmlns:a16="http://schemas.microsoft.com/office/drawing/2014/main" id="{17794D65-809A-3EE4-40D5-C30F54AD0D4E}"/>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 name="Freeform 38">
              <a:extLst>
                <a:ext uri="{FF2B5EF4-FFF2-40B4-BE49-F238E27FC236}">
                  <a16:creationId xmlns:a16="http://schemas.microsoft.com/office/drawing/2014/main" id="{08A4C8E5-B310-BFA5-AF1A-1E93660702F5}"/>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 name="Freeform 39">
              <a:extLst>
                <a:ext uri="{FF2B5EF4-FFF2-40B4-BE49-F238E27FC236}">
                  <a16:creationId xmlns:a16="http://schemas.microsoft.com/office/drawing/2014/main" id="{88E47FAC-8638-644F-4AA4-14BAA7F2F479}"/>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4" name="Freeform 40">
              <a:extLst>
                <a:ext uri="{FF2B5EF4-FFF2-40B4-BE49-F238E27FC236}">
                  <a16:creationId xmlns:a16="http://schemas.microsoft.com/office/drawing/2014/main" id="{B34A044D-71DC-C161-E992-85977AE4E6D1}"/>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 name="Freeform 41">
              <a:extLst>
                <a:ext uri="{FF2B5EF4-FFF2-40B4-BE49-F238E27FC236}">
                  <a16:creationId xmlns:a16="http://schemas.microsoft.com/office/drawing/2014/main" id="{DBC4C683-AF23-D091-3339-E5E80EAFCC30}"/>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 name="Freeform 42">
              <a:extLst>
                <a:ext uri="{FF2B5EF4-FFF2-40B4-BE49-F238E27FC236}">
                  <a16:creationId xmlns:a16="http://schemas.microsoft.com/office/drawing/2014/main" id="{177346D2-7A10-B152-430F-7692A7EDB4F1}"/>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 name="Freeform 44">
              <a:extLst>
                <a:ext uri="{FF2B5EF4-FFF2-40B4-BE49-F238E27FC236}">
                  <a16:creationId xmlns:a16="http://schemas.microsoft.com/office/drawing/2014/main" id="{7D426D56-D233-DC06-76C7-883977A79AF0}"/>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 name="Freeform 45">
              <a:extLst>
                <a:ext uri="{FF2B5EF4-FFF2-40B4-BE49-F238E27FC236}">
                  <a16:creationId xmlns:a16="http://schemas.microsoft.com/office/drawing/2014/main" id="{CE8D845B-5256-5130-9EDF-0FCEB1803780}"/>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9" name="Freeform 46">
              <a:extLst>
                <a:ext uri="{FF2B5EF4-FFF2-40B4-BE49-F238E27FC236}">
                  <a16:creationId xmlns:a16="http://schemas.microsoft.com/office/drawing/2014/main" id="{92AFAD39-3440-2281-B74A-0B6FE479DA9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0" name="Freeform 47">
              <a:extLst>
                <a:ext uri="{FF2B5EF4-FFF2-40B4-BE49-F238E27FC236}">
                  <a16:creationId xmlns:a16="http://schemas.microsoft.com/office/drawing/2014/main" id="{A256F438-9F44-9A3E-91BF-BF1B66B8A051}"/>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1" name="Freeform 48">
              <a:extLst>
                <a:ext uri="{FF2B5EF4-FFF2-40B4-BE49-F238E27FC236}">
                  <a16:creationId xmlns:a16="http://schemas.microsoft.com/office/drawing/2014/main" id="{B26F1AC1-E657-D21D-FDB9-9CB0956102ED}"/>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2" name="Freeform 49">
              <a:extLst>
                <a:ext uri="{FF2B5EF4-FFF2-40B4-BE49-F238E27FC236}">
                  <a16:creationId xmlns:a16="http://schemas.microsoft.com/office/drawing/2014/main" id="{DAE37514-0515-B1EA-3F9B-44A2FBF4C2E4}"/>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3" name="Freeform 8">
              <a:extLst>
                <a:ext uri="{FF2B5EF4-FFF2-40B4-BE49-F238E27FC236}">
                  <a16:creationId xmlns:a16="http://schemas.microsoft.com/office/drawing/2014/main" id="{4D67B33E-CA8A-C3B1-2141-4C85E0CD1EA4}"/>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4" name="Freeform 106">
              <a:extLst>
                <a:ext uri="{FF2B5EF4-FFF2-40B4-BE49-F238E27FC236}">
                  <a16:creationId xmlns:a16="http://schemas.microsoft.com/office/drawing/2014/main" id="{97069B2B-9716-03B6-AF81-8EE4BCB6E275}"/>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Tree>
    <p:extLst>
      <p:ext uri="{BB962C8B-B14F-4D97-AF65-F5344CB8AC3E}">
        <p14:creationId xmlns:p14="http://schemas.microsoft.com/office/powerpoint/2010/main" val="1469574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1032668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633728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pPr/>
              <a:t>‹#›</a:t>
            </a:fld>
            <a:endParaRPr lang="en-US" dirty="0"/>
          </a:p>
        </p:txBody>
      </p:sp>
    </p:spTree>
    <p:extLst>
      <p:ext uri="{BB962C8B-B14F-4D97-AF65-F5344CB8AC3E}">
        <p14:creationId xmlns:p14="http://schemas.microsoft.com/office/powerpoint/2010/main" val="1289598679"/>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3162204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r>
              <a:rPr lang="en-US"/>
              <a:t>20XX</a:t>
            </a:r>
            <a:endParaRPr lang="en-US" dirty="0"/>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1544369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pPr/>
              <a:t>‹#›</a:t>
            </a:fld>
            <a:endParaRPr lang="en-US" dirty="0"/>
          </a:p>
        </p:txBody>
      </p:sp>
    </p:spTree>
    <p:extLst>
      <p:ext uri="{BB962C8B-B14F-4D97-AF65-F5344CB8AC3E}">
        <p14:creationId xmlns:p14="http://schemas.microsoft.com/office/powerpoint/2010/main" val="1250833905"/>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pPr/>
              <a:t>‹#›</a:t>
            </a:fld>
            <a:endParaRPr lang="en-US" dirty="0"/>
          </a:p>
        </p:txBody>
      </p:sp>
    </p:spTree>
    <p:extLst>
      <p:ext uri="{BB962C8B-B14F-4D97-AF65-F5344CB8AC3E}">
        <p14:creationId xmlns:p14="http://schemas.microsoft.com/office/powerpoint/2010/main" val="3685535039"/>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a:t>
            </a:fld>
            <a:endParaRPr lang="en-US" dirty="0"/>
          </a:p>
        </p:txBody>
      </p:sp>
    </p:spTree>
    <p:extLst>
      <p:ext uri="{BB962C8B-B14F-4D97-AF65-F5344CB8AC3E}">
        <p14:creationId xmlns:p14="http://schemas.microsoft.com/office/powerpoint/2010/main" val="22365835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 id="2147483686" r:id="rId13"/>
    <p:sldLayoutId id="2147483688" r:id="rId14"/>
    <p:sldLayoutId id="2147483689" r:id="rId15"/>
    <p:sldLayoutId id="2147483695" r:id="rId16"/>
    <p:sldLayoutId id="2147483696" r:id="rId17"/>
  </p:sldLayoutIdLst>
  <p:hf sldNum="0" hdr="0" ftr="0"/>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42" name="Group 341">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343"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4"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5"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6"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7"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8"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9"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0"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1"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2"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3"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4"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5"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6"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7"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8"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9"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0"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1"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2"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3"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4"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5"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6"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7"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8"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9"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0"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1"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2"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3"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4"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5"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6"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7"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8"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9"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0"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1"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2"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3"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4"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5"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6"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7"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8"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9"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0"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1"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2"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3"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4"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5"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6"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7"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8"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9"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400" name="Rectangle 399">
            <a:extLst>
              <a:ext uri="{FF2B5EF4-FFF2-40B4-BE49-F238E27FC236}">
                <a16:creationId xmlns:a16="http://schemas.microsoft.com/office/drawing/2014/main" id="{95697D25-3D98-4690-9E3D-C65732E5D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463CB3-2956-E8D2-C23D-A3BAA7295DEC}"/>
              </a:ext>
            </a:extLst>
          </p:cNvPr>
          <p:cNvSpPr>
            <a:spLocks noGrp="1"/>
          </p:cNvSpPr>
          <p:nvPr>
            <p:ph type="ctrTitle"/>
          </p:nvPr>
        </p:nvSpPr>
        <p:spPr>
          <a:xfrm>
            <a:off x="1073811" y="635109"/>
            <a:ext cx="10492667" cy="1065321"/>
          </a:xfrm>
        </p:spPr>
        <p:txBody>
          <a:bodyPr vert="horz" lIns="91440" tIns="45720" rIns="91440" bIns="45720" rtlCol="0" anchor="ctr">
            <a:normAutofit/>
          </a:bodyPr>
          <a:lstStyle/>
          <a:p>
            <a:pPr algn="l"/>
            <a:r>
              <a:rPr lang="en-US" sz="4000" kern="1200" dirty="0">
                <a:solidFill>
                  <a:schemeClr val="tx2"/>
                </a:solidFill>
                <a:latin typeface="+mj-lt"/>
                <a:ea typeface="+mj-ea"/>
                <a:cs typeface="+mj-cs"/>
              </a:rPr>
              <a:t>5785 Iyar 12</a:t>
            </a:r>
          </a:p>
        </p:txBody>
      </p:sp>
      <p:sp>
        <p:nvSpPr>
          <p:cNvPr id="401" name="Rectangle 400">
            <a:extLst>
              <a:ext uri="{FF2B5EF4-FFF2-40B4-BE49-F238E27FC236}">
                <a16:creationId xmlns:a16="http://schemas.microsoft.com/office/drawing/2014/main" id="{401FD7FC-C76E-45D6-95A9-D630E1820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66900"/>
            <a:ext cx="12192000" cy="4991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A close-up of a pink flower&#10;&#10;AI-generated content may be incorrect.">
            <a:extLst>
              <a:ext uri="{FF2B5EF4-FFF2-40B4-BE49-F238E27FC236}">
                <a16:creationId xmlns:a16="http://schemas.microsoft.com/office/drawing/2014/main" id="{B9C81F2F-297B-F2D7-66D9-B529B0CC6CD3}"/>
              </a:ext>
            </a:extLst>
          </p:cNvPr>
          <p:cNvPicPr>
            <a:picLocks noGrp="1" noChangeAspect="1"/>
          </p:cNvPicPr>
          <p:nvPr>
            <p:ph type="pic" sz="quarter" idx="14"/>
          </p:nvPr>
        </p:nvPicPr>
        <p:blipFill>
          <a:blip r:embed="rId3">
            <a:extLst>
              <a:ext uri="{BEBA8EAE-BF5A-486C-A8C5-ECC9F3942E4B}">
                <a14:imgProps xmlns:a14="http://schemas.microsoft.com/office/drawing/2010/main">
                  <a14:imgLayer r:embed="rId4">
                    <a14:imgEffect>
                      <a14:sharpenSoften amount="-25000"/>
                    </a14:imgEffect>
                    <a14:imgEffect>
                      <a14:saturation sat="300000"/>
                    </a14:imgEffect>
                  </a14:imgLayer>
                </a14:imgProps>
              </a:ext>
            </a:extLst>
          </a:blip>
          <a:srcRect l="25978" r="25977" b="-1"/>
          <a:stretch/>
        </p:blipFill>
        <p:spPr>
          <a:xfrm>
            <a:off x="4244" y="1866900"/>
            <a:ext cx="5092102" cy="4991100"/>
          </a:xfrm>
          <a:prstGeom prst="rect">
            <a:avLst/>
          </a:prstGeom>
        </p:spPr>
      </p:pic>
      <p:graphicFrame>
        <p:nvGraphicFramePr>
          <p:cNvPr id="503" name="Subtitle 2">
            <a:extLst>
              <a:ext uri="{FF2B5EF4-FFF2-40B4-BE49-F238E27FC236}">
                <a16:creationId xmlns:a16="http://schemas.microsoft.com/office/drawing/2014/main" id="{54C4172B-4EEC-A3B0-5F16-068BCD4EC481}"/>
              </a:ext>
            </a:extLst>
          </p:cNvPr>
          <p:cNvGraphicFramePr>
            <a:graphicFrameLocks noGrp="1"/>
          </p:cNvGraphicFramePr>
          <p:nvPr>
            <p:ph sz="quarter" idx="13"/>
            <p:extLst>
              <p:ext uri="{D42A27DB-BD31-4B8C-83A1-F6EECF244321}">
                <p14:modId xmlns:p14="http://schemas.microsoft.com/office/powerpoint/2010/main" val="4261498712"/>
              </p:ext>
            </p:extLst>
          </p:nvPr>
        </p:nvGraphicFramePr>
        <p:xfrm>
          <a:off x="5898360" y="2219493"/>
          <a:ext cx="5722140" cy="331453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402" name="Group 401">
            <a:extLst>
              <a:ext uri="{FF2B5EF4-FFF2-40B4-BE49-F238E27FC236}">
                <a16:creationId xmlns:a16="http://schemas.microsoft.com/office/drawing/2014/main" id="{6A85DAAA-4828-42AD-A20E-A69A6FAE05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227" y="5957752"/>
            <a:ext cx="12157773" cy="494218"/>
            <a:chOff x="18956" y="5952517"/>
            <a:chExt cx="12157773" cy="494218"/>
          </a:xfrm>
          <a:solidFill>
            <a:schemeClr val="bg1"/>
          </a:solidFill>
        </p:grpSpPr>
        <p:sp>
          <p:nvSpPr>
            <p:cNvPr id="403" name="Freeform 10">
              <a:extLst>
                <a:ext uri="{FF2B5EF4-FFF2-40B4-BE49-F238E27FC236}">
                  <a16:creationId xmlns:a16="http://schemas.microsoft.com/office/drawing/2014/main" id="{86125428-75F9-4763-8991-C4DB8FE988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637219" y="6356157"/>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4" name="Freeform 15">
              <a:extLst>
                <a:ext uri="{FF2B5EF4-FFF2-40B4-BE49-F238E27FC236}">
                  <a16:creationId xmlns:a16="http://schemas.microsoft.com/office/drawing/2014/main" id="{9E1AD4BA-5029-4887-8216-F6DBBD1847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139192" y="6359421"/>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5" name="Freeform 18">
              <a:extLst>
                <a:ext uri="{FF2B5EF4-FFF2-40B4-BE49-F238E27FC236}">
                  <a16:creationId xmlns:a16="http://schemas.microsoft.com/office/drawing/2014/main" id="{D298128E-C3E3-4CCC-BB18-D6B2181818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384660" y="6368396"/>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6" name="Freeform 22">
              <a:extLst>
                <a:ext uri="{FF2B5EF4-FFF2-40B4-BE49-F238E27FC236}">
                  <a16:creationId xmlns:a16="http://schemas.microsoft.com/office/drawing/2014/main" id="{956527CE-4CB1-4E46-88D3-E6EA2D5AAF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653573" y="6308012"/>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7" name="Freeform 8">
              <a:extLst>
                <a:ext uri="{FF2B5EF4-FFF2-40B4-BE49-F238E27FC236}">
                  <a16:creationId xmlns:a16="http://schemas.microsoft.com/office/drawing/2014/main" id="{2F104828-FA58-4B02-A34E-13A1A0432E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8956" y="595659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8" name="Freeform 19">
              <a:extLst>
                <a:ext uri="{FF2B5EF4-FFF2-40B4-BE49-F238E27FC236}">
                  <a16:creationId xmlns:a16="http://schemas.microsoft.com/office/drawing/2014/main" id="{C98AF37C-592A-4D0D-BF25-AD71B60E6B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709370" y="6291575"/>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9" name="Freeform 20">
              <a:extLst>
                <a:ext uri="{FF2B5EF4-FFF2-40B4-BE49-F238E27FC236}">
                  <a16:creationId xmlns:a16="http://schemas.microsoft.com/office/drawing/2014/main" id="{621CF2DF-4BAB-47CB-AAF4-6135062AF8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452381" y="6295774"/>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0" name="Freeform 23">
              <a:extLst>
                <a:ext uri="{FF2B5EF4-FFF2-40B4-BE49-F238E27FC236}">
                  <a16:creationId xmlns:a16="http://schemas.microsoft.com/office/drawing/2014/main" id="{C93B96AD-0A31-4B64-8B0D-EC289A7A77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883090" y="6322699"/>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1" name="Freeform 26">
              <a:extLst>
                <a:ext uri="{FF2B5EF4-FFF2-40B4-BE49-F238E27FC236}">
                  <a16:creationId xmlns:a16="http://schemas.microsoft.com/office/drawing/2014/main" id="{CA95A85E-F6C9-4D5B-9AC2-41D2481719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04559" y="6308010"/>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2" name="Freeform 27">
              <a:extLst>
                <a:ext uri="{FF2B5EF4-FFF2-40B4-BE49-F238E27FC236}">
                  <a16:creationId xmlns:a16="http://schemas.microsoft.com/office/drawing/2014/main" id="{5107E4DA-C368-437F-913A-9CF3CB012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937280" y="6282192"/>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3" name="Freeform 28">
              <a:extLst>
                <a:ext uri="{FF2B5EF4-FFF2-40B4-BE49-F238E27FC236}">
                  <a16:creationId xmlns:a16="http://schemas.microsoft.com/office/drawing/2014/main" id="{7631DFDA-A9E9-4E35-A064-EBA0778018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194538" y="6290059"/>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4" name="Freeform 30">
              <a:extLst>
                <a:ext uri="{FF2B5EF4-FFF2-40B4-BE49-F238E27FC236}">
                  <a16:creationId xmlns:a16="http://schemas.microsoft.com/office/drawing/2014/main" id="{3A2C443F-B764-46C1-857F-F5A4DF30A4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742191" y="6338204"/>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5" name="Freeform 43">
              <a:extLst>
                <a:ext uri="{FF2B5EF4-FFF2-40B4-BE49-F238E27FC236}">
                  <a16:creationId xmlns:a16="http://schemas.microsoft.com/office/drawing/2014/main" id="{B9FC3628-7B29-4D88-B5ED-ACAF87A9B4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902106" y="6043523"/>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6" name="Freeform 51">
              <a:extLst>
                <a:ext uri="{FF2B5EF4-FFF2-40B4-BE49-F238E27FC236}">
                  <a16:creationId xmlns:a16="http://schemas.microsoft.com/office/drawing/2014/main" id="{B65279C5-A429-464B-8FBE-424240585B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710297" y="6035458"/>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7" name="Freeform 52">
              <a:extLst>
                <a:ext uri="{FF2B5EF4-FFF2-40B4-BE49-F238E27FC236}">
                  <a16:creationId xmlns:a16="http://schemas.microsoft.com/office/drawing/2014/main" id="{5CB98B82-2322-4900-8F24-C8DC1D1F56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277444" y="6038724"/>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8" name="Freeform 53">
              <a:extLst>
                <a:ext uri="{FF2B5EF4-FFF2-40B4-BE49-F238E27FC236}">
                  <a16:creationId xmlns:a16="http://schemas.microsoft.com/office/drawing/2014/main" id="{B1A93CE9-77F5-4C0B-BA0F-4B3A32EE4D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71034" y="6035460"/>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9" name="Freeform 54">
              <a:extLst>
                <a:ext uri="{FF2B5EF4-FFF2-40B4-BE49-F238E27FC236}">
                  <a16:creationId xmlns:a16="http://schemas.microsoft.com/office/drawing/2014/main" id="{2EE13B5A-5B73-46E3-934F-61F0D824E4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094009" y="6011795"/>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0" name="Freeform 55">
              <a:extLst>
                <a:ext uri="{FF2B5EF4-FFF2-40B4-BE49-F238E27FC236}">
                  <a16:creationId xmlns:a16="http://schemas.microsoft.com/office/drawing/2014/main" id="{65A30821-4992-48D3-B4A0-913C045B4F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264556" y="604198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1" name="Freeform 56">
              <a:extLst>
                <a:ext uri="{FF2B5EF4-FFF2-40B4-BE49-F238E27FC236}">
                  <a16:creationId xmlns:a16="http://schemas.microsoft.com/office/drawing/2014/main" id="{CF285E5E-EB87-467D-B538-925CAB8A81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392340" y="5985586"/>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2" name="Freeform 57">
              <a:extLst>
                <a:ext uri="{FF2B5EF4-FFF2-40B4-BE49-F238E27FC236}">
                  <a16:creationId xmlns:a16="http://schemas.microsoft.com/office/drawing/2014/main" id="{22F0F1DE-7C3C-40A4-B14B-B0FD67EC67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037697" y="6020771"/>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3" name="Freeform 59">
              <a:extLst>
                <a:ext uri="{FF2B5EF4-FFF2-40B4-BE49-F238E27FC236}">
                  <a16:creationId xmlns:a16="http://schemas.microsoft.com/office/drawing/2014/main" id="{DDF56D11-18A1-4D3F-862A-884643EC85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473186" y="605207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4" name="Freeform 60">
              <a:extLst>
                <a:ext uri="{FF2B5EF4-FFF2-40B4-BE49-F238E27FC236}">
                  <a16:creationId xmlns:a16="http://schemas.microsoft.com/office/drawing/2014/main" id="{E6BD0431-79C0-4578-9C4E-753DE0746E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825017" y="600281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5" name="Freeform 61">
              <a:extLst>
                <a:ext uri="{FF2B5EF4-FFF2-40B4-BE49-F238E27FC236}">
                  <a16:creationId xmlns:a16="http://schemas.microsoft.com/office/drawing/2014/main" id="{A1B85F64-F9B0-48F1-9C28-10E600AAA1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572460" y="5957121"/>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6" name="Freeform 5">
              <a:extLst>
                <a:ext uri="{FF2B5EF4-FFF2-40B4-BE49-F238E27FC236}">
                  <a16:creationId xmlns:a16="http://schemas.microsoft.com/office/drawing/2014/main" id="{103E3F91-5963-48B3-BA45-F313552CB4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908414" y="6286792"/>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7" name="Freeform 6">
              <a:extLst>
                <a:ext uri="{FF2B5EF4-FFF2-40B4-BE49-F238E27FC236}">
                  <a16:creationId xmlns:a16="http://schemas.microsoft.com/office/drawing/2014/main" id="{94FBFE70-FA74-4065-8632-647B4E651F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634353" y="6266141"/>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8" name="Freeform 7">
              <a:extLst>
                <a:ext uri="{FF2B5EF4-FFF2-40B4-BE49-F238E27FC236}">
                  <a16:creationId xmlns:a16="http://schemas.microsoft.com/office/drawing/2014/main" id="{15137EC8-5D22-45AF-8136-75A336C1A2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177783" y="6246129"/>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9" name="Freeform 8">
              <a:extLst>
                <a:ext uri="{FF2B5EF4-FFF2-40B4-BE49-F238E27FC236}">
                  <a16:creationId xmlns:a16="http://schemas.microsoft.com/office/drawing/2014/main" id="{01585780-AC17-48DF-B491-DD8DEAD9B5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982245" y="624294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0" name="Freeform 9">
              <a:extLst>
                <a:ext uri="{FF2B5EF4-FFF2-40B4-BE49-F238E27FC236}">
                  <a16:creationId xmlns:a16="http://schemas.microsoft.com/office/drawing/2014/main" id="{39F55FA8-015C-409E-9701-83B93BE92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268040" y="6282192"/>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1" name="Freeform 11">
              <a:extLst>
                <a:ext uri="{FF2B5EF4-FFF2-40B4-BE49-F238E27FC236}">
                  <a16:creationId xmlns:a16="http://schemas.microsoft.com/office/drawing/2014/main" id="{95F44756-BFD5-473B-9B3A-64914D54D2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510851" y="6246285"/>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2" name="Freeform 12">
              <a:extLst>
                <a:ext uri="{FF2B5EF4-FFF2-40B4-BE49-F238E27FC236}">
                  <a16:creationId xmlns:a16="http://schemas.microsoft.com/office/drawing/2014/main" id="{0063CF19-BA29-4737-9216-0FC182C64D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028371" y="6264238"/>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3" name="Freeform 13">
              <a:extLst>
                <a:ext uri="{FF2B5EF4-FFF2-40B4-BE49-F238E27FC236}">
                  <a16:creationId xmlns:a16="http://schemas.microsoft.com/office/drawing/2014/main" id="{077D7D6B-E211-4C39-9DDB-943283A068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656011" y="6301648"/>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4" name="Freeform 14">
              <a:extLst>
                <a:ext uri="{FF2B5EF4-FFF2-40B4-BE49-F238E27FC236}">
                  <a16:creationId xmlns:a16="http://schemas.microsoft.com/office/drawing/2014/main" id="{CFCAA2B7-2668-424D-A0C2-EB30C9C223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333279" y="6267101"/>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5" name="Freeform 16">
              <a:extLst>
                <a:ext uri="{FF2B5EF4-FFF2-40B4-BE49-F238E27FC236}">
                  <a16:creationId xmlns:a16="http://schemas.microsoft.com/office/drawing/2014/main" id="{96C40903-DA8C-4282-8406-32598233C8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773156" y="6239757"/>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6" name="Freeform 17">
              <a:extLst>
                <a:ext uri="{FF2B5EF4-FFF2-40B4-BE49-F238E27FC236}">
                  <a16:creationId xmlns:a16="http://schemas.microsoft.com/office/drawing/2014/main" id="{61FE12E2-C467-400F-89BA-1BEA883D1E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398709" y="6264239"/>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7" name="Freeform 21">
              <a:extLst>
                <a:ext uri="{FF2B5EF4-FFF2-40B4-BE49-F238E27FC236}">
                  <a16:creationId xmlns:a16="http://schemas.microsoft.com/office/drawing/2014/main" id="{1EAD90ED-90A2-46B9-8DA7-A6E2BAD67D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47787" y="6218542"/>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8" name="Freeform 25">
              <a:extLst>
                <a:ext uri="{FF2B5EF4-FFF2-40B4-BE49-F238E27FC236}">
                  <a16:creationId xmlns:a16="http://schemas.microsoft.com/office/drawing/2014/main" id="{8C82FE95-B66A-4645-B823-B52372EB4E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90115" y="6200589"/>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9" name="Freeform 29">
              <a:extLst>
                <a:ext uri="{FF2B5EF4-FFF2-40B4-BE49-F238E27FC236}">
                  <a16:creationId xmlns:a16="http://schemas.microsoft.com/office/drawing/2014/main" id="{2C686BAA-83C2-43D2-93B6-E8220C957E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11181" y="6179372"/>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0" name="Freeform 31">
              <a:extLst>
                <a:ext uri="{FF2B5EF4-FFF2-40B4-BE49-F238E27FC236}">
                  <a16:creationId xmlns:a16="http://schemas.microsoft.com/office/drawing/2014/main" id="{67ECE7FD-6A12-44C9-8D33-E42CFA1391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3201" y="6241343"/>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1" name="Freeform 32">
              <a:extLst>
                <a:ext uri="{FF2B5EF4-FFF2-40B4-BE49-F238E27FC236}">
                  <a16:creationId xmlns:a16="http://schemas.microsoft.com/office/drawing/2014/main" id="{4437F430-2DE6-4610-8B80-B84F269DE2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406775" y="5979446"/>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2" name="Freeform 33">
              <a:extLst>
                <a:ext uri="{FF2B5EF4-FFF2-40B4-BE49-F238E27FC236}">
                  <a16:creationId xmlns:a16="http://schemas.microsoft.com/office/drawing/2014/main" id="{0E1CF099-A0A1-4D01-A1C9-FC75D2A2BA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327423" y="6028408"/>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3" name="Freeform 34">
              <a:extLst>
                <a:ext uri="{FF2B5EF4-FFF2-40B4-BE49-F238E27FC236}">
                  <a16:creationId xmlns:a16="http://schemas.microsoft.com/office/drawing/2014/main" id="{446366B3-8C6B-4FBB-993F-F1436B59D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334031" y="6019431"/>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4" name="Freeform 35">
              <a:extLst>
                <a:ext uri="{FF2B5EF4-FFF2-40B4-BE49-F238E27FC236}">
                  <a16:creationId xmlns:a16="http://schemas.microsoft.com/office/drawing/2014/main" id="{116E6478-E2D6-4541-A390-90B0C7867D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124491" y="601290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5" name="Freeform 36">
              <a:extLst>
                <a:ext uri="{FF2B5EF4-FFF2-40B4-BE49-F238E27FC236}">
                  <a16:creationId xmlns:a16="http://schemas.microsoft.com/office/drawing/2014/main" id="{4455EFAC-5886-4232-B90E-DFFB40290E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57884" y="5982710"/>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6" name="Freeform 37">
              <a:extLst>
                <a:ext uri="{FF2B5EF4-FFF2-40B4-BE49-F238E27FC236}">
                  <a16:creationId xmlns:a16="http://schemas.microsoft.com/office/drawing/2014/main" id="{41B484DB-32F6-47BF-AD29-498D8C418D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649584" y="5970470"/>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7" name="Freeform 38">
              <a:extLst>
                <a:ext uri="{FF2B5EF4-FFF2-40B4-BE49-F238E27FC236}">
                  <a16:creationId xmlns:a16="http://schemas.microsoft.com/office/drawing/2014/main" id="{A8D2C598-CBD1-4878-AE03-DB6C604EB2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829398" y="601045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8" name="Freeform 39">
              <a:extLst>
                <a:ext uri="{FF2B5EF4-FFF2-40B4-BE49-F238E27FC236}">
                  <a16:creationId xmlns:a16="http://schemas.microsoft.com/office/drawing/2014/main" id="{7DA864B2-C1CD-4944-BC87-E6C353C170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580384" y="5998215"/>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9" name="Freeform 40">
              <a:extLst>
                <a:ext uri="{FF2B5EF4-FFF2-40B4-BE49-F238E27FC236}">
                  <a16:creationId xmlns:a16="http://schemas.microsoft.com/office/drawing/2014/main" id="{2DB859CF-A6B4-4B69-9AF2-10EFCC6A8E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121911" y="5994951"/>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0" name="Freeform 41">
              <a:extLst>
                <a:ext uri="{FF2B5EF4-FFF2-40B4-BE49-F238E27FC236}">
                  <a16:creationId xmlns:a16="http://schemas.microsoft.com/office/drawing/2014/main" id="{11B87B98-350C-4B22-BAA1-BC214CBFF6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38116" y="599495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1" name="Freeform 42">
              <a:extLst>
                <a:ext uri="{FF2B5EF4-FFF2-40B4-BE49-F238E27FC236}">
                  <a16:creationId xmlns:a16="http://schemas.microsoft.com/office/drawing/2014/main" id="{F13ABE7D-3892-4859-BAD4-4FC4D055AE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10716" y="5973734"/>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2" name="Freeform 44">
              <a:extLst>
                <a:ext uri="{FF2B5EF4-FFF2-40B4-BE49-F238E27FC236}">
                  <a16:creationId xmlns:a16="http://schemas.microsoft.com/office/drawing/2014/main" id="{C7F1722E-1384-418B-9A3E-B70006800C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639354" y="5976998"/>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3" name="Freeform 45">
              <a:extLst>
                <a:ext uri="{FF2B5EF4-FFF2-40B4-BE49-F238E27FC236}">
                  <a16:creationId xmlns:a16="http://schemas.microsoft.com/office/drawing/2014/main" id="{0BF35D49-BCAE-4D89-8EDD-99FCEF7442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67906" y="5952517"/>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4" name="Freeform 46">
              <a:extLst>
                <a:ext uri="{FF2B5EF4-FFF2-40B4-BE49-F238E27FC236}">
                  <a16:creationId xmlns:a16="http://schemas.microsoft.com/office/drawing/2014/main" id="{4CF2F99A-EE20-47B9-80F1-D6E87D6D69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895937" y="6000664"/>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5" name="Freeform 47">
              <a:extLst>
                <a:ext uri="{FF2B5EF4-FFF2-40B4-BE49-F238E27FC236}">
                  <a16:creationId xmlns:a16="http://schemas.microsoft.com/office/drawing/2014/main" id="{8B1A7952-C836-4490-8C6C-CE9C0C0F6D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865326" y="5973733"/>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6" name="Freeform 48">
              <a:extLst>
                <a:ext uri="{FF2B5EF4-FFF2-40B4-BE49-F238E27FC236}">
                  <a16:creationId xmlns:a16="http://schemas.microsoft.com/office/drawing/2014/main" id="{B1568D66-89FA-4FA8-A6E3-AF31D8A054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115444" y="5992749"/>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7" name="Freeform 49">
              <a:extLst>
                <a:ext uri="{FF2B5EF4-FFF2-40B4-BE49-F238E27FC236}">
                  <a16:creationId xmlns:a16="http://schemas.microsoft.com/office/drawing/2014/main" id="{6EF88740-92FD-4894-8D28-13C929041A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15687" y="5955781"/>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8" name="Freeform 8">
              <a:extLst>
                <a:ext uri="{FF2B5EF4-FFF2-40B4-BE49-F238E27FC236}">
                  <a16:creationId xmlns:a16="http://schemas.microsoft.com/office/drawing/2014/main" id="{F9264025-3D66-45E5-B15B-1F9993E999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683670" y="601943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9" name="Freeform 106">
              <a:extLst>
                <a:ext uri="{FF2B5EF4-FFF2-40B4-BE49-F238E27FC236}">
                  <a16:creationId xmlns:a16="http://schemas.microsoft.com/office/drawing/2014/main" id="{A17599C9-357B-44B4-B6FC-08C4758CFE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9451" y="620454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0" name="Freeform 19">
              <a:extLst>
                <a:ext uri="{FF2B5EF4-FFF2-40B4-BE49-F238E27FC236}">
                  <a16:creationId xmlns:a16="http://schemas.microsoft.com/office/drawing/2014/main" id="{AC8D8289-19C2-490A-8000-DD80A8BA95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397390" y="6351960"/>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1" name="Freeform 20">
              <a:extLst>
                <a:ext uri="{FF2B5EF4-FFF2-40B4-BE49-F238E27FC236}">
                  <a16:creationId xmlns:a16="http://schemas.microsoft.com/office/drawing/2014/main" id="{A9F1237F-83C7-4840-998E-379DF420EC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140401" y="6356159"/>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2" name="Freeform 26">
              <a:extLst>
                <a:ext uri="{FF2B5EF4-FFF2-40B4-BE49-F238E27FC236}">
                  <a16:creationId xmlns:a16="http://schemas.microsoft.com/office/drawing/2014/main" id="{78C598F8-6845-4321-8B12-8F55D5C5A0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2049121" y="6351959"/>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3" name="Freeform 27">
              <a:extLst>
                <a:ext uri="{FF2B5EF4-FFF2-40B4-BE49-F238E27FC236}">
                  <a16:creationId xmlns:a16="http://schemas.microsoft.com/office/drawing/2014/main" id="{85D84B4A-5F95-4F29-BE14-8D29A0B4CD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625300" y="6342577"/>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4" name="Freeform 28">
              <a:extLst>
                <a:ext uri="{FF2B5EF4-FFF2-40B4-BE49-F238E27FC236}">
                  <a16:creationId xmlns:a16="http://schemas.microsoft.com/office/drawing/2014/main" id="{6408C2B3-D126-4B4A-8BA3-FF1863CD77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851300" y="6351959"/>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5" name="Freeform 55">
              <a:extLst>
                <a:ext uri="{FF2B5EF4-FFF2-40B4-BE49-F238E27FC236}">
                  <a16:creationId xmlns:a16="http://schemas.microsoft.com/office/drawing/2014/main" id="{CAE0FD91-0F5A-4A8C-9310-8DB3A5FA4D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988188" y="608391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6" name="Freeform 56">
              <a:extLst>
                <a:ext uri="{FF2B5EF4-FFF2-40B4-BE49-F238E27FC236}">
                  <a16:creationId xmlns:a16="http://schemas.microsoft.com/office/drawing/2014/main" id="{1B9D762E-D50F-4A47-B703-232ED88670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080360" y="6045971"/>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7" name="Freeform 57">
              <a:extLst>
                <a:ext uri="{FF2B5EF4-FFF2-40B4-BE49-F238E27FC236}">
                  <a16:creationId xmlns:a16="http://schemas.microsoft.com/office/drawing/2014/main" id="{8DA09E23-CA61-495A-A7F8-4B3DFDF2AB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725717" y="6081156"/>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8" name="Freeform 60">
              <a:extLst>
                <a:ext uri="{FF2B5EF4-FFF2-40B4-BE49-F238E27FC236}">
                  <a16:creationId xmlns:a16="http://schemas.microsoft.com/office/drawing/2014/main" id="{D36CA6B3-3A46-4CB5-8C91-886B84071B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513037" y="606320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9" name="Freeform 61">
              <a:extLst>
                <a:ext uri="{FF2B5EF4-FFF2-40B4-BE49-F238E27FC236}">
                  <a16:creationId xmlns:a16="http://schemas.microsoft.com/office/drawing/2014/main" id="{D5E51DA2-6B7C-485B-8725-9A40802924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260480" y="6017506"/>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0" name="Freeform 5">
              <a:extLst>
                <a:ext uri="{FF2B5EF4-FFF2-40B4-BE49-F238E27FC236}">
                  <a16:creationId xmlns:a16="http://schemas.microsoft.com/office/drawing/2014/main" id="{15FEF067-D07A-40E3-96D2-34E7450C1F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596434" y="6347177"/>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1" name="Freeform 6">
              <a:extLst>
                <a:ext uri="{FF2B5EF4-FFF2-40B4-BE49-F238E27FC236}">
                  <a16:creationId xmlns:a16="http://schemas.microsoft.com/office/drawing/2014/main" id="{DFF84AAD-85F3-4027-BEF7-5AFCC59DC5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310592" y="6345841"/>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2" name="Freeform 7">
              <a:extLst>
                <a:ext uri="{FF2B5EF4-FFF2-40B4-BE49-F238E27FC236}">
                  <a16:creationId xmlns:a16="http://schemas.microsoft.com/office/drawing/2014/main" id="{9748C3EE-BBA1-45C3-AA60-D44ABDC7ED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865803" y="6306514"/>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3" name="Freeform 8">
              <a:extLst>
                <a:ext uri="{FF2B5EF4-FFF2-40B4-BE49-F238E27FC236}">
                  <a16:creationId xmlns:a16="http://schemas.microsoft.com/office/drawing/2014/main" id="{C4E544EA-9A31-4B4E-A587-2AE025092A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670714" y="633931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4" name="Freeform 9">
              <a:extLst>
                <a:ext uri="{FF2B5EF4-FFF2-40B4-BE49-F238E27FC236}">
                  <a16:creationId xmlns:a16="http://schemas.microsoft.com/office/drawing/2014/main" id="{8F48C13C-B234-4A28-8664-11FAE37636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956060" y="6342577"/>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5" name="Freeform 11">
              <a:extLst>
                <a:ext uri="{FF2B5EF4-FFF2-40B4-BE49-F238E27FC236}">
                  <a16:creationId xmlns:a16="http://schemas.microsoft.com/office/drawing/2014/main" id="{E43446F2-1DE7-4C87-8691-324C7B2ABB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198871" y="6306670"/>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6" name="Freeform 12">
              <a:extLst>
                <a:ext uri="{FF2B5EF4-FFF2-40B4-BE49-F238E27FC236}">
                  <a16:creationId xmlns:a16="http://schemas.microsoft.com/office/drawing/2014/main" id="{91DE0BBB-6755-4F68-822C-318F733D19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716391" y="6324623"/>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7" name="Freeform 13">
              <a:extLst>
                <a:ext uri="{FF2B5EF4-FFF2-40B4-BE49-F238E27FC236}">
                  <a16:creationId xmlns:a16="http://schemas.microsoft.com/office/drawing/2014/main" id="{A5F42373-85EE-4ADF-8DCE-2754ED3B5B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344031" y="6362033"/>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8" name="Freeform 14">
              <a:extLst>
                <a:ext uri="{FF2B5EF4-FFF2-40B4-BE49-F238E27FC236}">
                  <a16:creationId xmlns:a16="http://schemas.microsoft.com/office/drawing/2014/main" id="{E82C5A3F-4FC6-4883-AD2B-37F1BBF766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070859" y="6318096"/>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9" name="Freeform 16">
              <a:extLst>
                <a:ext uri="{FF2B5EF4-FFF2-40B4-BE49-F238E27FC236}">
                  <a16:creationId xmlns:a16="http://schemas.microsoft.com/office/drawing/2014/main" id="{35242FF5-19F5-45E5-919A-C145DC64A9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461176" y="6300142"/>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0" name="Freeform 17">
              <a:extLst>
                <a:ext uri="{FF2B5EF4-FFF2-40B4-BE49-F238E27FC236}">
                  <a16:creationId xmlns:a16="http://schemas.microsoft.com/office/drawing/2014/main" id="{88AAE6CF-F026-41C1-B9AD-BC2E232C53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039205" y="6341355"/>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1" name="Freeform 21">
              <a:extLst>
                <a:ext uri="{FF2B5EF4-FFF2-40B4-BE49-F238E27FC236}">
                  <a16:creationId xmlns:a16="http://schemas.microsoft.com/office/drawing/2014/main" id="{5C701404-4DB7-4F3A-8549-9544B9C66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730057" y="6318096"/>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2" name="Freeform 25">
              <a:extLst>
                <a:ext uri="{FF2B5EF4-FFF2-40B4-BE49-F238E27FC236}">
                  <a16:creationId xmlns:a16="http://schemas.microsoft.com/office/drawing/2014/main" id="{369618DE-CF63-4E1F-AB56-8A640FD748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930591" y="6309120"/>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3" name="Freeform 29">
              <a:extLst>
                <a:ext uri="{FF2B5EF4-FFF2-40B4-BE49-F238E27FC236}">
                  <a16:creationId xmlns:a16="http://schemas.microsoft.com/office/drawing/2014/main" id="{3D1A099C-4FDA-4F79-B077-C0F6C64778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497041" y="6299934"/>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4" name="Freeform 31">
              <a:extLst>
                <a:ext uri="{FF2B5EF4-FFF2-40B4-BE49-F238E27FC236}">
                  <a16:creationId xmlns:a16="http://schemas.microsoft.com/office/drawing/2014/main" id="{663890DF-B74A-467D-A63B-CB65CC98B4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207517" y="6336989"/>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5" name="Freeform 32">
              <a:extLst>
                <a:ext uri="{FF2B5EF4-FFF2-40B4-BE49-F238E27FC236}">
                  <a16:creationId xmlns:a16="http://schemas.microsoft.com/office/drawing/2014/main" id="{8C343114-BF88-426E-953D-A70972F875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094795" y="6039831"/>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6" name="Freeform 33">
              <a:extLst>
                <a:ext uri="{FF2B5EF4-FFF2-40B4-BE49-F238E27FC236}">
                  <a16:creationId xmlns:a16="http://schemas.microsoft.com/office/drawing/2014/main" id="{922DA709-3EF5-45DB-BAE3-B23CAA35D9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015443" y="608879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7" name="Freeform 34">
              <a:extLst>
                <a:ext uri="{FF2B5EF4-FFF2-40B4-BE49-F238E27FC236}">
                  <a16:creationId xmlns:a16="http://schemas.microsoft.com/office/drawing/2014/main" id="{E794F4BF-0BF2-4D4B-95B3-B96E58491D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022051" y="607981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8" name="Freeform 35">
              <a:extLst>
                <a:ext uri="{FF2B5EF4-FFF2-40B4-BE49-F238E27FC236}">
                  <a16:creationId xmlns:a16="http://schemas.microsoft.com/office/drawing/2014/main" id="{1972B148-4231-4FCD-9B14-7A4189089F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806684" y="6076799"/>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9" name="Freeform 36">
              <a:extLst>
                <a:ext uri="{FF2B5EF4-FFF2-40B4-BE49-F238E27FC236}">
                  <a16:creationId xmlns:a16="http://schemas.microsoft.com/office/drawing/2014/main" id="{14348403-DF91-4DC6-90A9-D7EC727B80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345904" y="60430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0" name="Freeform 37">
              <a:extLst>
                <a:ext uri="{FF2B5EF4-FFF2-40B4-BE49-F238E27FC236}">
                  <a16:creationId xmlns:a16="http://schemas.microsoft.com/office/drawing/2014/main" id="{1052674E-35FA-4825-AC07-A3914AD9D6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337604" y="6030855"/>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1" name="Freeform 38">
              <a:extLst>
                <a:ext uri="{FF2B5EF4-FFF2-40B4-BE49-F238E27FC236}">
                  <a16:creationId xmlns:a16="http://schemas.microsoft.com/office/drawing/2014/main" id="{4042608B-8386-48C8-A1A3-DBE6F468CE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517418" y="6070840"/>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2" name="Freeform 39">
              <a:extLst>
                <a:ext uri="{FF2B5EF4-FFF2-40B4-BE49-F238E27FC236}">
                  <a16:creationId xmlns:a16="http://schemas.microsoft.com/office/drawing/2014/main" id="{9A5D8987-000C-4B99-BBAF-A23EC6FF55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268404" y="6058600"/>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3" name="Freeform 40">
              <a:extLst>
                <a:ext uri="{FF2B5EF4-FFF2-40B4-BE49-F238E27FC236}">
                  <a16:creationId xmlns:a16="http://schemas.microsoft.com/office/drawing/2014/main" id="{0E405B19-5658-4E03-9404-0C565679EB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809931" y="6055336"/>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4" name="Freeform 41">
              <a:extLst>
                <a:ext uri="{FF2B5EF4-FFF2-40B4-BE49-F238E27FC236}">
                  <a16:creationId xmlns:a16="http://schemas.microsoft.com/office/drawing/2014/main" id="{DC674228-5A9C-4E88-9835-78995E56D0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126136" y="6055335"/>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5" name="Freeform 42">
              <a:extLst>
                <a:ext uri="{FF2B5EF4-FFF2-40B4-BE49-F238E27FC236}">
                  <a16:creationId xmlns:a16="http://schemas.microsoft.com/office/drawing/2014/main" id="{1AB27427-2183-4323-8F13-E775766EDA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798736" y="60341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6" name="Freeform 44">
              <a:extLst>
                <a:ext uri="{FF2B5EF4-FFF2-40B4-BE49-F238E27FC236}">
                  <a16:creationId xmlns:a16="http://schemas.microsoft.com/office/drawing/2014/main" id="{738ACA27-BAD8-4E7C-8411-7C0FE40F71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327374" y="603738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7" name="Freeform 45">
              <a:extLst>
                <a:ext uri="{FF2B5EF4-FFF2-40B4-BE49-F238E27FC236}">
                  <a16:creationId xmlns:a16="http://schemas.microsoft.com/office/drawing/2014/main" id="{BD029C16-6777-4580-80FD-2A7A6900EF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555926" y="6012902"/>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8" name="Freeform 46">
              <a:extLst>
                <a:ext uri="{FF2B5EF4-FFF2-40B4-BE49-F238E27FC236}">
                  <a16:creationId xmlns:a16="http://schemas.microsoft.com/office/drawing/2014/main" id="{6941DAEC-FBE5-445C-B9B1-B3DD8F221C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583957" y="606104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9" name="Freeform 47">
              <a:extLst>
                <a:ext uri="{FF2B5EF4-FFF2-40B4-BE49-F238E27FC236}">
                  <a16:creationId xmlns:a16="http://schemas.microsoft.com/office/drawing/2014/main" id="{FD3CD6BC-3643-43CC-8373-F1F7A6EF77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553346" y="6034118"/>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0" name="Freeform 48">
              <a:extLst>
                <a:ext uri="{FF2B5EF4-FFF2-40B4-BE49-F238E27FC236}">
                  <a16:creationId xmlns:a16="http://schemas.microsoft.com/office/drawing/2014/main" id="{93AF9725-32E4-404B-83DF-668B872932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804575" y="6052072"/>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1" name="Freeform 49">
              <a:extLst>
                <a:ext uri="{FF2B5EF4-FFF2-40B4-BE49-F238E27FC236}">
                  <a16:creationId xmlns:a16="http://schemas.microsoft.com/office/drawing/2014/main" id="{5D84519B-BB5A-427B-B663-69DAB97362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903707" y="6016166"/>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11003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ECCD93-8548-C80F-8CF9-CD8116EF69E6}"/>
              </a:ext>
            </a:extLst>
          </p:cNvPr>
          <p:cNvSpPr>
            <a:spLocks noGrp="1"/>
          </p:cNvSpPr>
          <p:nvPr>
            <p:ph type="title"/>
          </p:nvPr>
        </p:nvSpPr>
        <p:spPr>
          <a:xfrm>
            <a:off x="1069849" y="502920"/>
            <a:ext cx="4342660" cy="1325563"/>
          </a:xfrm>
        </p:spPr>
        <p:txBody>
          <a:bodyPr/>
          <a:lstStyle/>
          <a:p>
            <a:r>
              <a:rPr lang="en-US" dirty="0"/>
              <a:t>Days of Noach</a:t>
            </a:r>
          </a:p>
        </p:txBody>
      </p:sp>
      <p:sp>
        <p:nvSpPr>
          <p:cNvPr id="6" name="Content Placeholder 5">
            <a:extLst>
              <a:ext uri="{FF2B5EF4-FFF2-40B4-BE49-F238E27FC236}">
                <a16:creationId xmlns:a16="http://schemas.microsoft.com/office/drawing/2014/main" id="{27B392CE-F062-12DB-A368-626FC70A1623}"/>
              </a:ext>
            </a:extLst>
          </p:cNvPr>
          <p:cNvSpPr>
            <a:spLocks noGrp="1"/>
          </p:cNvSpPr>
          <p:nvPr>
            <p:ph sz="half" idx="1"/>
          </p:nvPr>
        </p:nvSpPr>
        <p:spPr>
          <a:xfrm>
            <a:off x="805543" y="1825624"/>
            <a:ext cx="4948363" cy="4529455"/>
          </a:xfrm>
        </p:spPr>
        <p:txBody>
          <a:bodyPr>
            <a:noAutofit/>
          </a:bodyPr>
          <a:lstStyle/>
          <a:p>
            <a:pPr>
              <a:lnSpc>
                <a:spcPct val="100000"/>
              </a:lnSpc>
              <a:spcBef>
                <a:spcPts val="0"/>
              </a:spcBef>
            </a:pPr>
            <a:r>
              <a:rPr lang="en-US" sz="2400" dirty="0">
                <a:solidFill>
                  <a:schemeClr val="tx1"/>
                </a:solidFill>
              </a:rPr>
              <a:t>Biblical Name: Rest, comfort; settle down or have peace. </a:t>
            </a:r>
          </a:p>
          <a:p>
            <a:pPr>
              <a:lnSpc>
                <a:spcPct val="100000"/>
              </a:lnSpc>
              <a:spcBef>
                <a:spcPts val="0"/>
              </a:spcBef>
            </a:pPr>
            <a:endParaRPr lang="en-US" sz="2400" dirty="0">
              <a:solidFill>
                <a:schemeClr val="tx1"/>
              </a:solidFill>
            </a:endParaRPr>
          </a:p>
          <a:p>
            <a:pPr>
              <a:lnSpc>
                <a:spcPct val="100000"/>
              </a:lnSpc>
              <a:spcBef>
                <a:spcPts val="0"/>
              </a:spcBef>
            </a:pPr>
            <a:r>
              <a:rPr lang="en-US" sz="2400" dirty="0">
                <a:solidFill>
                  <a:schemeClr val="tx1"/>
                </a:solidFill>
              </a:rPr>
              <a:t>Before this Universal flood, there were four generations of preachers. (Enoch, </a:t>
            </a:r>
            <a:r>
              <a:rPr lang="en-US" sz="2400" b="1" dirty="0">
                <a:solidFill>
                  <a:schemeClr val="accent2">
                    <a:lumMod val="75000"/>
                  </a:schemeClr>
                </a:solidFill>
              </a:rPr>
              <a:t>Jude 14 &amp; 15</a:t>
            </a:r>
            <a:r>
              <a:rPr lang="en-US" sz="2400" dirty="0">
                <a:solidFill>
                  <a:schemeClr val="tx1"/>
                </a:solidFill>
              </a:rPr>
              <a:t>, Methuselah, Lamech &amp; Noah, </a:t>
            </a:r>
            <a:r>
              <a:rPr lang="en-US" sz="2400" b="1" dirty="0">
                <a:solidFill>
                  <a:schemeClr val="accent2">
                    <a:lumMod val="75000"/>
                  </a:schemeClr>
                </a:solidFill>
              </a:rPr>
              <a:t>2 Pe 2.5</a:t>
            </a:r>
            <a:r>
              <a:rPr lang="en-US" sz="2400" dirty="0">
                <a:solidFill>
                  <a:schemeClr val="tx1"/>
                </a:solidFill>
              </a:rPr>
              <a:t>)  </a:t>
            </a:r>
            <a:r>
              <a:rPr lang="en-US" sz="2400" i="1" dirty="0">
                <a:solidFill>
                  <a:schemeClr val="tx1"/>
                </a:solidFill>
              </a:rPr>
              <a:t>Yet none repented! There was no clear connection with the lost nor with those of his household.</a:t>
            </a:r>
          </a:p>
        </p:txBody>
      </p:sp>
      <p:sp>
        <p:nvSpPr>
          <p:cNvPr id="7" name="Content Placeholder 6">
            <a:extLst>
              <a:ext uri="{FF2B5EF4-FFF2-40B4-BE49-F238E27FC236}">
                <a16:creationId xmlns:a16="http://schemas.microsoft.com/office/drawing/2014/main" id="{E3B6F9A5-7734-55C5-90C8-E9442B7235D0}"/>
              </a:ext>
            </a:extLst>
          </p:cNvPr>
          <p:cNvSpPr>
            <a:spLocks noGrp="1"/>
          </p:cNvSpPr>
          <p:nvPr>
            <p:ph sz="half" idx="2"/>
          </p:nvPr>
        </p:nvSpPr>
        <p:spPr>
          <a:xfrm>
            <a:off x="6019802" y="1911927"/>
            <a:ext cx="4948362" cy="4443152"/>
          </a:xfrm>
        </p:spPr>
        <p:txBody>
          <a:bodyPr>
            <a:normAutofit/>
          </a:bodyPr>
          <a:lstStyle/>
          <a:p>
            <a:pPr>
              <a:lnSpc>
                <a:spcPct val="100000"/>
              </a:lnSpc>
              <a:spcBef>
                <a:spcPts val="0"/>
              </a:spcBef>
            </a:pPr>
            <a:r>
              <a:rPr lang="en-US" sz="2400" dirty="0">
                <a:solidFill>
                  <a:schemeClr val="tx1"/>
                </a:solidFill>
              </a:rPr>
              <a:t>Miracle of the covenant? Lasting connect with Yah &amp; partnership. </a:t>
            </a:r>
          </a:p>
          <a:p>
            <a:pPr>
              <a:lnSpc>
                <a:spcPct val="100000"/>
              </a:lnSpc>
              <a:spcBef>
                <a:spcPts val="0"/>
              </a:spcBef>
            </a:pPr>
            <a:endParaRPr lang="en-US" sz="800" b="1" dirty="0">
              <a:solidFill>
                <a:schemeClr val="tx1"/>
              </a:solidFill>
            </a:endParaRPr>
          </a:p>
          <a:p>
            <a:pPr>
              <a:lnSpc>
                <a:spcPct val="100000"/>
              </a:lnSpc>
              <a:spcBef>
                <a:spcPts val="0"/>
              </a:spcBef>
            </a:pPr>
            <a:r>
              <a:rPr lang="en-US" sz="2400" b="1" dirty="0">
                <a:solidFill>
                  <a:schemeClr val="tx1"/>
                </a:solidFill>
              </a:rPr>
              <a:t>Righteous: </a:t>
            </a:r>
            <a:r>
              <a:rPr lang="en-US" sz="2400" dirty="0">
                <a:solidFill>
                  <a:schemeClr val="tx1"/>
                </a:solidFill>
              </a:rPr>
              <a:t>Not of himself, righteous not blameless </a:t>
            </a:r>
            <a:r>
              <a:rPr lang="en-US" sz="2400" b="1" dirty="0">
                <a:solidFill>
                  <a:schemeClr val="accent3">
                    <a:lumMod val="75000"/>
                  </a:schemeClr>
                </a:solidFill>
              </a:rPr>
              <a:t>[Psalm 119.72, Ezekiel 14.19-20] </a:t>
            </a:r>
            <a:endParaRPr lang="en-US" sz="2400" dirty="0">
              <a:solidFill>
                <a:schemeClr val="tx1"/>
              </a:solidFill>
            </a:endParaRPr>
          </a:p>
          <a:p>
            <a:pPr>
              <a:lnSpc>
                <a:spcPct val="100000"/>
              </a:lnSpc>
              <a:spcBef>
                <a:spcPts val="0"/>
              </a:spcBef>
            </a:pPr>
            <a:endParaRPr lang="en-US" sz="800" b="1" dirty="0">
              <a:solidFill>
                <a:schemeClr val="accent3">
                  <a:lumMod val="75000"/>
                </a:schemeClr>
              </a:solidFill>
            </a:endParaRPr>
          </a:p>
          <a:p>
            <a:pPr>
              <a:lnSpc>
                <a:spcPct val="100000"/>
              </a:lnSpc>
              <a:spcBef>
                <a:spcPts val="0"/>
              </a:spcBef>
            </a:pPr>
            <a:r>
              <a:rPr lang="en-US" sz="2400" b="1" dirty="0">
                <a:solidFill>
                  <a:schemeClr val="accent3">
                    <a:lumMod val="75000"/>
                  </a:schemeClr>
                </a:solidFill>
              </a:rPr>
              <a:t>6.13,17 </a:t>
            </a:r>
            <a:r>
              <a:rPr lang="en-US" sz="2400" i="1" dirty="0">
                <a:solidFill>
                  <a:schemeClr val="tx1"/>
                </a:solidFill>
              </a:rPr>
              <a:t>“I will destroy them along with the earth.” </a:t>
            </a:r>
            <a:r>
              <a:rPr lang="en-US" sz="2400" dirty="0">
                <a:solidFill>
                  <a:schemeClr val="tx1"/>
                </a:solidFill>
              </a:rPr>
              <a:t>Yah will and has revealed His activity to His prophets. </a:t>
            </a:r>
            <a:r>
              <a:rPr lang="en-US" sz="2400" b="1" dirty="0">
                <a:solidFill>
                  <a:schemeClr val="accent3">
                    <a:lumMod val="75000"/>
                  </a:schemeClr>
                </a:solidFill>
              </a:rPr>
              <a:t>[</a:t>
            </a:r>
            <a:r>
              <a:rPr lang="en-US" sz="2400" b="1" dirty="0">
                <a:solidFill>
                  <a:schemeClr val="accent2">
                    <a:lumMod val="75000"/>
                  </a:schemeClr>
                </a:solidFill>
              </a:rPr>
              <a:t>Amos 3.7] </a:t>
            </a:r>
            <a:r>
              <a:rPr lang="en-US" sz="2400" dirty="0">
                <a:solidFill>
                  <a:schemeClr val="tx1"/>
                </a:solidFill>
              </a:rPr>
              <a:t>Yah opened His plan of salvation.</a:t>
            </a:r>
          </a:p>
          <a:p>
            <a:pPr>
              <a:lnSpc>
                <a:spcPct val="100000"/>
              </a:lnSpc>
              <a:spcBef>
                <a:spcPts val="0"/>
              </a:spcBef>
            </a:pPr>
            <a:endParaRPr lang="en-US" sz="2400" b="1" dirty="0">
              <a:solidFill>
                <a:schemeClr val="tx1"/>
              </a:solidFill>
            </a:endParaRPr>
          </a:p>
          <a:p>
            <a:pPr>
              <a:lnSpc>
                <a:spcPct val="100000"/>
              </a:lnSpc>
              <a:spcBef>
                <a:spcPts val="0"/>
              </a:spcBef>
            </a:pPr>
            <a:endParaRPr lang="en-US" sz="2400" dirty="0">
              <a:solidFill>
                <a:schemeClr val="tx1"/>
              </a:solidFill>
            </a:endParaRPr>
          </a:p>
          <a:p>
            <a:pPr>
              <a:lnSpc>
                <a:spcPct val="100000"/>
              </a:lnSpc>
              <a:spcBef>
                <a:spcPts val="0"/>
              </a:spcBef>
            </a:pPr>
            <a:endParaRPr lang="en-US" sz="2400" dirty="0">
              <a:solidFill>
                <a:schemeClr val="tx1"/>
              </a:solidFill>
            </a:endParaRPr>
          </a:p>
        </p:txBody>
      </p:sp>
    </p:spTree>
    <p:extLst>
      <p:ext uri="{BB962C8B-B14F-4D97-AF65-F5344CB8AC3E}">
        <p14:creationId xmlns:p14="http://schemas.microsoft.com/office/powerpoint/2010/main" val="2481638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21492-DA78-CEA6-22C5-625EDF9595F0}"/>
              </a:ext>
            </a:extLst>
          </p:cNvPr>
          <p:cNvSpPr>
            <a:spLocks noGrp="1"/>
          </p:cNvSpPr>
          <p:nvPr>
            <p:ph type="title"/>
          </p:nvPr>
        </p:nvSpPr>
        <p:spPr/>
        <p:txBody>
          <a:bodyPr/>
          <a:lstStyle/>
          <a:p>
            <a:r>
              <a:rPr lang="en-US" dirty="0"/>
              <a:t>KPR is a Semitic root- Arabic</a:t>
            </a:r>
          </a:p>
        </p:txBody>
      </p:sp>
      <p:sp>
        <p:nvSpPr>
          <p:cNvPr id="3" name="Content Placeholder 2">
            <a:extLst>
              <a:ext uri="{FF2B5EF4-FFF2-40B4-BE49-F238E27FC236}">
                <a16:creationId xmlns:a16="http://schemas.microsoft.com/office/drawing/2014/main" id="{145D7F46-FA3E-B780-11F3-392B53929E2E}"/>
              </a:ext>
            </a:extLst>
          </p:cNvPr>
          <p:cNvSpPr>
            <a:spLocks noGrp="1"/>
          </p:cNvSpPr>
          <p:nvPr>
            <p:ph sz="half" idx="1"/>
          </p:nvPr>
        </p:nvSpPr>
        <p:spPr>
          <a:xfrm>
            <a:off x="696686" y="1825625"/>
            <a:ext cx="5057219" cy="4705804"/>
          </a:xfrm>
        </p:spPr>
        <p:txBody>
          <a:bodyPr>
            <a:noAutofit/>
          </a:bodyPr>
          <a:lstStyle/>
          <a:p>
            <a:pPr>
              <a:lnSpc>
                <a:spcPct val="100000"/>
              </a:lnSpc>
              <a:spcBef>
                <a:spcPts val="0"/>
              </a:spcBef>
            </a:pPr>
            <a:r>
              <a:rPr lang="en-US" sz="2400" b="1" dirty="0">
                <a:solidFill>
                  <a:schemeClr val="accent3">
                    <a:lumMod val="75000"/>
                  </a:schemeClr>
                </a:solidFill>
              </a:rPr>
              <a:t>V.14 </a:t>
            </a:r>
            <a:r>
              <a:rPr lang="en-US" sz="2400" dirty="0">
                <a:solidFill>
                  <a:schemeClr val="tx1"/>
                </a:solidFill>
              </a:rPr>
              <a:t>Pitch or Atonement? </a:t>
            </a:r>
            <a:r>
              <a:rPr lang="en-US" sz="2400" b="1" dirty="0">
                <a:solidFill>
                  <a:schemeClr val="tx1"/>
                </a:solidFill>
              </a:rPr>
              <a:t>(K.F.R. or </a:t>
            </a:r>
            <a:r>
              <a:rPr lang="en-US" sz="2400" b="1" dirty="0" err="1">
                <a:solidFill>
                  <a:schemeClr val="tx1"/>
                </a:solidFill>
              </a:rPr>
              <a:t>Kafar</a:t>
            </a:r>
            <a:r>
              <a:rPr lang="en-US" sz="2400" b="1" dirty="0">
                <a:solidFill>
                  <a:schemeClr val="tx1"/>
                </a:solidFill>
              </a:rPr>
              <a:t>) </a:t>
            </a:r>
            <a:r>
              <a:rPr lang="en-US" sz="2400" dirty="0">
                <a:solidFill>
                  <a:schemeClr val="tx1"/>
                </a:solidFill>
              </a:rPr>
              <a:t>meaning deny, Kipper, made atonement. </a:t>
            </a:r>
          </a:p>
          <a:p>
            <a:pPr>
              <a:lnSpc>
                <a:spcPct val="100000"/>
              </a:lnSpc>
              <a:spcBef>
                <a:spcPts val="0"/>
              </a:spcBef>
            </a:pPr>
            <a:r>
              <a:rPr lang="en-US" sz="2400" dirty="0">
                <a:solidFill>
                  <a:schemeClr val="tx1"/>
                </a:solidFill>
              </a:rPr>
              <a:t>Not just pitch but also camphor or henna, a bush that has bunches of fragrant flower &amp; fruits used as a deodorant to keep the ark habitable.  </a:t>
            </a:r>
          </a:p>
          <a:p>
            <a:pPr>
              <a:lnSpc>
                <a:spcPct val="100000"/>
              </a:lnSpc>
              <a:spcBef>
                <a:spcPts val="0"/>
              </a:spcBef>
            </a:pPr>
            <a:r>
              <a:rPr lang="en-US" sz="2400" dirty="0">
                <a:solidFill>
                  <a:schemeClr val="tx1"/>
                </a:solidFill>
              </a:rPr>
              <a:t>Hebrew: The basic meaning of the root is </a:t>
            </a:r>
            <a:r>
              <a:rPr lang="en-US" sz="2400" i="1" dirty="0">
                <a:solidFill>
                  <a:schemeClr val="tx1"/>
                </a:solidFill>
              </a:rPr>
              <a:t>"to cover", </a:t>
            </a:r>
            <a:r>
              <a:rPr lang="en-US" sz="2400" dirty="0">
                <a:solidFill>
                  <a:schemeClr val="tx1"/>
                </a:solidFill>
              </a:rPr>
              <a:t>but it is used in the sense </a:t>
            </a:r>
            <a:r>
              <a:rPr lang="en-US" sz="2400" i="1" dirty="0">
                <a:solidFill>
                  <a:schemeClr val="tx1"/>
                </a:solidFill>
              </a:rPr>
              <a:t>"to conceal" </a:t>
            </a:r>
            <a:r>
              <a:rPr lang="en-US" sz="2400" dirty="0">
                <a:solidFill>
                  <a:schemeClr val="tx1"/>
                </a:solidFill>
              </a:rPr>
              <a:t>and hence </a:t>
            </a:r>
            <a:r>
              <a:rPr lang="en-US" sz="2400" i="1" dirty="0">
                <a:solidFill>
                  <a:schemeClr val="tx1"/>
                </a:solidFill>
              </a:rPr>
              <a:t>"to deny“ </a:t>
            </a:r>
            <a:r>
              <a:rPr lang="en-US" sz="2400" dirty="0">
                <a:solidFill>
                  <a:schemeClr val="tx1"/>
                </a:solidFill>
              </a:rPr>
              <a:t>&amp; </a:t>
            </a:r>
            <a:r>
              <a:rPr lang="en-US" sz="2400" i="1" dirty="0">
                <a:solidFill>
                  <a:schemeClr val="tx1"/>
                </a:solidFill>
              </a:rPr>
              <a:t>apostacy</a:t>
            </a:r>
          </a:p>
        </p:txBody>
      </p:sp>
      <p:sp>
        <p:nvSpPr>
          <p:cNvPr id="4" name="Content Placeholder 3">
            <a:extLst>
              <a:ext uri="{FF2B5EF4-FFF2-40B4-BE49-F238E27FC236}">
                <a16:creationId xmlns:a16="http://schemas.microsoft.com/office/drawing/2014/main" id="{F6E274E7-8C8B-B50B-81A9-7BF0D8660684}"/>
              </a:ext>
            </a:extLst>
          </p:cNvPr>
          <p:cNvSpPr>
            <a:spLocks noGrp="1"/>
          </p:cNvSpPr>
          <p:nvPr>
            <p:ph sz="half" idx="2"/>
          </p:nvPr>
        </p:nvSpPr>
        <p:spPr/>
        <p:txBody>
          <a:bodyPr>
            <a:normAutofit/>
          </a:bodyPr>
          <a:lstStyle/>
          <a:p>
            <a:pPr>
              <a:lnSpc>
                <a:spcPct val="100000"/>
              </a:lnSpc>
            </a:pPr>
            <a:endParaRPr lang="en-US" sz="2400" dirty="0"/>
          </a:p>
          <a:p>
            <a:pPr>
              <a:lnSpc>
                <a:spcPct val="100000"/>
              </a:lnSpc>
            </a:pPr>
            <a:r>
              <a:rPr lang="en-US" sz="2400" dirty="0"/>
              <a:t>Yah tells Noah to deny the people outside even as they deny him and YHVH’s truth.</a:t>
            </a:r>
          </a:p>
          <a:p>
            <a:pPr>
              <a:lnSpc>
                <a:spcPct val="100000"/>
              </a:lnSpc>
            </a:pPr>
            <a:r>
              <a:rPr lang="en-US" sz="2400" dirty="0"/>
              <a:t>Therefore, make the ark worthy of salvation dedicated through the act of atonement [kipper] and all within are an atonement unto the Lord</a:t>
            </a:r>
          </a:p>
        </p:txBody>
      </p:sp>
      <p:sp>
        <p:nvSpPr>
          <p:cNvPr id="5" name="Date Placeholder 4">
            <a:extLst>
              <a:ext uri="{FF2B5EF4-FFF2-40B4-BE49-F238E27FC236}">
                <a16:creationId xmlns:a16="http://schemas.microsoft.com/office/drawing/2014/main" id="{6E051AB8-0F3A-3C02-AAF7-6C729923C9E9}"/>
              </a:ext>
            </a:extLst>
          </p:cNvPr>
          <p:cNvSpPr>
            <a:spLocks noGrp="1"/>
          </p:cNvSpPr>
          <p:nvPr>
            <p:ph type="dt" sz="half" idx="10"/>
          </p:nvPr>
        </p:nvSpPr>
        <p:spPr/>
        <p:txBody>
          <a:bodyPr/>
          <a:lstStyle/>
          <a:p>
            <a:r>
              <a:rPr lang="en-US"/>
              <a:t>20XX</a:t>
            </a:r>
            <a:endParaRPr lang="en-US" dirty="0"/>
          </a:p>
        </p:txBody>
      </p:sp>
    </p:spTree>
    <p:extLst>
      <p:ext uri="{BB962C8B-B14F-4D97-AF65-F5344CB8AC3E}">
        <p14:creationId xmlns:p14="http://schemas.microsoft.com/office/powerpoint/2010/main" val="2242244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6B01A-EF7C-63A0-6CBA-D9786F3AACB4}"/>
              </a:ext>
            </a:extLst>
          </p:cNvPr>
          <p:cNvSpPr>
            <a:spLocks noGrp="1"/>
          </p:cNvSpPr>
          <p:nvPr>
            <p:ph type="title"/>
          </p:nvPr>
        </p:nvSpPr>
        <p:spPr>
          <a:xfrm>
            <a:off x="1069848" y="502920"/>
            <a:ext cx="4684057" cy="1325563"/>
          </a:xfrm>
        </p:spPr>
        <p:txBody>
          <a:bodyPr/>
          <a:lstStyle/>
          <a:p>
            <a:r>
              <a:rPr lang="en-US" dirty="0"/>
              <a:t>Days of Noach</a:t>
            </a:r>
          </a:p>
        </p:txBody>
      </p:sp>
      <p:sp>
        <p:nvSpPr>
          <p:cNvPr id="3" name="Content Placeholder 2">
            <a:extLst>
              <a:ext uri="{FF2B5EF4-FFF2-40B4-BE49-F238E27FC236}">
                <a16:creationId xmlns:a16="http://schemas.microsoft.com/office/drawing/2014/main" id="{6DF08D74-E9CF-D81B-F343-BBE343989106}"/>
              </a:ext>
            </a:extLst>
          </p:cNvPr>
          <p:cNvSpPr>
            <a:spLocks noGrp="1"/>
          </p:cNvSpPr>
          <p:nvPr>
            <p:ph sz="half" idx="1"/>
          </p:nvPr>
        </p:nvSpPr>
        <p:spPr>
          <a:xfrm>
            <a:off x="727788" y="1825625"/>
            <a:ext cx="5026117" cy="4351338"/>
          </a:xfrm>
        </p:spPr>
        <p:txBody>
          <a:bodyPr>
            <a:normAutofit lnSpcReduction="10000"/>
          </a:bodyPr>
          <a:lstStyle/>
          <a:p>
            <a:pPr>
              <a:lnSpc>
                <a:spcPct val="100000"/>
              </a:lnSpc>
              <a:spcBef>
                <a:spcPts val="0"/>
              </a:spcBef>
            </a:pPr>
            <a:r>
              <a:rPr lang="en-US" sz="2400" b="1" dirty="0">
                <a:solidFill>
                  <a:schemeClr val="accent2">
                    <a:lumMod val="75000"/>
                  </a:schemeClr>
                </a:solidFill>
              </a:rPr>
              <a:t>V7.1</a:t>
            </a:r>
            <a:r>
              <a:rPr lang="en-US" sz="2400" dirty="0">
                <a:solidFill>
                  <a:schemeClr val="tx1"/>
                </a:solidFill>
              </a:rPr>
              <a:t> </a:t>
            </a:r>
            <a:r>
              <a:rPr lang="en-US" sz="2400" i="1" dirty="0">
                <a:solidFill>
                  <a:schemeClr val="tx1"/>
                </a:solidFill>
              </a:rPr>
              <a:t>“Come into the ark…” </a:t>
            </a:r>
            <a:r>
              <a:rPr lang="en-US" sz="2400" dirty="0">
                <a:solidFill>
                  <a:schemeClr val="tx1"/>
                </a:solidFill>
              </a:rPr>
              <a:t>(Lord is drawing us into Himself)</a:t>
            </a:r>
            <a:r>
              <a:rPr lang="en-US" sz="2400" dirty="0"/>
              <a:t> The Lord shut him inside. </a:t>
            </a:r>
            <a:r>
              <a:rPr lang="en-US" sz="2400" b="1" dirty="0">
                <a:solidFill>
                  <a:schemeClr val="accent3">
                    <a:lumMod val="75000"/>
                  </a:schemeClr>
                </a:solidFill>
              </a:rPr>
              <a:t>[Col 3.2-3] </a:t>
            </a:r>
            <a:r>
              <a:rPr lang="en-US" sz="2400" dirty="0"/>
              <a:t>no escape. </a:t>
            </a:r>
          </a:p>
          <a:p>
            <a:pPr>
              <a:lnSpc>
                <a:spcPct val="100000"/>
              </a:lnSpc>
              <a:spcBef>
                <a:spcPts val="0"/>
              </a:spcBef>
            </a:pPr>
            <a:r>
              <a:rPr lang="en-US" sz="2400" b="1" dirty="0">
                <a:solidFill>
                  <a:schemeClr val="tx1"/>
                </a:solidFill>
              </a:rPr>
              <a:t>“Clean &amp; unclean animals” </a:t>
            </a:r>
            <a:r>
              <a:rPr lang="en-US" sz="2400" dirty="0">
                <a:solidFill>
                  <a:schemeClr val="tx1"/>
                </a:solidFill>
              </a:rPr>
              <a:t>Levitical language, not Mosaic law </a:t>
            </a:r>
            <a:r>
              <a:rPr lang="en-US" sz="2400" i="1" dirty="0">
                <a:solidFill>
                  <a:schemeClr val="tx1"/>
                </a:solidFill>
              </a:rPr>
              <a:t>[distinction is not removed]</a:t>
            </a:r>
          </a:p>
          <a:p>
            <a:pPr>
              <a:lnSpc>
                <a:spcPct val="100000"/>
              </a:lnSpc>
              <a:spcBef>
                <a:spcPts val="600"/>
              </a:spcBef>
            </a:pPr>
            <a:r>
              <a:rPr lang="en-US" sz="2400" dirty="0"/>
              <a:t>But why seven couples of clean animals? </a:t>
            </a:r>
            <a:r>
              <a:rPr lang="en-US" sz="2400" i="1" dirty="0"/>
              <a:t>Sacrifice! </a:t>
            </a:r>
          </a:p>
          <a:p>
            <a:pPr>
              <a:lnSpc>
                <a:spcPct val="100000"/>
              </a:lnSpc>
              <a:spcBef>
                <a:spcPts val="600"/>
              </a:spcBef>
            </a:pPr>
            <a:r>
              <a:rPr lang="en-US" sz="2400" i="1" dirty="0">
                <a:solidFill>
                  <a:schemeClr val="tx1"/>
                </a:solidFill>
              </a:rPr>
              <a:t>Supernatural</a:t>
            </a:r>
            <a:r>
              <a:rPr lang="en-US" sz="2400" i="1" dirty="0"/>
              <a:t> (none gave birth, none died, food lasted, etc.</a:t>
            </a:r>
          </a:p>
          <a:p>
            <a:pPr>
              <a:lnSpc>
                <a:spcPct val="100000"/>
              </a:lnSpc>
              <a:spcBef>
                <a:spcPts val="600"/>
              </a:spcBef>
            </a:pPr>
            <a:endParaRPr lang="en-US" sz="2400" i="1" dirty="0"/>
          </a:p>
        </p:txBody>
      </p:sp>
      <p:sp>
        <p:nvSpPr>
          <p:cNvPr id="4" name="Content Placeholder 3">
            <a:extLst>
              <a:ext uri="{FF2B5EF4-FFF2-40B4-BE49-F238E27FC236}">
                <a16:creationId xmlns:a16="http://schemas.microsoft.com/office/drawing/2014/main" id="{0AE00E84-53F1-660A-1CC6-651FBA51C7B7}"/>
              </a:ext>
            </a:extLst>
          </p:cNvPr>
          <p:cNvSpPr>
            <a:spLocks noGrp="1"/>
          </p:cNvSpPr>
          <p:nvPr>
            <p:ph sz="half" idx="2"/>
          </p:nvPr>
        </p:nvSpPr>
        <p:spPr>
          <a:xfrm>
            <a:off x="6019802" y="630936"/>
            <a:ext cx="4879846" cy="5751576"/>
          </a:xfrm>
        </p:spPr>
        <p:txBody>
          <a:bodyPr>
            <a:normAutofit lnSpcReduction="10000"/>
          </a:bodyPr>
          <a:lstStyle/>
          <a:p>
            <a:pPr>
              <a:lnSpc>
                <a:spcPct val="100000"/>
              </a:lnSpc>
              <a:spcBef>
                <a:spcPts val="600"/>
              </a:spcBef>
            </a:pPr>
            <a:r>
              <a:rPr lang="en-US" sz="2400" b="1" dirty="0">
                <a:solidFill>
                  <a:schemeClr val="accent3">
                    <a:lumMod val="75000"/>
                  </a:schemeClr>
                </a:solidFill>
              </a:rPr>
              <a:t>V.16 </a:t>
            </a:r>
            <a:r>
              <a:rPr lang="en-US" sz="2400" i="1" dirty="0">
                <a:solidFill>
                  <a:schemeClr val="tx1"/>
                </a:solidFill>
              </a:rPr>
              <a:t>“opening for daylight …” The view from the window was only to give observation to the horizon-Noah was not able to see down or outward to determine the conditions.</a:t>
            </a:r>
          </a:p>
          <a:p>
            <a:pPr>
              <a:lnSpc>
                <a:spcPct val="100000"/>
              </a:lnSpc>
              <a:spcBef>
                <a:spcPts val="600"/>
              </a:spcBef>
            </a:pPr>
            <a:r>
              <a:rPr lang="en-US" sz="2400" dirty="0">
                <a:solidFill>
                  <a:schemeClr val="tx1"/>
                </a:solidFill>
              </a:rPr>
              <a:t>One single door i.e., </a:t>
            </a:r>
            <a:r>
              <a:rPr lang="en-US" sz="2400" b="1" dirty="0">
                <a:solidFill>
                  <a:schemeClr val="accent3">
                    <a:lumMod val="75000"/>
                  </a:schemeClr>
                </a:solidFill>
              </a:rPr>
              <a:t>Jn 10.7-9</a:t>
            </a:r>
          </a:p>
          <a:p>
            <a:pPr>
              <a:lnSpc>
                <a:spcPct val="100000"/>
              </a:lnSpc>
              <a:spcBef>
                <a:spcPts val="600"/>
              </a:spcBef>
            </a:pPr>
            <a:r>
              <a:rPr lang="en-US" sz="2400" b="1" dirty="0">
                <a:solidFill>
                  <a:schemeClr val="tx1"/>
                </a:solidFill>
              </a:rPr>
              <a:t>Yah remembered </a:t>
            </a:r>
            <a:r>
              <a:rPr lang="en-US" sz="2400" dirty="0">
                <a:solidFill>
                  <a:schemeClr val="tx1"/>
                </a:solidFill>
              </a:rPr>
              <a:t>Noah, meaning that Yah turns His attention to Noah and fulfills His purpose.</a:t>
            </a:r>
          </a:p>
          <a:p>
            <a:pPr>
              <a:lnSpc>
                <a:spcPct val="100000"/>
              </a:lnSpc>
              <a:spcBef>
                <a:spcPts val="600"/>
              </a:spcBef>
            </a:pPr>
            <a:r>
              <a:rPr lang="en-US" sz="2400" dirty="0">
                <a:solidFill>
                  <a:schemeClr val="tx1"/>
                </a:solidFill>
              </a:rPr>
              <a:t>The world is re-set not recreated.</a:t>
            </a:r>
          </a:p>
          <a:p>
            <a:pPr>
              <a:lnSpc>
                <a:spcPct val="100000"/>
              </a:lnSpc>
              <a:spcBef>
                <a:spcPts val="600"/>
              </a:spcBef>
            </a:pPr>
            <a:r>
              <a:rPr lang="en-US" sz="2400" b="1" dirty="0">
                <a:solidFill>
                  <a:schemeClr val="accent3">
                    <a:lumMod val="75000"/>
                  </a:schemeClr>
                </a:solidFill>
              </a:rPr>
              <a:t>Gen 6.5-7 </a:t>
            </a:r>
            <a:r>
              <a:rPr lang="en-US" sz="2400" dirty="0">
                <a:solidFill>
                  <a:schemeClr val="tx1"/>
                </a:solidFill>
              </a:rPr>
              <a:t>vs </a:t>
            </a:r>
            <a:r>
              <a:rPr lang="en-US" sz="2400" b="1" dirty="0">
                <a:solidFill>
                  <a:schemeClr val="accent3">
                    <a:lumMod val="75000"/>
                  </a:schemeClr>
                </a:solidFill>
              </a:rPr>
              <a:t>8.20-21</a:t>
            </a:r>
            <a:r>
              <a:rPr lang="en-US" sz="2400" dirty="0">
                <a:solidFill>
                  <a:schemeClr val="tx1"/>
                </a:solidFill>
              </a:rPr>
              <a:t> Aroma is Yeshua Messiah </a:t>
            </a:r>
            <a:r>
              <a:rPr lang="en-US" sz="2400" b="1" dirty="0">
                <a:solidFill>
                  <a:schemeClr val="accent3">
                    <a:lumMod val="75000"/>
                  </a:schemeClr>
                </a:solidFill>
              </a:rPr>
              <a:t>[Rev. 13.8] </a:t>
            </a:r>
          </a:p>
        </p:txBody>
      </p:sp>
      <p:sp>
        <p:nvSpPr>
          <p:cNvPr id="5" name="Date Placeholder 4">
            <a:extLst>
              <a:ext uri="{FF2B5EF4-FFF2-40B4-BE49-F238E27FC236}">
                <a16:creationId xmlns:a16="http://schemas.microsoft.com/office/drawing/2014/main" id="{2DB4E372-01A5-7EA2-38D7-45E7F30CC39E}"/>
              </a:ext>
            </a:extLst>
          </p:cNvPr>
          <p:cNvSpPr>
            <a:spLocks noGrp="1"/>
          </p:cNvSpPr>
          <p:nvPr>
            <p:ph type="dt" sz="half" idx="10"/>
          </p:nvPr>
        </p:nvSpPr>
        <p:spPr/>
        <p:txBody>
          <a:bodyPr/>
          <a:lstStyle/>
          <a:p>
            <a:r>
              <a:rPr lang="en-US"/>
              <a:t>20XX</a:t>
            </a:r>
            <a:endParaRPr lang="en-US" dirty="0"/>
          </a:p>
        </p:txBody>
      </p:sp>
    </p:spTree>
    <p:extLst>
      <p:ext uri="{BB962C8B-B14F-4D97-AF65-F5344CB8AC3E}">
        <p14:creationId xmlns:p14="http://schemas.microsoft.com/office/powerpoint/2010/main" val="3885198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C59F6-9B22-C211-4B4C-A2FD4B914C46}"/>
              </a:ext>
            </a:extLst>
          </p:cNvPr>
          <p:cNvSpPr>
            <a:spLocks noGrp="1"/>
          </p:cNvSpPr>
          <p:nvPr>
            <p:ph type="title"/>
          </p:nvPr>
        </p:nvSpPr>
        <p:spPr>
          <a:noFill/>
        </p:spPr>
        <p:txBody>
          <a:bodyPr/>
          <a:lstStyle/>
          <a:p>
            <a:r>
              <a:rPr lang="en-US" dirty="0"/>
              <a:t>Next Shabbat Covenant</a:t>
            </a:r>
          </a:p>
        </p:txBody>
      </p:sp>
      <p:sp>
        <p:nvSpPr>
          <p:cNvPr id="3" name="Date Placeholder 2">
            <a:extLst>
              <a:ext uri="{FF2B5EF4-FFF2-40B4-BE49-F238E27FC236}">
                <a16:creationId xmlns:a16="http://schemas.microsoft.com/office/drawing/2014/main" id="{CC24505B-C72D-0780-8E17-2D37C9B98B40}"/>
              </a:ext>
            </a:extLst>
          </p:cNvPr>
          <p:cNvSpPr>
            <a:spLocks noGrp="1"/>
          </p:cNvSpPr>
          <p:nvPr>
            <p:ph type="dt" sz="half" idx="10"/>
          </p:nvPr>
        </p:nvSpPr>
        <p:spPr/>
        <p:txBody>
          <a:bodyPr/>
          <a:lstStyle/>
          <a:p>
            <a:r>
              <a:rPr lang="en-US"/>
              <a:t>20XX</a:t>
            </a:r>
            <a:endParaRPr lang="en-US" dirty="0"/>
          </a:p>
        </p:txBody>
      </p:sp>
      <p:graphicFrame>
        <p:nvGraphicFramePr>
          <p:cNvPr id="5" name="Table Placeholder 3">
            <a:extLst>
              <a:ext uri="{FF2B5EF4-FFF2-40B4-BE49-F238E27FC236}">
                <a16:creationId xmlns:a16="http://schemas.microsoft.com/office/drawing/2014/main" id="{73109D4A-38BA-EF0C-1420-EC1622ADFB15}"/>
              </a:ext>
            </a:extLst>
          </p:cNvPr>
          <p:cNvGraphicFramePr>
            <a:graphicFrameLocks noGrp="1"/>
          </p:cNvGraphicFramePr>
          <p:nvPr>
            <p:ph sz="half" idx="15"/>
            <p:extLst>
              <p:ext uri="{D42A27DB-BD31-4B8C-83A1-F6EECF244321}">
                <p14:modId xmlns:p14="http://schemas.microsoft.com/office/powerpoint/2010/main" val="2083807500"/>
              </p:ext>
            </p:extLst>
          </p:nvPr>
        </p:nvGraphicFramePr>
        <p:xfrm>
          <a:off x="836383" y="2322513"/>
          <a:ext cx="10515599" cy="2858544"/>
        </p:xfrm>
        <a:graphic>
          <a:graphicData uri="http://schemas.openxmlformats.org/drawingml/2006/table">
            <a:tbl>
              <a:tblPr firstRow="1" bandRow="1">
                <a:tableStyleId>{8FD4443E-F989-4FC4-A0C8-D5A2AF1F390B}</a:tableStyleId>
              </a:tblPr>
              <a:tblGrid>
                <a:gridCol w="1941226">
                  <a:extLst>
                    <a:ext uri="{9D8B030D-6E8A-4147-A177-3AD203B41FA5}">
                      <a16:colId xmlns:a16="http://schemas.microsoft.com/office/drawing/2014/main" val="2382218087"/>
                    </a:ext>
                  </a:extLst>
                </a:gridCol>
                <a:gridCol w="1717982">
                  <a:extLst>
                    <a:ext uri="{9D8B030D-6E8A-4147-A177-3AD203B41FA5}">
                      <a16:colId xmlns:a16="http://schemas.microsoft.com/office/drawing/2014/main" val="3953468724"/>
                    </a:ext>
                  </a:extLst>
                </a:gridCol>
                <a:gridCol w="2566659">
                  <a:extLst>
                    <a:ext uri="{9D8B030D-6E8A-4147-A177-3AD203B41FA5}">
                      <a16:colId xmlns:a16="http://schemas.microsoft.com/office/drawing/2014/main" val="4277526474"/>
                    </a:ext>
                  </a:extLst>
                </a:gridCol>
                <a:gridCol w="2144866">
                  <a:extLst>
                    <a:ext uri="{9D8B030D-6E8A-4147-A177-3AD203B41FA5}">
                      <a16:colId xmlns:a16="http://schemas.microsoft.com/office/drawing/2014/main" val="2438884888"/>
                    </a:ext>
                  </a:extLst>
                </a:gridCol>
                <a:gridCol w="2144866">
                  <a:extLst>
                    <a:ext uri="{9D8B030D-6E8A-4147-A177-3AD203B41FA5}">
                      <a16:colId xmlns:a16="http://schemas.microsoft.com/office/drawing/2014/main" val="294734658"/>
                    </a:ext>
                  </a:extLst>
                </a:gridCol>
              </a:tblGrid>
              <a:tr h="507367">
                <a:tc>
                  <a:txBody>
                    <a:bodyPr/>
                    <a:lstStyle/>
                    <a:p>
                      <a:pPr algn="ctr"/>
                      <a:r>
                        <a:rPr lang="en-US" sz="2400" b="0" dirty="0"/>
                        <a:t>WHO</a:t>
                      </a:r>
                      <a:endParaRPr lang="en-US" sz="2400" b="0" i="0" dirty="0">
                        <a:latin typeface="Avenir Next LT Pro" panose="020B0504020202020204" pitchFamily="34" charset="77"/>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2400" b="0" i="0" dirty="0">
                          <a:latin typeface="Avenir Next LT Pro" panose="020B0504020202020204" pitchFamily="34" charset="77"/>
                        </a:rPr>
                        <a:t>GIFT</a:t>
                      </a:r>
                    </a:p>
                  </a:txBody>
                  <a:tcPr anchor="ctr">
                    <a:lnB w="12700" cap="flat" cmpd="sng" algn="ctr">
                      <a:solidFill>
                        <a:schemeClr val="tx1"/>
                      </a:solidFill>
                      <a:prstDash val="solid"/>
                      <a:round/>
                      <a:headEnd type="none" w="med" len="med"/>
                      <a:tailEnd type="none" w="med" len="med"/>
                    </a:lnB>
                  </a:tcPr>
                </a:tc>
                <a:tc>
                  <a:txBody>
                    <a:bodyPr/>
                    <a:lstStyle/>
                    <a:p>
                      <a:pPr algn="ctr"/>
                      <a:r>
                        <a:rPr lang="en-US" sz="2400" b="0" i="0" dirty="0">
                          <a:latin typeface="Avenir Next LT Pro" panose="020B0504020202020204" pitchFamily="34" charset="77"/>
                        </a:rPr>
                        <a:t>CONDITIONAL  </a:t>
                      </a:r>
                    </a:p>
                    <a:p>
                      <a:pPr algn="ctr"/>
                      <a:r>
                        <a:rPr lang="en-US" sz="2400" b="0" i="0" dirty="0">
                          <a:latin typeface="Avenir Next LT Pro" panose="020B0504020202020204" pitchFamily="34" charset="77"/>
                        </a:rPr>
                        <a:t>or Un</a:t>
                      </a:r>
                    </a:p>
                  </a:txBody>
                  <a:tcPr anchor="ctr">
                    <a:lnB w="12700" cap="flat" cmpd="sng" algn="ctr">
                      <a:solidFill>
                        <a:schemeClr val="tx1"/>
                      </a:solidFill>
                      <a:prstDash val="solid"/>
                      <a:round/>
                      <a:headEnd type="none" w="med" len="med"/>
                      <a:tailEnd type="none" w="med" len="med"/>
                    </a:lnB>
                  </a:tcPr>
                </a:tc>
                <a:tc>
                  <a:txBody>
                    <a:bodyPr/>
                    <a:lstStyle/>
                    <a:p>
                      <a:pPr algn="ctr"/>
                      <a:r>
                        <a:rPr lang="en-US" sz="2400" b="0" i="0" dirty="0">
                          <a:latin typeface="Avenir Next LT Pro" panose="020B0504020202020204" pitchFamily="34" charset="77"/>
                        </a:rPr>
                        <a:t>PURPOSE</a:t>
                      </a:r>
                    </a:p>
                  </a:txBody>
                  <a:tcPr anchor="ctr">
                    <a:lnB w="12700" cap="flat" cmpd="sng" algn="ctr">
                      <a:solidFill>
                        <a:schemeClr val="tx1"/>
                      </a:solidFill>
                      <a:prstDash val="solid"/>
                      <a:round/>
                      <a:headEnd type="none" w="med" len="med"/>
                      <a:tailEnd type="none" w="med" len="med"/>
                    </a:lnB>
                  </a:tcPr>
                </a:tc>
                <a:tc>
                  <a:txBody>
                    <a:bodyPr/>
                    <a:lstStyle/>
                    <a:p>
                      <a:pPr algn="ctr"/>
                      <a:r>
                        <a:rPr lang="en-US" sz="2400" b="0" i="0" dirty="0">
                          <a:latin typeface="Avenir Next LT Pro" panose="020B0504020202020204" pitchFamily="34" charset="77"/>
                        </a:rPr>
                        <a:t>Temp/Perm</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7107962"/>
                  </a:ext>
                </a:extLst>
              </a:tr>
              <a:tr h="678528">
                <a:tc>
                  <a:txBody>
                    <a:bodyPr/>
                    <a:lstStyle/>
                    <a:p>
                      <a:pPr algn="ctr"/>
                      <a:r>
                        <a:rPr lang="en-US" sz="2400" b="1" dirty="0"/>
                        <a:t>Noach</a:t>
                      </a:r>
                      <a:endParaRPr lang="en-US" sz="2400" b="1" i="0" dirty="0">
                        <a:latin typeface="Avenir Next LT Pro" panose="020B0504020202020204"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2400" b="0" i="0" dirty="0">
                        <a:latin typeface="Avenir Next LT Pro" panose="020B0504020202020204"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2400" b="0" i="0" dirty="0">
                        <a:latin typeface="Avenir Next LT Pro" panose="020B0504020202020204"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2400" b="0" i="0" dirty="0">
                        <a:latin typeface="Avenir Next LT Pro" panose="020B0504020202020204"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2400" b="0" i="0" dirty="0">
                        <a:latin typeface="Avenir Next LT Pro" panose="020B0504020202020204"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671386868"/>
                  </a:ext>
                </a:extLst>
              </a:tr>
              <a:tr h="678528">
                <a:tc>
                  <a:txBody>
                    <a:bodyPr/>
                    <a:lstStyle/>
                    <a:p>
                      <a:pPr algn="ctr"/>
                      <a:r>
                        <a:rPr lang="en-US" sz="2400" b="0" i="0" dirty="0">
                          <a:solidFill>
                            <a:schemeClr val="bg1"/>
                          </a:solidFill>
                          <a:latin typeface="Avenir Next LT Pro" panose="020B0504020202020204" pitchFamily="34" charset="77"/>
                        </a:rPr>
                        <a:t>SCRIPTURE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2400" b="0" i="0" dirty="0">
                        <a:latin typeface="Avenir Next LT Pro" panose="020B0504020202020204"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2400" b="0" i="0" dirty="0">
                        <a:latin typeface="Avenir Next LT Pro" panose="020B0504020202020204"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2400" b="0" i="0" dirty="0">
                        <a:latin typeface="Avenir Next LT Pro" panose="020B0504020202020204"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2400" b="0" i="0" dirty="0">
                        <a:latin typeface="Avenir Next LT Pro" panose="020B0504020202020204"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80626418"/>
                  </a:ext>
                </a:extLst>
              </a:tr>
              <a:tr h="678528">
                <a:tc>
                  <a:txBody>
                    <a:bodyPr/>
                    <a:lstStyle/>
                    <a:p>
                      <a:pPr algn="ctr"/>
                      <a:r>
                        <a:rPr lang="en-US" sz="2400" b="1" i="0" dirty="0">
                          <a:latin typeface="Avenir Next LT Pro" panose="020B0504020202020204" pitchFamily="34" charset="77"/>
                        </a:rPr>
                        <a:t>Gen 6-10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2400" b="0" i="0" dirty="0">
                        <a:latin typeface="Avenir Next LT Pro" panose="020B0504020202020204"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2400" b="0" i="0" dirty="0">
                        <a:latin typeface="Avenir Next LT Pro" panose="020B0504020202020204"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2400" b="0" i="0" dirty="0">
                        <a:latin typeface="Avenir Next LT Pro" panose="020B0504020202020204"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2400" b="0" i="0" dirty="0">
                        <a:latin typeface="Avenir Next LT Pro" panose="020B0504020202020204"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132482967"/>
                  </a:ext>
                </a:extLst>
              </a:tr>
            </a:tbl>
          </a:graphicData>
        </a:graphic>
      </p:graphicFrame>
    </p:spTree>
    <p:extLst>
      <p:ext uri="{BB962C8B-B14F-4D97-AF65-F5344CB8AC3E}">
        <p14:creationId xmlns:p14="http://schemas.microsoft.com/office/powerpoint/2010/main" val="3604630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BAFE5-3A7F-207C-D95E-988366D22338}"/>
              </a:ext>
            </a:extLst>
          </p:cNvPr>
          <p:cNvSpPr>
            <a:spLocks noGrp="1"/>
          </p:cNvSpPr>
          <p:nvPr>
            <p:ph type="title"/>
          </p:nvPr>
        </p:nvSpPr>
        <p:spPr/>
        <p:txBody>
          <a:bodyPr/>
          <a:lstStyle/>
          <a:p>
            <a:r>
              <a:rPr lang="en-US" dirty="0"/>
              <a:t>What Can we Learn from Noah?</a:t>
            </a:r>
          </a:p>
        </p:txBody>
      </p:sp>
      <p:sp>
        <p:nvSpPr>
          <p:cNvPr id="8" name="Content Placeholder 7">
            <a:extLst>
              <a:ext uri="{FF2B5EF4-FFF2-40B4-BE49-F238E27FC236}">
                <a16:creationId xmlns:a16="http://schemas.microsoft.com/office/drawing/2014/main" id="{1A9EE6C3-7FA6-D22E-0956-0DC32F373D8F}"/>
              </a:ext>
            </a:extLst>
          </p:cNvPr>
          <p:cNvSpPr>
            <a:spLocks noGrp="1"/>
          </p:cNvSpPr>
          <p:nvPr>
            <p:ph sz="half" idx="2"/>
          </p:nvPr>
        </p:nvSpPr>
        <p:spPr>
          <a:xfrm>
            <a:off x="839787" y="2078182"/>
            <a:ext cx="5150466" cy="4117038"/>
          </a:xfrm>
        </p:spPr>
        <p:txBody>
          <a:bodyPr>
            <a:normAutofit lnSpcReduction="10000"/>
          </a:bodyPr>
          <a:lstStyle/>
          <a:p>
            <a:pPr>
              <a:lnSpc>
                <a:spcPct val="100000"/>
              </a:lnSpc>
            </a:pPr>
            <a:r>
              <a:rPr lang="en-US" sz="2400" dirty="0"/>
              <a:t>When the “ark” rested it is a reference to Shabbat </a:t>
            </a:r>
            <a:r>
              <a:rPr lang="en-US" sz="2400" i="1" dirty="0"/>
              <a:t>(17</a:t>
            </a:r>
            <a:r>
              <a:rPr lang="en-US" sz="2400" i="1" baseline="30000" dirty="0"/>
              <a:t>th</a:t>
            </a:r>
            <a:r>
              <a:rPr lang="en-US" sz="2400" i="1" dirty="0"/>
              <a:t> day in 7</a:t>
            </a:r>
            <a:r>
              <a:rPr lang="en-US" sz="2400" i="1" baseline="30000" dirty="0"/>
              <a:t>th</a:t>
            </a:r>
            <a:r>
              <a:rPr lang="en-US" sz="2400" i="1" dirty="0"/>
              <a:t> month = Tishri)</a:t>
            </a:r>
          </a:p>
          <a:p>
            <a:pPr>
              <a:lnSpc>
                <a:spcPct val="100000"/>
              </a:lnSpc>
            </a:pPr>
            <a:r>
              <a:rPr lang="en-US" sz="2400" dirty="0"/>
              <a:t>The warnings of Noah is as the announcement of Angels in </a:t>
            </a:r>
            <a:r>
              <a:rPr lang="en-US" sz="2400" b="1" dirty="0">
                <a:solidFill>
                  <a:schemeClr val="accent3">
                    <a:lumMod val="75000"/>
                  </a:schemeClr>
                </a:solidFill>
              </a:rPr>
              <a:t>Revelation 14.</a:t>
            </a:r>
          </a:p>
          <a:p>
            <a:pPr>
              <a:lnSpc>
                <a:spcPct val="100000"/>
              </a:lnSpc>
            </a:pPr>
            <a:r>
              <a:rPr lang="en-US" sz="2400" dirty="0">
                <a:solidFill>
                  <a:schemeClr val="accent3">
                    <a:lumMod val="75000"/>
                  </a:schemeClr>
                </a:solidFill>
              </a:rPr>
              <a:t>V.7</a:t>
            </a:r>
            <a:r>
              <a:rPr lang="en-US" sz="2400" dirty="0"/>
              <a:t> “Fear God &amp; give glory…”</a:t>
            </a:r>
          </a:p>
          <a:p>
            <a:pPr>
              <a:lnSpc>
                <a:spcPct val="100000"/>
              </a:lnSpc>
            </a:pPr>
            <a:r>
              <a:rPr lang="en-US" sz="2400" dirty="0">
                <a:solidFill>
                  <a:schemeClr val="accent3">
                    <a:lumMod val="75000"/>
                  </a:schemeClr>
                </a:solidFill>
              </a:rPr>
              <a:t>V.8 </a:t>
            </a:r>
            <a:r>
              <a:rPr lang="en-US" sz="2400" dirty="0"/>
              <a:t>“Come out of her:</a:t>
            </a:r>
          </a:p>
          <a:p>
            <a:pPr>
              <a:lnSpc>
                <a:spcPct val="100000"/>
              </a:lnSpc>
            </a:pPr>
            <a:r>
              <a:rPr lang="en-US" sz="2400" dirty="0">
                <a:solidFill>
                  <a:schemeClr val="accent3">
                    <a:lumMod val="75000"/>
                  </a:schemeClr>
                </a:solidFill>
              </a:rPr>
              <a:t>V.9 </a:t>
            </a:r>
            <a:r>
              <a:rPr lang="en-US" sz="2400" dirty="0"/>
              <a:t>“Last opportunity to be 	sealed, shut in, </a:t>
            </a:r>
            <a:r>
              <a:rPr lang="en-US" sz="2400" dirty="0" err="1"/>
              <a:t>Kafar</a:t>
            </a:r>
            <a:r>
              <a:rPr lang="en-US" sz="2400" dirty="0"/>
              <a:t>.”</a:t>
            </a:r>
          </a:p>
          <a:p>
            <a:endParaRPr lang="en-US" dirty="0"/>
          </a:p>
        </p:txBody>
      </p:sp>
      <p:sp>
        <p:nvSpPr>
          <p:cNvPr id="9" name="Text Placeholder 8">
            <a:extLst>
              <a:ext uri="{FF2B5EF4-FFF2-40B4-BE49-F238E27FC236}">
                <a16:creationId xmlns:a16="http://schemas.microsoft.com/office/drawing/2014/main" id="{769DC879-39AF-897A-54A2-5BD8A097EE14}"/>
              </a:ext>
            </a:extLst>
          </p:cNvPr>
          <p:cNvSpPr>
            <a:spLocks noGrp="1"/>
          </p:cNvSpPr>
          <p:nvPr>
            <p:ph type="body" sz="quarter" idx="3"/>
          </p:nvPr>
        </p:nvSpPr>
        <p:spPr/>
        <p:txBody>
          <a:bodyPr/>
          <a:lstStyle/>
          <a:p>
            <a:pPr algn="ctr"/>
            <a:r>
              <a:rPr lang="en-US" sz="3200" dirty="0"/>
              <a:t>     CHARACTER</a:t>
            </a:r>
          </a:p>
        </p:txBody>
      </p:sp>
      <p:sp>
        <p:nvSpPr>
          <p:cNvPr id="10" name="Content Placeholder 9">
            <a:extLst>
              <a:ext uri="{FF2B5EF4-FFF2-40B4-BE49-F238E27FC236}">
                <a16:creationId xmlns:a16="http://schemas.microsoft.com/office/drawing/2014/main" id="{BF112576-D58B-4713-D79E-3AA252CBD779}"/>
              </a:ext>
            </a:extLst>
          </p:cNvPr>
          <p:cNvSpPr>
            <a:spLocks noGrp="1"/>
          </p:cNvSpPr>
          <p:nvPr>
            <p:ph sz="quarter" idx="4"/>
          </p:nvPr>
        </p:nvSpPr>
        <p:spPr>
          <a:xfrm>
            <a:off x="6480082" y="2505075"/>
            <a:ext cx="4281862" cy="3684588"/>
          </a:xfrm>
        </p:spPr>
        <p:txBody>
          <a:bodyPr>
            <a:normAutofit lnSpcReduction="10000"/>
          </a:bodyPr>
          <a:lstStyle/>
          <a:p>
            <a:pPr algn="ctr">
              <a:lnSpc>
                <a:spcPct val="100000"/>
              </a:lnSpc>
            </a:pPr>
            <a:r>
              <a:rPr lang="en-US" sz="2500" dirty="0"/>
              <a:t>Patience</a:t>
            </a:r>
          </a:p>
          <a:p>
            <a:pPr algn="ctr">
              <a:lnSpc>
                <a:spcPct val="100000"/>
              </a:lnSpc>
            </a:pPr>
            <a:r>
              <a:rPr lang="en-US" sz="2500" dirty="0"/>
              <a:t>Persistence</a:t>
            </a:r>
          </a:p>
          <a:p>
            <a:pPr algn="ctr">
              <a:lnSpc>
                <a:spcPct val="100000"/>
              </a:lnSpc>
            </a:pPr>
            <a:r>
              <a:rPr lang="en-US" sz="2500" dirty="0"/>
              <a:t>Unwavering</a:t>
            </a:r>
          </a:p>
          <a:p>
            <a:pPr algn="ctr">
              <a:lnSpc>
                <a:spcPct val="100000"/>
              </a:lnSpc>
            </a:pPr>
            <a:r>
              <a:rPr lang="en-US" sz="2500" dirty="0"/>
              <a:t>Faithful to YHVH</a:t>
            </a:r>
          </a:p>
          <a:p>
            <a:pPr algn="ctr">
              <a:lnSpc>
                <a:spcPct val="100000"/>
              </a:lnSpc>
            </a:pPr>
            <a:r>
              <a:rPr lang="en-US" sz="2500" dirty="0"/>
              <a:t>Weakness only revealed itself after a great accomplished trial </a:t>
            </a:r>
          </a:p>
        </p:txBody>
      </p:sp>
      <p:sp>
        <p:nvSpPr>
          <p:cNvPr id="3" name="Date Placeholder 2">
            <a:extLst>
              <a:ext uri="{FF2B5EF4-FFF2-40B4-BE49-F238E27FC236}">
                <a16:creationId xmlns:a16="http://schemas.microsoft.com/office/drawing/2014/main" id="{E0C0CB55-4D08-0440-2361-D27D33125AA0}"/>
              </a:ext>
            </a:extLst>
          </p:cNvPr>
          <p:cNvSpPr>
            <a:spLocks noGrp="1"/>
          </p:cNvSpPr>
          <p:nvPr>
            <p:ph type="dt" sz="half" idx="10"/>
          </p:nvPr>
        </p:nvSpPr>
        <p:spPr/>
        <p:txBody>
          <a:bodyPr/>
          <a:lstStyle/>
          <a:p>
            <a:r>
              <a:rPr lang="en-US"/>
              <a:t>20XX</a:t>
            </a:r>
            <a:endParaRPr lang="en-US" dirty="0"/>
          </a:p>
        </p:txBody>
      </p:sp>
    </p:spTree>
    <p:extLst>
      <p:ext uri="{BB962C8B-B14F-4D97-AF65-F5344CB8AC3E}">
        <p14:creationId xmlns:p14="http://schemas.microsoft.com/office/powerpoint/2010/main" val="4105693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D5D51-2849-2461-C187-D7CA4304C452}"/>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E02878C3-D4A9-FD5D-5107-F4D163DDA87D}"/>
              </a:ext>
            </a:extLst>
          </p:cNvPr>
          <p:cNvSpPr>
            <a:spLocks noGrp="1"/>
          </p:cNvSpPr>
          <p:nvPr>
            <p:ph type="dt" sz="half" idx="10"/>
          </p:nvPr>
        </p:nvSpPr>
        <p:spPr/>
        <p:txBody>
          <a:bodyPr/>
          <a:lstStyle/>
          <a:p>
            <a:r>
              <a:rPr lang="en-US"/>
              <a:t>20XX</a:t>
            </a:r>
            <a:endParaRPr lang="en-US" dirty="0"/>
          </a:p>
        </p:txBody>
      </p:sp>
      <p:graphicFrame>
        <p:nvGraphicFramePr>
          <p:cNvPr id="5" name="Table 4">
            <a:extLst>
              <a:ext uri="{FF2B5EF4-FFF2-40B4-BE49-F238E27FC236}">
                <a16:creationId xmlns:a16="http://schemas.microsoft.com/office/drawing/2014/main" id="{C42E87F6-8E94-66B0-2331-15D2B56DE148}"/>
              </a:ext>
            </a:extLst>
          </p:cNvPr>
          <p:cNvGraphicFramePr>
            <a:graphicFrameLocks noGrp="1"/>
          </p:cNvGraphicFramePr>
          <p:nvPr>
            <p:extLst>
              <p:ext uri="{D42A27DB-BD31-4B8C-83A1-F6EECF244321}">
                <p14:modId xmlns:p14="http://schemas.microsoft.com/office/powerpoint/2010/main" val="478956253"/>
              </p:ext>
            </p:extLst>
          </p:nvPr>
        </p:nvGraphicFramePr>
        <p:xfrm>
          <a:off x="723900" y="719666"/>
          <a:ext cx="10153650" cy="1622780"/>
        </p:xfrm>
        <a:graphic>
          <a:graphicData uri="http://schemas.openxmlformats.org/drawingml/2006/table">
            <a:tbl>
              <a:tblPr firstRow="1" bandRow="1">
                <a:tableStyleId>{00A15C55-8517-42AA-B614-E9B94910E393}</a:tableStyleId>
              </a:tblPr>
              <a:tblGrid>
                <a:gridCol w="4448201">
                  <a:extLst>
                    <a:ext uri="{9D8B030D-6E8A-4147-A177-3AD203B41FA5}">
                      <a16:colId xmlns:a16="http://schemas.microsoft.com/office/drawing/2014/main" val="3095932009"/>
                    </a:ext>
                  </a:extLst>
                </a:gridCol>
                <a:gridCol w="5705449">
                  <a:extLst>
                    <a:ext uri="{9D8B030D-6E8A-4147-A177-3AD203B41FA5}">
                      <a16:colId xmlns:a16="http://schemas.microsoft.com/office/drawing/2014/main" val="4120131230"/>
                    </a:ext>
                  </a:extLst>
                </a:gridCol>
              </a:tblGrid>
              <a:tr h="612763">
                <a:tc>
                  <a:txBody>
                    <a:bodyPr/>
                    <a:lstStyle/>
                    <a:p>
                      <a:r>
                        <a:rPr lang="en-US" sz="2800" dirty="0"/>
                        <a:t>WHO</a:t>
                      </a:r>
                    </a:p>
                  </a:txBody>
                  <a:tcPr/>
                </a:tc>
                <a:tc>
                  <a:txBody>
                    <a:bodyPr/>
                    <a:lstStyle/>
                    <a:p>
                      <a:r>
                        <a:rPr lang="en-US" sz="2800"/>
                        <a:t>Noach</a:t>
                      </a:r>
                      <a:endParaRPr lang="en-US" sz="2800" dirty="0"/>
                    </a:p>
                  </a:txBody>
                  <a:tcPr/>
                </a:tc>
                <a:extLst>
                  <a:ext uri="{0D108BD9-81ED-4DB2-BD59-A6C34878D82A}">
                    <a16:rowId xmlns:a16="http://schemas.microsoft.com/office/drawing/2014/main" val="3488735587"/>
                  </a:ext>
                </a:extLst>
              </a:tr>
              <a:tr h="1010017">
                <a:tc>
                  <a:txBody>
                    <a:bodyPr/>
                    <a:lstStyle/>
                    <a:p>
                      <a:r>
                        <a:rPr lang="en-US" sz="2800"/>
                        <a:t>SCRIPTURE</a:t>
                      </a:r>
                      <a:endParaRPr lang="en-US" sz="2800" dirty="0"/>
                    </a:p>
                  </a:txBody>
                  <a:tcPr/>
                </a:tc>
                <a:tc>
                  <a:txBody>
                    <a:bodyPr/>
                    <a:lstStyle/>
                    <a:p>
                      <a:r>
                        <a:rPr lang="en-US" sz="2800" dirty="0"/>
                        <a:t>Genesis 6-10</a:t>
                      </a:r>
                    </a:p>
                  </a:txBody>
                  <a:tcPr/>
                </a:tc>
                <a:extLst>
                  <a:ext uri="{0D108BD9-81ED-4DB2-BD59-A6C34878D82A}">
                    <a16:rowId xmlns:a16="http://schemas.microsoft.com/office/drawing/2014/main" val="2973154181"/>
                  </a:ext>
                </a:extLst>
              </a:tr>
            </a:tbl>
          </a:graphicData>
        </a:graphic>
      </p:graphicFrame>
      <p:sp>
        <p:nvSpPr>
          <p:cNvPr id="2" name="TextBox 1">
            <a:extLst>
              <a:ext uri="{FF2B5EF4-FFF2-40B4-BE49-F238E27FC236}">
                <a16:creationId xmlns:a16="http://schemas.microsoft.com/office/drawing/2014/main" id="{F80B9E27-0E52-20E2-636A-0627F2842A38}"/>
              </a:ext>
            </a:extLst>
          </p:cNvPr>
          <p:cNvSpPr txBox="1"/>
          <p:nvPr/>
        </p:nvSpPr>
        <p:spPr>
          <a:xfrm>
            <a:off x="723900" y="2469653"/>
            <a:ext cx="10153650" cy="3785652"/>
          </a:xfrm>
          <a:prstGeom prst="rect">
            <a:avLst/>
          </a:prstGeom>
          <a:noFill/>
        </p:spPr>
        <p:txBody>
          <a:bodyPr wrap="square" rtlCol="0">
            <a:spAutoFit/>
          </a:bodyPr>
          <a:lstStyle/>
          <a:p>
            <a:r>
              <a:rPr lang="en-US" sz="2400" dirty="0"/>
              <a:t>Within the covenant that Yahweh made with Noah, every living creature that was with Noah and all generations to come, is found the gift of grace, preservation, renewal, rebirth, atonement, mercy, His ordered cycle, a way of escape, justice, and the rainbow, which is Yah’s promise to remember that He is in covenant with His creation. This covenant is conditional because obedience is necessary to remain under it, and it is also unconditional because Yah said it. The purpose of this covenant is Yahweh’s restraint to never again destroy the earth with a flood even though He knew that sin would once again fill the earth. This covenant of Yahweh is permanent (Genesis 9:16).</a:t>
            </a:r>
          </a:p>
        </p:txBody>
      </p:sp>
    </p:spTree>
    <p:extLst>
      <p:ext uri="{BB962C8B-B14F-4D97-AF65-F5344CB8AC3E}">
        <p14:creationId xmlns:p14="http://schemas.microsoft.com/office/powerpoint/2010/main" val="1606929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2"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8"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70" name="Rectangle 69">
            <a:extLst>
              <a:ext uri="{FF2B5EF4-FFF2-40B4-BE49-F238E27FC236}">
                <a16:creationId xmlns:a16="http://schemas.microsoft.com/office/drawing/2014/main" id="{C53527CE-0857-4148-A439-03E1284D2F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7C525F-DFBD-609C-9E26-12AE91D262FD}"/>
              </a:ext>
            </a:extLst>
          </p:cNvPr>
          <p:cNvSpPr>
            <a:spLocks noGrp="1"/>
          </p:cNvSpPr>
          <p:nvPr>
            <p:ph type="title"/>
          </p:nvPr>
        </p:nvSpPr>
        <p:spPr>
          <a:xfrm>
            <a:off x="1148495" y="5353494"/>
            <a:ext cx="9905999" cy="713860"/>
          </a:xfrm>
        </p:spPr>
        <p:txBody>
          <a:bodyPr vert="horz" lIns="91440" tIns="45720" rIns="91440" bIns="45720" rtlCol="0" anchor="ctr">
            <a:normAutofit/>
          </a:bodyPr>
          <a:lstStyle/>
          <a:p>
            <a:pPr algn="ctr"/>
            <a:r>
              <a:rPr lang="en-US" dirty="0"/>
              <a:t>Faithfulness of YHVH</a:t>
            </a:r>
          </a:p>
        </p:txBody>
      </p:sp>
      <p:graphicFrame>
        <p:nvGraphicFramePr>
          <p:cNvPr id="6" name="Table 5">
            <a:extLst>
              <a:ext uri="{FF2B5EF4-FFF2-40B4-BE49-F238E27FC236}">
                <a16:creationId xmlns:a16="http://schemas.microsoft.com/office/drawing/2014/main" id="{41BC4E77-EB4B-E596-CF8A-8889AE7B31AB}"/>
              </a:ext>
            </a:extLst>
          </p:cNvPr>
          <p:cNvGraphicFramePr>
            <a:graphicFrameLocks noGrp="1"/>
          </p:cNvGraphicFramePr>
          <p:nvPr>
            <p:extLst>
              <p:ext uri="{D42A27DB-BD31-4B8C-83A1-F6EECF244321}">
                <p14:modId xmlns:p14="http://schemas.microsoft.com/office/powerpoint/2010/main" val="1414602516"/>
              </p:ext>
            </p:extLst>
          </p:nvPr>
        </p:nvGraphicFramePr>
        <p:xfrm>
          <a:off x="771255" y="523732"/>
          <a:ext cx="10660479" cy="4647480"/>
        </p:xfrm>
        <a:graphic>
          <a:graphicData uri="http://schemas.openxmlformats.org/drawingml/2006/table">
            <a:tbl>
              <a:tblPr firstRow="1" bandRow="1">
                <a:tableStyleId>{5C22544A-7EE6-4342-B048-85BDC9FD1C3A}</a:tableStyleId>
              </a:tblPr>
              <a:tblGrid>
                <a:gridCol w="3561259">
                  <a:extLst>
                    <a:ext uri="{9D8B030D-6E8A-4147-A177-3AD203B41FA5}">
                      <a16:colId xmlns:a16="http://schemas.microsoft.com/office/drawing/2014/main" val="2392091215"/>
                    </a:ext>
                  </a:extLst>
                </a:gridCol>
                <a:gridCol w="3897086">
                  <a:extLst>
                    <a:ext uri="{9D8B030D-6E8A-4147-A177-3AD203B41FA5}">
                      <a16:colId xmlns:a16="http://schemas.microsoft.com/office/drawing/2014/main" val="2268236853"/>
                    </a:ext>
                  </a:extLst>
                </a:gridCol>
                <a:gridCol w="3202134">
                  <a:extLst>
                    <a:ext uri="{9D8B030D-6E8A-4147-A177-3AD203B41FA5}">
                      <a16:colId xmlns:a16="http://schemas.microsoft.com/office/drawing/2014/main" val="4242740717"/>
                    </a:ext>
                  </a:extLst>
                </a:gridCol>
              </a:tblGrid>
              <a:tr h="442790">
                <a:tc>
                  <a:txBody>
                    <a:bodyPr/>
                    <a:lstStyle/>
                    <a:p>
                      <a:r>
                        <a:rPr lang="en-US" sz="2800"/>
                        <a:t>COVENANT</a:t>
                      </a:r>
                    </a:p>
                  </a:txBody>
                  <a:tcPr marL="79543" marR="79543" marT="39771" marB="39771"/>
                </a:tc>
                <a:tc>
                  <a:txBody>
                    <a:bodyPr/>
                    <a:lstStyle/>
                    <a:p>
                      <a:r>
                        <a:rPr lang="en-US" sz="2800"/>
                        <a:t>SCRIPTURE</a:t>
                      </a:r>
                    </a:p>
                  </a:txBody>
                  <a:tcPr marL="79543" marR="79543" marT="39771" marB="39771"/>
                </a:tc>
                <a:tc>
                  <a:txBody>
                    <a:bodyPr/>
                    <a:lstStyle/>
                    <a:p>
                      <a:r>
                        <a:rPr lang="en-US" sz="2800" b="1"/>
                        <a:t>PURPOSE</a:t>
                      </a:r>
                    </a:p>
                  </a:txBody>
                  <a:tcPr marL="79543" marR="79543" marT="39771" marB="39771"/>
                </a:tc>
                <a:extLst>
                  <a:ext uri="{0D108BD9-81ED-4DB2-BD59-A6C34878D82A}">
                    <a16:rowId xmlns:a16="http://schemas.microsoft.com/office/drawing/2014/main" val="1690670787"/>
                  </a:ext>
                </a:extLst>
              </a:tr>
              <a:tr h="442790">
                <a:tc>
                  <a:txBody>
                    <a:bodyPr/>
                    <a:lstStyle/>
                    <a:p>
                      <a:r>
                        <a:rPr lang="en-US" sz="2800"/>
                        <a:t>EDENIC</a:t>
                      </a:r>
                    </a:p>
                  </a:txBody>
                  <a:tcPr marL="79543" marR="79543" marT="39771" marB="39771"/>
                </a:tc>
                <a:tc>
                  <a:txBody>
                    <a:bodyPr/>
                    <a:lstStyle/>
                    <a:p>
                      <a:r>
                        <a:rPr lang="en-US" sz="2800"/>
                        <a:t>Gen 1</a:t>
                      </a:r>
                    </a:p>
                  </a:txBody>
                  <a:tcPr marL="79543" marR="79543" marT="39771" marB="39771"/>
                </a:tc>
                <a:tc>
                  <a:txBody>
                    <a:bodyPr/>
                    <a:lstStyle/>
                    <a:p>
                      <a:r>
                        <a:rPr lang="en-US" sz="2800" b="1"/>
                        <a:t>RULE</a:t>
                      </a:r>
                    </a:p>
                  </a:txBody>
                  <a:tcPr marL="79543" marR="79543" marT="39771" marB="39771"/>
                </a:tc>
                <a:extLst>
                  <a:ext uri="{0D108BD9-81ED-4DB2-BD59-A6C34878D82A}">
                    <a16:rowId xmlns:a16="http://schemas.microsoft.com/office/drawing/2014/main" val="1662217300"/>
                  </a:ext>
                </a:extLst>
              </a:tr>
              <a:tr h="442790">
                <a:tc>
                  <a:txBody>
                    <a:bodyPr/>
                    <a:lstStyle/>
                    <a:p>
                      <a:r>
                        <a:rPr lang="en-US" sz="2800"/>
                        <a:t>ADAMIC</a:t>
                      </a:r>
                    </a:p>
                  </a:txBody>
                  <a:tcPr marL="79543" marR="79543" marT="39771" marB="39771"/>
                </a:tc>
                <a:tc>
                  <a:txBody>
                    <a:bodyPr/>
                    <a:lstStyle/>
                    <a:p>
                      <a:r>
                        <a:rPr lang="en-US" sz="2800"/>
                        <a:t>Gen 3.15-21</a:t>
                      </a:r>
                    </a:p>
                  </a:txBody>
                  <a:tcPr marL="79543" marR="79543" marT="39771" marB="3977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a:t>REDEMPTION</a:t>
                      </a:r>
                    </a:p>
                  </a:txBody>
                  <a:tcPr marL="79543" marR="79543" marT="39771" marB="39771"/>
                </a:tc>
                <a:extLst>
                  <a:ext uri="{0D108BD9-81ED-4DB2-BD59-A6C34878D82A}">
                    <a16:rowId xmlns:a16="http://schemas.microsoft.com/office/drawing/2014/main" val="3981049520"/>
                  </a:ext>
                </a:extLst>
              </a:tr>
              <a:tr h="521449">
                <a:tc>
                  <a:txBody>
                    <a:bodyPr/>
                    <a:lstStyle/>
                    <a:p>
                      <a:r>
                        <a:rPr lang="en-US" sz="2800" dirty="0"/>
                        <a:t>NOAHIC</a:t>
                      </a:r>
                    </a:p>
                  </a:txBody>
                  <a:tcPr marL="79543" marR="79543" marT="39771" marB="39771"/>
                </a:tc>
                <a:tc>
                  <a:txBody>
                    <a:bodyPr/>
                    <a:lstStyle/>
                    <a:p>
                      <a:r>
                        <a:rPr lang="en-US" sz="2800" dirty="0"/>
                        <a:t>Gen 6-10</a:t>
                      </a:r>
                    </a:p>
                  </a:txBody>
                  <a:tcPr marL="79543" marR="79543" marT="39771" marB="39771"/>
                </a:tc>
                <a:tc>
                  <a:txBody>
                    <a:bodyPr/>
                    <a:lstStyle/>
                    <a:p>
                      <a:r>
                        <a:rPr lang="en-US" sz="2800" b="1" dirty="0"/>
                        <a:t>RESTRAINT</a:t>
                      </a:r>
                    </a:p>
                  </a:txBody>
                  <a:tcPr marL="79543" marR="79543" marT="39771" marB="39771"/>
                </a:tc>
                <a:extLst>
                  <a:ext uri="{0D108BD9-81ED-4DB2-BD59-A6C34878D82A}">
                    <a16:rowId xmlns:a16="http://schemas.microsoft.com/office/drawing/2014/main" val="3675914257"/>
                  </a:ext>
                </a:extLst>
              </a:tr>
              <a:tr h="521449">
                <a:tc>
                  <a:txBody>
                    <a:bodyPr/>
                    <a:lstStyle/>
                    <a:p>
                      <a:r>
                        <a:rPr lang="en-US" sz="2800" dirty="0"/>
                        <a:t>ABRAHAMIC</a:t>
                      </a:r>
                    </a:p>
                  </a:txBody>
                  <a:tcPr marL="79543" marR="79543" marT="39771" marB="39771"/>
                </a:tc>
                <a:tc>
                  <a:txBody>
                    <a:bodyPr/>
                    <a:lstStyle/>
                    <a:p>
                      <a:r>
                        <a:rPr lang="en-US" sz="2800" dirty="0"/>
                        <a:t>Gen 15.9-21; 17.1-21</a:t>
                      </a:r>
                    </a:p>
                  </a:txBody>
                  <a:tcPr marL="79543" marR="79543" marT="39771" marB="39771"/>
                </a:tc>
                <a:tc>
                  <a:txBody>
                    <a:bodyPr/>
                    <a:lstStyle/>
                    <a:p>
                      <a:endParaRPr lang="en-US" sz="2800" b="1" dirty="0"/>
                    </a:p>
                  </a:txBody>
                  <a:tcPr marL="79543" marR="79543" marT="39771" marB="39771"/>
                </a:tc>
                <a:extLst>
                  <a:ext uri="{0D108BD9-81ED-4DB2-BD59-A6C34878D82A}">
                    <a16:rowId xmlns:a16="http://schemas.microsoft.com/office/drawing/2014/main" val="1881092201"/>
                  </a:ext>
                </a:extLst>
              </a:tr>
              <a:tr h="521449">
                <a:tc>
                  <a:txBody>
                    <a:bodyPr/>
                    <a:lstStyle/>
                    <a:p>
                      <a:r>
                        <a:rPr lang="en-US" sz="2800" dirty="0"/>
                        <a:t>MOSAIC</a:t>
                      </a:r>
                    </a:p>
                  </a:txBody>
                  <a:tcPr marL="79543" marR="79543" marT="39771" marB="39771"/>
                </a:tc>
                <a:tc>
                  <a:txBody>
                    <a:bodyPr/>
                    <a:lstStyle/>
                    <a:p>
                      <a:endParaRPr lang="en-US" sz="2800"/>
                    </a:p>
                  </a:txBody>
                  <a:tcPr marL="79543" marR="79543" marT="39771" marB="39771"/>
                </a:tc>
                <a:tc>
                  <a:txBody>
                    <a:bodyPr/>
                    <a:lstStyle/>
                    <a:p>
                      <a:endParaRPr lang="en-US" sz="2800" b="1"/>
                    </a:p>
                  </a:txBody>
                  <a:tcPr marL="79543" marR="79543" marT="39771" marB="39771"/>
                </a:tc>
                <a:extLst>
                  <a:ext uri="{0D108BD9-81ED-4DB2-BD59-A6C34878D82A}">
                    <a16:rowId xmlns:a16="http://schemas.microsoft.com/office/drawing/2014/main" val="3789775294"/>
                  </a:ext>
                </a:extLst>
              </a:tr>
              <a:tr h="521449">
                <a:tc>
                  <a:txBody>
                    <a:bodyPr/>
                    <a:lstStyle/>
                    <a:p>
                      <a:r>
                        <a:rPr lang="en-US" sz="2800" dirty="0"/>
                        <a:t>DAVIDIC</a:t>
                      </a:r>
                    </a:p>
                  </a:txBody>
                  <a:tcPr marL="79543" marR="79543" marT="39771" marB="39771"/>
                </a:tc>
                <a:tc>
                  <a:txBody>
                    <a:bodyPr/>
                    <a:lstStyle/>
                    <a:p>
                      <a:endParaRPr lang="en-US" sz="2800"/>
                    </a:p>
                  </a:txBody>
                  <a:tcPr marL="79543" marR="79543" marT="39771" marB="39771"/>
                </a:tc>
                <a:tc>
                  <a:txBody>
                    <a:bodyPr/>
                    <a:lstStyle/>
                    <a:p>
                      <a:endParaRPr lang="en-US" sz="2800" b="1"/>
                    </a:p>
                  </a:txBody>
                  <a:tcPr marL="79543" marR="79543" marT="39771" marB="39771"/>
                </a:tc>
                <a:extLst>
                  <a:ext uri="{0D108BD9-81ED-4DB2-BD59-A6C34878D82A}">
                    <a16:rowId xmlns:a16="http://schemas.microsoft.com/office/drawing/2014/main" val="1408073046"/>
                  </a:ext>
                </a:extLst>
              </a:tr>
              <a:tr h="521449">
                <a:tc>
                  <a:txBody>
                    <a:bodyPr/>
                    <a:lstStyle/>
                    <a:p>
                      <a:r>
                        <a:rPr lang="en-US" sz="2800" dirty="0"/>
                        <a:t>RENEWAL</a:t>
                      </a:r>
                    </a:p>
                  </a:txBody>
                  <a:tcPr marL="79543" marR="79543" marT="39771" marB="39771"/>
                </a:tc>
                <a:tc>
                  <a:txBody>
                    <a:bodyPr/>
                    <a:lstStyle/>
                    <a:p>
                      <a:endParaRPr lang="en-US" sz="2800"/>
                    </a:p>
                  </a:txBody>
                  <a:tcPr marL="79543" marR="79543" marT="39771" marB="39771"/>
                </a:tc>
                <a:tc>
                  <a:txBody>
                    <a:bodyPr/>
                    <a:lstStyle/>
                    <a:p>
                      <a:endParaRPr lang="en-US" sz="2800" b="1"/>
                    </a:p>
                  </a:txBody>
                  <a:tcPr marL="79543" marR="79543" marT="39771" marB="39771"/>
                </a:tc>
                <a:extLst>
                  <a:ext uri="{0D108BD9-81ED-4DB2-BD59-A6C34878D82A}">
                    <a16:rowId xmlns:a16="http://schemas.microsoft.com/office/drawing/2014/main" val="1046917573"/>
                  </a:ext>
                </a:extLst>
              </a:tr>
              <a:tr h="521449">
                <a:tc>
                  <a:txBody>
                    <a:bodyPr/>
                    <a:lstStyle/>
                    <a:p>
                      <a:endParaRPr lang="en-US" sz="2800"/>
                    </a:p>
                  </a:txBody>
                  <a:tcPr marL="79543" marR="79543" marT="39771" marB="39771"/>
                </a:tc>
                <a:tc>
                  <a:txBody>
                    <a:bodyPr/>
                    <a:lstStyle/>
                    <a:p>
                      <a:endParaRPr lang="en-US" sz="2800"/>
                    </a:p>
                  </a:txBody>
                  <a:tcPr marL="79543" marR="79543" marT="39771" marB="39771"/>
                </a:tc>
                <a:tc>
                  <a:txBody>
                    <a:bodyPr/>
                    <a:lstStyle/>
                    <a:p>
                      <a:endParaRPr lang="en-US" sz="2800" b="1" dirty="0"/>
                    </a:p>
                  </a:txBody>
                  <a:tcPr marL="79543" marR="79543" marT="39771" marB="39771"/>
                </a:tc>
                <a:extLst>
                  <a:ext uri="{0D108BD9-81ED-4DB2-BD59-A6C34878D82A}">
                    <a16:rowId xmlns:a16="http://schemas.microsoft.com/office/drawing/2014/main" val="2284204558"/>
                  </a:ext>
                </a:extLst>
              </a:tr>
            </a:tbl>
          </a:graphicData>
        </a:graphic>
      </p:graphicFrame>
    </p:spTree>
    <p:extLst>
      <p:ext uri="{BB962C8B-B14F-4D97-AF65-F5344CB8AC3E}">
        <p14:creationId xmlns:p14="http://schemas.microsoft.com/office/powerpoint/2010/main" val="2864713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4"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8"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9"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0"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72" name="Rectangle 71">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69239DF-EAA4-47C3-B4E3-79C6BCB24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3" y="5267"/>
            <a:ext cx="6635041"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1C34EF6-D872-E0E7-4833-963CEF3571E1}"/>
              </a:ext>
            </a:extLst>
          </p:cNvPr>
          <p:cNvSpPr>
            <a:spLocks noGrp="1"/>
          </p:cNvSpPr>
          <p:nvPr>
            <p:ph type="title"/>
          </p:nvPr>
        </p:nvSpPr>
        <p:spPr>
          <a:xfrm>
            <a:off x="803932" y="571501"/>
            <a:ext cx="5110909" cy="762000"/>
          </a:xfrm>
        </p:spPr>
        <p:txBody>
          <a:bodyPr vert="horz" lIns="91440" tIns="45720" rIns="91440" bIns="45720" rtlCol="0" anchor="ctr">
            <a:normAutofit/>
          </a:bodyPr>
          <a:lstStyle/>
          <a:p>
            <a:pPr algn="ctr"/>
            <a:r>
              <a:rPr lang="en-US" kern="1200" dirty="0">
                <a:solidFill>
                  <a:schemeClr val="tx2"/>
                </a:solidFill>
                <a:latin typeface="+mj-lt"/>
                <a:ea typeface="+mj-ea"/>
                <a:cs typeface="+mj-cs"/>
              </a:rPr>
              <a:t>Homework</a:t>
            </a:r>
          </a:p>
        </p:txBody>
      </p:sp>
      <p:sp>
        <p:nvSpPr>
          <p:cNvPr id="4" name="Content Placeholder 3">
            <a:extLst>
              <a:ext uri="{FF2B5EF4-FFF2-40B4-BE49-F238E27FC236}">
                <a16:creationId xmlns:a16="http://schemas.microsoft.com/office/drawing/2014/main" id="{E246D540-DAC3-0951-4621-D0FEFDB37B85}"/>
              </a:ext>
            </a:extLst>
          </p:cNvPr>
          <p:cNvSpPr>
            <a:spLocks noGrp="1"/>
          </p:cNvSpPr>
          <p:nvPr>
            <p:ph idx="1"/>
          </p:nvPr>
        </p:nvSpPr>
        <p:spPr>
          <a:xfrm>
            <a:off x="1089821" y="1563329"/>
            <a:ext cx="5110909" cy="4272868"/>
          </a:xfrm>
        </p:spPr>
        <p:txBody>
          <a:bodyPr vert="horz" lIns="91440" tIns="45720" rIns="91440" bIns="45720" rtlCol="0">
            <a:normAutofit/>
          </a:bodyPr>
          <a:lstStyle/>
          <a:p>
            <a:pPr algn="ctr">
              <a:lnSpc>
                <a:spcPct val="100000"/>
              </a:lnSpc>
            </a:pPr>
            <a:r>
              <a:rPr lang="en-US" sz="2500" i="1" dirty="0">
                <a:solidFill>
                  <a:schemeClr val="tx1"/>
                </a:solidFill>
              </a:rPr>
              <a:t>Connecting the Dots!</a:t>
            </a:r>
          </a:p>
          <a:p>
            <a:pPr marL="457200" indent="-457200" algn="ctr">
              <a:lnSpc>
                <a:spcPct val="100000"/>
              </a:lnSpc>
              <a:buClr>
                <a:srgbClr val="002060"/>
              </a:buClr>
              <a:buFont typeface="+mj-lt"/>
              <a:buAutoNum type="arabicPeriod"/>
            </a:pPr>
            <a:endParaRPr lang="en-US" sz="2500" i="1" dirty="0">
              <a:solidFill>
                <a:schemeClr val="tx1"/>
              </a:solidFill>
            </a:endParaRPr>
          </a:p>
          <a:p>
            <a:pPr marL="514350" indent="-514350">
              <a:lnSpc>
                <a:spcPct val="100000"/>
              </a:lnSpc>
              <a:buClr>
                <a:srgbClr val="002060"/>
              </a:buClr>
              <a:buFont typeface="+mj-lt"/>
              <a:buAutoNum type="arabicPeriod"/>
            </a:pPr>
            <a:r>
              <a:rPr lang="en-US" sz="2800" dirty="0">
                <a:solidFill>
                  <a:schemeClr val="tx1"/>
                </a:solidFill>
              </a:rPr>
              <a:t>How does the covenant cut with Abraham relate to me?</a:t>
            </a:r>
          </a:p>
          <a:p>
            <a:pPr marL="514350" indent="-514350">
              <a:lnSpc>
                <a:spcPct val="100000"/>
              </a:lnSpc>
              <a:buClr>
                <a:srgbClr val="002060"/>
              </a:buClr>
              <a:buFont typeface="+mj-lt"/>
              <a:buAutoNum type="arabicPeriod"/>
            </a:pPr>
            <a:r>
              <a:rPr lang="en-US" sz="2800" dirty="0">
                <a:solidFill>
                  <a:schemeClr val="tx1"/>
                </a:solidFill>
              </a:rPr>
              <a:t>Do I see myself in the actions of Abraham?</a:t>
            </a:r>
          </a:p>
          <a:p>
            <a:pPr>
              <a:lnSpc>
                <a:spcPct val="100000"/>
              </a:lnSpc>
              <a:buClr>
                <a:srgbClr val="002060"/>
              </a:buClr>
            </a:pPr>
            <a:endParaRPr lang="en-US" sz="2800" dirty="0">
              <a:solidFill>
                <a:schemeClr val="tx1"/>
              </a:solidFill>
            </a:endParaRPr>
          </a:p>
        </p:txBody>
      </p:sp>
      <p:sp>
        <p:nvSpPr>
          <p:cNvPr id="2" name="Date Placeholder 1">
            <a:extLst>
              <a:ext uri="{FF2B5EF4-FFF2-40B4-BE49-F238E27FC236}">
                <a16:creationId xmlns:a16="http://schemas.microsoft.com/office/drawing/2014/main" id="{596E74A6-77B3-06D3-96C9-6A78FA037B89}"/>
              </a:ext>
            </a:extLst>
          </p:cNvPr>
          <p:cNvSpPr>
            <a:spLocks noGrp="1"/>
          </p:cNvSpPr>
          <p:nvPr>
            <p:ph type="dt" sz="half" idx="10"/>
          </p:nvPr>
        </p:nvSpPr>
        <p:spPr>
          <a:xfrm>
            <a:off x="173736" y="6382512"/>
            <a:ext cx="2845901" cy="365125"/>
          </a:xfrm>
        </p:spPr>
        <p:txBody>
          <a:bodyPr vert="horz" lIns="91440" tIns="45720" rIns="91440" bIns="45720" rtlCol="0" anchor="ctr">
            <a:normAutofit/>
          </a:bodyPr>
          <a:lstStyle/>
          <a:p>
            <a:pPr>
              <a:spcAft>
                <a:spcPts val="600"/>
              </a:spcAft>
            </a:pPr>
            <a:r>
              <a:rPr lang="en-US"/>
              <a:t>20XX</a:t>
            </a:r>
          </a:p>
        </p:txBody>
      </p:sp>
      <p:pic>
        <p:nvPicPr>
          <p:cNvPr id="8" name="Picture Placeholder 7">
            <a:extLst>
              <a:ext uri="{FF2B5EF4-FFF2-40B4-BE49-F238E27FC236}">
                <a16:creationId xmlns:a16="http://schemas.microsoft.com/office/drawing/2014/main" id="{891D3883-17AF-FF15-B197-7B19E64FC5E4}"/>
              </a:ext>
            </a:extLst>
          </p:cNvPr>
          <p:cNvPicPr>
            <a:picLocks noGrp="1" noChangeAspect="1"/>
          </p:cNvPicPr>
          <p:nvPr>
            <p:ph type="pic" sz="quarter" idx="13"/>
          </p:nvPr>
        </p:nvPicPr>
        <p:blipFill>
          <a:blip r:embed="rId3"/>
          <a:srcRect l="16563" r="2660" b="-3"/>
          <a:stretch/>
        </p:blipFill>
        <p:spPr>
          <a:xfrm>
            <a:off x="6645834" y="1"/>
            <a:ext cx="5546166" cy="2910347"/>
          </a:xfrm>
          <a:prstGeom prst="rect">
            <a:avLst/>
          </a:prstGeom>
        </p:spPr>
      </p:pic>
      <p:grpSp>
        <p:nvGrpSpPr>
          <p:cNvPr id="76" name="Group 75">
            <a:extLst>
              <a:ext uri="{FF2B5EF4-FFF2-40B4-BE49-F238E27FC236}">
                <a16:creationId xmlns:a16="http://schemas.microsoft.com/office/drawing/2014/main" id="{3389B237-4CAB-4403-A95C-C04D71F4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45458" y="-31769"/>
            <a:ext cx="510538" cy="6804779"/>
            <a:chOff x="11445458" y="-31769"/>
            <a:chExt cx="510538" cy="6804779"/>
          </a:xfrm>
        </p:grpSpPr>
        <p:sp>
          <p:nvSpPr>
            <p:cNvPr id="77" name="Freeform 8">
              <a:extLst>
                <a:ext uri="{FF2B5EF4-FFF2-40B4-BE49-F238E27FC236}">
                  <a16:creationId xmlns:a16="http://schemas.microsoft.com/office/drawing/2014/main" id="{57652216-AF47-4D6B-A81B-2DC28B625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7521" y="666336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3">
              <a:extLst>
                <a:ext uri="{FF2B5EF4-FFF2-40B4-BE49-F238E27FC236}">
                  <a16:creationId xmlns:a16="http://schemas.microsoft.com/office/drawing/2014/main" id="{0E53B701-E5D9-4269-97AD-69F3087D28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8634" y="742112"/>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51">
              <a:extLst>
                <a:ext uri="{FF2B5EF4-FFF2-40B4-BE49-F238E27FC236}">
                  <a16:creationId xmlns:a16="http://schemas.microsoft.com/office/drawing/2014/main" id="{53F3EB0D-ADA8-4F65-9811-0A990FE6BE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06592" y="959823"/>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53">
              <a:extLst>
                <a:ext uri="{FF2B5EF4-FFF2-40B4-BE49-F238E27FC236}">
                  <a16:creationId xmlns:a16="http://schemas.microsoft.com/office/drawing/2014/main" id="{7FC10137-17E1-4C6D-B7A2-CD86B7C148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678" y="1198596"/>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54">
              <a:extLst>
                <a:ext uri="{FF2B5EF4-FFF2-40B4-BE49-F238E27FC236}">
                  <a16:creationId xmlns:a16="http://schemas.microsoft.com/office/drawing/2014/main" id="{983715DD-6794-4B57-8585-E0EFF671E7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560" y="44736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55">
              <a:extLst>
                <a:ext uri="{FF2B5EF4-FFF2-40B4-BE49-F238E27FC236}">
                  <a16:creationId xmlns:a16="http://schemas.microsoft.com/office/drawing/2014/main" id="{6B8B9805-E14F-4943-B15E-48460BFD60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538" y="140819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56">
              <a:extLst>
                <a:ext uri="{FF2B5EF4-FFF2-40B4-BE49-F238E27FC236}">
                  <a16:creationId xmlns:a16="http://schemas.microsoft.com/office/drawing/2014/main" id="{112C42C6-34DE-404D-B18A-8E94E76A3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234" y="2238233"/>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57">
              <a:extLst>
                <a:ext uri="{FF2B5EF4-FFF2-40B4-BE49-F238E27FC236}">
                  <a16:creationId xmlns:a16="http://schemas.microsoft.com/office/drawing/2014/main" id="{105114E3-B528-44FB-AD64-31F7940A69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80687" y="1617942"/>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59">
              <a:extLst>
                <a:ext uri="{FF2B5EF4-FFF2-40B4-BE49-F238E27FC236}">
                  <a16:creationId xmlns:a16="http://schemas.microsoft.com/office/drawing/2014/main" id="{66162961-2E66-4F1D-AD08-A09C28C5E0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0137" y="200295"/>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60">
              <a:extLst>
                <a:ext uri="{FF2B5EF4-FFF2-40B4-BE49-F238E27FC236}">
                  <a16:creationId xmlns:a16="http://schemas.microsoft.com/office/drawing/2014/main" id="{7DF10D80-7F03-41B7-BF83-7086CFB705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5368" y="1847736"/>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61">
              <a:extLst>
                <a:ext uri="{FF2B5EF4-FFF2-40B4-BE49-F238E27FC236}">
                  <a16:creationId xmlns:a16="http://schemas.microsoft.com/office/drawing/2014/main" id="{60E5BEF8-88A7-4088-8382-FC596B16B9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4067" y="-12868"/>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78">
              <a:extLst>
                <a:ext uri="{FF2B5EF4-FFF2-40B4-BE49-F238E27FC236}">
                  <a16:creationId xmlns:a16="http://schemas.microsoft.com/office/drawing/2014/main" id="{4850C240-229E-44CC-9B0C-7C70B85241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0903" y="665835"/>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79">
              <a:extLst>
                <a:ext uri="{FF2B5EF4-FFF2-40B4-BE49-F238E27FC236}">
                  <a16:creationId xmlns:a16="http://schemas.microsoft.com/office/drawing/2014/main" id="{0C20C1F3-97C9-485A-BBF1-F712C6FDD9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275" y="89688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80">
              <a:extLst>
                <a:ext uri="{FF2B5EF4-FFF2-40B4-BE49-F238E27FC236}">
                  <a16:creationId xmlns:a16="http://schemas.microsoft.com/office/drawing/2014/main" id="{5FB7F486-D669-4315-848B-079715C0A6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7934" y="1134675"/>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81">
              <a:extLst>
                <a:ext uri="{FF2B5EF4-FFF2-40B4-BE49-F238E27FC236}">
                  <a16:creationId xmlns:a16="http://schemas.microsoft.com/office/drawing/2014/main" id="{884943FC-F8F5-47A2-8C6C-AD8385B0F3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0984" y="2147729"/>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82">
              <a:extLst>
                <a:ext uri="{FF2B5EF4-FFF2-40B4-BE49-F238E27FC236}">
                  <a16:creationId xmlns:a16="http://schemas.microsoft.com/office/drawing/2014/main" id="{FBD1CFD7-B550-428B-99C5-E70AE1117A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820" y="1925276"/>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83">
              <a:extLst>
                <a:ext uri="{FF2B5EF4-FFF2-40B4-BE49-F238E27FC236}">
                  <a16:creationId xmlns:a16="http://schemas.microsoft.com/office/drawing/2014/main" id="{86464553-DBB1-4FDD-A906-723DE0BFAF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1377" y="1610488"/>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84">
              <a:extLst>
                <a:ext uri="{FF2B5EF4-FFF2-40B4-BE49-F238E27FC236}">
                  <a16:creationId xmlns:a16="http://schemas.microsoft.com/office/drawing/2014/main" id="{41C1AA59-6A1E-4A61-8483-8056A09E0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2393" y="461249"/>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86">
              <a:extLst>
                <a:ext uri="{FF2B5EF4-FFF2-40B4-BE49-F238E27FC236}">
                  <a16:creationId xmlns:a16="http://schemas.microsoft.com/office/drawing/2014/main" id="{851A3E4E-2857-4A69-AEC0-79CF8C413D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6789" y="3930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89">
              <a:extLst>
                <a:ext uri="{FF2B5EF4-FFF2-40B4-BE49-F238E27FC236}">
                  <a16:creationId xmlns:a16="http://schemas.microsoft.com/office/drawing/2014/main" id="{363F6E9F-7E05-4464-BE66-BB27B4589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165" y="1398137"/>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90">
              <a:extLst>
                <a:ext uri="{FF2B5EF4-FFF2-40B4-BE49-F238E27FC236}">
                  <a16:creationId xmlns:a16="http://schemas.microsoft.com/office/drawing/2014/main" id="{CE4367E1-2C4E-4A0B-A9E2-2DC3B3BCD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65017" y="2021046"/>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5">
              <a:extLst>
                <a:ext uri="{FF2B5EF4-FFF2-40B4-BE49-F238E27FC236}">
                  <a16:creationId xmlns:a16="http://schemas.microsoft.com/office/drawing/2014/main" id="{EE215DA3-ED82-4F29-9835-DD3B5ADD4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39032" y="202351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106">
              <a:extLst>
                <a:ext uri="{FF2B5EF4-FFF2-40B4-BE49-F238E27FC236}">
                  <a16:creationId xmlns:a16="http://schemas.microsoft.com/office/drawing/2014/main" id="{449C2B94-6D2C-466B-9091-18CA59956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729" y="2612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2">
              <a:extLst>
                <a:ext uri="{FF2B5EF4-FFF2-40B4-BE49-F238E27FC236}">
                  <a16:creationId xmlns:a16="http://schemas.microsoft.com/office/drawing/2014/main" id="{9873A13E-F493-4022-9CDB-496767477D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3710" y="3240972"/>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33">
              <a:extLst>
                <a:ext uri="{FF2B5EF4-FFF2-40B4-BE49-F238E27FC236}">
                  <a16:creationId xmlns:a16="http://schemas.microsoft.com/office/drawing/2014/main" id="{631ED96D-0634-4E7F-BE08-A8ACAA0A64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623" y="433228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34">
              <a:extLst>
                <a:ext uri="{FF2B5EF4-FFF2-40B4-BE49-F238E27FC236}">
                  <a16:creationId xmlns:a16="http://schemas.microsoft.com/office/drawing/2014/main" id="{D43F1416-268F-487F-ABB4-1C62E6C68B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7553" y="532960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35">
              <a:extLst>
                <a:ext uri="{FF2B5EF4-FFF2-40B4-BE49-F238E27FC236}">
                  <a16:creationId xmlns:a16="http://schemas.microsoft.com/office/drawing/2014/main" id="{E5E99890-1E26-4DDC-8F50-128C4875B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205" y="454051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36">
              <a:extLst>
                <a:ext uri="{FF2B5EF4-FFF2-40B4-BE49-F238E27FC236}">
                  <a16:creationId xmlns:a16="http://schemas.microsoft.com/office/drawing/2014/main" id="{21D3B3BA-A1D7-450E-B002-44DFDC68F9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59914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37">
              <a:extLst>
                <a:ext uri="{FF2B5EF4-FFF2-40B4-BE49-F238E27FC236}">
                  <a16:creationId xmlns:a16="http://schemas.microsoft.com/office/drawing/2014/main" id="{666093C3-5DCC-4A45-897C-F2C5CA94AC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7108" y="3005032"/>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38">
              <a:extLst>
                <a:ext uri="{FF2B5EF4-FFF2-40B4-BE49-F238E27FC236}">
                  <a16:creationId xmlns:a16="http://schemas.microsoft.com/office/drawing/2014/main" id="{E5879CC9-6134-4E28-8170-9DD4240CC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777" y="4845128"/>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39">
              <a:extLst>
                <a:ext uri="{FF2B5EF4-FFF2-40B4-BE49-F238E27FC236}">
                  <a16:creationId xmlns:a16="http://schemas.microsoft.com/office/drawing/2014/main" id="{52B9234F-7351-4670-9340-3ABC48A30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6885" y="5086249"/>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40">
              <a:extLst>
                <a:ext uri="{FF2B5EF4-FFF2-40B4-BE49-F238E27FC236}">
                  <a16:creationId xmlns:a16="http://schemas.microsoft.com/office/drawing/2014/main" id="{3F67C8B5-D925-449D-BCA7-7517305514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849" y="2542950"/>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41">
              <a:extLst>
                <a:ext uri="{FF2B5EF4-FFF2-40B4-BE49-F238E27FC236}">
                  <a16:creationId xmlns:a16="http://schemas.microsoft.com/office/drawing/2014/main" id="{71516E84-743F-4EE4-B466-909E55FCC9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622350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42">
              <a:extLst>
                <a:ext uri="{FF2B5EF4-FFF2-40B4-BE49-F238E27FC236}">
                  <a16:creationId xmlns:a16="http://schemas.microsoft.com/office/drawing/2014/main" id="{285EE84A-B305-47FC-9896-3EAAE94F6D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3510" y="55415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44">
              <a:extLst>
                <a:ext uri="{FF2B5EF4-FFF2-40B4-BE49-F238E27FC236}">
                  <a16:creationId xmlns:a16="http://schemas.microsoft.com/office/drawing/2014/main" id="{52175DC6-FE35-414D-B1FC-53870E0F6B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7300" y="402564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45">
              <a:extLst>
                <a:ext uri="{FF2B5EF4-FFF2-40B4-BE49-F238E27FC236}">
                  <a16:creationId xmlns:a16="http://schemas.microsoft.com/office/drawing/2014/main" id="{ACD91DA3-CF45-4374-AEDA-5DA2E53EE4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5149" y="5781473"/>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46">
              <a:extLst>
                <a:ext uri="{FF2B5EF4-FFF2-40B4-BE49-F238E27FC236}">
                  <a16:creationId xmlns:a16="http://schemas.microsoft.com/office/drawing/2014/main" id="{8AAA7A16-3076-4557-9DC3-297D83248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208" y="277556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47">
              <a:extLst>
                <a:ext uri="{FF2B5EF4-FFF2-40B4-BE49-F238E27FC236}">
                  <a16:creationId xmlns:a16="http://schemas.microsoft.com/office/drawing/2014/main" id="{62AFF181-4F3A-40CE-BC79-BD8D97E0C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2353" y="3794520"/>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48">
              <a:extLst>
                <a:ext uri="{FF2B5EF4-FFF2-40B4-BE49-F238E27FC236}">
                  <a16:creationId xmlns:a16="http://schemas.microsoft.com/office/drawing/2014/main" id="{E9EE8F9C-63EF-41F7-90AC-95F093366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7610" y="3561050"/>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62">
              <a:extLst>
                <a:ext uri="{FF2B5EF4-FFF2-40B4-BE49-F238E27FC236}">
                  <a16:creationId xmlns:a16="http://schemas.microsoft.com/office/drawing/2014/main" id="{F99D5EE6-2CC4-4A54-9A07-4734713E7A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8042" y="28953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63">
              <a:extLst>
                <a:ext uri="{FF2B5EF4-FFF2-40B4-BE49-F238E27FC236}">
                  <a16:creationId xmlns:a16="http://schemas.microsoft.com/office/drawing/2014/main" id="{DC83D62C-4898-4734-893F-7FE7A2D706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9400" y="4033977"/>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64">
              <a:extLst>
                <a:ext uri="{FF2B5EF4-FFF2-40B4-BE49-F238E27FC236}">
                  <a16:creationId xmlns:a16="http://schemas.microsoft.com/office/drawing/2014/main" id="{EFA4198B-E065-405F-84E4-B0220DCEF9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351" y="2627056"/>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65">
              <a:extLst>
                <a:ext uri="{FF2B5EF4-FFF2-40B4-BE49-F238E27FC236}">
                  <a16:creationId xmlns:a16="http://schemas.microsoft.com/office/drawing/2014/main" id="{F6D1AC12-FB95-4593-BF80-DABEDD4E3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982" y="3771071"/>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66">
              <a:extLst>
                <a:ext uri="{FF2B5EF4-FFF2-40B4-BE49-F238E27FC236}">
                  <a16:creationId xmlns:a16="http://schemas.microsoft.com/office/drawing/2014/main" id="{9F41615F-3978-4890-992E-1D44D0D914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64" y="5317507"/>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67">
              <a:extLst>
                <a:ext uri="{FF2B5EF4-FFF2-40B4-BE49-F238E27FC236}">
                  <a16:creationId xmlns:a16="http://schemas.microsoft.com/office/drawing/2014/main" id="{293C0AD6-F904-4337-8CAB-2FF649834B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5944" y="4533529"/>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68">
              <a:extLst>
                <a:ext uri="{FF2B5EF4-FFF2-40B4-BE49-F238E27FC236}">
                  <a16:creationId xmlns:a16="http://schemas.microsoft.com/office/drawing/2014/main" id="{E68410D4-6ED4-4651-8543-78B0AB57A2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3332" y="3190789"/>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69">
              <a:extLst>
                <a:ext uri="{FF2B5EF4-FFF2-40B4-BE49-F238E27FC236}">
                  <a16:creationId xmlns:a16="http://schemas.microsoft.com/office/drawing/2014/main" id="{BB356FF6-7153-4AE8-904C-8535363AA8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2589" y="5599752"/>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70">
              <a:extLst>
                <a:ext uri="{FF2B5EF4-FFF2-40B4-BE49-F238E27FC236}">
                  <a16:creationId xmlns:a16="http://schemas.microsoft.com/office/drawing/2014/main" id="{D9CD9700-C2DA-4CCD-8700-D763281E4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802" y="619149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71">
              <a:extLst>
                <a:ext uri="{FF2B5EF4-FFF2-40B4-BE49-F238E27FC236}">
                  <a16:creationId xmlns:a16="http://schemas.microsoft.com/office/drawing/2014/main" id="{6CC97770-31D6-46F7-9608-9D96AEF4A1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4132" y="5079102"/>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72">
              <a:extLst>
                <a:ext uri="{FF2B5EF4-FFF2-40B4-BE49-F238E27FC236}">
                  <a16:creationId xmlns:a16="http://schemas.microsoft.com/office/drawing/2014/main" id="{1F6A0344-12D8-457F-B2C4-BF6ABC3F97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0869" y="4852243"/>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73">
              <a:extLst>
                <a:ext uri="{FF2B5EF4-FFF2-40B4-BE49-F238E27FC236}">
                  <a16:creationId xmlns:a16="http://schemas.microsoft.com/office/drawing/2014/main" id="{A659A3FC-205E-41C5-90D8-2909635C66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42" y="4352608"/>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74">
              <a:extLst>
                <a:ext uri="{FF2B5EF4-FFF2-40B4-BE49-F238E27FC236}">
                  <a16:creationId xmlns:a16="http://schemas.microsoft.com/office/drawing/2014/main" id="{EF5898F8-F274-4A71-ABC2-9727884523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694" y="5932892"/>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75">
              <a:extLst>
                <a:ext uri="{FF2B5EF4-FFF2-40B4-BE49-F238E27FC236}">
                  <a16:creationId xmlns:a16="http://schemas.microsoft.com/office/drawing/2014/main" id="{A337719B-635F-4455-A8E8-6983D9B3DE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703" y="2387288"/>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77">
              <a:extLst>
                <a:ext uri="{FF2B5EF4-FFF2-40B4-BE49-F238E27FC236}">
                  <a16:creationId xmlns:a16="http://schemas.microsoft.com/office/drawing/2014/main" id="{665D8F7B-6125-4923-82FD-4541506B66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949" y="3551571"/>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85">
              <a:extLst>
                <a:ext uri="{FF2B5EF4-FFF2-40B4-BE49-F238E27FC236}">
                  <a16:creationId xmlns:a16="http://schemas.microsoft.com/office/drawing/2014/main" id="{AEBBE398-C737-4798-92D3-68B6928A9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0208" y="637939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87">
              <a:extLst>
                <a:ext uri="{FF2B5EF4-FFF2-40B4-BE49-F238E27FC236}">
                  <a16:creationId xmlns:a16="http://schemas.microsoft.com/office/drawing/2014/main" id="{F3116C15-246C-412A-B5A8-DC7E056EC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4699" y="66336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88">
              <a:extLst>
                <a:ext uri="{FF2B5EF4-FFF2-40B4-BE49-F238E27FC236}">
                  <a16:creationId xmlns:a16="http://schemas.microsoft.com/office/drawing/2014/main" id="{F9FA8A4C-F799-47E7-85C8-4DA109A00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8248" y="5648840"/>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7" name="Table 6">
            <a:extLst>
              <a:ext uri="{FF2B5EF4-FFF2-40B4-BE49-F238E27FC236}">
                <a16:creationId xmlns:a16="http://schemas.microsoft.com/office/drawing/2014/main" id="{603B2530-14AB-3121-C625-4EEF63FA4A9A}"/>
              </a:ext>
            </a:extLst>
          </p:cNvPr>
          <p:cNvGraphicFramePr>
            <a:graphicFrameLocks noGrp="1"/>
          </p:cNvGraphicFramePr>
          <p:nvPr>
            <p:extLst>
              <p:ext uri="{D42A27DB-BD31-4B8C-83A1-F6EECF244321}">
                <p14:modId xmlns:p14="http://schemas.microsoft.com/office/powerpoint/2010/main" val="399677977"/>
              </p:ext>
            </p:extLst>
          </p:nvPr>
        </p:nvGraphicFramePr>
        <p:xfrm>
          <a:off x="6656628" y="4483511"/>
          <a:ext cx="5513787" cy="1553496"/>
        </p:xfrm>
        <a:graphic>
          <a:graphicData uri="http://schemas.openxmlformats.org/drawingml/2006/table">
            <a:tbl>
              <a:tblPr firstRow="1" firstCol="1" bandRow="1"/>
              <a:tblGrid>
                <a:gridCol w="1200538">
                  <a:extLst>
                    <a:ext uri="{9D8B030D-6E8A-4147-A177-3AD203B41FA5}">
                      <a16:colId xmlns:a16="http://schemas.microsoft.com/office/drawing/2014/main" val="3339987448"/>
                    </a:ext>
                  </a:extLst>
                </a:gridCol>
                <a:gridCol w="1674357">
                  <a:extLst>
                    <a:ext uri="{9D8B030D-6E8A-4147-A177-3AD203B41FA5}">
                      <a16:colId xmlns:a16="http://schemas.microsoft.com/office/drawing/2014/main" val="3990177025"/>
                    </a:ext>
                  </a:extLst>
                </a:gridCol>
                <a:gridCol w="2638892">
                  <a:extLst>
                    <a:ext uri="{9D8B030D-6E8A-4147-A177-3AD203B41FA5}">
                      <a16:colId xmlns:a16="http://schemas.microsoft.com/office/drawing/2014/main" val="1873600039"/>
                    </a:ext>
                  </a:extLst>
                </a:gridCol>
              </a:tblGrid>
              <a:tr h="331134">
                <a:tc>
                  <a:txBody>
                    <a:bodyPr/>
                    <a:lstStyle/>
                    <a:p>
                      <a:pPr marL="0" marR="0" algn="l">
                        <a:lnSpc>
                          <a:spcPct val="115000"/>
                        </a:lnSpc>
                        <a:spcAft>
                          <a:spcPts val="800"/>
                        </a:spcAft>
                        <a:buNone/>
                      </a:pPr>
                      <a:r>
                        <a:rPr lang="en-US" sz="1200" kern="100">
                          <a:effectLst/>
                          <a:latin typeface="Aptos" panose="020B0004020202020204" pitchFamily="34" charset="0"/>
                          <a:ea typeface="Aptos" panose="020B0004020202020204" pitchFamily="34" charset="0"/>
                          <a:cs typeface="Times New Roman" panose="02020603050405020304" pitchFamily="18" charset="0"/>
                        </a:rPr>
                        <a:t>SCRIPTURE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US" sz="1200" kern="100">
                          <a:effectLst/>
                          <a:latin typeface="Aptos" panose="020B0004020202020204" pitchFamily="34" charset="0"/>
                          <a:ea typeface="Aptos" panose="020B0004020202020204" pitchFamily="34" charset="0"/>
                          <a:cs typeface="Times New Roman" panose="02020603050405020304" pitchFamily="18" charset="0"/>
                        </a:rPr>
                        <a:t>WHO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US" sz="1200" kern="100">
                          <a:effectLst/>
                          <a:latin typeface="Aptos" panose="020B0004020202020204" pitchFamily="34" charset="0"/>
                          <a:ea typeface="Aptos" panose="020B0004020202020204" pitchFamily="34" charset="0"/>
                          <a:cs typeface="Times New Roman" panose="02020603050405020304" pitchFamily="18" charset="0"/>
                        </a:rPr>
                        <a:t>COVENANT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8805175"/>
                  </a:ext>
                </a:extLst>
              </a:tr>
              <a:tr h="611181">
                <a:tc>
                  <a:txBody>
                    <a:bodyPr/>
                    <a:lstStyle/>
                    <a:p>
                      <a:pPr marL="0" marR="0" algn="l">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Genesis 15.9-21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US" sz="1200" kern="100">
                          <a:effectLst/>
                          <a:latin typeface="Aptos" panose="020B0004020202020204" pitchFamily="34" charset="0"/>
                          <a:ea typeface="Aptos" panose="020B0004020202020204" pitchFamily="34" charset="0"/>
                          <a:cs typeface="Times New Roman" panose="02020603050405020304" pitchFamily="18" charset="0"/>
                        </a:rPr>
                        <a:t>Abram, his descendants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Land &amp; blessing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084321"/>
                  </a:ext>
                </a:extLst>
              </a:tr>
              <a:tr h="611181">
                <a:tc>
                  <a:txBody>
                    <a:bodyPr/>
                    <a:lstStyle/>
                    <a:p>
                      <a:pPr marL="0" marR="0" algn="l">
                        <a:lnSpc>
                          <a:spcPct val="115000"/>
                        </a:lnSpc>
                        <a:spcAft>
                          <a:spcPts val="800"/>
                        </a:spcAft>
                        <a:buNone/>
                      </a:pPr>
                      <a:r>
                        <a:rPr lang="en-US" sz="1200" kern="100">
                          <a:effectLst/>
                          <a:latin typeface="Aptos" panose="020B0004020202020204" pitchFamily="34" charset="0"/>
                          <a:ea typeface="Aptos" panose="020B0004020202020204" pitchFamily="34" charset="0"/>
                          <a:cs typeface="Times New Roman" panose="02020603050405020304" pitchFamily="18" charset="0"/>
                        </a:rPr>
                        <a:t>Genesis 17.1-21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US" sz="1200" kern="100">
                          <a:effectLst/>
                          <a:latin typeface="Aptos" panose="020B0004020202020204" pitchFamily="34" charset="0"/>
                          <a:ea typeface="Aptos" panose="020B0004020202020204" pitchFamily="34" charset="0"/>
                          <a:cs typeface="Times New Roman" panose="02020603050405020304" pitchFamily="18" charset="0"/>
                        </a:rPr>
                        <a:t>Abraham,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Descendants &amp; prosperity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4039480"/>
                  </a:ext>
                </a:extLst>
              </a:tr>
            </a:tbl>
          </a:graphicData>
        </a:graphic>
      </p:graphicFrame>
      <p:sp>
        <p:nvSpPr>
          <p:cNvPr id="9" name="TextBox 8">
            <a:extLst>
              <a:ext uri="{FF2B5EF4-FFF2-40B4-BE49-F238E27FC236}">
                <a16:creationId xmlns:a16="http://schemas.microsoft.com/office/drawing/2014/main" id="{C76020F4-0FB5-DFF3-93AC-8B7BA5446F5C}"/>
              </a:ext>
            </a:extLst>
          </p:cNvPr>
          <p:cNvSpPr txBox="1"/>
          <p:nvPr/>
        </p:nvSpPr>
        <p:spPr>
          <a:xfrm>
            <a:off x="6656627" y="3179246"/>
            <a:ext cx="5513786" cy="816314"/>
          </a:xfrm>
          <a:prstGeom prst="rect">
            <a:avLst/>
          </a:prstGeom>
          <a:noFill/>
        </p:spPr>
        <p:txBody>
          <a:bodyPr wrap="square" rtlCol="0">
            <a:spAutoFit/>
          </a:bodyPr>
          <a:lstStyle/>
          <a:p>
            <a:pPr marL="0" marR="0" algn="ct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narrative of Abraham</a:t>
            </a:r>
          </a:p>
          <a:p>
            <a:pPr marL="0" marR="0" algn="ct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(Lekh-</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L’kha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“Get yourself out of here”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Genesis 12-17</a:t>
            </a:r>
          </a:p>
        </p:txBody>
      </p:sp>
    </p:spTree>
    <p:extLst>
      <p:ext uri="{BB962C8B-B14F-4D97-AF65-F5344CB8AC3E}">
        <p14:creationId xmlns:p14="http://schemas.microsoft.com/office/powerpoint/2010/main" val="2199652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43E2CD-410D-B4F6-1783-003FBCC20CA9}"/>
              </a:ext>
            </a:extLst>
          </p:cNvPr>
          <p:cNvSpPr>
            <a:spLocks noGrp="1"/>
          </p:cNvSpPr>
          <p:nvPr>
            <p:ph type="title"/>
          </p:nvPr>
        </p:nvSpPr>
        <p:spPr>
          <a:xfrm>
            <a:off x="473595" y="609600"/>
            <a:ext cx="5713196" cy="979703"/>
          </a:xfrm>
        </p:spPr>
        <p:txBody>
          <a:bodyPr/>
          <a:lstStyle/>
          <a:p>
            <a:r>
              <a:rPr lang="en-US" dirty="0"/>
              <a:t>What needs to be done?</a:t>
            </a:r>
          </a:p>
        </p:txBody>
      </p:sp>
      <p:sp>
        <p:nvSpPr>
          <p:cNvPr id="6" name="Content Placeholder 5">
            <a:extLst>
              <a:ext uri="{FF2B5EF4-FFF2-40B4-BE49-F238E27FC236}">
                <a16:creationId xmlns:a16="http://schemas.microsoft.com/office/drawing/2014/main" id="{402D2518-728D-B5CD-FC45-CF5FD585A2AA}"/>
              </a:ext>
            </a:extLst>
          </p:cNvPr>
          <p:cNvSpPr>
            <a:spLocks noGrp="1"/>
          </p:cNvSpPr>
          <p:nvPr>
            <p:ph idx="1"/>
          </p:nvPr>
        </p:nvSpPr>
        <p:spPr>
          <a:xfrm>
            <a:off x="873497" y="2061882"/>
            <a:ext cx="5313294" cy="4320630"/>
          </a:xfrm>
        </p:spPr>
        <p:txBody>
          <a:bodyPr>
            <a:normAutofit/>
          </a:bodyPr>
          <a:lstStyle/>
          <a:p>
            <a:pPr>
              <a:lnSpc>
                <a:spcPct val="100000"/>
              </a:lnSpc>
            </a:pPr>
            <a:r>
              <a:rPr lang="en-US" sz="2400" dirty="0">
                <a:solidFill>
                  <a:schemeClr val="tx1"/>
                </a:solidFill>
              </a:rPr>
              <a:t>Old covenants must be broken with the enemy!</a:t>
            </a:r>
          </a:p>
          <a:p>
            <a:pPr marL="342900" indent="-342900">
              <a:lnSpc>
                <a:spcPct val="100000"/>
              </a:lnSpc>
              <a:buFont typeface="Arial" panose="020B0604020202020204" pitchFamily="34" charset="0"/>
              <a:buChar char="•"/>
            </a:pPr>
            <a:r>
              <a:rPr lang="en-US" sz="2400" b="1" dirty="0">
                <a:solidFill>
                  <a:schemeClr val="tx1"/>
                </a:solidFill>
              </a:rPr>
              <a:t>Ears: </a:t>
            </a:r>
            <a:r>
              <a:rPr lang="en-US" sz="2400" dirty="0">
                <a:solidFill>
                  <a:schemeClr val="tx1"/>
                </a:solidFill>
              </a:rPr>
              <a:t>single purpose-to hear. </a:t>
            </a:r>
            <a:r>
              <a:rPr lang="en-US" sz="2400" b="1" dirty="0">
                <a:solidFill>
                  <a:srgbClr val="00B0F0"/>
                </a:solidFill>
              </a:rPr>
              <a:t>[Psalm 95.7-9]</a:t>
            </a:r>
            <a:r>
              <a:rPr lang="en-US" sz="2400" dirty="0">
                <a:solidFill>
                  <a:schemeClr val="tx1"/>
                </a:solidFill>
              </a:rPr>
              <a:t> deaf &amp; dumb spirit </a:t>
            </a:r>
            <a:r>
              <a:rPr lang="en-US" sz="2400" b="1" dirty="0">
                <a:solidFill>
                  <a:srgbClr val="00B0F0"/>
                </a:solidFill>
              </a:rPr>
              <a:t>[Mark 9.25] </a:t>
            </a:r>
            <a:r>
              <a:rPr lang="en-US" sz="2400" dirty="0">
                <a:solidFill>
                  <a:schemeClr val="tx1"/>
                </a:solidFill>
              </a:rPr>
              <a:t>seek to make one dull of hearing &amp; unable to discern Yah’s voice leading to reprobate mind.</a:t>
            </a:r>
          </a:p>
          <a:p>
            <a:pPr marL="342900" indent="-342900">
              <a:buFont typeface="Arial" panose="020B0604020202020204" pitchFamily="34" charset="0"/>
              <a:buChar char="•"/>
            </a:pPr>
            <a:r>
              <a:rPr lang="en-US" sz="2400" b="1" dirty="0">
                <a:solidFill>
                  <a:srgbClr val="00B0F0"/>
                </a:solidFill>
              </a:rPr>
              <a:t>Mat 13.19-23, Mk 7.33-34</a:t>
            </a:r>
          </a:p>
        </p:txBody>
      </p:sp>
      <p:sp>
        <p:nvSpPr>
          <p:cNvPr id="8" name="TextBox 7">
            <a:extLst>
              <a:ext uri="{FF2B5EF4-FFF2-40B4-BE49-F238E27FC236}">
                <a16:creationId xmlns:a16="http://schemas.microsoft.com/office/drawing/2014/main" id="{8A83A560-9B7B-509F-03B2-8BA879867CA1}"/>
              </a:ext>
            </a:extLst>
          </p:cNvPr>
          <p:cNvSpPr txBox="1"/>
          <p:nvPr/>
        </p:nvSpPr>
        <p:spPr>
          <a:xfrm>
            <a:off x="6526307" y="844061"/>
            <a:ext cx="4966446" cy="5632311"/>
          </a:xfrm>
          <a:prstGeom prst="rect">
            <a:avLst/>
          </a:prstGeom>
          <a:noFill/>
        </p:spPr>
        <p:txBody>
          <a:bodyPr wrap="square" rtlCol="0">
            <a:spAutoFit/>
          </a:bodyPr>
          <a:lstStyle/>
          <a:p>
            <a:r>
              <a:rPr lang="en-US" sz="2400" dirty="0"/>
              <a:t>Ruach, my ears were meant to be instruments to hear Your voice.  I ask that You reveal to me the things that are blocking me from hearing You.</a:t>
            </a:r>
          </a:p>
          <a:p>
            <a:r>
              <a:rPr lang="en-US" sz="2400" dirty="0"/>
              <a:t>Father, I repent of _________. I renounce any involvement in this activity an sever any curse attached to it now in Yeshua’s Name.  I declare my ears open to hear Your voice, open to receive new revelation, open to hear Your plans and purposes.  I release the voice of the Lord over my ears in Yeshua’s Name</a:t>
            </a:r>
          </a:p>
        </p:txBody>
      </p:sp>
    </p:spTree>
    <p:extLst>
      <p:ext uri="{BB962C8B-B14F-4D97-AF65-F5344CB8AC3E}">
        <p14:creationId xmlns:p14="http://schemas.microsoft.com/office/powerpoint/2010/main" val="162354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2"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8"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70" name="Rectangle 69">
            <a:extLst>
              <a:ext uri="{FF2B5EF4-FFF2-40B4-BE49-F238E27FC236}">
                <a16:creationId xmlns:a16="http://schemas.microsoft.com/office/drawing/2014/main" id="{58789E63-C78D-4210-8A38-DD6FB3B6B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id="{E9738BD6-DD8A-86D0-1435-0BC0AB171303}"/>
              </a:ext>
            </a:extLst>
          </p:cNvPr>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r="444"/>
          <a:stretch/>
        </p:blipFill>
        <p:spPr>
          <a:xfrm>
            <a:off x="20" y="10"/>
            <a:ext cx="12191980" cy="6857990"/>
          </a:xfrm>
          <a:prstGeom prst="rect">
            <a:avLst/>
          </a:prstGeom>
        </p:spPr>
      </p:pic>
      <p:sp>
        <p:nvSpPr>
          <p:cNvPr id="72" name="Rectangle 71">
            <a:extLst>
              <a:ext uri="{FF2B5EF4-FFF2-40B4-BE49-F238E27FC236}">
                <a16:creationId xmlns:a16="http://schemas.microsoft.com/office/drawing/2014/main" id="{933BD51B-53C3-4AA2-8BD3-AFDF9E98BA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57941" y="-1157556"/>
            <a:ext cx="6858000" cy="9173882"/>
          </a:xfrm>
          <a:prstGeom prst="rect">
            <a:avLst/>
          </a:prstGeom>
          <a:gradFill>
            <a:gsLst>
              <a:gs pos="71000">
                <a:srgbClr val="000000">
                  <a:alpha val="0"/>
                </a:srgbClr>
              </a:gs>
              <a:gs pos="0">
                <a:schemeClr val="tx1"/>
              </a:gs>
              <a:gs pos="0">
                <a:srgbClr val="000000">
                  <a:alpha val="4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0034E89-1952-5288-08A0-70A4A73BE39E}"/>
              </a:ext>
            </a:extLst>
          </p:cNvPr>
          <p:cNvSpPr>
            <a:spLocks noGrp="1"/>
          </p:cNvSpPr>
          <p:nvPr>
            <p:ph type="ctrTitle"/>
          </p:nvPr>
        </p:nvSpPr>
        <p:spPr>
          <a:xfrm>
            <a:off x="2105654" y="2909573"/>
            <a:ext cx="7753235" cy="3472554"/>
          </a:xfrm>
        </p:spPr>
        <p:txBody>
          <a:bodyPr vert="horz" lIns="91440" tIns="45720" rIns="91440" bIns="45720" rtlCol="0" anchor="b">
            <a:normAutofit/>
          </a:bodyPr>
          <a:lstStyle/>
          <a:p>
            <a:pPr algn="ctr"/>
            <a:r>
              <a:rPr lang="en-US" sz="5400" dirty="0">
                <a:solidFill>
                  <a:srgbClr val="FFFFFF"/>
                </a:solidFill>
              </a:rPr>
              <a:t>The power of Yah’s Word</a:t>
            </a:r>
            <a:br>
              <a:rPr lang="en-US" sz="5400" dirty="0">
                <a:solidFill>
                  <a:srgbClr val="FFFFFF"/>
                </a:solidFill>
              </a:rPr>
            </a:br>
            <a:r>
              <a:rPr lang="en-US" sz="5400" dirty="0">
                <a:solidFill>
                  <a:srgbClr val="FFFFFF"/>
                </a:solidFill>
              </a:rPr>
              <a:t>“Covenant”</a:t>
            </a:r>
          </a:p>
        </p:txBody>
      </p:sp>
      <p:sp>
        <p:nvSpPr>
          <p:cNvPr id="2" name="Date Placeholder 1">
            <a:extLst>
              <a:ext uri="{FF2B5EF4-FFF2-40B4-BE49-F238E27FC236}">
                <a16:creationId xmlns:a16="http://schemas.microsoft.com/office/drawing/2014/main" id="{FDEFB9C7-4F4E-2018-4990-883919E55EB7}"/>
              </a:ext>
            </a:extLst>
          </p:cNvPr>
          <p:cNvSpPr>
            <a:spLocks noGrp="1"/>
          </p:cNvSpPr>
          <p:nvPr>
            <p:ph type="dt" sz="half" idx="10"/>
          </p:nvPr>
        </p:nvSpPr>
        <p:spPr>
          <a:xfrm>
            <a:off x="173736" y="6382512"/>
            <a:ext cx="2845901" cy="365125"/>
          </a:xfrm>
        </p:spPr>
        <p:txBody>
          <a:bodyPr vert="horz" lIns="91440" tIns="45720" rIns="91440" bIns="45720" rtlCol="0" anchor="ctr">
            <a:normAutofit/>
          </a:bodyPr>
          <a:lstStyle/>
          <a:p>
            <a:pPr>
              <a:spcAft>
                <a:spcPts val="600"/>
              </a:spcAft>
            </a:pPr>
            <a:r>
              <a:rPr lang="en-US">
                <a:solidFill>
                  <a:srgbClr val="FFFFFF"/>
                </a:solidFill>
              </a:rPr>
              <a:t>20XX</a:t>
            </a:r>
          </a:p>
        </p:txBody>
      </p:sp>
      <p:grpSp>
        <p:nvGrpSpPr>
          <p:cNvPr id="74" name="Group 73">
            <a:extLst>
              <a:ext uri="{FF2B5EF4-FFF2-40B4-BE49-F238E27FC236}">
                <a16:creationId xmlns:a16="http://schemas.microsoft.com/office/drawing/2014/main" id="{C94FD3EC-1310-4AD0-9781-ECB252862C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rgbClr val="FFFFFF"/>
          </a:solidFill>
        </p:grpSpPr>
        <p:sp>
          <p:nvSpPr>
            <p:cNvPr id="75" name="Freeform 10">
              <a:extLst>
                <a:ext uri="{FF2B5EF4-FFF2-40B4-BE49-F238E27FC236}">
                  <a16:creationId xmlns:a16="http://schemas.microsoft.com/office/drawing/2014/main" id="{672A918A-85C5-4B31-8998-25857DAB5E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6" name="Freeform 15">
              <a:extLst>
                <a:ext uri="{FF2B5EF4-FFF2-40B4-BE49-F238E27FC236}">
                  <a16:creationId xmlns:a16="http://schemas.microsoft.com/office/drawing/2014/main" id="{E0815E64-1D86-4D7E-8CE3-57F2E67B7B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 name="Freeform 18">
              <a:extLst>
                <a:ext uri="{FF2B5EF4-FFF2-40B4-BE49-F238E27FC236}">
                  <a16:creationId xmlns:a16="http://schemas.microsoft.com/office/drawing/2014/main" id="{497B2EDF-E079-4AC9-8201-79F55E655C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8" name="Freeform 22">
              <a:extLst>
                <a:ext uri="{FF2B5EF4-FFF2-40B4-BE49-F238E27FC236}">
                  <a16:creationId xmlns:a16="http://schemas.microsoft.com/office/drawing/2014/main" id="{23833C89-2511-479D-BC7D-43F4661DC9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9" name="Freeform 8">
              <a:extLst>
                <a:ext uri="{FF2B5EF4-FFF2-40B4-BE49-F238E27FC236}">
                  <a16:creationId xmlns:a16="http://schemas.microsoft.com/office/drawing/2014/main" id="{134D3974-8C13-4CDE-B973-7120BB8074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0" name="Freeform 19">
              <a:extLst>
                <a:ext uri="{FF2B5EF4-FFF2-40B4-BE49-F238E27FC236}">
                  <a16:creationId xmlns:a16="http://schemas.microsoft.com/office/drawing/2014/main" id="{5BF1FC02-08FF-4338-9BB7-15FA81B926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1" name="Freeform 20">
              <a:extLst>
                <a:ext uri="{FF2B5EF4-FFF2-40B4-BE49-F238E27FC236}">
                  <a16:creationId xmlns:a16="http://schemas.microsoft.com/office/drawing/2014/main" id="{F56F9F25-5C9C-4CA3-A914-FC497872EC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2" name="Freeform 23">
              <a:extLst>
                <a:ext uri="{FF2B5EF4-FFF2-40B4-BE49-F238E27FC236}">
                  <a16:creationId xmlns:a16="http://schemas.microsoft.com/office/drawing/2014/main" id="{E656ABC3-F068-4B85-8661-0EC5E9C89B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3" name="Freeform 26">
              <a:extLst>
                <a:ext uri="{FF2B5EF4-FFF2-40B4-BE49-F238E27FC236}">
                  <a16:creationId xmlns:a16="http://schemas.microsoft.com/office/drawing/2014/main" id="{535711AB-6053-4A1F-B963-9A991231C4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4" name="Freeform 27">
              <a:extLst>
                <a:ext uri="{FF2B5EF4-FFF2-40B4-BE49-F238E27FC236}">
                  <a16:creationId xmlns:a16="http://schemas.microsoft.com/office/drawing/2014/main" id="{99484A9E-C9E7-48E3-835C-CA00039A94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5" name="Freeform 28">
              <a:extLst>
                <a:ext uri="{FF2B5EF4-FFF2-40B4-BE49-F238E27FC236}">
                  <a16:creationId xmlns:a16="http://schemas.microsoft.com/office/drawing/2014/main" id="{30E00243-C6C1-4AFB-9954-AC9C0837AB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 name="Freeform 30">
              <a:extLst>
                <a:ext uri="{FF2B5EF4-FFF2-40B4-BE49-F238E27FC236}">
                  <a16:creationId xmlns:a16="http://schemas.microsoft.com/office/drawing/2014/main" id="{47B00545-0508-41CF-9169-37CB97E08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 name="Freeform 43">
              <a:extLst>
                <a:ext uri="{FF2B5EF4-FFF2-40B4-BE49-F238E27FC236}">
                  <a16:creationId xmlns:a16="http://schemas.microsoft.com/office/drawing/2014/main" id="{884EDA62-CEFA-447C-A731-3A1FC949F5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 name="Freeform 51">
              <a:extLst>
                <a:ext uri="{FF2B5EF4-FFF2-40B4-BE49-F238E27FC236}">
                  <a16:creationId xmlns:a16="http://schemas.microsoft.com/office/drawing/2014/main" id="{3C095E3E-AA61-45A1-B7D8-48F0E675A0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9" name="Freeform 52">
              <a:extLst>
                <a:ext uri="{FF2B5EF4-FFF2-40B4-BE49-F238E27FC236}">
                  <a16:creationId xmlns:a16="http://schemas.microsoft.com/office/drawing/2014/main" id="{E942C193-F3C5-4954-AD2C-EC2CD1AE72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 name="Freeform 53">
              <a:extLst>
                <a:ext uri="{FF2B5EF4-FFF2-40B4-BE49-F238E27FC236}">
                  <a16:creationId xmlns:a16="http://schemas.microsoft.com/office/drawing/2014/main" id="{BDABF981-DD5E-4501-8BDA-03AA48E36C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1" name="Freeform 54">
              <a:extLst>
                <a:ext uri="{FF2B5EF4-FFF2-40B4-BE49-F238E27FC236}">
                  <a16:creationId xmlns:a16="http://schemas.microsoft.com/office/drawing/2014/main" id="{F9D003FB-F58B-4C20-87E7-6FB1422CC2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2" name="Freeform 55">
              <a:extLst>
                <a:ext uri="{FF2B5EF4-FFF2-40B4-BE49-F238E27FC236}">
                  <a16:creationId xmlns:a16="http://schemas.microsoft.com/office/drawing/2014/main" id="{D41B2545-F038-4CE0-B931-285F086D97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 name="Freeform 56">
              <a:extLst>
                <a:ext uri="{FF2B5EF4-FFF2-40B4-BE49-F238E27FC236}">
                  <a16:creationId xmlns:a16="http://schemas.microsoft.com/office/drawing/2014/main" id="{9B64122A-3C88-4240-8766-D84EF1F12B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 name="Freeform 57">
              <a:extLst>
                <a:ext uri="{FF2B5EF4-FFF2-40B4-BE49-F238E27FC236}">
                  <a16:creationId xmlns:a16="http://schemas.microsoft.com/office/drawing/2014/main" id="{CE208694-203A-403C-AE2F-D2E2894050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5" name="Freeform 59">
              <a:extLst>
                <a:ext uri="{FF2B5EF4-FFF2-40B4-BE49-F238E27FC236}">
                  <a16:creationId xmlns:a16="http://schemas.microsoft.com/office/drawing/2014/main" id="{212458A7-EAC6-4F24-80BD-77B41054B3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 name="Freeform 60">
              <a:extLst>
                <a:ext uri="{FF2B5EF4-FFF2-40B4-BE49-F238E27FC236}">
                  <a16:creationId xmlns:a16="http://schemas.microsoft.com/office/drawing/2014/main" id="{229A706A-FB43-4854-B0B0-7F09945770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7" name="Freeform 61">
              <a:extLst>
                <a:ext uri="{FF2B5EF4-FFF2-40B4-BE49-F238E27FC236}">
                  <a16:creationId xmlns:a16="http://schemas.microsoft.com/office/drawing/2014/main" id="{476F59BD-B421-4186-BBD7-39A00744FB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8" name="Freeform 5">
              <a:extLst>
                <a:ext uri="{FF2B5EF4-FFF2-40B4-BE49-F238E27FC236}">
                  <a16:creationId xmlns:a16="http://schemas.microsoft.com/office/drawing/2014/main" id="{D27B3750-2ECF-4CC9-B08C-9E5F550635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9" name="Freeform 6">
              <a:extLst>
                <a:ext uri="{FF2B5EF4-FFF2-40B4-BE49-F238E27FC236}">
                  <a16:creationId xmlns:a16="http://schemas.microsoft.com/office/drawing/2014/main" id="{096E7AD1-BF5B-4298-9E32-A47CB010FA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 name="Freeform 7">
              <a:extLst>
                <a:ext uri="{FF2B5EF4-FFF2-40B4-BE49-F238E27FC236}">
                  <a16:creationId xmlns:a16="http://schemas.microsoft.com/office/drawing/2014/main" id="{5C2E7B82-DC9D-43AD-BA1E-3759FE4AA0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1" name="Freeform 8">
              <a:extLst>
                <a:ext uri="{FF2B5EF4-FFF2-40B4-BE49-F238E27FC236}">
                  <a16:creationId xmlns:a16="http://schemas.microsoft.com/office/drawing/2014/main" id="{BCDC8C86-4A99-41A4-9DC0-08145CE035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2" name="Freeform 9">
              <a:extLst>
                <a:ext uri="{FF2B5EF4-FFF2-40B4-BE49-F238E27FC236}">
                  <a16:creationId xmlns:a16="http://schemas.microsoft.com/office/drawing/2014/main" id="{C8785DE7-3737-4E27-BE2F-0DBFD301D1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 name="Freeform 11">
              <a:extLst>
                <a:ext uri="{FF2B5EF4-FFF2-40B4-BE49-F238E27FC236}">
                  <a16:creationId xmlns:a16="http://schemas.microsoft.com/office/drawing/2014/main" id="{C28B40AF-5DD3-4A7F-91AB-F49D46E2EA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 name="Freeform 12">
              <a:extLst>
                <a:ext uri="{FF2B5EF4-FFF2-40B4-BE49-F238E27FC236}">
                  <a16:creationId xmlns:a16="http://schemas.microsoft.com/office/drawing/2014/main" id="{7411F1BC-34F9-470E-87B5-B3986C27F5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 name="Freeform 13">
              <a:extLst>
                <a:ext uri="{FF2B5EF4-FFF2-40B4-BE49-F238E27FC236}">
                  <a16:creationId xmlns:a16="http://schemas.microsoft.com/office/drawing/2014/main" id="{6AC0F0C8-6D0F-4644-9C89-D6EF4771C5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 name="Freeform 14">
              <a:extLst>
                <a:ext uri="{FF2B5EF4-FFF2-40B4-BE49-F238E27FC236}">
                  <a16:creationId xmlns:a16="http://schemas.microsoft.com/office/drawing/2014/main" id="{01D69BD9-5C87-44C7-9112-9A4D5F08D2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 name="Freeform 16">
              <a:extLst>
                <a:ext uri="{FF2B5EF4-FFF2-40B4-BE49-F238E27FC236}">
                  <a16:creationId xmlns:a16="http://schemas.microsoft.com/office/drawing/2014/main" id="{67ECDACB-4E98-478E-959E-285DA9641C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 name="Freeform 17">
              <a:extLst>
                <a:ext uri="{FF2B5EF4-FFF2-40B4-BE49-F238E27FC236}">
                  <a16:creationId xmlns:a16="http://schemas.microsoft.com/office/drawing/2014/main" id="{BAA10AA6-CC20-48EF-932E-6E1A686B5A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 name="Freeform 21">
              <a:extLst>
                <a:ext uri="{FF2B5EF4-FFF2-40B4-BE49-F238E27FC236}">
                  <a16:creationId xmlns:a16="http://schemas.microsoft.com/office/drawing/2014/main" id="{1BE77E80-C10D-4958-BB7D-C901F9401B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0" name="Freeform 25">
              <a:extLst>
                <a:ext uri="{FF2B5EF4-FFF2-40B4-BE49-F238E27FC236}">
                  <a16:creationId xmlns:a16="http://schemas.microsoft.com/office/drawing/2014/main" id="{4202FCC8-1E30-478E-BD2D-2531BE2D94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1" name="Freeform 29">
              <a:extLst>
                <a:ext uri="{FF2B5EF4-FFF2-40B4-BE49-F238E27FC236}">
                  <a16:creationId xmlns:a16="http://schemas.microsoft.com/office/drawing/2014/main" id="{89277949-55D2-4CEB-BD97-066C2B1E37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 name="Freeform 31">
              <a:extLst>
                <a:ext uri="{FF2B5EF4-FFF2-40B4-BE49-F238E27FC236}">
                  <a16:creationId xmlns:a16="http://schemas.microsoft.com/office/drawing/2014/main" id="{B8EF2C08-9DA7-46E2-ADC8-1A2D271D1B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 name="Freeform 32">
              <a:extLst>
                <a:ext uri="{FF2B5EF4-FFF2-40B4-BE49-F238E27FC236}">
                  <a16:creationId xmlns:a16="http://schemas.microsoft.com/office/drawing/2014/main" id="{DD0041CF-27BC-41BA-AA0E-8D0BC8C51D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 name="Freeform 33">
              <a:extLst>
                <a:ext uri="{FF2B5EF4-FFF2-40B4-BE49-F238E27FC236}">
                  <a16:creationId xmlns:a16="http://schemas.microsoft.com/office/drawing/2014/main" id="{0A68EB76-B31F-4A68-A511-E9FA4DBAC9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 name="Freeform 34">
              <a:extLst>
                <a:ext uri="{FF2B5EF4-FFF2-40B4-BE49-F238E27FC236}">
                  <a16:creationId xmlns:a16="http://schemas.microsoft.com/office/drawing/2014/main" id="{810ECAA2-F5A4-4CCB-9E69-D7B7B340F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 name="Freeform 35">
              <a:extLst>
                <a:ext uri="{FF2B5EF4-FFF2-40B4-BE49-F238E27FC236}">
                  <a16:creationId xmlns:a16="http://schemas.microsoft.com/office/drawing/2014/main" id="{BFB1BDBB-BEE0-4E9D-9DA1-1050B31A24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 name="Freeform 36">
              <a:extLst>
                <a:ext uri="{FF2B5EF4-FFF2-40B4-BE49-F238E27FC236}">
                  <a16:creationId xmlns:a16="http://schemas.microsoft.com/office/drawing/2014/main" id="{93C7B171-B419-495C-8784-E5A33A269C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 name="Freeform 37">
              <a:extLst>
                <a:ext uri="{FF2B5EF4-FFF2-40B4-BE49-F238E27FC236}">
                  <a16:creationId xmlns:a16="http://schemas.microsoft.com/office/drawing/2014/main" id="{54ED346F-C89B-431F-929F-F60448592D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9" name="Freeform 38">
              <a:extLst>
                <a:ext uri="{FF2B5EF4-FFF2-40B4-BE49-F238E27FC236}">
                  <a16:creationId xmlns:a16="http://schemas.microsoft.com/office/drawing/2014/main" id="{87138F5F-ADD8-43EA-8619-D8E063A489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0" name="Freeform 39">
              <a:extLst>
                <a:ext uri="{FF2B5EF4-FFF2-40B4-BE49-F238E27FC236}">
                  <a16:creationId xmlns:a16="http://schemas.microsoft.com/office/drawing/2014/main" id="{92558A0E-070A-473C-A191-5F1F842E2B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1" name="Freeform 40">
              <a:extLst>
                <a:ext uri="{FF2B5EF4-FFF2-40B4-BE49-F238E27FC236}">
                  <a16:creationId xmlns:a16="http://schemas.microsoft.com/office/drawing/2014/main" id="{EC669C1C-F151-44FF-93F6-80E169BAE9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2" name="Freeform 41">
              <a:extLst>
                <a:ext uri="{FF2B5EF4-FFF2-40B4-BE49-F238E27FC236}">
                  <a16:creationId xmlns:a16="http://schemas.microsoft.com/office/drawing/2014/main" id="{A7C8559F-5893-4FF6-A95F-5B6E188EFB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3" name="Freeform 42">
              <a:extLst>
                <a:ext uri="{FF2B5EF4-FFF2-40B4-BE49-F238E27FC236}">
                  <a16:creationId xmlns:a16="http://schemas.microsoft.com/office/drawing/2014/main" id="{896641C3-B861-454E-A910-4A555C0EB1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4" name="Freeform 44">
              <a:extLst>
                <a:ext uri="{FF2B5EF4-FFF2-40B4-BE49-F238E27FC236}">
                  <a16:creationId xmlns:a16="http://schemas.microsoft.com/office/drawing/2014/main" id="{19F6709B-959B-414E-808B-32E9765C5A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5" name="Freeform 45">
              <a:extLst>
                <a:ext uri="{FF2B5EF4-FFF2-40B4-BE49-F238E27FC236}">
                  <a16:creationId xmlns:a16="http://schemas.microsoft.com/office/drawing/2014/main" id="{CA9F93DC-C844-4B5E-AFC8-B2D0F1B5A4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6" name="Freeform 46">
              <a:extLst>
                <a:ext uri="{FF2B5EF4-FFF2-40B4-BE49-F238E27FC236}">
                  <a16:creationId xmlns:a16="http://schemas.microsoft.com/office/drawing/2014/main" id="{6126A395-7043-45D5-9BC7-F3920A8749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7" name="Freeform 47">
              <a:extLst>
                <a:ext uri="{FF2B5EF4-FFF2-40B4-BE49-F238E27FC236}">
                  <a16:creationId xmlns:a16="http://schemas.microsoft.com/office/drawing/2014/main" id="{B31760B7-7420-4FE1-A1D9-9252F344F9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8" name="Freeform 48">
              <a:extLst>
                <a:ext uri="{FF2B5EF4-FFF2-40B4-BE49-F238E27FC236}">
                  <a16:creationId xmlns:a16="http://schemas.microsoft.com/office/drawing/2014/main" id="{ECCD080B-6241-42FB-BB45-9BAB645427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9" name="Freeform 49">
              <a:extLst>
                <a:ext uri="{FF2B5EF4-FFF2-40B4-BE49-F238E27FC236}">
                  <a16:creationId xmlns:a16="http://schemas.microsoft.com/office/drawing/2014/main" id="{7130F0B8-37E5-4D73-B6D0-07AEF67936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0" name="Freeform 8">
              <a:extLst>
                <a:ext uri="{FF2B5EF4-FFF2-40B4-BE49-F238E27FC236}">
                  <a16:creationId xmlns:a16="http://schemas.microsoft.com/office/drawing/2014/main" id="{2283A536-3B42-4705-8BD6-F059FCED1B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1" name="Freeform 106">
              <a:extLst>
                <a:ext uri="{FF2B5EF4-FFF2-40B4-BE49-F238E27FC236}">
                  <a16:creationId xmlns:a16="http://schemas.microsoft.com/office/drawing/2014/main" id="{F0B7EC11-47EC-4CDE-BC72-A3777D6B7C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058085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8E7BA-BD5F-0FCE-3ED4-C069C769876B}"/>
              </a:ext>
            </a:extLst>
          </p:cNvPr>
          <p:cNvSpPr>
            <a:spLocks noGrp="1"/>
          </p:cNvSpPr>
          <p:nvPr>
            <p:ph type="title"/>
          </p:nvPr>
        </p:nvSpPr>
        <p:spPr/>
        <p:txBody>
          <a:bodyPr/>
          <a:lstStyle/>
          <a:p>
            <a:r>
              <a:rPr lang="en-US" dirty="0">
                <a:latin typeface="+mn-lt"/>
              </a:rPr>
              <a:t>Why should we study Yah’s covenants</a:t>
            </a:r>
          </a:p>
        </p:txBody>
      </p:sp>
      <p:sp>
        <p:nvSpPr>
          <p:cNvPr id="3" name="Content Placeholder 2">
            <a:extLst>
              <a:ext uri="{FF2B5EF4-FFF2-40B4-BE49-F238E27FC236}">
                <a16:creationId xmlns:a16="http://schemas.microsoft.com/office/drawing/2014/main" id="{D8D5C926-FA61-1759-2487-2C8A85D5AE25}"/>
              </a:ext>
            </a:extLst>
          </p:cNvPr>
          <p:cNvSpPr>
            <a:spLocks noGrp="1"/>
          </p:cNvSpPr>
          <p:nvPr>
            <p:ph sz="half" idx="1"/>
          </p:nvPr>
        </p:nvSpPr>
        <p:spPr>
          <a:xfrm>
            <a:off x="743578" y="1825625"/>
            <a:ext cx="5010327" cy="4351338"/>
          </a:xfrm>
        </p:spPr>
        <p:txBody>
          <a:bodyPr>
            <a:normAutofit/>
          </a:bodyPr>
          <a:lstStyle/>
          <a:p>
            <a:pPr marL="285750" indent="-285750">
              <a:lnSpc>
                <a:spcPct val="100000"/>
              </a:lnSpc>
              <a:buSzPct val="160000"/>
              <a:buFont typeface="Arial" panose="020B0604020202020204" pitchFamily="34" charset="0"/>
              <a:buChar char="•"/>
            </a:pPr>
            <a:r>
              <a:rPr lang="en-US" sz="2500" spc="-150" dirty="0"/>
              <a:t>They are the key </a:t>
            </a:r>
            <a:r>
              <a:rPr lang="en-US" sz="2500" spc="-150"/>
              <a:t>to Yah’s </a:t>
            </a:r>
            <a:r>
              <a:rPr lang="en-US" sz="2500" spc="-150" dirty="0"/>
              <a:t>redemption plan. To restore humanity to its divine calling.</a:t>
            </a:r>
          </a:p>
          <a:p>
            <a:pPr marL="285750" indent="-285750">
              <a:lnSpc>
                <a:spcPct val="100000"/>
              </a:lnSpc>
              <a:buSzPct val="160000"/>
              <a:buFont typeface="Arial" panose="020B0604020202020204" pitchFamily="34" charset="0"/>
              <a:buChar char="•"/>
            </a:pPr>
            <a:r>
              <a:rPr lang="en-US" sz="2500" spc="-150" dirty="0"/>
              <a:t>Broadens our understanding of Yah’s character</a:t>
            </a:r>
          </a:p>
          <a:p>
            <a:pPr marL="285750" indent="-285750">
              <a:lnSpc>
                <a:spcPct val="100000"/>
              </a:lnSpc>
              <a:buSzPct val="160000"/>
              <a:buFont typeface="Arial" panose="020B0604020202020204" pitchFamily="34" charset="0"/>
              <a:buChar char="•"/>
            </a:pPr>
            <a:r>
              <a:rPr lang="en-US" sz="2500" spc="-150" dirty="0"/>
              <a:t>Establishes our beliefs, strengthens us in preparation from Eternal life.</a:t>
            </a:r>
          </a:p>
          <a:p>
            <a:pPr marL="285750" indent="-285750">
              <a:lnSpc>
                <a:spcPct val="100000"/>
              </a:lnSpc>
              <a:buSzPct val="160000"/>
              <a:buFont typeface="Arial" panose="020B0604020202020204" pitchFamily="34" charset="0"/>
              <a:buChar char="•"/>
            </a:pPr>
            <a:r>
              <a:rPr lang="en-US" sz="2500" spc="-150" dirty="0"/>
              <a:t>Allows us to move from  chaos to His order </a:t>
            </a:r>
            <a:r>
              <a:rPr lang="en-US" sz="2500" i="1" spc="-150" dirty="0"/>
              <a:t>(The framework which He uses is Israel)</a:t>
            </a:r>
          </a:p>
          <a:p>
            <a:pPr marL="285750" indent="-285750">
              <a:lnSpc>
                <a:spcPct val="100000"/>
              </a:lnSpc>
              <a:buSzPct val="160000"/>
              <a:buFont typeface="Arial" panose="020B0604020202020204" pitchFamily="34" charset="0"/>
              <a:buChar char="•"/>
            </a:pPr>
            <a:endParaRPr lang="en-US" sz="2500" i="1" spc="-150" dirty="0"/>
          </a:p>
        </p:txBody>
      </p:sp>
      <p:sp>
        <p:nvSpPr>
          <p:cNvPr id="5" name="Content Placeholder 4">
            <a:extLst>
              <a:ext uri="{FF2B5EF4-FFF2-40B4-BE49-F238E27FC236}">
                <a16:creationId xmlns:a16="http://schemas.microsoft.com/office/drawing/2014/main" id="{2B5F9754-0E15-094A-EDFD-C9B23E4BFE60}"/>
              </a:ext>
            </a:extLst>
          </p:cNvPr>
          <p:cNvSpPr>
            <a:spLocks noGrp="1"/>
          </p:cNvSpPr>
          <p:nvPr>
            <p:ph sz="half" idx="2"/>
          </p:nvPr>
        </p:nvSpPr>
        <p:spPr>
          <a:xfrm>
            <a:off x="6561574" y="1825625"/>
            <a:ext cx="4142286" cy="4351338"/>
          </a:xfrm>
        </p:spPr>
        <p:txBody>
          <a:bodyPr>
            <a:normAutofit/>
          </a:bodyPr>
          <a:lstStyle/>
          <a:p>
            <a:pPr marL="0" indent="0" algn="ctr">
              <a:lnSpc>
                <a:spcPct val="100000"/>
              </a:lnSpc>
              <a:buNone/>
            </a:pPr>
            <a:r>
              <a:rPr lang="en-US" sz="2400" dirty="0">
                <a:solidFill>
                  <a:schemeClr val="tx1"/>
                </a:solidFill>
              </a:rPr>
              <a:t>3 Types of Covenants</a:t>
            </a:r>
          </a:p>
          <a:p>
            <a:pPr>
              <a:lnSpc>
                <a:spcPct val="100000"/>
              </a:lnSpc>
            </a:pPr>
            <a:r>
              <a:rPr lang="en-US" sz="2400" b="1" dirty="0"/>
              <a:t>Unconditional: </a:t>
            </a:r>
            <a:r>
              <a:rPr lang="en-US" sz="2400" dirty="0"/>
              <a:t>given by Yah, eternal promise does not require certain behavior</a:t>
            </a:r>
          </a:p>
          <a:p>
            <a:pPr>
              <a:lnSpc>
                <a:spcPct val="100000"/>
              </a:lnSpc>
            </a:pPr>
            <a:r>
              <a:rPr lang="en-US" sz="2400" b="1" dirty="0"/>
              <a:t>Conditional: </a:t>
            </a:r>
            <a:r>
              <a:rPr lang="en-US" sz="2400" dirty="0"/>
              <a:t>require each person to do something or it become invalid</a:t>
            </a:r>
          </a:p>
          <a:p>
            <a:pPr>
              <a:lnSpc>
                <a:spcPct val="100000"/>
              </a:lnSpc>
            </a:pPr>
            <a:r>
              <a:rPr lang="en-US" sz="2400" b="1" dirty="0"/>
              <a:t>Reinforced: </a:t>
            </a:r>
            <a:r>
              <a:rPr lang="en-US" sz="2400" dirty="0"/>
              <a:t>connects to previous</a:t>
            </a:r>
          </a:p>
        </p:txBody>
      </p:sp>
      <p:sp>
        <p:nvSpPr>
          <p:cNvPr id="4" name="Date Placeholder 3">
            <a:extLst>
              <a:ext uri="{FF2B5EF4-FFF2-40B4-BE49-F238E27FC236}">
                <a16:creationId xmlns:a16="http://schemas.microsoft.com/office/drawing/2014/main" id="{A667F826-4F2C-52A1-9751-3302B5B7B8B7}"/>
              </a:ext>
            </a:extLst>
          </p:cNvPr>
          <p:cNvSpPr>
            <a:spLocks noGrp="1"/>
          </p:cNvSpPr>
          <p:nvPr>
            <p:ph type="dt" sz="half" idx="10"/>
          </p:nvPr>
        </p:nvSpPr>
        <p:spPr/>
        <p:txBody>
          <a:bodyPr/>
          <a:lstStyle/>
          <a:p>
            <a:r>
              <a:rPr lang="en-US"/>
              <a:t>20XX</a:t>
            </a:r>
            <a:endParaRPr lang="en-US" dirty="0"/>
          </a:p>
        </p:txBody>
      </p:sp>
    </p:spTree>
    <p:extLst>
      <p:ext uri="{BB962C8B-B14F-4D97-AF65-F5344CB8AC3E}">
        <p14:creationId xmlns:p14="http://schemas.microsoft.com/office/powerpoint/2010/main" val="3154297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C552B-250B-C5A1-F952-1EADADB64EF2}"/>
              </a:ext>
            </a:extLst>
          </p:cNvPr>
          <p:cNvSpPr>
            <a:spLocks noGrp="1"/>
          </p:cNvSpPr>
          <p:nvPr>
            <p:ph type="title"/>
          </p:nvPr>
        </p:nvSpPr>
        <p:spPr>
          <a:xfrm>
            <a:off x="1069849" y="502920"/>
            <a:ext cx="4084042" cy="1325563"/>
          </a:xfrm>
        </p:spPr>
        <p:txBody>
          <a:bodyPr/>
          <a:lstStyle/>
          <a:p>
            <a:r>
              <a:rPr lang="en-US" dirty="0"/>
              <a:t>Grafted in </a:t>
            </a:r>
          </a:p>
        </p:txBody>
      </p:sp>
      <p:sp>
        <p:nvSpPr>
          <p:cNvPr id="3" name="Content Placeholder 2">
            <a:extLst>
              <a:ext uri="{FF2B5EF4-FFF2-40B4-BE49-F238E27FC236}">
                <a16:creationId xmlns:a16="http://schemas.microsoft.com/office/drawing/2014/main" id="{255EAF3D-8A90-2FBC-680A-AED48A4946FF}"/>
              </a:ext>
            </a:extLst>
          </p:cNvPr>
          <p:cNvSpPr>
            <a:spLocks noGrp="1"/>
          </p:cNvSpPr>
          <p:nvPr>
            <p:ph sz="half" idx="1"/>
          </p:nvPr>
        </p:nvSpPr>
        <p:spPr>
          <a:xfrm>
            <a:off x="774416" y="1742498"/>
            <a:ext cx="4444130" cy="4351338"/>
          </a:xfrm>
        </p:spPr>
        <p:txBody>
          <a:bodyPr>
            <a:normAutofit/>
          </a:bodyPr>
          <a:lstStyle/>
          <a:p>
            <a:pPr>
              <a:lnSpc>
                <a:spcPct val="100000"/>
              </a:lnSpc>
              <a:spcBef>
                <a:spcPts val="0"/>
              </a:spcBef>
            </a:pPr>
            <a:r>
              <a:rPr lang="en-US" sz="2400" dirty="0"/>
              <a:t>Believers of Yeshua as Messiah are grafted into Israel, so all these conditional covenants apply to every believer, as well as Israel. </a:t>
            </a:r>
            <a:r>
              <a:rPr lang="en-US" sz="2400" b="1" dirty="0">
                <a:solidFill>
                  <a:schemeClr val="accent3">
                    <a:lumMod val="75000"/>
                  </a:schemeClr>
                </a:solidFill>
              </a:rPr>
              <a:t>[Romans 11.17-24]</a:t>
            </a:r>
          </a:p>
          <a:p>
            <a:pPr>
              <a:lnSpc>
                <a:spcPct val="100000"/>
              </a:lnSpc>
              <a:spcBef>
                <a:spcPts val="0"/>
              </a:spcBef>
            </a:pPr>
            <a:endParaRPr lang="en-US" sz="2400" dirty="0"/>
          </a:p>
          <a:p>
            <a:pPr>
              <a:lnSpc>
                <a:spcPct val="100000"/>
              </a:lnSpc>
              <a:spcBef>
                <a:spcPts val="0"/>
              </a:spcBef>
            </a:pPr>
            <a:r>
              <a:rPr lang="en-US" sz="2400" b="1" dirty="0">
                <a:solidFill>
                  <a:schemeClr val="accent3">
                    <a:lumMod val="75000"/>
                  </a:schemeClr>
                </a:solidFill>
              </a:rPr>
              <a:t>V.16 </a:t>
            </a:r>
            <a:r>
              <a:rPr lang="en-US" sz="2400" dirty="0"/>
              <a:t>This refers to the first portion of dough that was used for the Bread of Presence in the Sanctuary.</a:t>
            </a:r>
          </a:p>
        </p:txBody>
      </p:sp>
      <p:sp>
        <p:nvSpPr>
          <p:cNvPr id="5" name="Date Placeholder 4">
            <a:extLst>
              <a:ext uri="{FF2B5EF4-FFF2-40B4-BE49-F238E27FC236}">
                <a16:creationId xmlns:a16="http://schemas.microsoft.com/office/drawing/2014/main" id="{5FA5ACF8-C216-10FF-BE23-93184F15D654}"/>
              </a:ext>
            </a:extLst>
          </p:cNvPr>
          <p:cNvSpPr>
            <a:spLocks noGrp="1"/>
          </p:cNvSpPr>
          <p:nvPr>
            <p:ph type="dt" sz="half" idx="10"/>
          </p:nvPr>
        </p:nvSpPr>
        <p:spPr/>
        <p:txBody>
          <a:bodyPr/>
          <a:lstStyle/>
          <a:p>
            <a:r>
              <a:rPr lang="en-US"/>
              <a:t>20XX</a:t>
            </a:r>
            <a:endParaRPr lang="en-US" dirty="0"/>
          </a:p>
        </p:txBody>
      </p:sp>
      <p:sp>
        <p:nvSpPr>
          <p:cNvPr id="8" name="Content Placeholder 7">
            <a:extLst>
              <a:ext uri="{FF2B5EF4-FFF2-40B4-BE49-F238E27FC236}">
                <a16:creationId xmlns:a16="http://schemas.microsoft.com/office/drawing/2014/main" id="{A387DD4B-B158-9E04-61C6-A02C116BF55C}"/>
              </a:ext>
            </a:extLst>
          </p:cNvPr>
          <p:cNvSpPr>
            <a:spLocks noGrp="1"/>
          </p:cNvSpPr>
          <p:nvPr>
            <p:ph sz="half" idx="2"/>
          </p:nvPr>
        </p:nvSpPr>
        <p:spPr>
          <a:xfrm>
            <a:off x="5513979" y="502920"/>
            <a:ext cx="5495766" cy="5962535"/>
          </a:xfrm>
        </p:spPr>
        <p:txBody>
          <a:bodyPr>
            <a:noAutofit/>
          </a:bodyPr>
          <a:lstStyle/>
          <a:p>
            <a:pPr>
              <a:lnSpc>
                <a:spcPct val="120000"/>
              </a:lnSpc>
            </a:pPr>
            <a:r>
              <a:rPr lang="en-US" sz="2400" b="0" i="0" dirty="0">
                <a:solidFill>
                  <a:srgbClr val="000000"/>
                </a:solidFill>
                <a:effectLst/>
              </a:rPr>
              <a:t>If one takes a small piece of dough from the whole lump, it should provide a good representation of the whole batch. If the piece is holy, then the whole batch is holy. If the roots from which the whole tree gets its life are holy, then the branches are holy. The original faith of the Israelites (e.g., Jacob, etc.) as being good and holy, and acceptable to God. The foundation is good enough to build upon rather than to start over.</a:t>
            </a:r>
            <a:endParaRPr lang="en-US" sz="2400" dirty="0"/>
          </a:p>
        </p:txBody>
      </p:sp>
    </p:spTree>
    <p:extLst>
      <p:ext uri="{BB962C8B-B14F-4D97-AF65-F5344CB8AC3E}">
        <p14:creationId xmlns:p14="http://schemas.microsoft.com/office/powerpoint/2010/main" val="370048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E1E93F2-0A75-9B62-9406-649BFE8DD2AE}"/>
            </a:ext>
          </a:extLst>
        </p:cNvPr>
        <p:cNvGrpSpPr/>
        <p:nvPr/>
      </p:nvGrpSpPr>
      <p:grpSpPr>
        <a:xfrm>
          <a:off x="0" y="0"/>
          <a:ext cx="0" cy="0"/>
          <a:chOff x="0" y="0"/>
          <a:chExt cx="0" cy="0"/>
        </a:xfrm>
      </p:grpSpPr>
      <p:grpSp>
        <p:nvGrpSpPr>
          <p:cNvPr id="178" name="Group 177">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79"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0"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1"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2"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3"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4"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5"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6"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7"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8"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9"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0"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1"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2"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3"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4"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5"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6"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7"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8"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9"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0"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1"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2"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3"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4"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5"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6"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7"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8"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9"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0"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1"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2"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3"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4"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5"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6"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7"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8"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9"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0"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1"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2"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3"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4"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5"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6"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7"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8"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9"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0"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1"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2"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3"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4"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5"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237" name="Rectangle 236">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a:extLst>
              <a:ext uri="{FF2B5EF4-FFF2-40B4-BE49-F238E27FC236}">
                <a16:creationId xmlns:a16="http://schemas.microsoft.com/office/drawing/2014/main" id="{969239DF-EAA4-47C3-B4E3-79C6BCB24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3" y="5267"/>
            <a:ext cx="6635041"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484699-9081-1EEC-0119-98F14248C452}"/>
              </a:ext>
            </a:extLst>
          </p:cNvPr>
          <p:cNvSpPr>
            <a:spLocks noGrp="1"/>
          </p:cNvSpPr>
          <p:nvPr>
            <p:ph type="title"/>
          </p:nvPr>
        </p:nvSpPr>
        <p:spPr>
          <a:xfrm>
            <a:off x="803932" y="571501"/>
            <a:ext cx="5110909" cy="1137698"/>
          </a:xfrm>
        </p:spPr>
        <p:txBody>
          <a:bodyPr vert="horz" lIns="91440" tIns="45720" rIns="91440" bIns="45720" rtlCol="0" anchor="ctr">
            <a:normAutofit/>
          </a:bodyPr>
          <a:lstStyle/>
          <a:p>
            <a:pPr algn="ctr"/>
            <a:r>
              <a:rPr lang="en-US" kern="1200" dirty="0">
                <a:solidFill>
                  <a:schemeClr val="tx2"/>
                </a:solidFill>
                <a:latin typeface="+mj-lt"/>
                <a:ea typeface="+mj-ea"/>
                <a:cs typeface="+mj-cs"/>
              </a:rPr>
              <a:t>Grafted in Israel</a:t>
            </a:r>
          </a:p>
        </p:txBody>
      </p:sp>
      <p:sp>
        <p:nvSpPr>
          <p:cNvPr id="3" name="Content Placeholder 2">
            <a:extLst>
              <a:ext uri="{FF2B5EF4-FFF2-40B4-BE49-F238E27FC236}">
                <a16:creationId xmlns:a16="http://schemas.microsoft.com/office/drawing/2014/main" id="{694F824C-B1B2-D49D-25C2-456F38BACA80}"/>
              </a:ext>
            </a:extLst>
          </p:cNvPr>
          <p:cNvSpPr>
            <a:spLocks noGrp="1"/>
          </p:cNvSpPr>
          <p:nvPr>
            <p:ph sz="half" idx="1"/>
          </p:nvPr>
        </p:nvSpPr>
        <p:spPr>
          <a:xfrm>
            <a:off x="495021" y="1976583"/>
            <a:ext cx="5110908" cy="4138544"/>
          </a:xfrm>
        </p:spPr>
        <p:txBody>
          <a:bodyPr vert="horz" lIns="91440" tIns="45720" rIns="91440" bIns="45720" rtlCol="0">
            <a:normAutofit/>
          </a:bodyPr>
          <a:lstStyle/>
          <a:p>
            <a:pPr>
              <a:lnSpc>
                <a:spcPct val="100000"/>
              </a:lnSpc>
              <a:spcBef>
                <a:spcPts val="0"/>
              </a:spcBef>
              <a:spcAft>
                <a:spcPts val="600"/>
              </a:spcAft>
            </a:pPr>
            <a:r>
              <a:rPr lang="en-US" sz="2400" b="0" i="0" dirty="0">
                <a:effectLst/>
              </a:rPr>
              <a:t>Believers will gain its life from the root of the tree. The branch is dependent upon the root rather than the root upon the branch. This speaks of how the original community of </a:t>
            </a:r>
            <a:r>
              <a:rPr lang="en-US" sz="2400" dirty="0"/>
              <a:t>Israel</a:t>
            </a:r>
            <a:r>
              <a:rPr lang="en-US" sz="2400" b="0" i="0" dirty="0">
                <a:effectLst/>
              </a:rPr>
              <a:t> have adopted the </a:t>
            </a:r>
            <a:r>
              <a:rPr lang="en-US" sz="2400" dirty="0"/>
              <a:t>Non-Jewish</a:t>
            </a:r>
            <a:r>
              <a:rPr lang="en-US" sz="2400" b="0" i="0" dirty="0">
                <a:effectLst/>
              </a:rPr>
              <a:t> community into them through </a:t>
            </a:r>
            <a:r>
              <a:rPr lang="en-US" sz="2400" dirty="0"/>
              <a:t>Messiah Yeshua</a:t>
            </a:r>
            <a:r>
              <a:rPr lang="en-US" sz="2400" b="0" i="0" dirty="0">
                <a:effectLst/>
              </a:rPr>
              <a:t> rather than becoming something completely new.</a:t>
            </a:r>
            <a:endParaRPr lang="en-US" sz="2400" dirty="0"/>
          </a:p>
        </p:txBody>
      </p:sp>
      <p:sp>
        <p:nvSpPr>
          <p:cNvPr id="5" name="Date Placeholder 4">
            <a:extLst>
              <a:ext uri="{FF2B5EF4-FFF2-40B4-BE49-F238E27FC236}">
                <a16:creationId xmlns:a16="http://schemas.microsoft.com/office/drawing/2014/main" id="{B3BE1E91-BAC6-52B3-9D80-0B93D87A2E19}"/>
              </a:ext>
            </a:extLst>
          </p:cNvPr>
          <p:cNvSpPr>
            <a:spLocks noGrp="1"/>
          </p:cNvSpPr>
          <p:nvPr>
            <p:ph type="dt" sz="half" idx="10"/>
          </p:nvPr>
        </p:nvSpPr>
        <p:spPr>
          <a:xfrm>
            <a:off x="173736" y="6382512"/>
            <a:ext cx="2845901" cy="365125"/>
          </a:xfrm>
        </p:spPr>
        <p:txBody>
          <a:bodyPr vert="horz" lIns="91440" tIns="45720" rIns="91440" bIns="45720" rtlCol="0" anchor="ctr">
            <a:normAutofit/>
          </a:bodyPr>
          <a:lstStyle/>
          <a:p>
            <a:pPr>
              <a:spcAft>
                <a:spcPts val="600"/>
              </a:spcAft>
            </a:pPr>
            <a:r>
              <a:rPr lang="en-US"/>
              <a:t>20XX</a:t>
            </a:r>
          </a:p>
        </p:txBody>
      </p:sp>
      <p:pic>
        <p:nvPicPr>
          <p:cNvPr id="8" name="Content Placeholder 7" descr="A tree branches with green leaves&#10;&#10;AI-generated content may be incorrect.">
            <a:extLst>
              <a:ext uri="{FF2B5EF4-FFF2-40B4-BE49-F238E27FC236}">
                <a16:creationId xmlns:a16="http://schemas.microsoft.com/office/drawing/2014/main" id="{2BBB1401-BEB1-0D12-80ED-474FCBF9EB7D}"/>
              </a:ext>
            </a:extLst>
          </p:cNvPr>
          <p:cNvPicPr>
            <a:picLocks noGrp="1" noChangeAspect="1"/>
          </p:cNvPicPr>
          <p:nvPr>
            <p:ph sz="half" idx="2"/>
          </p:nvPr>
        </p:nvPicPr>
        <p:blipFill>
          <a:blip r:embed="rId2"/>
          <a:srcRect l="33825" r="12257"/>
          <a:stretch/>
        </p:blipFill>
        <p:spPr>
          <a:xfrm>
            <a:off x="6645834" y="1"/>
            <a:ext cx="5546166" cy="6866192"/>
          </a:xfrm>
          <a:prstGeom prst="rect">
            <a:avLst/>
          </a:prstGeom>
        </p:spPr>
      </p:pic>
      <p:grpSp>
        <p:nvGrpSpPr>
          <p:cNvPr id="241" name="Group 240">
            <a:extLst>
              <a:ext uri="{FF2B5EF4-FFF2-40B4-BE49-F238E27FC236}">
                <a16:creationId xmlns:a16="http://schemas.microsoft.com/office/drawing/2014/main" id="{3389B237-4CAB-4403-A95C-C04D71F4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45458" y="-31769"/>
            <a:ext cx="510538" cy="6804779"/>
            <a:chOff x="11445458" y="-31769"/>
            <a:chExt cx="510538" cy="6804779"/>
          </a:xfrm>
        </p:grpSpPr>
        <p:sp>
          <p:nvSpPr>
            <p:cNvPr id="242" name="Freeform 8">
              <a:extLst>
                <a:ext uri="{FF2B5EF4-FFF2-40B4-BE49-F238E27FC236}">
                  <a16:creationId xmlns:a16="http://schemas.microsoft.com/office/drawing/2014/main" id="{57652216-AF47-4D6B-A81B-2DC28B625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7521" y="666336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3" name="Freeform 43">
              <a:extLst>
                <a:ext uri="{FF2B5EF4-FFF2-40B4-BE49-F238E27FC236}">
                  <a16:creationId xmlns:a16="http://schemas.microsoft.com/office/drawing/2014/main" id="{0E53B701-E5D9-4269-97AD-69F3087D28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8634" y="742112"/>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4" name="Freeform 51">
              <a:extLst>
                <a:ext uri="{FF2B5EF4-FFF2-40B4-BE49-F238E27FC236}">
                  <a16:creationId xmlns:a16="http://schemas.microsoft.com/office/drawing/2014/main" id="{53F3EB0D-ADA8-4F65-9811-0A990FE6BE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06592" y="959823"/>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5" name="Freeform 53">
              <a:extLst>
                <a:ext uri="{FF2B5EF4-FFF2-40B4-BE49-F238E27FC236}">
                  <a16:creationId xmlns:a16="http://schemas.microsoft.com/office/drawing/2014/main" id="{7FC10137-17E1-4C6D-B7A2-CD86B7C148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678" y="1198596"/>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6" name="Freeform 54">
              <a:extLst>
                <a:ext uri="{FF2B5EF4-FFF2-40B4-BE49-F238E27FC236}">
                  <a16:creationId xmlns:a16="http://schemas.microsoft.com/office/drawing/2014/main" id="{983715DD-6794-4B57-8585-E0EFF671E7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560" y="44736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7" name="Freeform 55">
              <a:extLst>
                <a:ext uri="{FF2B5EF4-FFF2-40B4-BE49-F238E27FC236}">
                  <a16:creationId xmlns:a16="http://schemas.microsoft.com/office/drawing/2014/main" id="{6B8B9805-E14F-4943-B15E-48460BFD60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538" y="140819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8" name="Freeform 56">
              <a:extLst>
                <a:ext uri="{FF2B5EF4-FFF2-40B4-BE49-F238E27FC236}">
                  <a16:creationId xmlns:a16="http://schemas.microsoft.com/office/drawing/2014/main" id="{112C42C6-34DE-404D-B18A-8E94E76A3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234" y="2238233"/>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9" name="Freeform 57">
              <a:extLst>
                <a:ext uri="{FF2B5EF4-FFF2-40B4-BE49-F238E27FC236}">
                  <a16:creationId xmlns:a16="http://schemas.microsoft.com/office/drawing/2014/main" id="{105114E3-B528-44FB-AD64-31F7940A69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80687" y="1617942"/>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0" name="Freeform 59">
              <a:extLst>
                <a:ext uri="{FF2B5EF4-FFF2-40B4-BE49-F238E27FC236}">
                  <a16:creationId xmlns:a16="http://schemas.microsoft.com/office/drawing/2014/main" id="{66162961-2E66-4F1D-AD08-A09C28C5E0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0137" y="200295"/>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1" name="Freeform 60">
              <a:extLst>
                <a:ext uri="{FF2B5EF4-FFF2-40B4-BE49-F238E27FC236}">
                  <a16:creationId xmlns:a16="http://schemas.microsoft.com/office/drawing/2014/main" id="{7DF10D80-7F03-41B7-BF83-7086CFB705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5368" y="1847736"/>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2" name="Freeform 61">
              <a:extLst>
                <a:ext uri="{FF2B5EF4-FFF2-40B4-BE49-F238E27FC236}">
                  <a16:creationId xmlns:a16="http://schemas.microsoft.com/office/drawing/2014/main" id="{60E5BEF8-88A7-4088-8382-FC596B16B9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4067" y="-12868"/>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3" name="Freeform 78">
              <a:extLst>
                <a:ext uri="{FF2B5EF4-FFF2-40B4-BE49-F238E27FC236}">
                  <a16:creationId xmlns:a16="http://schemas.microsoft.com/office/drawing/2014/main" id="{4850C240-229E-44CC-9B0C-7C70B85241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0903" y="665835"/>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4" name="Freeform 79">
              <a:extLst>
                <a:ext uri="{FF2B5EF4-FFF2-40B4-BE49-F238E27FC236}">
                  <a16:creationId xmlns:a16="http://schemas.microsoft.com/office/drawing/2014/main" id="{0C20C1F3-97C9-485A-BBF1-F712C6FDD9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275" y="89688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5" name="Freeform 80">
              <a:extLst>
                <a:ext uri="{FF2B5EF4-FFF2-40B4-BE49-F238E27FC236}">
                  <a16:creationId xmlns:a16="http://schemas.microsoft.com/office/drawing/2014/main" id="{5FB7F486-D669-4315-848B-079715C0A6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7934" y="1134675"/>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6" name="Freeform 81">
              <a:extLst>
                <a:ext uri="{FF2B5EF4-FFF2-40B4-BE49-F238E27FC236}">
                  <a16:creationId xmlns:a16="http://schemas.microsoft.com/office/drawing/2014/main" id="{884943FC-F8F5-47A2-8C6C-AD8385B0F3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0984" y="2147729"/>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7" name="Freeform 82">
              <a:extLst>
                <a:ext uri="{FF2B5EF4-FFF2-40B4-BE49-F238E27FC236}">
                  <a16:creationId xmlns:a16="http://schemas.microsoft.com/office/drawing/2014/main" id="{FBD1CFD7-B550-428B-99C5-E70AE1117A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820" y="1925276"/>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8" name="Freeform 83">
              <a:extLst>
                <a:ext uri="{FF2B5EF4-FFF2-40B4-BE49-F238E27FC236}">
                  <a16:creationId xmlns:a16="http://schemas.microsoft.com/office/drawing/2014/main" id="{86464553-DBB1-4FDD-A906-723DE0BFAF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1377" y="1610488"/>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9" name="Freeform 84">
              <a:extLst>
                <a:ext uri="{FF2B5EF4-FFF2-40B4-BE49-F238E27FC236}">
                  <a16:creationId xmlns:a16="http://schemas.microsoft.com/office/drawing/2014/main" id="{41C1AA59-6A1E-4A61-8483-8056A09E0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2393" y="461249"/>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0" name="Freeform 86">
              <a:extLst>
                <a:ext uri="{FF2B5EF4-FFF2-40B4-BE49-F238E27FC236}">
                  <a16:creationId xmlns:a16="http://schemas.microsoft.com/office/drawing/2014/main" id="{851A3E4E-2857-4A69-AEC0-79CF8C413D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6789" y="3930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1" name="Freeform 89">
              <a:extLst>
                <a:ext uri="{FF2B5EF4-FFF2-40B4-BE49-F238E27FC236}">
                  <a16:creationId xmlns:a16="http://schemas.microsoft.com/office/drawing/2014/main" id="{363F6E9F-7E05-4464-BE66-BB27B4589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165" y="1398137"/>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2" name="Freeform 90">
              <a:extLst>
                <a:ext uri="{FF2B5EF4-FFF2-40B4-BE49-F238E27FC236}">
                  <a16:creationId xmlns:a16="http://schemas.microsoft.com/office/drawing/2014/main" id="{CE4367E1-2C4E-4A0B-A9E2-2DC3B3BCD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65017" y="2021046"/>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3" name="Freeform 105">
              <a:extLst>
                <a:ext uri="{FF2B5EF4-FFF2-40B4-BE49-F238E27FC236}">
                  <a16:creationId xmlns:a16="http://schemas.microsoft.com/office/drawing/2014/main" id="{EE215DA3-ED82-4F29-9835-DD3B5ADD4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39032" y="202351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4" name="Freeform 106">
              <a:extLst>
                <a:ext uri="{FF2B5EF4-FFF2-40B4-BE49-F238E27FC236}">
                  <a16:creationId xmlns:a16="http://schemas.microsoft.com/office/drawing/2014/main" id="{449C2B94-6D2C-466B-9091-18CA59956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729" y="2612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5" name="Freeform 32">
              <a:extLst>
                <a:ext uri="{FF2B5EF4-FFF2-40B4-BE49-F238E27FC236}">
                  <a16:creationId xmlns:a16="http://schemas.microsoft.com/office/drawing/2014/main" id="{9873A13E-F493-4022-9CDB-496767477D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3710" y="3240972"/>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6" name="Freeform 33">
              <a:extLst>
                <a:ext uri="{FF2B5EF4-FFF2-40B4-BE49-F238E27FC236}">
                  <a16:creationId xmlns:a16="http://schemas.microsoft.com/office/drawing/2014/main" id="{631ED96D-0634-4E7F-BE08-A8ACAA0A64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623" y="433228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7" name="Freeform 34">
              <a:extLst>
                <a:ext uri="{FF2B5EF4-FFF2-40B4-BE49-F238E27FC236}">
                  <a16:creationId xmlns:a16="http://schemas.microsoft.com/office/drawing/2014/main" id="{D43F1416-268F-487F-ABB4-1C62E6C68B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7553" y="532960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8" name="Freeform 35">
              <a:extLst>
                <a:ext uri="{FF2B5EF4-FFF2-40B4-BE49-F238E27FC236}">
                  <a16:creationId xmlns:a16="http://schemas.microsoft.com/office/drawing/2014/main" id="{E5E99890-1E26-4DDC-8F50-128C4875B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205" y="454051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9" name="Freeform 36">
              <a:extLst>
                <a:ext uri="{FF2B5EF4-FFF2-40B4-BE49-F238E27FC236}">
                  <a16:creationId xmlns:a16="http://schemas.microsoft.com/office/drawing/2014/main" id="{21D3B3BA-A1D7-450E-B002-44DFDC68F9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59914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0" name="Freeform 37">
              <a:extLst>
                <a:ext uri="{FF2B5EF4-FFF2-40B4-BE49-F238E27FC236}">
                  <a16:creationId xmlns:a16="http://schemas.microsoft.com/office/drawing/2014/main" id="{666093C3-5DCC-4A45-897C-F2C5CA94AC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7108" y="3005032"/>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1" name="Freeform 38">
              <a:extLst>
                <a:ext uri="{FF2B5EF4-FFF2-40B4-BE49-F238E27FC236}">
                  <a16:creationId xmlns:a16="http://schemas.microsoft.com/office/drawing/2014/main" id="{E5879CC9-6134-4E28-8170-9DD4240CC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777" y="4845128"/>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2" name="Freeform 39">
              <a:extLst>
                <a:ext uri="{FF2B5EF4-FFF2-40B4-BE49-F238E27FC236}">
                  <a16:creationId xmlns:a16="http://schemas.microsoft.com/office/drawing/2014/main" id="{52B9234F-7351-4670-9340-3ABC48A30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6885" y="5086249"/>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3" name="Freeform 40">
              <a:extLst>
                <a:ext uri="{FF2B5EF4-FFF2-40B4-BE49-F238E27FC236}">
                  <a16:creationId xmlns:a16="http://schemas.microsoft.com/office/drawing/2014/main" id="{3F67C8B5-D925-449D-BCA7-7517305514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849" y="2542950"/>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4" name="Freeform 41">
              <a:extLst>
                <a:ext uri="{FF2B5EF4-FFF2-40B4-BE49-F238E27FC236}">
                  <a16:creationId xmlns:a16="http://schemas.microsoft.com/office/drawing/2014/main" id="{71516E84-743F-4EE4-B466-909E55FCC9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622350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5" name="Freeform 42">
              <a:extLst>
                <a:ext uri="{FF2B5EF4-FFF2-40B4-BE49-F238E27FC236}">
                  <a16:creationId xmlns:a16="http://schemas.microsoft.com/office/drawing/2014/main" id="{285EE84A-B305-47FC-9896-3EAAE94F6D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3510" y="55415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6" name="Freeform 44">
              <a:extLst>
                <a:ext uri="{FF2B5EF4-FFF2-40B4-BE49-F238E27FC236}">
                  <a16:creationId xmlns:a16="http://schemas.microsoft.com/office/drawing/2014/main" id="{52175DC6-FE35-414D-B1FC-53870E0F6B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7300" y="402564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7" name="Freeform 45">
              <a:extLst>
                <a:ext uri="{FF2B5EF4-FFF2-40B4-BE49-F238E27FC236}">
                  <a16:creationId xmlns:a16="http://schemas.microsoft.com/office/drawing/2014/main" id="{ACD91DA3-CF45-4374-AEDA-5DA2E53EE4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5149" y="5781473"/>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8" name="Freeform 46">
              <a:extLst>
                <a:ext uri="{FF2B5EF4-FFF2-40B4-BE49-F238E27FC236}">
                  <a16:creationId xmlns:a16="http://schemas.microsoft.com/office/drawing/2014/main" id="{8AAA7A16-3076-4557-9DC3-297D83248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208" y="277556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9" name="Freeform 47">
              <a:extLst>
                <a:ext uri="{FF2B5EF4-FFF2-40B4-BE49-F238E27FC236}">
                  <a16:creationId xmlns:a16="http://schemas.microsoft.com/office/drawing/2014/main" id="{62AFF181-4F3A-40CE-BC79-BD8D97E0C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2353" y="3794520"/>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0" name="Freeform 48">
              <a:extLst>
                <a:ext uri="{FF2B5EF4-FFF2-40B4-BE49-F238E27FC236}">
                  <a16:creationId xmlns:a16="http://schemas.microsoft.com/office/drawing/2014/main" id="{E9EE8F9C-63EF-41F7-90AC-95F093366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7610" y="3561050"/>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1" name="Freeform 62">
              <a:extLst>
                <a:ext uri="{FF2B5EF4-FFF2-40B4-BE49-F238E27FC236}">
                  <a16:creationId xmlns:a16="http://schemas.microsoft.com/office/drawing/2014/main" id="{F99D5EE6-2CC4-4A54-9A07-4734713E7A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8042" y="28953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2" name="Freeform 63">
              <a:extLst>
                <a:ext uri="{FF2B5EF4-FFF2-40B4-BE49-F238E27FC236}">
                  <a16:creationId xmlns:a16="http://schemas.microsoft.com/office/drawing/2014/main" id="{DC83D62C-4898-4734-893F-7FE7A2D706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9400" y="4033977"/>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3" name="Freeform 64">
              <a:extLst>
                <a:ext uri="{FF2B5EF4-FFF2-40B4-BE49-F238E27FC236}">
                  <a16:creationId xmlns:a16="http://schemas.microsoft.com/office/drawing/2014/main" id="{EFA4198B-E065-405F-84E4-B0220DCEF9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351" y="2627056"/>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4" name="Freeform 65">
              <a:extLst>
                <a:ext uri="{FF2B5EF4-FFF2-40B4-BE49-F238E27FC236}">
                  <a16:creationId xmlns:a16="http://schemas.microsoft.com/office/drawing/2014/main" id="{F6D1AC12-FB95-4593-BF80-DABEDD4E3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982" y="3771071"/>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5" name="Freeform 66">
              <a:extLst>
                <a:ext uri="{FF2B5EF4-FFF2-40B4-BE49-F238E27FC236}">
                  <a16:creationId xmlns:a16="http://schemas.microsoft.com/office/drawing/2014/main" id="{9F41615F-3978-4890-992E-1D44D0D914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64" y="5317507"/>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6" name="Freeform 67">
              <a:extLst>
                <a:ext uri="{FF2B5EF4-FFF2-40B4-BE49-F238E27FC236}">
                  <a16:creationId xmlns:a16="http://schemas.microsoft.com/office/drawing/2014/main" id="{293C0AD6-F904-4337-8CAB-2FF649834B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5944" y="4533529"/>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7" name="Freeform 68">
              <a:extLst>
                <a:ext uri="{FF2B5EF4-FFF2-40B4-BE49-F238E27FC236}">
                  <a16:creationId xmlns:a16="http://schemas.microsoft.com/office/drawing/2014/main" id="{E68410D4-6ED4-4651-8543-78B0AB57A2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3332" y="3190789"/>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8" name="Freeform 69">
              <a:extLst>
                <a:ext uri="{FF2B5EF4-FFF2-40B4-BE49-F238E27FC236}">
                  <a16:creationId xmlns:a16="http://schemas.microsoft.com/office/drawing/2014/main" id="{BB356FF6-7153-4AE8-904C-8535363AA8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2589" y="5599752"/>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9" name="Freeform 70">
              <a:extLst>
                <a:ext uri="{FF2B5EF4-FFF2-40B4-BE49-F238E27FC236}">
                  <a16:creationId xmlns:a16="http://schemas.microsoft.com/office/drawing/2014/main" id="{D9CD9700-C2DA-4CCD-8700-D763281E4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802" y="619149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0" name="Freeform 71">
              <a:extLst>
                <a:ext uri="{FF2B5EF4-FFF2-40B4-BE49-F238E27FC236}">
                  <a16:creationId xmlns:a16="http://schemas.microsoft.com/office/drawing/2014/main" id="{6CC97770-31D6-46F7-9608-9D96AEF4A1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4132" y="5079102"/>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1" name="Freeform 72">
              <a:extLst>
                <a:ext uri="{FF2B5EF4-FFF2-40B4-BE49-F238E27FC236}">
                  <a16:creationId xmlns:a16="http://schemas.microsoft.com/office/drawing/2014/main" id="{1F6A0344-12D8-457F-B2C4-BF6ABC3F97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0869" y="4852243"/>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2" name="Freeform 73">
              <a:extLst>
                <a:ext uri="{FF2B5EF4-FFF2-40B4-BE49-F238E27FC236}">
                  <a16:creationId xmlns:a16="http://schemas.microsoft.com/office/drawing/2014/main" id="{A659A3FC-205E-41C5-90D8-2909635C66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42" y="4352608"/>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3" name="Freeform 74">
              <a:extLst>
                <a:ext uri="{FF2B5EF4-FFF2-40B4-BE49-F238E27FC236}">
                  <a16:creationId xmlns:a16="http://schemas.microsoft.com/office/drawing/2014/main" id="{EF5898F8-F274-4A71-ABC2-9727884523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694" y="5932892"/>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4" name="Freeform 75">
              <a:extLst>
                <a:ext uri="{FF2B5EF4-FFF2-40B4-BE49-F238E27FC236}">
                  <a16:creationId xmlns:a16="http://schemas.microsoft.com/office/drawing/2014/main" id="{A337719B-635F-4455-A8E8-6983D9B3DE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703" y="2387288"/>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5" name="Freeform 77">
              <a:extLst>
                <a:ext uri="{FF2B5EF4-FFF2-40B4-BE49-F238E27FC236}">
                  <a16:creationId xmlns:a16="http://schemas.microsoft.com/office/drawing/2014/main" id="{665D8F7B-6125-4923-82FD-4541506B66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949" y="3551571"/>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6" name="Freeform 85">
              <a:extLst>
                <a:ext uri="{FF2B5EF4-FFF2-40B4-BE49-F238E27FC236}">
                  <a16:creationId xmlns:a16="http://schemas.microsoft.com/office/drawing/2014/main" id="{AEBBE398-C737-4798-92D3-68B6928A9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0208" y="637939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7" name="Freeform 87">
              <a:extLst>
                <a:ext uri="{FF2B5EF4-FFF2-40B4-BE49-F238E27FC236}">
                  <a16:creationId xmlns:a16="http://schemas.microsoft.com/office/drawing/2014/main" id="{F3116C15-246C-412A-B5A8-DC7E056EC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4699" y="66336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8" name="Freeform 88">
              <a:extLst>
                <a:ext uri="{FF2B5EF4-FFF2-40B4-BE49-F238E27FC236}">
                  <a16:creationId xmlns:a16="http://schemas.microsoft.com/office/drawing/2014/main" id="{F9FA8A4C-F799-47E7-85C8-4DA109A00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8248" y="5648840"/>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063633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1F8A4-BBD2-A5B8-1D2F-BD8FD43CE68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16B2D74-0DFC-FFCF-FE28-229DACDB1BE1}"/>
              </a:ext>
            </a:extLst>
          </p:cNvPr>
          <p:cNvSpPr>
            <a:spLocks noGrp="1"/>
          </p:cNvSpPr>
          <p:nvPr>
            <p:ph type="title"/>
          </p:nvPr>
        </p:nvSpPr>
        <p:spPr/>
        <p:txBody>
          <a:bodyPr/>
          <a:lstStyle/>
          <a:p>
            <a:r>
              <a:rPr lang="en-US" dirty="0"/>
              <a:t>Heretic of Christianity</a:t>
            </a:r>
          </a:p>
        </p:txBody>
      </p:sp>
      <p:sp>
        <p:nvSpPr>
          <p:cNvPr id="6" name="Content Placeholder 5">
            <a:extLst>
              <a:ext uri="{FF2B5EF4-FFF2-40B4-BE49-F238E27FC236}">
                <a16:creationId xmlns:a16="http://schemas.microsoft.com/office/drawing/2014/main" id="{8DD21174-0A10-B6F5-F463-144A60959BBC}"/>
              </a:ext>
            </a:extLst>
          </p:cNvPr>
          <p:cNvSpPr>
            <a:spLocks noGrp="1"/>
          </p:cNvSpPr>
          <p:nvPr>
            <p:ph sz="half" idx="1"/>
          </p:nvPr>
        </p:nvSpPr>
        <p:spPr>
          <a:xfrm>
            <a:off x="1069848" y="1825624"/>
            <a:ext cx="4684057" cy="4529455"/>
          </a:xfrm>
        </p:spPr>
        <p:txBody>
          <a:bodyPr>
            <a:normAutofit lnSpcReduction="10000"/>
          </a:bodyPr>
          <a:lstStyle/>
          <a:p>
            <a:pPr>
              <a:lnSpc>
                <a:spcPct val="100000"/>
              </a:lnSpc>
              <a:spcBef>
                <a:spcPts val="0"/>
              </a:spcBef>
              <a:buClr>
                <a:schemeClr val="accent3">
                  <a:lumMod val="75000"/>
                </a:schemeClr>
              </a:buClr>
              <a:buSzPct val="110000"/>
            </a:pPr>
            <a:r>
              <a:rPr lang="en-US" sz="2400" dirty="0"/>
              <a:t>Marcion or Marcionism sect in Turkey (Asia Minor)  believed in two separate deities in Scripture and is still the debate </a:t>
            </a:r>
            <a:r>
              <a:rPr lang="en-US" sz="2400" i="1" dirty="0"/>
              <a:t>(Korah) </a:t>
            </a:r>
            <a:r>
              <a:rPr lang="en-US" sz="2400" dirty="0"/>
              <a:t>today. </a:t>
            </a:r>
          </a:p>
          <a:p>
            <a:pPr marL="0" indent="0">
              <a:lnSpc>
                <a:spcPct val="100000"/>
              </a:lnSpc>
              <a:spcBef>
                <a:spcPts val="0"/>
              </a:spcBef>
              <a:buClr>
                <a:schemeClr val="accent3">
                  <a:lumMod val="75000"/>
                </a:schemeClr>
              </a:buClr>
              <a:buSzPct val="110000"/>
              <a:buNone/>
            </a:pPr>
            <a:endParaRPr lang="en-US" sz="2400" dirty="0"/>
          </a:p>
          <a:p>
            <a:pPr>
              <a:lnSpc>
                <a:spcPct val="100000"/>
              </a:lnSpc>
              <a:spcBef>
                <a:spcPts val="0"/>
              </a:spcBef>
              <a:buClr>
                <a:schemeClr val="accent3">
                  <a:lumMod val="75000"/>
                </a:schemeClr>
              </a:buClr>
              <a:buSzPct val="110000"/>
            </a:pPr>
            <a:r>
              <a:rPr lang="en-US" sz="2400" b="0" i="0" dirty="0">
                <a:solidFill>
                  <a:srgbClr val="474849"/>
                </a:solidFill>
                <a:effectLst/>
              </a:rPr>
              <a:t>Marcion’s wealth and status provided him with the means and platform to propagate his beliefs in Rome after leaving Turkey where his father was a bishop who disagreed with his beliefs and teaching.</a:t>
            </a:r>
            <a:endParaRPr lang="en-US" sz="2400" dirty="0"/>
          </a:p>
        </p:txBody>
      </p:sp>
      <p:sp>
        <p:nvSpPr>
          <p:cNvPr id="7" name="Content Placeholder 6">
            <a:extLst>
              <a:ext uri="{FF2B5EF4-FFF2-40B4-BE49-F238E27FC236}">
                <a16:creationId xmlns:a16="http://schemas.microsoft.com/office/drawing/2014/main" id="{74D349F6-E724-278C-0D22-9881DC26C233}"/>
              </a:ext>
            </a:extLst>
          </p:cNvPr>
          <p:cNvSpPr>
            <a:spLocks noGrp="1"/>
          </p:cNvSpPr>
          <p:nvPr>
            <p:ph sz="half" idx="2"/>
          </p:nvPr>
        </p:nvSpPr>
        <p:spPr/>
        <p:txBody>
          <a:bodyPr>
            <a:normAutofit lnSpcReduction="10000"/>
          </a:bodyPr>
          <a:lstStyle/>
          <a:p>
            <a:pPr>
              <a:lnSpc>
                <a:spcPct val="100000"/>
              </a:lnSpc>
              <a:spcBef>
                <a:spcPts val="0"/>
              </a:spcBef>
            </a:pPr>
            <a:r>
              <a:rPr lang="en-US" sz="2400" dirty="0"/>
              <a:t>The God of the Old Testament was evil and therefore Jesus was </a:t>
            </a:r>
          </a:p>
          <a:p>
            <a:pPr>
              <a:lnSpc>
                <a:spcPct val="100000"/>
              </a:lnSpc>
              <a:spcBef>
                <a:spcPts val="0"/>
              </a:spcBef>
            </a:pPr>
            <a:endParaRPr lang="en-US" sz="2400" i="0" dirty="0">
              <a:solidFill>
                <a:srgbClr val="474849"/>
              </a:solidFill>
              <a:effectLst/>
            </a:endParaRPr>
          </a:p>
          <a:p>
            <a:pPr>
              <a:lnSpc>
                <a:spcPct val="100000"/>
              </a:lnSpc>
              <a:spcBef>
                <a:spcPts val="0"/>
              </a:spcBef>
            </a:pPr>
            <a:r>
              <a:rPr lang="en-US" sz="2400" i="0" dirty="0">
                <a:solidFill>
                  <a:srgbClr val="474849"/>
                </a:solidFill>
                <a:effectLst/>
              </a:rPr>
              <a:t>Marcion</a:t>
            </a:r>
            <a:r>
              <a:rPr lang="en-US" sz="2400" dirty="0">
                <a:solidFill>
                  <a:srgbClr val="474849"/>
                </a:solidFill>
              </a:rPr>
              <a:t> believed </a:t>
            </a:r>
            <a:r>
              <a:rPr lang="en-US" sz="2400" i="0" dirty="0">
                <a:solidFill>
                  <a:srgbClr val="474849"/>
                </a:solidFill>
                <a:effectLst/>
              </a:rPr>
              <a:t>there was a radical disjunction between the Old Testament law and the "good news" that Jesus brought. </a:t>
            </a:r>
            <a:r>
              <a:rPr lang="en-US" sz="2400" b="0" i="0" dirty="0">
                <a:solidFill>
                  <a:srgbClr val="474849"/>
                </a:solidFill>
                <a:effectLst/>
              </a:rPr>
              <a:t>He argued that the God who gave the gospel couldn’t be the same God who gave the law. </a:t>
            </a:r>
          </a:p>
          <a:p>
            <a:endParaRPr lang="en-US" dirty="0"/>
          </a:p>
        </p:txBody>
      </p:sp>
    </p:spTree>
    <p:extLst>
      <p:ext uri="{BB962C8B-B14F-4D97-AF65-F5344CB8AC3E}">
        <p14:creationId xmlns:p14="http://schemas.microsoft.com/office/powerpoint/2010/main" val="1719784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ACEC4D-0751-D220-9080-130ABD5FF2CD}"/>
              </a:ext>
            </a:extLst>
          </p:cNvPr>
          <p:cNvSpPr>
            <a:spLocks noGrp="1"/>
          </p:cNvSpPr>
          <p:nvPr>
            <p:ph type="title"/>
          </p:nvPr>
        </p:nvSpPr>
        <p:spPr/>
        <p:txBody>
          <a:bodyPr/>
          <a:lstStyle/>
          <a:p>
            <a:r>
              <a:rPr lang="en-US" dirty="0"/>
              <a:t>Heretic of Christianity</a:t>
            </a:r>
          </a:p>
        </p:txBody>
      </p:sp>
      <p:sp>
        <p:nvSpPr>
          <p:cNvPr id="6" name="Content Placeholder 5">
            <a:extLst>
              <a:ext uri="{FF2B5EF4-FFF2-40B4-BE49-F238E27FC236}">
                <a16:creationId xmlns:a16="http://schemas.microsoft.com/office/drawing/2014/main" id="{580553D7-2DD8-A7E0-0FC8-F726BFFC7A0F}"/>
              </a:ext>
            </a:extLst>
          </p:cNvPr>
          <p:cNvSpPr>
            <a:spLocks noGrp="1"/>
          </p:cNvSpPr>
          <p:nvPr>
            <p:ph sz="half" idx="1"/>
          </p:nvPr>
        </p:nvSpPr>
        <p:spPr>
          <a:xfrm>
            <a:off x="692332" y="1825624"/>
            <a:ext cx="5061574" cy="4529455"/>
          </a:xfrm>
        </p:spPr>
        <p:txBody>
          <a:bodyPr>
            <a:normAutofit/>
          </a:bodyPr>
          <a:lstStyle/>
          <a:p>
            <a:pPr>
              <a:lnSpc>
                <a:spcPct val="100000"/>
              </a:lnSpc>
              <a:spcBef>
                <a:spcPts val="0"/>
              </a:spcBef>
              <a:buClr>
                <a:schemeClr val="accent3">
                  <a:lumMod val="75000"/>
                </a:schemeClr>
              </a:buClr>
              <a:buSzPct val="110000"/>
            </a:pPr>
            <a:r>
              <a:rPr lang="en-US" sz="2400" dirty="0">
                <a:solidFill>
                  <a:schemeClr val="tx1"/>
                </a:solidFill>
              </a:rPr>
              <a:t>According to Marcion, the law was given to the Jews by their own God, whereas the gospel was given by Jesus, who came from a different, higher God. This led Marcion to conclude that the God of Jesus wasn’t the God of the Jews.</a:t>
            </a:r>
          </a:p>
          <a:p>
            <a:pPr>
              <a:lnSpc>
                <a:spcPct val="100000"/>
              </a:lnSpc>
              <a:spcBef>
                <a:spcPts val="0"/>
              </a:spcBef>
              <a:buClr>
                <a:schemeClr val="accent3">
                  <a:lumMod val="75000"/>
                </a:schemeClr>
              </a:buClr>
              <a:buSzPct val="110000"/>
            </a:pPr>
            <a:endParaRPr lang="en-US" sz="2400" dirty="0"/>
          </a:p>
        </p:txBody>
      </p:sp>
      <p:sp>
        <p:nvSpPr>
          <p:cNvPr id="7" name="Content Placeholder 6">
            <a:extLst>
              <a:ext uri="{FF2B5EF4-FFF2-40B4-BE49-F238E27FC236}">
                <a16:creationId xmlns:a16="http://schemas.microsoft.com/office/drawing/2014/main" id="{3D2218D0-98EF-4027-E9D7-4BCA3C4DDA01}"/>
              </a:ext>
            </a:extLst>
          </p:cNvPr>
          <p:cNvSpPr>
            <a:spLocks noGrp="1"/>
          </p:cNvSpPr>
          <p:nvPr>
            <p:ph sz="half" idx="2"/>
          </p:nvPr>
        </p:nvSpPr>
        <p:spPr/>
        <p:txBody>
          <a:bodyPr>
            <a:normAutofit/>
          </a:bodyPr>
          <a:lstStyle/>
          <a:p>
            <a:pPr>
              <a:lnSpc>
                <a:spcPct val="100000"/>
              </a:lnSpc>
            </a:pPr>
            <a:r>
              <a:rPr lang="en-US" sz="2400" b="1" dirty="0"/>
              <a:t>Thus: </a:t>
            </a:r>
            <a:r>
              <a:rPr lang="en-US" sz="2400" b="1" dirty="0">
                <a:solidFill>
                  <a:schemeClr val="accent1"/>
                </a:solidFill>
              </a:rPr>
              <a:t>Hebrews 8.13 </a:t>
            </a:r>
            <a:r>
              <a:rPr lang="en-US" sz="2400" dirty="0">
                <a:solidFill>
                  <a:schemeClr val="tx1"/>
                </a:solidFill>
              </a:rPr>
              <a:t>“By using the term, </a:t>
            </a:r>
            <a:r>
              <a:rPr lang="en-US" sz="2400" b="1" i="1" dirty="0">
                <a:solidFill>
                  <a:schemeClr val="tx1"/>
                </a:solidFill>
              </a:rPr>
              <a:t>new, </a:t>
            </a:r>
            <a:r>
              <a:rPr lang="en-US" sz="2400" dirty="0">
                <a:solidFill>
                  <a:schemeClr val="tx1"/>
                </a:solidFill>
              </a:rPr>
              <a:t>he has made the first covenant </a:t>
            </a:r>
            <a:r>
              <a:rPr lang="en-US" sz="2400" b="1" i="1" dirty="0">
                <a:solidFill>
                  <a:schemeClr val="tx1"/>
                </a:solidFill>
              </a:rPr>
              <a:t>old,</a:t>
            </a:r>
            <a:r>
              <a:rPr lang="en-US" sz="2400" b="1" dirty="0">
                <a:solidFill>
                  <a:schemeClr val="tx1"/>
                </a:solidFill>
              </a:rPr>
              <a:t> </a:t>
            </a:r>
            <a:r>
              <a:rPr lang="en-US" sz="2400" dirty="0">
                <a:solidFill>
                  <a:schemeClr val="tx1"/>
                </a:solidFill>
              </a:rPr>
              <a:t>and something being made old, something in the process of aging, is on its way to vanishing altogether”</a:t>
            </a:r>
          </a:p>
          <a:p>
            <a:r>
              <a:rPr lang="en-US" sz="2400" b="1" dirty="0">
                <a:solidFill>
                  <a:schemeClr val="accent1">
                    <a:lumMod val="75000"/>
                  </a:schemeClr>
                </a:solidFill>
              </a:rPr>
              <a:t>2 Peter 3.16 Acts 20.27</a:t>
            </a:r>
          </a:p>
          <a:p>
            <a:r>
              <a:rPr lang="en-US" sz="2400" b="1" dirty="0">
                <a:solidFill>
                  <a:schemeClr val="accent1">
                    <a:lumMod val="75000"/>
                  </a:schemeClr>
                </a:solidFill>
              </a:rPr>
              <a:t>2 Tim 3.16,17</a:t>
            </a:r>
            <a:endParaRPr lang="en-US" dirty="0"/>
          </a:p>
        </p:txBody>
      </p:sp>
    </p:spTree>
    <p:extLst>
      <p:ext uri="{BB962C8B-B14F-4D97-AF65-F5344CB8AC3E}">
        <p14:creationId xmlns:p14="http://schemas.microsoft.com/office/powerpoint/2010/main" val="3767557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8BF0AA-665E-63EF-7A92-A3108120DA7D}"/>
              </a:ext>
            </a:extLst>
          </p:cNvPr>
          <p:cNvSpPr>
            <a:spLocks noGrp="1"/>
          </p:cNvSpPr>
          <p:nvPr>
            <p:ph type="title"/>
          </p:nvPr>
        </p:nvSpPr>
        <p:spPr>
          <a:xfrm>
            <a:off x="644966" y="713962"/>
            <a:ext cx="3527496" cy="1086676"/>
          </a:xfrm>
        </p:spPr>
        <p:txBody>
          <a:bodyPr/>
          <a:lstStyle/>
          <a:p>
            <a:pPr algn="ctr"/>
            <a:r>
              <a:rPr lang="en-US" dirty="0"/>
              <a:t>Psalms 25.14</a:t>
            </a:r>
          </a:p>
        </p:txBody>
      </p:sp>
      <p:sp>
        <p:nvSpPr>
          <p:cNvPr id="6" name="Content Placeholder 5">
            <a:extLst>
              <a:ext uri="{FF2B5EF4-FFF2-40B4-BE49-F238E27FC236}">
                <a16:creationId xmlns:a16="http://schemas.microsoft.com/office/drawing/2014/main" id="{AF270A00-5B2A-3D0E-FB4A-7F1BF478E812}"/>
              </a:ext>
            </a:extLst>
          </p:cNvPr>
          <p:cNvSpPr>
            <a:spLocks noGrp="1"/>
          </p:cNvSpPr>
          <p:nvPr>
            <p:ph idx="1"/>
          </p:nvPr>
        </p:nvSpPr>
        <p:spPr>
          <a:xfrm>
            <a:off x="4511040" y="697993"/>
            <a:ext cx="6324301" cy="5684519"/>
          </a:xfrm>
        </p:spPr>
        <p:txBody>
          <a:bodyPr>
            <a:noAutofit/>
          </a:bodyPr>
          <a:lstStyle/>
          <a:p>
            <a:pPr marL="0" indent="0">
              <a:lnSpc>
                <a:spcPct val="100000"/>
              </a:lnSpc>
              <a:buNone/>
            </a:pPr>
            <a:r>
              <a:rPr lang="en-US" sz="2300" b="1" i="0" dirty="0">
                <a:solidFill>
                  <a:srgbClr val="3F3F3F"/>
                </a:solidFill>
                <a:effectLst/>
              </a:rPr>
              <a:t>The secret of the LORD</a:t>
            </a:r>
            <a:r>
              <a:rPr lang="en-US" sz="2300" b="0" i="0" dirty="0">
                <a:solidFill>
                  <a:srgbClr val="3F3F3F"/>
                </a:solidFill>
                <a:effectLst/>
              </a:rPr>
              <a:t> - describes something that is hidden from others, information known only to a special group and even something that baffles and cannot be explained. It is divine, It is supernatural. </a:t>
            </a:r>
            <a:r>
              <a:rPr lang="en-US" sz="2300" dirty="0">
                <a:solidFill>
                  <a:srgbClr val="3F3F3F"/>
                </a:solidFill>
              </a:rPr>
              <a:t>And i</a:t>
            </a:r>
            <a:r>
              <a:rPr lang="en-US" sz="2300" b="0" i="0" dirty="0">
                <a:solidFill>
                  <a:srgbClr val="3F3F3F"/>
                </a:solidFill>
                <a:effectLst/>
              </a:rPr>
              <a:t>t is available only from Adonai, the Sole Possessor.  He makes available to those who are His possession by grace through faith in Messiah. Yah makes it intelligible to the hearts of natural man who are in Christ.  The first requirement to receive the blessing of this divine communication is that the recipient knows </a:t>
            </a:r>
            <a:r>
              <a:rPr lang="en-US" sz="2300" dirty="0">
                <a:solidFill>
                  <a:srgbClr val="3F3F3F"/>
                </a:solidFill>
              </a:rPr>
              <a:t>Yeshua Messiah</a:t>
            </a:r>
            <a:r>
              <a:rPr lang="en-US" sz="2300" b="0" i="0" dirty="0">
                <a:solidFill>
                  <a:srgbClr val="3F3F3F"/>
                </a:solidFill>
                <a:effectLst/>
              </a:rPr>
              <a:t> as Savior and Lord of </a:t>
            </a:r>
            <a:r>
              <a:rPr lang="en-US" sz="2300" dirty="0">
                <a:solidFill>
                  <a:srgbClr val="3F3F3F"/>
                </a:solidFill>
              </a:rPr>
              <a:t>their</a:t>
            </a:r>
            <a:r>
              <a:rPr lang="en-US" sz="2300" b="0" i="0" dirty="0">
                <a:solidFill>
                  <a:srgbClr val="3F3F3F"/>
                </a:solidFill>
                <a:effectLst/>
              </a:rPr>
              <a:t> life. Yeshua is the </a:t>
            </a:r>
            <a:r>
              <a:rPr lang="en-US" sz="2300" b="1" i="0" dirty="0">
                <a:solidFill>
                  <a:srgbClr val="3F3F3F"/>
                </a:solidFill>
                <a:effectLst/>
              </a:rPr>
              <a:t>"Door" </a:t>
            </a:r>
            <a:r>
              <a:rPr lang="en-US" sz="2300" b="0" i="0" dirty="0">
                <a:solidFill>
                  <a:srgbClr val="3F3F3F"/>
                </a:solidFill>
                <a:effectLst/>
              </a:rPr>
              <a:t>of this </a:t>
            </a:r>
            <a:r>
              <a:rPr lang="en-US" sz="2300" i="0" dirty="0">
                <a:solidFill>
                  <a:srgbClr val="3F3F3F"/>
                </a:solidFill>
                <a:effectLst/>
              </a:rPr>
              <a:t>secret which </a:t>
            </a:r>
            <a:r>
              <a:rPr lang="en-US" sz="2300" b="0" i="0" dirty="0">
                <a:solidFill>
                  <a:srgbClr val="3F3F3F"/>
                </a:solidFill>
                <a:effectLst/>
              </a:rPr>
              <a:t>is accessible to you</a:t>
            </a:r>
            <a:r>
              <a:rPr lang="en-US" sz="2400" b="0" i="0" dirty="0">
                <a:solidFill>
                  <a:srgbClr val="3F3F3F"/>
                </a:solidFill>
                <a:effectLst/>
              </a:rPr>
              <a:t>. </a:t>
            </a:r>
            <a:r>
              <a:rPr lang="en-US" sz="2400" b="1" i="0" dirty="0">
                <a:solidFill>
                  <a:srgbClr val="00B0F0"/>
                </a:solidFill>
                <a:effectLst/>
              </a:rPr>
              <a:t>John 10.7-9</a:t>
            </a:r>
            <a:endParaRPr lang="en-US" sz="2400" b="1" dirty="0">
              <a:solidFill>
                <a:srgbClr val="00B0F0"/>
              </a:solidFill>
            </a:endParaRPr>
          </a:p>
        </p:txBody>
      </p:sp>
      <p:sp>
        <p:nvSpPr>
          <p:cNvPr id="8" name="Text Placeholder 7">
            <a:extLst>
              <a:ext uri="{FF2B5EF4-FFF2-40B4-BE49-F238E27FC236}">
                <a16:creationId xmlns:a16="http://schemas.microsoft.com/office/drawing/2014/main" id="{30966C35-97BA-E08C-F10C-60AFAF63174F}"/>
              </a:ext>
            </a:extLst>
          </p:cNvPr>
          <p:cNvSpPr>
            <a:spLocks noGrp="1"/>
          </p:cNvSpPr>
          <p:nvPr>
            <p:ph type="body" sz="half" idx="2"/>
          </p:nvPr>
        </p:nvSpPr>
        <p:spPr>
          <a:xfrm>
            <a:off x="839789" y="2057400"/>
            <a:ext cx="3137851" cy="3811588"/>
          </a:xfrm>
        </p:spPr>
        <p:txBody>
          <a:bodyPr/>
          <a:lstStyle/>
          <a:p>
            <a:pPr algn="ctr">
              <a:lnSpc>
                <a:spcPct val="100000"/>
              </a:lnSpc>
            </a:pPr>
            <a:r>
              <a:rPr lang="en-US" sz="2500" dirty="0"/>
              <a:t>“Adonai relates intimately with those who fear Him; He makes them know His covenant.”</a:t>
            </a:r>
          </a:p>
          <a:p>
            <a:endParaRPr lang="en-US" dirty="0"/>
          </a:p>
        </p:txBody>
      </p:sp>
      <p:sp>
        <p:nvSpPr>
          <p:cNvPr id="4" name="Date Placeholder 3">
            <a:extLst>
              <a:ext uri="{FF2B5EF4-FFF2-40B4-BE49-F238E27FC236}">
                <a16:creationId xmlns:a16="http://schemas.microsoft.com/office/drawing/2014/main" id="{127B98C7-A60F-3C6E-BD9C-93CD2485ECB1}"/>
              </a:ext>
            </a:extLst>
          </p:cNvPr>
          <p:cNvSpPr>
            <a:spLocks noGrp="1"/>
          </p:cNvSpPr>
          <p:nvPr>
            <p:ph type="dt" sz="half" idx="10"/>
          </p:nvPr>
        </p:nvSpPr>
        <p:spPr/>
        <p:txBody>
          <a:bodyPr/>
          <a:lstStyle/>
          <a:p>
            <a:r>
              <a:rPr lang="en-US"/>
              <a:t>20XX</a:t>
            </a:r>
            <a:endParaRPr lang="en-US" dirty="0"/>
          </a:p>
        </p:txBody>
      </p:sp>
    </p:spTree>
    <p:extLst>
      <p:ext uri="{BB962C8B-B14F-4D97-AF65-F5344CB8AC3E}">
        <p14:creationId xmlns:p14="http://schemas.microsoft.com/office/powerpoint/2010/main" val="1187350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7"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8"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9"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0"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1"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2"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3"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75" name="Rectangle 74">
            <a:extLst>
              <a:ext uri="{FF2B5EF4-FFF2-40B4-BE49-F238E27FC236}">
                <a16:creationId xmlns:a16="http://schemas.microsoft.com/office/drawing/2014/main" id="{17121B47-384D-4AA6-BFEE-9EB117D2A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87B4FAF2-3404-EB2E-A9CB-6013AEF78E88}"/>
              </a:ext>
            </a:extLst>
          </p:cNvPr>
          <p:cNvSpPr>
            <a:spLocks noGrp="1"/>
          </p:cNvSpPr>
          <p:nvPr>
            <p:ph type="title"/>
          </p:nvPr>
        </p:nvSpPr>
        <p:spPr>
          <a:xfrm>
            <a:off x="106338" y="1200588"/>
            <a:ext cx="4773663" cy="3306031"/>
          </a:xfrm>
        </p:spPr>
        <p:txBody>
          <a:bodyPr vert="horz" lIns="91440" tIns="45720" rIns="91440" bIns="45720" rtlCol="0" anchor="b">
            <a:normAutofit/>
          </a:bodyPr>
          <a:lstStyle/>
          <a:p>
            <a:pPr algn="ctr"/>
            <a:r>
              <a:rPr lang="en-US" sz="5400" dirty="0"/>
              <a:t>Connecting the Dots…..</a:t>
            </a:r>
          </a:p>
        </p:txBody>
      </p:sp>
      <p:grpSp>
        <p:nvGrpSpPr>
          <p:cNvPr id="77" name="Group 76">
            <a:extLst>
              <a:ext uri="{FF2B5EF4-FFF2-40B4-BE49-F238E27FC236}">
                <a16:creationId xmlns:a16="http://schemas.microsoft.com/office/drawing/2014/main" id="{2CB9C70C-9B50-4D83-B8B9-1A0FFA2CB1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52693" y="20697"/>
            <a:ext cx="1862695" cy="6816606"/>
            <a:chOff x="9952693" y="20697"/>
            <a:chExt cx="1862695" cy="6816606"/>
          </a:xfrm>
        </p:grpSpPr>
        <p:grpSp>
          <p:nvGrpSpPr>
            <p:cNvPr id="78" name="Group 77">
              <a:extLst>
                <a:ext uri="{FF2B5EF4-FFF2-40B4-BE49-F238E27FC236}">
                  <a16:creationId xmlns:a16="http://schemas.microsoft.com/office/drawing/2014/main" id="{6E1E57A5-A4F5-41D5-9E12-FA914445739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674062" y="20697"/>
              <a:ext cx="1141326" cy="6816606"/>
              <a:chOff x="5889776" y="13394"/>
              <a:chExt cx="1141326" cy="6816606"/>
            </a:xfrm>
          </p:grpSpPr>
          <p:sp>
            <p:nvSpPr>
              <p:cNvPr id="166" name="Freeform 8">
                <a:extLst>
                  <a:ext uri="{FF2B5EF4-FFF2-40B4-BE49-F238E27FC236}">
                    <a16:creationId xmlns:a16="http://schemas.microsoft.com/office/drawing/2014/main" id="{ADBCFAC3-B2EB-4241-B9C9-AC317FCE7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48443"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10">
                <a:extLst>
                  <a:ext uri="{FF2B5EF4-FFF2-40B4-BE49-F238E27FC236}">
                    <a16:creationId xmlns:a16="http://schemas.microsoft.com/office/drawing/2014/main" id="{86F38B84-C3BC-48A8-9EEF-3077223C40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15468" y="152241"/>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8" name="Freeform 15">
                <a:extLst>
                  <a:ext uri="{FF2B5EF4-FFF2-40B4-BE49-F238E27FC236}">
                    <a16:creationId xmlns:a16="http://schemas.microsoft.com/office/drawing/2014/main" id="{E288352D-6F27-4727-9241-658737B623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19398" y="666438"/>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18">
                <a:extLst>
                  <a:ext uri="{FF2B5EF4-FFF2-40B4-BE49-F238E27FC236}">
                    <a16:creationId xmlns:a16="http://schemas.microsoft.com/office/drawing/2014/main" id="{6AC265CB-8E11-45EF-8A58-9FCB96E0D9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22812" y="409695"/>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0" name="Freeform 19">
                <a:extLst>
                  <a:ext uri="{FF2B5EF4-FFF2-40B4-BE49-F238E27FC236}">
                    <a16:creationId xmlns:a16="http://schemas.microsoft.com/office/drawing/2014/main" id="{DABD6D60-E6DC-4EFB-B755-7954BBAB80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12730" y="209657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1" name="Freeform 20">
                <a:extLst>
                  <a:ext uri="{FF2B5EF4-FFF2-40B4-BE49-F238E27FC236}">
                    <a16:creationId xmlns:a16="http://schemas.microsoft.com/office/drawing/2014/main" id="{CF6F209B-B481-49BF-87A6-6201C22D8D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97493" y="2294129"/>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2" name="Freeform 22">
                <a:extLst>
                  <a:ext uri="{FF2B5EF4-FFF2-40B4-BE49-F238E27FC236}">
                    <a16:creationId xmlns:a16="http://schemas.microsoft.com/office/drawing/2014/main" id="{F1FA7743-5F0C-45CC-8886-3340214982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66832" y="1123972"/>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23">
                <a:extLst>
                  <a:ext uri="{FF2B5EF4-FFF2-40B4-BE49-F238E27FC236}">
                    <a16:creationId xmlns:a16="http://schemas.microsoft.com/office/drawing/2014/main" id="{916D9D0F-5354-4875-9938-6387BFAEA3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80519" y="911406"/>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 name="Freeform 26">
                <a:extLst>
                  <a:ext uri="{FF2B5EF4-FFF2-40B4-BE49-F238E27FC236}">
                    <a16:creationId xmlns:a16="http://schemas.microsoft.com/office/drawing/2014/main" id="{0E294183-C628-4365-B907-E607D3DB12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67743" y="1395113"/>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27">
                <a:extLst>
                  <a:ext uri="{FF2B5EF4-FFF2-40B4-BE49-F238E27FC236}">
                    <a16:creationId xmlns:a16="http://schemas.microsoft.com/office/drawing/2014/main" id="{86EA8FAD-5BF8-4312-84E8-774BCEBB41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58219" y="1832215"/>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6" name="Freeform 28">
                <a:extLst>
                  <a:ext uri="{FF2B5EF4-FFF2-40B4-BE49-F238E27FC236}">
                    <a16:creationId xmlns:a16="http://schemas.microsoft.com/office/drawing/2014/main" id="{3464AF92-0BBD-433C-B88A-B18E00B14D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45303" y="1609623"/>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7" name="Freeform 30">
                <a:extLst>
                  <a:ext uri="{FF2B5EF4-FFF2-40B4-BE49-F238E27FC236}">
                    <a16:creationId xmlns:a16="http://schemas.microsoft.com/office/drawing/2014/main" id="{F4CE669E-8A98-4951-BC23-D1A03B0181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20553" y="1152725"/>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8" name="Freeform 43">
                <a:extLst>
                  <a:ext uri="{FF2B5EF4-FFF2-40B4-BE49-F238E27FC236}">
                    <a16:creationId xmlns:a16="http://schemas.microsoft.com/office/drawing/2014/main" id="{5BB7130C-3DF5-4615-BD83-A75F70091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634545"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9" name="Freeform 51">
                <a:extLst>
                  <a:ext uri="{FF2B5EF4-FFF2-40B4-BE49-F238E27FC236}">
                    <a16:creationId xmlns:a16="http://schemas.microsoft.com/office/drawing/2014/main" id="{EACB7AF9-EA00-4414-8437-3FDDB2E082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607514"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0" name="Freeform 52">
                <a:extLst>
                  <a:ext uri="{FF2B5EF4-FFF2-40B4-BE49-F238E27FC236}">
                    <a16:creationId xmlns:a16="http://schemas.microsoft.com/office/drawing/2014/main" id="{FC2519C3-3C5A-43C9-9ECF-D097278C18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604519"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1" name="Freeform 53">
                <a:extLst>
                  <a:ext uri="{FF2B5EF4-FFF2-40B4-BE49-F238E27FC236}">
                    <a16:creationId xmlns:a16="http://schemas.microsoft.com/office/drawing/2014/main" id="{62D72422-4E61-4321-BD7E-B56CC4B1A8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95600"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2" name="Freeform 54">
                <a:extLst>
                  <a:ext uri="{FF2B5EF4-FFF2-40B4-BE49-F238E27FC236}">
                    <a16:creationId xmlns:a16="http://schemas.microsoft.com/office/drawing/2014/main" id="{05F207C0-A03D-4E9A-803E-D82A7BA7E5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81447"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3" name="Freeform 55">
                <a:extLst>
                  <a:ext uri="{FF2B5EF4-FFF2-40B4-BE49-F238E27FC236}">
                    <a16:creationId xmlns:a16="http://schemas.microsoft.com/office/drawing/2014/main" id="{255DAFDD-E023-4FF2-A2A7-6F405C8FCB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95460"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4" name="Freeform 56">
                <a:extLst>
                  <a:ext uri="{FF2B5EF4-FFF2-40B4-BE49-F238E27FC236}">
                    <a16:creationId xmlns:a16="http://schemas.microsoft.com/office/drawing/2014/main" id="{75169B61-B4D2-4C2A-BF18-EB0AC8DE6A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95156" y="2293440"/>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5" name="Freeform 57">
                <a:extLst>
                  <a:ext uri="{FF2B5EF4-FFF2-40B4-BE49-F238E27FC236}">
                    <a16:creationId xmlns:a16="http://schemas.microsoft.com/office/drawing/2014/main" id="{32FBF9CB-F983-4A89-A0D9-37056BB65B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81609"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6" name="Freeform 59">
                <a:extLst>
                  <a:ext uri="{FF2B5EF4-FFF2-40B4-BE49-F238E27FC236}">
                    <a16:creationId xmlns:a16="http://schemas.microsoft.com/office/drawing/2014/main" id="{F0884E69-5FA6-4C8C-A64C-DBB313AC2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61059"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7" name="Freeform 60">
                <a:extLst>
                  <a:ext uri="{FF2B5EF4-FFF2-40B4-BE49-F238E27FC236}">
                    <a16:creationId xmlns:a16="http://schemas.microsoft.com/office/drawing/2014/main" id="{ED1FD4E2-312B-48A6-9F17-2D0BD4CFB3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56290"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8" name="Freeform 61">
                <a:extLst>
                  <a:ext uri="{FF2B5EF4-FFF2-40B4-BE49-F238E27FC236}">
                    <a16:creationId xmlns:a16="http://schemas.microsoft.com/office/drawing/2014/main" id="{EA111918-CFCC-4C23-ADF2-ABCC68A7C5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22587"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9" name="Freeform 78">
                <a:extLst>
                  <a:ext uri="{FF2B5EF4-FFF2-40B4-BE49-F238E27FC236}">
                    <a16:creationId xmlns:a16="http://schemas.microsoft.com/office/drawing/2014/main" id="{7E5CA7B2-3753-4B7D-A722-D95342BB87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41825" y="721042"/>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0" name="Freeform 79">
                <a:extLst>
                  <a:ext uri="{FF2B5EF4-FFF2-40B4-BE49-F238E27FC236}">
                    <a16:creationId xmlns:a16="http://schemas.microsoft.com/office/drawing/2014/main" id="{CC9214A9-8EEB-41B0-83FB-80BEBD9652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54197" y="952087"/>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1" name="Freeform 80">
                <a:extLst>
                  <a:ext uri="{FF2B5EF4-FFF2-40B4-BE49-F238E27FC236}">
                    <a16:creationId xmlns:a16="http://schemas.microsoft.com/office/drawing/2014/main" id="{33157A90-4AF1-4A40-8125-803407C021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48856" y="1189882"/>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2" name="Freeform 81">
                <a:extLst>
                  <a:ext uri="{FF2B5EF4-FFF2-40B4-BE49-F238E27FC236}">
                    <a16:creationId xmlns:a16="http://schemas.microsoft.com/office/drawing/2014/main" id="{32D1FB24-5EA3-488F-913F-B3C1BB0367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31906" y="2202936"/>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3" name="Freeform 82">
                <a:extLst>
                  <a:ext uri="{FF2B5EF4-FFF2-40B4-BE49-F238E27FC236}">
                    <a16:creationId xmlns:a16="http://schemas.microsoft.com/office/drawing/2014/main" id="{58FC3262-B888-4936-87A0-9A494483A3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39742" y="1980483"/>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4" name="Freeform 83">
                <a:extLst>
                  <a:ext uri="{FF2B5EF4-FFF2-40B4-BE49-F238E27FC236}">
                    <a16:creationId xmlns:a16="http://schemas.microsoft.com/office/drawing/2014/main" id="{127CA728-BAE0-47A3-B0CA-5EB4FD148E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12299" y="1665695"/>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5" name="Freeform 84">
                <a:extLst>
                  <a:ext uri="{FF2B5EF4-FFF2-40B4-BE49-F238E27FC236}">
                    <a16:creationId xmlns:a16="http://schemas.microsoft.com/office/drawing/2014/main" id="{0130CB83-550A-45A8-A9AB-0A9E134291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23315" y="516456"/>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6" name="Freeform 86">
                <a:extLst>
                  <a:ext uri="{FF2B5EF4-FFF2-40B4-BE49-F238E27FC236}">
                    <a16:creationId xmlns:a16="http://schemas.microsoft.com/office/drawing/2014/main" id="{CAEE495A-5C27-457A-BD41-20611D5D02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33284" y="17044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89">
                <a:extLst>
                  <a:ext uri="{FF2B5EF4-FFF2-40B4-BE49-F238E27FC236}">
                    <a16:creationId xmlns:a16="http://schemas.microsoft.com/office/drawing/2014/main" id="{BB1F32F7-014F-45A8-844E-56C76D98A7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88087" y="1453344"/>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8" name="Freeform 90">
                <a:extLst>
                  <a:ext uri="{FF2B5EF4-FFF2-40B4-BE49-F238E27FC236}">
                    <a16:creationId xmlns:a16="http://schemas.microsoft.com/office/drawing/2014/main" id="{0CF27E5B-05B7-44DF-94AE-4365D50B8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65939" y="2076253"/>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9" name="Freeform 105">
                <a:extLst>
                  <a:ext uri="{FF2B5EF4-FFF2-40B4-BE49-F238E27FC236}">
                    <a16:creationId xmlns:a16="http://schemas.microsoft.com/office/drawing/2014/main" id="{BEEE0FD8-81BE-4670-A0B1-FD1C191910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79346" y="1981944"/>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0" name="Freeform 106">
                <a:extLst>
                  <a:ext uri="{FF2B5EF4-FFF2-40B4-BE49-F238E27FC236}">
                    <a16:creationId xmlns:a16="http://schemas.microsoft.com/office/drawing/2014/main" id="{9F9A6256-1F3C-46D5-8441-488BB1E8E4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68983" y="58906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1" name="Freeform 107">
                <a:extLst>
                  <a:ext uri="{FF2B5EF4-FFF2-40B4-BE49-F238E27FC236}">
                    <a16:creationId xmlns:a16="http://schemas.microsoft.com/office/drawing/2014/main" id="{BD9DB765-92D3-4BCB-918F-60D8DCDD74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54748" y="2269014"/>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2" name="Freeform 108">
                <a:extLst>
                  <a:ext uri="{FF2B5EF4-FFF2-40B4-BE49-F238E27FC236}">
                    <a16:creationId xmlns:a16="http://schemas.microsoft.com/office/drawing/2014/main" id="{8AFA6628-0664-424D-905E-6FAE9FCFAA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66654" y="1198910"/>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3" name="Freeform 109">
                <a:extLst>
                  <a:ext uri="{FF2B5EF4-FFF2-40B4-BE49-F238E27FC236}">
                    <a16:creationId xmlns:a16="http://schemas.microsoft.com/office/drawing/2014/main" id="{433F27B3-462C-45E8-A759-DE553E29A3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9851" y="1700235"/>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4" name="Freeform 110">
                <a:extLst>
                  <a:ext uri="{FF2B5EF4-FFF2-40B4-BE49-F238E27FC236}">
                    <a16:creationId xmlns:a16="http://schemas.microsoft.com/office/drawing/2014/main" id="{7EC57FD0-F081-4D0F-B32F-E1963A8DE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6707" y="341230"/>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 name="Freeform 111">
                <a:extLst>
                  <a:ext uri="{FF2B5EF4-FFF2-40B4-BE49-F238E27FC236}">
                    <a16:creationId xmlns:a16="http://schemas.microsoft.com/office/drawing/2014/main" id="{B268BB25-E444-4C92-83A1-E4D6F070D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7906" y="1428730"/>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 name="Freeform 112">
                <a:extLst>
                  <a:ext uri="{FF2B5EF4-FFF2-40B4-BE49-F238E27FC236}">
                    <a16:creationId xmlns:a16="http://schemas.microsoft.com/office/drawing/2014/main" id="{9468C251-DE21-4B48-9BE9-25473D0F52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57409" y="910076"/>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5">
                <a:extLst>
                  <a:ext uri="{FF2B5EF4-FFF2-40B4-BE49-F238E27FC236}">
                    <a16:creationId xmlns:a16="http://schemas.microsoft.com/office/drawing/2014/main" id="{69374DCE-92DD-446F-9C06-4FD9C171AB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83378" y="27651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6">
                <a:extLst>
                  <a:ext uri="{FF2B5EF4-FFF2-40B4-BE49-F238E27FC236}">
                    <a16:creationId xmlns:a16="http://schemas.microsoft.com/office/drawing/2014/main" id="{258E2296-D453-46D9-818C-D207E49689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84905" y="510935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7">
                <a:extLst>
                  <a:ext uri="{FF2B5EF4-FFF2-40B4-BE49-F238E27FC236}">
                    <a16:creationId xmlns:a16="http://schemas.microsoft.com/office/drawing/2014/main" id="{48207F15-77EC-4A91-A365-6895A9C64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53335" y="2478886"/>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0" name="Freeform 8">
                <a:extLst>
                  <a:ext uri="{FF2B5EF4-FFF2-40B4-BE49-F238E27FC236}">
                    <a16:creationId xmlns:a16="http://schemas.microsoft.com/office/drawing/2014/main" id="{A96D38DB-9495-4DBE-BDB7-EB1595D381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41783" y="481031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9">
                <a:extLst>
                  <a:ext uri="{FF2B5EF4-FFF2-40B4-BE49-F238E27FC236}">
                    <a16:creationId xmlns:a16="http://schemas.microsoft.com/office/drawing/2014/main" id="{29B258E2-CEDB-45A9-B556-32AC71C4F1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49921" y="4529838"/>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11">
                <a:extLst>
                  <a:ext uri="{FF2B5EF4-FFF2-40B4-BE49-F238E27FC236}">
                    <a16:creationId xmlns:a16="http://schemas.microsoft.com/office/drawing/2014/main" id="{2D586C45-5DFF-41ED-AEB9-8F3858E4EC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10282" y="4268606"/>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12">
                <a:extLst>
                  <a:ext uri="{FF2B5EF4-FFF2-40B4-BE49-F238E27FC236}">
                    <a16:creationId xmlns:a16="http://schemas.microsoft.com/office/drawing/2014/main" id="{C9B4633B-7A14-4DFF-9B10-E15DE426C1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22058" y="3766125"/>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4" name="Freeform 13">
                <a:extLst>
                  <a:ext uri="{FF2B5EF4-FFF2-40B4-BE49-F238E27FC236}">
                    <a16:creationId xmlns:a16="http://schemas.microsoft.com/office/drawing/2014/main" id="{587B182B-8E16-43A1-A782-893619FC2C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26523" y="3170095"/>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14">
                <a:extLst>
                  <a:ext uri="{FF2B5EF4-FFF2-40B4-BE49-F238E27FC236}">
                    <a16:creationId xmlns:a16="http://schemas.microsoft.com/office/drawing/2014/main" id="{34A0BA23-5B00-44AE-AB93-135184C1AA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17163" y="3410025"/>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6" name="Freeform 16">
                <a:extLst>
                  <a:ext uri="{FF2B5EF4-FFF2-40B4-BE49-F238E27FC236}">
                    <a16:creationId xmlns:a16="http://schemas.microsoft.com/office/drawing/2014/main" id="{1A1CF6B8-FC28-43CA-8304-83BA2847C1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00898" y="4009157"/>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7" name="Freeform 17">
                <a:extLst>
                  <a:ext uri="{FF2B5EF4-FFF2-40B4-BE49-F238E27FC236}">
                    <a16:creationId xmlns:a16="http://schemas.microsoft.com/office/drawing/2014/main" id="{C79EB67D-4664-48CC-8DFA-137F563702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35877" y="5421845"/>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8" name="Freeform 21">
                <a:extLst>
                  <a:ext uri="{FF2B5EF4-FFF2-40B4-BE49-F238E27FC236}">
                    <a16:creationId xmlns:a16="http://schemas.microsoft.com/office/drawing/2014/main" id="{23820013-B618-4C4F-B57E-58DAA2828C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83868" y="5732999"/>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9" name="Freeform 25">
                <a:extLst>
                  <a:ext uri="{FF2B5EF4-FFF2-40B4-BE49-F238E27FC236}">
                    <a16:creationId xmlns:a16="http://schemas.microsoft.com/office/drawing/2014/main" id="{E350A463-C2A4-4D68-9E71-B512B0D19D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64529" y="6498261"/>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0" name="Freeform 29">
                <a:extLst>
                  <a:ext uri="{FF2B5EF4-FFF2-40B4-BE49-F238E27FC236}">
                    <a16:creationId xmlns:a16="http://schemas.microsoft.com/office/drawing/2014/main" id="{BC57309A-FF5D-478A-88A0-A4BE3C684C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64751" y="5971706"/>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1" name="Freeform 31">
                <a:extLst>
                  <a:ext uri="{FF2B5EF4-FFF2-40B4-BE49-F238E27FC236}">
                    <a16:creationId xmlns:a16="http://schemas.microsoft.com/office/drawing/2014/main" id="{9F22C4B5-8A6E-47CB-B4D6-98B0D4BB16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43452" y="6281124"/>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2" name="Freeform 32">
                <a:extLst>
                  <a:ext uri="{FF2B5EF4-FFF2-40B4-BE49-F238E27FC236}">
                    <a16:creationId xmlns:a16="http://schemas.microsoft.com/office/drawing/2014/main" id="{7E92F052-D723-495D-868C-296410F5F7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44632"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3" name="Freeform 33">
                <a:extLst>
                  <a:ext uri="{FF2B5EF4-FFF2-40B4-BE49-F238E27FC236}">
                    <a16:creationId xmlns:a16="http://schemas.microsoft.com/office/drawing/2014/main" id="{5C008CF1-8C78-4239-B052-0B5041EDC9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74545"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4" name="Freeform 34">
                <a:extLst>
                  <a:ext uri="{FF2B5EF4-FFF2-40B4-BE49-F238E27FC236}">
                    <a16:creationId xmlns:a16="http://schemas.microsoft.com/office/drawing/2014/main" id="{539E6F42-09A7-4472-942C-C54A5D7C65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78475"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5" name="Freeform 35">
                <a:extLst>
                  <a:ext uri="{FF2B5EF4-FFF2-40B4-BE49-F238E27FC236}">
                    <a16:creationId xmlns:a16="http://schemas.microsoft.com/office/drawing/2014/main" id="{6C96C72D-9D17-4980-A553-E066155613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74127"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6" name="Freeform 36">
                <a:extLst>
                  <a:ext uri="{FF2B5EF4-FFF2-40B4-BE49-F238E27FC236}">
                    <a16:creationId xmlns:a16="http://schemas.microsoft.com/office/drawing/2014/main" id="{45D9847C-95CC-437A-95AF-49C1825718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46264"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7" name="Freeform 37">
                <a:extLst>
                  <a:ext uri="{FF2B5EF4-FFF2-40B4-BE49-F238E27FC236}">
                    <a16:creationId xmlns:a16="http://schemas.microsoft.com/office/drawing/2014/main" id="{B9D8076A-CA26-41D6-AB76-ED1B86A8DD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58030"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8" name="Freeform 38">
                <a:extLst>
                  <a:ext uri="{FF2B5EF4-FFF2-40B4-BE49-F238E27FC236}">
                    <a16:creationId xmlns:a16="http://schemas.microsoft.com/office/drawing/2014/main" id="{ACBF348E-212A-4EE2-A9C8-C65E1678CC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65699"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9" name="Freeform 39">
                <a:extLst>
                  <a:ext uri="{FF2B5EF4-FFF2-40B4-BE49-F238E27FC236}">
                    <a16:creationId xmlns:a16="http://schemas.microsoft.com/office/drawing/2014/main" id="{ADB6AE21-92E4-42D6-BC49-E087976C88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57807"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0" name="Freeform 40">
                <a:extLst>
                  <a:ext uri="{FF2B5EF4-FFF2-40B4-BE49-F238E27FC236}">
                    <a16:creationId xmlns:a16="http://schemas.microsoft.com/office/drawing/2014/main" id="{2A48A234-019E-40CA-95FC-390D168D77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52771"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1" name="Freeform 41">
                <a:extLst>
                  <a:ext uri="{FF2B5EF4-FFF2-40B4-BE49-F238E27FC236}">
                    <a16:creationId xmlns:a16="http://schemas.microsoft.com/office/drawing/2014/main" id="{0F5FEA51-6853-4BF4-8461-79FD3DDA70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46264"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2" name="Freeform 42">
                <a:extLst>
                  <a:ext uri="{FF2B5EF4-FFF2-40B4-BE49-F238E27FC236}">
                    <a16:creationId xmlns:a16="http://schemas.microsoft.com/office/drawing/2014/main" id="{CE655D11-293F-4305-BCA0-196F3D0494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34432"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3" name="Freeform 44">
                <a:extLst>
                  <a:ext uri="{FF2B5EF4-FFF2-40B4-BE49-F238E27FC236}">
                    <a16:creationId xmlns:a16="http://schemas.microsoft.com/office/drawing/2014/main" id="{416E183A-0D9C-4821-BD62-9CA648E963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38222"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4" name="Freeform 45">
                <a:extLst>
                  <a:ext uri="{FF2B5EF4-FFF2-40B4-BE49-F238E27FC236}">
                    <a16:creationId xmlns:a16="http://schemas.microsoft.com/office/drawing/2014/main" id="{1FA51AD8-7B74-41CF-9A6D-33643002F5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16071"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5" name="Freeform 46">
                <a:extLst>
                  <a:ext uri="{FF2B5EF4-FFF2-40B4-BE49-F238E27FC236}">
                    <a16:creationId xmlns:a16="http://schemas.microsoft.com/office/drawing/2014/main" id="{C297914E-981E-4D31-9A89-6A68EA2B47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65130"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6" name="Freeform 47">
                <a:extLst>
                  <a:ext uri="{FF2B5EF4-FFF2-40B4-BE49-F238E27FC236}">
                    <a16:creationId xmlns:a16="http://schemas.microsoft.com/office/drawing/2014/main" id="{C8FE7D07-2ACA-4830-BB98-FE568A1A41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23275"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7" name="Freeform 48">
                <a:extLst>
                  <a:ext uri="{FF2B5EF4-FFF2-40B4-BE49-F238E27FC236}">
                    <a16:creationId xmlns:a16="http://schemas.microsoft.com/office/drawing/2014/main" id="{D8C678D8-D159-48FE-BD0C-2C4A937ACB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18532"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8" name="Freeform 49">
                <a:extLst>
                  <a:ext uri="{FF2B5EF4-FFF2-40B4-BE49-F238E27FC236}">
                    <a16:creationId xmlns:a16="http://schemas.microsoft.com/office/drawing/2014/main" id="{29574B54-7600-4D46-BCE4-333BD9C7FF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17146"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9" name="Freeform 62">
                <a:extLst>
                  <a:ext uri="{FF2B5EF4-FFF2-40B4-BE49-F238E27FC236}">
                    <a16:creationId xmlns:a16="http://schemas.microsoft.com/office/drawing/2014/main" id="{71DFCCAC-BC4E-438E-847C-23F9ED6D86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08964" y="2950571"/>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0" name="Freeform 63">
                <a:extLst>
                  <a:ext uri="{FF2B5EF4-FFF2-40B4-BE49-F238E27FC236}">
                    <a16:creationId xmlns:a16="http://schemas.microsoft.com/office/drawing/2014/main" id="{04BC880B-F0A1-4F59-9595-F9757CEA3C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20322" y="4089184"/>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1" name="Freeform 64">
                <a:extLst>
                  <a:ext uri="{FF2B5EF4-FFF2-40B4-BE49-F238E27FC236}">
                    <a16:creationId xmlns:a16="http://schemas.microsoft.com/office/drawing/2014/main" id="{BDA2CAA7-50D4-45D1-9987-B04B1B2C9E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88273" y="268226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2" name="Freeform 65">
                <a:extLst>
                  <a:ext uri="{FF2B5EF4-FFF2-40B4-BE49-F238E27FC236}">
                    <a16:creationId xmlns:a16="http://schemas.microsoft.com/office/drawing/2014/main" id="{0205D403-CB96-4598-840E-C69BE0F856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88904" y="3826278"/>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3" name="Freeform 66">
                <a:extLst>
                  <a:ext uri="{FF2B5EF4-FFF2-40B4-BE49-F238E27FC236}">
                    <a16:creationId xmlns:a16="http://schemas.microsoft.com/office/drawing/2014/main" id="{C87A8393-9E4F-46F4-8329-B4BA56FA00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6686" y="5372714"/>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4" name="Freeform 67">
                <a:extLst>
                  <a:ext uri="{FF2B5EF4-FFF2-40B4-BE49-F238E27FC236}">
                    <a16:creationId xmlns:a16="http://schemas.microsoft.com/office/drawing/2014/main" id="{88BE4EC1-3B86-40F5-93A2-50EB4D167E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56866" y="4588736"/>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5" name="Freeform 68">
                <a:extLst>
                  <a:ext uri="{FF2B5EF4-FFF2-40B4-BE49-F238E27FC236}">
                    <a16:creationId xmlns:a16="http://schemas.microsoft.com/office/drawing/2014/main" id="{DAB31707-2BF8-45D1-A32F-9F5C0E30A4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84254" y="3245996"/>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6" name="Freeform 69">
                <a:extLst>
                  <a:ext uri="{FF2B5EF4-FFF2-40B4-BE49-F238E27FC236}">
                    <a16:creationId xmlns:a16="http://schemas.microsoft.com/office/drawing/2014/main" id="{9C8FA174-E0E4-49F2-A960-0BE48D3019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63511" y="5654959"/>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7" name="Freeform 70">
                <a:extLst>
                  <a:ext uri="{FF2B5EF4-FFF2-40B4-BE49-F238E27FC236}">
                    <a16:creationId xmlns:a16="http://schemas.microsoft.com/office/drawing/2014/main" id="{9C475233-7BEF-47BB-8A48-185AF3BE77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27724" y="6246703"/>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8" name="Freeform 71">
                <a:extLst>
                  <a:ext uri="{FF2B5EF4-FFF2-40B4-BE49-F238E27FC236}">
                    <a16:creationId xmlns:a16="http://schemas.microsoft.com/office/drawing/2014/main" id="{015728E8-62B6-4217-B383-43AA084AA6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5054" y="5134309"/>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9" name="Freeform 72">
                <a:extLst>
                  <a:ext uri="{FF2B5EF4-FFF2-40B4-BE49-F238E27FC236}">
                    <a16:creationId xmlns:a16="http://schemas.microsoft.com/office/drawing/2014/main" id="{77D689AF-C161-494D-A4B8-B746B0A7D0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1791" y="4907450"/>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0" name="Freeform 73">
                <a:extLst>
                  <a:ext uri="{FF2B5EF4-FFF2-40B4-BE49-F238E27FC236}">
                    <a16:creationId xmlns:a16="http://schemas.microsoft.com/office/drawing/2014/main" id="{9BD9C1D5-8CC9-4FD9-8775-C51FE208DB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6664" y="4407815"/>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1" name="Freeform 74">
                <a:extLst>
                  <a:ext uri="{FF2B5EF4-FFF2-40B4-BE49-F238E27FC236}">
                    <a16:creationId xmlns:a16="http://schemas.microsoft.com/office/drawing/2014/main" id="{BE04C179-888B-4E0C-AB31-0DAEEDF7F6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44616" y="5988099"/>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2" name="Freeform 75">
                <a:extLst>
                  <a:ext uri="{FF2B5EF4-FFF2-40B4-BE49-F238E27FC236}">
                    <a16:creationId xmlns:a16="http://schemas.microsoft.com/office/drawing/2014/main" id="{6B7C84F5-868D-4805-9F83-C8A345D3D5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39625" y="2442495"/>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3" name="Freeform 77">
                <a:extLst>
                  <a:ext uri="{FF2B5EF4-FFF2-40B4-BE49-F238E27FC236}">
                    <a16:creationId xmlns:a16="http://schemas.microsoft.com/office/drawing/2014/main" id="{B86694F4-707C-4741-BA22-5E0CDF61FB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44871" y="3606778"/>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4" name="Freeform 85">
                <a:extLst>
                  <a:ext uri="{FF2B5EF4-FFF2-40B4-BE49-F238E27FC236}">
                    <a16:creationId xmlns:a16="http://schemas.microsoft.com/office/drawing/2014/main" id="{268A4DA4-E5A8-4031-8FB8-C1359830DC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31130" y="6434597"/>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5" name="Freeform 87">
                <a:extLst>
                  <a:ext uri="{FF2B5EF4-FFF2-40B4-BE49-F238E27FC236}">
                    <a16:creationId xmlns:a16="http://schemas.microsoft.com/office/drawing/2014/main" id="{2CB62FF0-AEEA-45FC-9BD0-2D100F390C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18609" y="6657631"/>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6" name="Freeform 88">
                <a:extLst>
                  <a:ext uri="{FF2B5EF4-FFF2-40B4-BE49-F238E27FC236}">
                    <a16:creationId xmlns:a16="http://schemas.microsoft.com/office/drawing/2014/main" id="{753DCB44-0E85-4770-A989-F1B86F200D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19170" y="5704047"/>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7" name="Freeform 91">
                <a:extLst>
                  <a:ext uri="{FF2B5EF4-FFF2-40B4-BE49-F238E27FC236}">
                    <a16:creationId xmlns:a16="http://schemas.microsoft.com/office/drawing/2014/main" id="{5DA00070-D353-48A9-AFBD-9305424EB7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58166" y="2764083"/>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8" name="Freeform 92">
                <a:extLst>
                  <a:ext uri="{FF2B5EF4-FFF2-40B4-BE49-F238E27FC236}">
                    <a16:creationId xmlns:a16="http://schemas.microsoft.com/office/drawing/2014/main" id="{FEF02EE7-A1CD-4F49-9BBC-4F845786BD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37206" y="2420506"/>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9" name="Freeform 93">
                <a:extLst>
                  <a:ext uri="{FF2B5EF4-FFF2-40B4-BE49-F238E27FC236}">
                    <a16:creationId xmlns:a16="http://schemas.microsoft.com/office/drawing/2014/main" id="{D94FF856-CBC2-4F9B-8C88-0A61402F94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6708" y="3285274"/>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0" name="Freeform 94">
                <a:extLst>
                  <a:ext uri="{FF2B5EF4-FFF2-40B4-BE49-F238E27FC236}">
                    <a16:creationId xmlns:a16="http://schemas.microsoft.com/office/drawing/2014/main" id="{AB7BC1C0-67DD-44B3-AEF8-3046B55C12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01814" y="5367453"/>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1" name="Freeform 95">
                <a:extLst>
                  <a:ext uri="{FF2B5EF4-FFF2-40B4-BE49-F238E27FC236}">
                    <a16:creationId xmlns:a16="http://schemas.microsoft.com/office/drawing/2014/main" id="{79D1FD88-FD27-4B5E-9EC2-911808A058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20165" y="3055861"/>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2" name="Freeform 96">
                <a:extLst>
                  <a:ext uri="{FF2B5EF4-FFF2-40B4-BE49-F238E27FC236}">
                    <a16:creationId xmlns:a16="http://schemas.microsoft.com/office/drawing/2014/main" id="{C7DE49B6-A789-40DB-B057-37DCE5E41C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85551" y="3575426"/>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3" name="Freeform 97">
                <a:extLst>
                  <a:ext uri="{FF2B5EF4-FFF2-40B4-BE49-F238E27FC236}">
                    <a16:creationId xmlns:a16="http://schemas.microsoft.com/office/drawing/2014/main" id="{5873829D-5204-48B1-8271-B803682D83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54863" y="4784277"/>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4" name="Freeform 98">
                <a:extLst>
                  <a:ext uri="{FF2B5EF4-FFF2-40B4-BE49-F238E27FC236}">
                    <a16:creationId xmlns:a16="http://schemas.microsoft.com/office/drawing/2014/main" id="{26F30F65-64C8-44FB-B6BD-0BBAFA3B7F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97348" y="4265818"/>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5" name="Freeform 99">
                <a:extLst>
                  <a:ext uri="{FF2B5EF4-FFF2-40B4-BE49-F238E27FC236}">
                    <a16:creationId xmlns:a16="http://schemas.microsoft.com/office/drawing/2014/main" id="{193BEA64-7498-46F1-85CC-A5C96EC98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40243" y="4473676"/>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6" name="Freeform 100">
                <a:extLst>
                  <a:ext uri="{FF2B5EF4-FFF2-40B4-BE49-F238E27FC236}">
                    <a16:creationId xmlns:a16="http://schemas.microsoft.com/office/drawing/2014/main" id="{B0C67838-49E2-4B6A-AC69-3A6B791DA6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99752" y="3894259"/>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7" name="Freeform 101">
                <a:extLst>
                  <a:ext uri="{FF2B5EF4-FFF2-40B4-BE49-F238E27FC236}">
                    <a16:creationId xmlns:a16="http://schemas.microsoft.com/office/drawing/2014/main" id="{49A20809-A2DD-4085-B78C-B4BA41E979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94469" y="5102465"/>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8" name="Freeform 102">
                <a:extLst>
                  <a:ext uri="{FF2B5EF4-FFF2-40B4-BE49-F238E27FC236}">
                    <a16:creationId xmlns:a16="http://schemas.microsoft.com/office/drawing/2014/main" id="{B775045C-37C7-4493-8D9C-9F99C55F0F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90648" y="5662850"/>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9" name="Freeform 103">
                <a:extLst>
                  <a:ext uri="{FF2B5EF4-FFF2-40B4-BE49-F238E27FC236}">
                    <a16:creationId xmlns:a16="http://schemas.microsoft.com/office/drawing/2014/main" id="{A3BE9A7E-1BA8-46F8-B318-E2ECCBFDC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73556" y="5933272"/>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0" name="Freeform 104">
                <a:extLst>
                  <a:ext uri="{FF2B5EF4-FFF2-40B4-BE49-F238E27FC236}">
                    <a16:creationId xmlns:a16="http://schemas.microsoft.com/office/drawing/2014/main" id="{5F1ADC58-BB04-4DC8-AABD-162D83F27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89016" y="2464185"/>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1" name="Freeform 113">
                <a:extLst>
                  <a:ext uri="{FF2B5EF4-FFF2-40B4-BE49-F238E27FC236}">
                    <a16:creationId xmlns:a16="http://schemas.microsoft.com/office/drawing/2014/main" id="{F994FC45-8DC0-49B0-A05A-B2B1878F3E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0357" y="4852103"/>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2" name="Freeform 114">
                <a:extLst>
                  <a:ext uri="{FF2B5EF4-FFF2-40B4-BE49-F238E27FC236}">
                    <a16:creationId xmlns:a16="http://schemas.microsoft.com/office/drawing/2014/main" id="{B0DFE4B7-ABE2-4D83-A5BC-2100890C36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3761" y="3618418"/>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3" name="Freeform 115">
                <a:extLst>
                  <a:ext uri="{FF2B5EF4-FFF2-40B4-BE49-F238E27FC236}">
                    <a16:creationId xmlns:a16="http://schemas.microsoft.com/office/drawing/2014/main" id="{3875A6F5-143B-4099-A2BA-B42D029810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38048" y="4281272"/>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4" name="Freeform 117">
                <a:extLst>
                  <a:ext uri="{FF2B5EF4-FFF2-40B4-BE49-F238E27FC236}">
                    <a16:creationId xmlns:a16="http://schemas.microsoft.com/office/drawing/2014/main" id="{D55AA3FB-BBFD-48A5-A816-17F15A8BA1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25365" y="597695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5" name="Freeform 118">
                <a:extLst>
                  <a:ext uri="{FF2B5EF4-FFF2-40B4-BE49-F238E27FC236}">
                    <a16:creationId xmlns:a16="http://schemas.microsoft.com/office/drawing/2014/main" id="{6069A188-5649-4675-BA50-263D06231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14781" y="6554638"/>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6" name="Freeform 119">
                <a:extLst>
                  <a:ext uri="{FF2B5EF4-FFF2-40B4-BE49-F238E27FC236}">
                    <a16:creationId xmlns:a16="http://schemas.microsoft.com/office/drawing/2014/main" id="{FC01152A-5489-44EF-B864-EC4DD7B316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01455" y="6286263"/>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7" name="Freeform 8">
                <a:extLst>
                  <a:ext uri="{FF2B5EF4-FFF2-40B4-BE49-F238E27FC236}">
                    <a16:creationId xmlns:a16="http://schemas.microsoft.com/office/drawing/2014/main" id="{D3CAA289-9C0C-490A-9768-49BBD637B9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82287"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8" name="Freeform 8">
                <a:extLst>
                  <a:ext uri="{FF2B5EF4-FFF2-40B4-BE49-F238E27FC236}">
                    <a16:creationId xmlns:a16="http://schemas.microsoft.com/office/drawing/2014/main" id="{0ACB33D8-7879-498C-8BC7-4C4F6ECED2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82464" y="97108"/>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9" name="Freeform 106">
                <a:extLst>
                  <a:ext uri="{FF2B5EF4-FFF2-40B4-BE49-F238E27FC236}">
                    <a16:creationId xmlns:a16="http://schemas.microsoft.com/office/drawing/2014/main" id="{A6BB204E-D937-4C4D-BCB6-DF9F7A4063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41618" y="6714098"/>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79" name="Freeform 8">
              <a:extLst>
                <a:ext uri="{FF2B5EF4-FFF2-40B4-BE49-F238E27FC236}">
                  <a16:creationId xmlns:a16="http://schemas.microsoft.com/office/drawing/2014/main" id="{EF447936-9AA6-4873-BD6B-3A7DBBCF4E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83502" y="7475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3">
              <a:extLst>
                <a:ext uri="{FF2B5EF4-FFF2-40B4-BE49-F238E27FC236}">
                  <a16:creationId xmlns:a16="http://schemas.microsoft.com/office/drawing/2014/main" id="{CC3E0D11-92C6-4141-B7C5-5B8BA0E40E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29875" y="6000711"/>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51">
              <a:extLst>
                <a:ext uri="{FF2B5EF4-FFF2-40B4-BE49-F238E27FC236}">
                  <a16:creationId xmlns:a16="http://schemas.microsoft.com/office/drawing/2014/main" id="{CA82DB1A-E0D4-4D6D-A64A-868014C794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40382" y="577584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52">
              <a:extLst>
                <a:ext uri="{FF2B5EF4-FFF2-40B4-BE49-F238E27FC236}">
                  <a16:creationId xmlns:a16="http://schemas.microsoft.com/office/drawing/2014/main" id="{79E9E5C1-D60A-4EA8-9C04-15595A7BB4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38609" y="6434505"/>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53">
              <a:extLst>
                <a:ext uri="{FF2B5EF4-FFF2-40B4-BE49-F238E27FC236}">
                  <a16:creationId xmlns:a16="http://schemas.microsoft.com/office/drawing/2014/main" id="{BAD910CD-D57C-45DA-8A9B-5E3CD57EA6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39890" y="5548501"/>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54">
              <a:extLst>
                <a:ext uri="{FF2B5EF4-FFF2-40B4-BE49-F238E27FC236}">
                  <a16:creationId xmlns:a16="http://schemas.microsoft.com/office/drawing/2014/main" id="{5402826A-583C-4667-AEF8-DAA4269281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58217" y="6215713"/>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55">
              <a:extLst>
                <a:ext uri="{FF2B5EF4-FFF2-40B4-BE49-F238E27FC236}">
                  <a16:creationId xmlns:a16="http://schemas.microsoft.com/office/drawing/2014/main" id="{4E02EBB7-1EC6-4320-B9C9-64E237CB9C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36485" y="5348692"/>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56">
              <a:extLst>
                <a:ext uri="{FF2B5EF4-FFF2-40B4-BE49-F238E27FC236}">
                  <a16:creationId xmlns:a16="http://schemas.microsoft.com/office/drawing/2014/main" id="{C62D78D2-A229-4811-9BFA-43C28BC02A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39447" y="4515392"/>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57">
              <a:extLst>
                <a:ext uri="{FF2B5EF4-FFF2-40B4-BE49-F238E27FC236}">
                  <a16:creationId xmlns:a16="http://schemas.microsoft.com/office/drawing/2014/main" id="{50D562C1-4FFF-4863-9D92-339D7D8674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40588" y="5114466"/>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59">
              <a:extLst>
                <a:ext uri="{FF2B5EF4-FFF2-40B4-BE49-F238E27FC236}">
                  <a16:creationId xmlns:a16="http://schemas.microsoft.com/office/drawing/2014/main" id="{49EA74AB-1F40-426C-9606-B571634E09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67517" y="6658744"/>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60">
              <a:extLst>
                <a:ext uri="{FF2B5EF4-FFF2-40B4-BE49-F238E27FC236}">
                  <a16:creationId xmlns:a16="http://schemas.microsoft.com/office/drawing/2014/main" id="{24E43341-2786-439A-990F-D4DA152990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50066" y="48125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61">
              <a:extLst>
                <a:ext uri="{FF2B5EF4-FFF2-40B4-BE49-F238E27FC236}">
                  <a16:creationId xmlns:a16="http://schemas.microsoft.com/office/drawing/2014/main" id="{C301CB0C-1558-41B4-B70E-2CC306AB5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57683" y="492022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78">
              <a:extLst>
                <a:ext uri="{FF2B5EF4-FFF2-40B4-BE49-F238E27FC236}">
                  <a16:creationId xmlns:a16="http://schemas.microsoft.com/office/drawing/2014/main" id="{9EFD2F56-A311-4A9C-98DB-DD899F8451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73283" y="608534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79">
              <a:extLst>
                <a:ext uri="{FF2B5EF4-FFF2-40B4-BE49-F238E27FC236}">
                  <a16:creationId xmlns:a16="http://schemas.microsoft.com/office/drawing/2014/main" id="{EB1A7473-AA51-43BA-A524-59689C5D46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84838" y="5860009"/>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80">
              <a:extLst>
                <a:ext uri="{FF2B5EF4-FFF2-40B4-BE49-F238E27FC236}">
                  <a16:creationId xmlns:a16="http://schemas.microsoft.com/office/drawing/2014/main" id="{515EE26E-DD80-4E28-A9E4-E3C1C95930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89291" y="5625478"/>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81">
              <a:extLst>
                <a:ext uri="{FF2B5EF4-FFF2-40B4-BE49-F238E27FC236}">
                  <a16:creationId xmlns:a16="http://schemas.microsoft.com/office/drawing/2014/main" id="{6CA0BB20-E66B-4B1E-A334-03D3C79226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90291" y="4587943"/>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82">
              <a:extLst>
                <a:ext uri="{FF2B5EF4-FFF2-40B4-BE49-F238E27FC236}">
                  <a16:creationId xmlns:a16="http://schemas.microsoft.com/office/drawing/2014/main" id="{927E0985-C47E-44F1-874C-8067B5FEEF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94861" y="4831613"/>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83">
              <a:extLst>
                <a:ext uri="{FF2B5EF4-FFF2-40B4-BE49-F238E27FC236}">
                  <a16:creationId xmlns:a16="http://schemas.microsoft.com/office/drawing/2014/main" id="{F9046F3A-DBB1-4C4D-8D5B-82B836FE4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19646" y="5058270"/>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84">
              <a:extLst>
                <a:ext uri="{FF2B5EF4-FFF2-40B4-BE49-F238E27FC236}">
                  <a16:creationId xmlns:a16="http://schemas.microsoft.com/office/drawing/2014/main" id="{FE7EE438-DD14-4738-A241-20B943B35A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08630" y="6276872"/>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86">
              <a:extLst>
                <a:ext uri="{FF2B5EF4-FFF2-40B4-BE49-F238E27FC236}">
                  <a16:creationId xmlns:a16="http://schemas.microsoft.com/office/drawing/2014/main" id="{CCD6D4A0-93F3-450E-855C-A0EABF8208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22208" y="6707185"/>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89">
              <a:extLst>
                <a:ext uri="{FF2B5EF4-FFF2-40B4-BE49-F238E27FC236}">
                  <a16:creationId xmlns:a16="http://schemas.microsoft.com/office/drawing/2014/main" id="{FFC49BA2-2C2F-4532-8C33-1DB7C24A9D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40314" y="5335087"/>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90">
              <a:extLst>
                <a:ext uri="{FF2B5EF4-FFF2-40B4-BE49-F238E27FC236}">
                  <a16:creationId xmlns:a16="http://schemas.microsoft.com/office/drawing/2014/main" id="{B9C3E3E0-3543-4DB4-9553-C483590B4F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94500" y="4796228"/>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05">
              <a:extLst>
                <a:ext uri="{FF2B5EF4-FFF2-40B4-BE49-F238E27FC236}">
                  <a16:creationId xmlns:a16="http://schemas.microsoft.com/office/drawing/2014/main" id="{D1611641-4970-4C93-B005-82D774C7A4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42851" y="4806487"/>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06">
              <a:extLst>
                <a:ext uri="{FF2B5EF4-FFF2-40B4-BE49-F238E27FC236}">
                  <a16:creationId xmlns:a16="http://schemas.microsoft.com/office/drawing/2014/main" id="{40083E90-33FD-4861-8B17-340056901B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59418" y="6195286"/>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07">
              <a:extLst>
                <a:ext uri="{FF2B5EF4-FFF2-40B4-BE49-F238E27FC236}">
                  <a16:creationId xmlns:a16="http://schemas.microsoft.com/office/drawing/2014/main" id="{94952852-5E0A-47E7-B0C6-F92962CC25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54157" y="4530841"/>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08">
              <a:extLst>
                <a:ext uri="{FF2B5EF4-FFF2-40B4-BE49-F238E27FC236}">
                  <a16:creationId xmlns:a16="http://schemas.microsoft.com/office/drawing/2014/main" id="{3EA0ADD2-2C5C-4EBB-AC72-FE268D4C6A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75038" y="5591969"/>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09">
              <a:extLst>
                <a:ext uri="{FF2B5EF4-FFF2-40B4-BE49-F238E27FC236}">
                  <a16:creationId xmlns:a16="http://schemas.microsoft.com/office/drawing/2014/main" id="{CCF7EDDF-9DA6-4F4F-A8D9-6F9D608F97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59054" y="5096357"/>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10">
              <a:extLst>
                <a:ext uri="{FF2B5EF4-FFF2-40B4-BE49-F238E27FC236}">
                  <a16:creationId xmlns:a16="http://schemas.microsoft.com/office/drawing/2014/main" id="{B4ACE8BD-5655-44BC-9DD6-5791448B2B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8783" y="6425985"/>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11">
              <a:extLst>
                <a:ext uri="{FF2B5EF4-FFF2-40B4-BE49-F238E27FC236}">
                  <a16:creationId xmlns:a16="http://schemas.microsoft.com/office/drawing/2014/main" id="{6C8B78B0-ADF5-4E39-8488-83382AF0DA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4039" y="5365413"/>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12">
              <a:extLst>
                <a:ext uri="{FF2B5EF4-FFF2-40B4-BE49-F238E27FC236}">
                  <a16:creationId xmlns:a16="http://schemas.microsoft.com/office/drawing/2014/main" id="{07597995-748E-4B55-A4B9-DF71D499FF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7829" y="588977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32">
              <a:extLst>
                <a:ext uri="{FF2B5EF4-FFF2-40B4-BE49-F238E27FC236}">
                  <a16:creationId xmlns:a16="http://schemas.microsoft.com/office/drawing/2014/main" id="{28639BDB-3882-43F7-93C4-66E9F7E41D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4021" y="3479196"/>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33">
              <a:extLst>
                <a:ext uri="{FF2B5EF4-FFF2-40B4-BE49-F238E27FC236}">
                  <a16:creationId xmlns:a16="http://schemas.microsoft.com/office/drawing/2014/main" id="{8A0AF7DA-1B05-49CD-8367-3C63151C38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37018" y="241889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34">
              <a:extLst>
                <a:ext uri="{FF2B5EF4-FFF2-40B4-BE49-F238E27FC236}">
                  <a16:creationId xmlns:a16="http://schemas.microsoft.com/office/drawing/2014/main" id="{9F93108D-4661-454E-8F6E-63F910B186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49926" y="1412594"/>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35">
              <a:extLst>
                <a:ext uri="{FF2B5EF4-FFF2-40B4-BE49-F238E27FC236}">
                  <a16:creationId xmlns:a16="http://schemas.microsoft.com/office/drawing/2014/main" id="{87E22E6B-5EC7-473E-9BDF-DDAA9A6474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43732" y="1866166"/>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36">
              <a:extLst>
                <a:ext uri="{FF2B5EF4-FFF2-40B4-BE49-F238E27FC236}">
                  <a16:creationId xmlns:a16="http://schemas.microsoft.com/office/drawing/2014/main" id="{CADF4DD2-27C7-454B-9F32-B2707E0FCC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2389" y="731937"/>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37">
              <a:extLst>
                <a:ext uri="{FF2B5EF4-FFF2-40B4-BE49-F238E27FC236}">
                  <a16:creationId xmlns:a16="http://schemas.microsoft.com/office/drawing/2014/main" id="{718D23B6-4347-4B9E-B3EF-A0A9A13EF3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89866" y="3699631"/>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38">
              <a:extLst>
                <a:ext uri="{FF2B5EF4-FFF2-40B4-BE49-F238E27FC236}">
                  <a16:creationId xmlns:a16="http://schemas.microsoft.com/office/drawing/2014/main" id="{D1448697-37CA-47CF-8C3D-F2DF2383A7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69791" y="1911761"/>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39">
              <a:extLst>
                <a:ext uri="{FF2B5EF4-FFF2-40B4-BE49-F238E27FC236}">
                  <a16:creationId xmlns:a16="http://schemas.microsoft.com/office/drawing/2014/main" id="{F5D8564C-C91F-4081-B3D0-99AC95260A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4138" y="1658399"/>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40">
              <a:extLst>
                <a:ext uri="{FF2B5EF4-FFF2-40B4-BE49-F238E27FC236}">
                  <a16:creationId xmlns:a16="http://schemas.microsoft.com/office/drawing/2014/main" id="{E0DFDBCB-F6B7-4C88-8692-AA6C4631EE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5630" y="4201698"/>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41">
              <a:extLst>
                <a:ext uri="{FF2B5EF4-FFF2-40B4-BE49-F238E27FC236}">
                  <a16:creationId xmlns:a16="http://schemas.microsoft.com/office/drawing/2014/main" id="{03DC3BAD-FDE4-4699-A9B7-0EAF537E3B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2389" y="524409"/>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42">
              <a:extLst>
                <a:ext uri="{FF2B5EF4-FFF2-40B4-BE49-F238E27FC236}">
                  <a16:creationId xmlns:a16="http://schemas.microsoft.com/office/drawing/2014/main" id="{74D2A2BB-B355-444B-A825-BC3124E74D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07663" y="63461"/>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44">
              <a:extLst>
                <a:ext uri="{FF2B5EF4-FFF2-40B4-BE49-F238E27FC236}">
                  <a16:creationId xmlns:a16="http://schemas.microsoft.com/office/drawing/2014/main" id="{6BA13D45-647D-469B-A330-6A1E7C30C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93723" y="2715738"/>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45">
              <a:extLst>
                <a:ext uri="{FF2B5EF4-FFF2-40B4-BE49-F238E27FC236}">
                  <a16:creationId xmlns:a16="http://schemas.microsoft.com/office/drawing/2014/main" id="{582FD052-32A0-4DE5-8E13-61623B628E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002582" y="1040316"/>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46">
              <a:extLst>
                <a:ext uri="{FF2B5EF4-FFF2-40B4-BE49-F238E27FC236}">
                  <a16:creationId xmlns:a16="http://schemas.microsoft.com/office/drawing/2014/main" id="{B568485A-4DD9-45DC-A69C-52B08C6E99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6562" y="396907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47">
              <a:extLst>
                <a:ext uri="{FF2B5EF4-FFF2-40B4-BE49-F238E27FC236}">
                  <a16:creationId xmlns:a16="http://schemas.microsoft.com/office/drawing/2014/main" id="{F0289B14-9A38-4873-B5E4-B2AF9B9F48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91833" y="2953392"/>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48">
              <a:extLst>
                <a:ext uri="{FF2B5EF4-FFF2-40B4-BE49-F238E27FC236}">
                  <a16:creationId xmlns:a16="http://schemas.microsoft.com/office/drawing/2014/main" id="{4DFB9DAA-1189-41D2-B2DA-A0C618361A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010754" y="318604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49">
              <a:extLst>
                <a:ext uri="{FF2B5EF4-FFF2-40B4-BE49-F238E27FC236}">
                  <a16:creationId xmlns:a16="http://schemas.microsoft.com/office/drawing/2014/main" id="{CA0ECA5A-2C52-4A35-9066-80A01F7E08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018344" y="291930"/>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62">
              <a:extLst>
                <a:ext uri="{FF2B5EF4-FFF2-40B4-BE49-F238E27FC236}">
                  <a16:creationId xmlns:a16="http://schemas.microsoft.com/office/drawing/2014/main" id="{3969E6EE-0CB6-4C99-A3B8-422FBD6D3A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03486" y="3855812"/>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63">
              <a:extLst>
                <a:ext uri="{FF2B5EF4-FFF2-40B4-BE49-F238E27FC236}">
                  <a16:creationId xmlns:a16="http://schemas.microsoft.com/office/drawing/2014/main" id="{A2C89BE4-E8EA-4862-A49F-74E984B419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21370" y="2668238"/>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64">
              <a:extLst>
                <a:ext uri="{FF2B5EF4-FFF2-40B4-BE49-F238E27FC236}">
                  <a16:creationId xmlns:a16="http://schemas.microsoft.com/office/drawing/2014/main" id="{78DD5330-374E-43EA-B7D6-10BA1F2762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37469" y="4098824"/>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65">
              <a:extLst>
                <a:ext uri="{FF2B5EF4-FFF2-40B4-BE49-F238E27FC236}">
                  <a16:creationId xmlns:a16="http://schemas.microsoft.com/office/drawing/2014/main" id="{EBC8CDE9-3229-43F8-A3C1-47A48F36BB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52788" y="2976026"/>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66">
              <a:extLst>
                <a:ext uri="{FF2B5EF4-FFF2-40B4-BE49-F238E27FC236}">
                  <a16:creationId xmlns:a16="http://schemas.microsoft.com/office/drawing/2014/main" id="{623FE43E-D941-409A-8679-EACA240146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55259" y="1396948"/>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67">
              <a:extLst>
                <a:ext uri="{FF2B5EF4-FFF2-40B4-BE49-F238E27FC236}">
                  <a16:creationId xmlns:a16="http://schemas.microsoft.com/office/drawing/2014/main" id="{1240FB87-B56D-42D4-BB5C-D35C7FB391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48495" y="2174398"/>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68">
              <a:extLst>
                <a:ext uri="{FF2B5EF4-FFF2-40B4-BE49-F238E27FC236}">
                  <a16:creationId xmlns:a16="http://schemas.microsoft.com/office/drawing/2014/main" id="{0E8F864D-8E69-4D35-9BEA-5BC7B0319F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63642" y="3511426"/>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69">
              <a:extLst>
                <a:ext uri="{FF2B5EF4-FFF2-40B4-BE49-F238E27FC236}">
                  <a16:creationId xmlns:a16="http://schemas.microsoft.com/office/drawing/2014/main" id="{961ED267-A8A8-4A92-AA7D-130EF69D79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55142" y="1114703"/>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70">
              <a:extLst>
                <a:ext uri="{FF2B5EF4-FFF2-40B4-BE49-F238E27FC236}">
                  <a16:creationId xmlns:a16="http://schemas.microsoft.com/office/drawing/2014/main" id="{D73E611B-EF5E-4E4B-93BA-0BAD56982C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04221" y="558865"/>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71">
              <a:extLst>
                <a:ext uri="{FF2B5EF4-FFF2-40B4-BE49-F238E27FC236}">
                  <a16:creationId xmlns:a16="http://schemas.microsoft.com/office/drawing/2014/main" id="{6A5AADC7-B0CE-4F14-A4FE-B5F852D412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56891" y="1656570"/>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72">
              <a:extLst>
                <a:ext uri="{FF2B5EF4-FFF2-40B4-BE49-F238E27FC236}">
                  <a16:creationId xmlns:a16="http://schemas.microsoft.com/office/drawing/2014/main" id="{150B1A56-3AEB-4922-A18D-15B3A9E911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60154" y="1883429"/>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73">
              <a:extLst>
                <a:ext uri="{FF2B5EF4-FFF2-40B4-BE49-F238E27FC236}">
                  <a16:creationId xmlns:a16="http://schemas.microsoft.com/office/drawing/2014/main" id="{93CB2ECB-40C7-4CFF-8B96-49D84DBDED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65028" y="2389592"/>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74">
              <a:extLst>
                <a:ext uri="{FF2B5EF4-FFF2-40B4-BE49-F238E27FC236}">
                  <a16:creationId xmlns:a16="http://schemas.microsoft.com/office/drawing/2014/main" id="{77082064-D677-4175-9DF3-4AAA29246B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81126" y="772588"/>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75">
              <a:extLst>
                <a:ext uri="{FF2B5EF4-FFF2-40B4-BE49-F238E27FC236}">
                  <a16:creationId xmlns:a16="http://schemas.microsoft.com/office/drawing/2014/main" id="{793C90AC-25CB-4BA8-BA64-3BE8674DBA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94978" y="4360624"/>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77">
              <a:extLst>
                <a:ext uri="{FF2B5EF4-FFF2-40B4-BE49-F238E27FC236}">
                  <a16:creationId xmlns:a16="http://schemas.microsoft.com/office/drawing/2014/main" id="{B559AEC6-6EB2-4DB6-AC71-4288F29C33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66692" y="3199605"/>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85">
              <a:extLst>
                <a:ext uri="{FF2B5EF4-FFF2-40B4-BE49-F238E27FC236}">
                  <a16:creationId xmlns:a16="http://schemas.microsoft.com/office/drawing/2014/main" id="{FA44E75F-1E67-4CE5-9031-B51E54BBD4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04360" y="349754"/>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87">
              <a:extLst>
                <a:ext uri="{FF2B5EF4-FFF2-40B4-BE49-F238E27FC236}">
                  <a16:creationId xmlns:a16="http://schemas.microsoft.com/office/drawing/2014/main" id="{5FAED826-72E1-4FD0-B991-CA76C09309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09792" y="133248"/>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88">
              <a:extLst>
                <a:ext uri="{FF2B5EF4-FFF2-40B4-BE49-F238E27FC236}">
                  <a16:creationId xmlns:a16="http://schemas.microsoft.com/office/drawing/2014/main" id="{84FB6649-2CD7-4260-B0FC-6D2AE0356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37724" y="1170884"/>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91">
              <a:extLst>
                <a:ext uri="{FF2B5EF4-FFF2-40B4-BE49-F238E27FC236}">
                  <a16:creationId xmlns:a16="http://schemas.microsoft.com/office/drawing/2014/main" id="{549A4CFC-747E-4FF8-B1CB-3878D0F67D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6185" y="4035772"/>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92">
              <a:extLst>
                <a:ext uri="{FF2B5EF4-FFF2-40B4-BE49-F238E27FC236}">
                  <a16:creationId xmlns:a16="http://schemas.microsoft.com/office/drawing/2014/main" id="{926EB012-839E-4A90-8339-873848A70E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4991" y="435813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93">
              <a:extLst>
                <a:ext uri="{FF2B5EF4-FFF2-40B4-BE49-F238E27FC236}">
                  <a16:creationId xmlns:a16="http://schemas.microsoft.com/office/drawing/2014/main" id="{6D11170A-0249-475C-8E0C-0B794CB951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8782" y="3517030"/>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94">
              <a:extLst>
                <a:ext uri="{FF2B5EF4-FFF2-40B4-BE49-F238E27FC236}">
                  <a16:creationId xmlns:a16="http://schemas.microsoft.com/office/drawing/2014/main" id="{19D2AE1F-D795-4379-8688-1424DF2CB0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23042" y="1411186"/>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95">
              <a:extLst>
                <a:ext uri="{FF2B5EF4-FFF2-40B4-BE49-F238E27FC236}">
                  <a16:creationId xmlns:a16="http://schemas.microsoft.com/office/drawing/2014/main" id="{5BBCD765-B709-48E1-83D4-A27FE1A93D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25073" y="374399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96">
              <a:extLst>
                <a:ext uri="{FF2B5EF4-FFF2-40B4-BE49-F238E27FC236}">
                  <a16:creationId xmlns:a16="http://schemas.microsoft.com/office/drawing/2014/main" id="{EB89A6EA-89CC-47C5-B923-048A0F93A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30443" y="3197501"/>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97">
              <a:extLst>
                <a:ext uri="{FF2B5EF4-FFF2-40B4-BE49-F238E27FC236}">
                  <a16:creationId xmlns:a16="http://schemas.microsoft.com/office/drawing/2014/main" id="{70AB87C5-FC79-4517-89A3-88FB0D0416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30174" y="2106723"/>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98">
              <a:extLst>
                <a:ext uri="{FF2B5EF4-FFF2-40B4-BE49-F238E27FC236}">
                  <a16:creationId xmlns:a16="http://schemas.microsoft.com/office/drawing/2014/main" id="{374FDB0C-76EC-43C7-B107-3307B2AEF5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17760" y="2536486"/>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99">
              <a:extLst>
                <a:ext uri="{FF2B5EF4-FFF2-40B4-BE49-F238E27FC236}">
                  <a16:creationId xmlns:a16="http://schemas.microsoft.com/office/drawing/2014/main" id="{4982B2F4-4898-4A23-BEC7-E2AD33BB0E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03085" y="228619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100">
              <a:extLst>
                <a:ext uri="{FF2B5EF4-FFF2-40B4-BE49-F238E27FC236}">
                  <a16:creationId xmlns:a16="http://schemas.microsoft.com/office/drawing/2014/main" id="{AB2B45CE-3C84-4FE3-8409-31C49E8285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34851" y="2893356"/>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101">
              <a:extLst>
                <a:ext uri="{FF2B5EF4-FFF2-40B4-BE49-F238E27FC236}">
                  <a16:creationId xmlns:a16="http://schemas.microsoft.com/office/drawing/2014/main" id="{48A088C2-5E77-4673-A7D7-8E46E7D3D5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30387" y="1697390"/>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102">
              <a:extLst>
                <a:ext uri="{FF2B5EF4-FFF2-40B4-BE49-F238E27FC236}">
                  <a16:creationId xmlns:a16="http://schemas.microsoft.com/office/drawing/2014/main" id="{9642E919-6BCB-41DA-AAAE-3F123486DE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51044" y="1119054"/>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103">
              <a:extLst>
                <a:ext uri="{FF2B5EF4-FFF2-40B4-BE49-F238E27FC236}">
                  <a16:creationId xmlns:a16="http://schemas.microsoft.com/office/drawing/2014/main" id="{5AA62CEA-121A-4FF6-8B2E-196D225C4A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48641" y="845367"/>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104">
              <a:extLst>
                <a:ext uri="{FF2B5EF4-FFF2-40B4-BE49-F238E27FC236}">
                  <a16:creationId xmlns:a16="http://schemas.microsoft.com/office/drawing/2014/main" id="{E496206E-9EDD-47A7-BAD9-4460167BC5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66993" y="441156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113">
              <a:extLst>
                <a:ext uri="{FF2B5EF4-FFF2-40B4-BE49-F238E27FC236}">
                  <a16:creationId xmlns:a16="http://schemas.microsoft.com/office/drawing/2014/main" id="{9FD93BF0-96C1-4231-8230-3C1A33BBAB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2993" y="2020378"/>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114">
              <a:extLst>
                <a:ext uri="{FF2B5EF4-FFF2-40B4-BE49-F238E27FC236}">
                  <a16:creationId xmlns:a16="http://schemas.microsoft.com/office/drawing/2014/main" id="{D7F3D675-753D-4312-87A9-040E98F8F7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3133" y="3257328"/>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115">
              <a:extLst>
                <a:ext uri="{FF2B5EF4-FFF2-40B4-BE49-F238E27FC236}">
                  <a16:creationId xmlns:a16="http://schemas.microsoft.com/office/drawing/2014/main" id="{7D09B9D8-373A-417E-A5B0-8AEF1F2371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8846" y="2594474"/>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117">
              <a:extLst>
                <a:ext uri="{FF2B5EF4-FFF2-40B4-BE49-F238E27FC236}">
                  <a16:creationId xmlns:a16="http://schemas.microsoft.com/office/drawing/2014/main" id="{CBBBD0AC-7990-427B-BE17-2C8D66D559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30644" y="898795"/>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118">
              <a:extLst>
                <a:ext uri="{FF2B5EF4-FFF2-40B4-BE49-F238E27FC236}">
                  <a16:creationId xmlns:a16="http://schemas.microsoft.com/office/drawing/2014/main" id="{93003F2B-C96E-47B5-B7E2-E5B05ED4DD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7164" y="230530"/>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119">
              <a:extLst>
                <a:ext uri="{FF2B5EF4-FFF2-40B4-BE49-F238E27FC236}">
                  <a16:creationId xmlns:a16="http://schemas.microsoft.com/office/drawing/2014/main" id="{C4F54194-E568-4482-9066-F67B8FF74B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34035" y="444230"/>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8">
              <a:extLst>
                <a:ext uri="{FF2B5EF4-FFF2-40B4-BE49-F238E27FC236}">
                  <a16:creationId xmlns:a16="http://schemas.microsoft.com/office/drawing/2014/main" id="{8F0F7188-5F84-4C7B-B78A-BF32127EA0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22620" y="6516633"/>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8">
              <a:extLst>
                <a:ext uri="{FF2B5EF4-FFF2-40B4-BE49-F238E27FC236}">
                  <a16:creationId xmlns:a16="http://schemas.microsoft.com/office/drawing/2014/main" id="{4F8239CD-C1A6-4DD8-8B1D-FE18CE85E9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49481" y="669622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 name="Date Placeholder 4">
            <a:extLst>
              <a:ext uri="{FF2B5EF4-FFF2-40B4-BE49-F238E27FC236}">
                <a16:creationId xmlns:a16="http://schemas.microsoft.com/office/drawing/2014/main" id="{73A8EAA5-0938-DDD1-0EAA-DD600FFBD75D}"/>
              </a:ext>
            </a:extLst>
          </p:cNvPr>
          <p:cNvSpPr>
            <a:spLocks noGrp="1"/>
          </p:cNvSpPr>
          <p:nvPr>
            <p:ph type="dt" sz="half" idx="10"/>
          </p:nvPr>
        </p:nvSpPr>
        <p:spPr>
          <a:xfrm>
            <a:off x="173736" y="6382512"/>
            <a:ext cx="2845901" cy="365125"/>
          </a:xfrm>
        </p:spPr>
        <p:txBody>
          <a:bodyPr vert="horz" lIns="91440" tIns="45720" rIns="91440" bIns="45720" rtlCol="0" anchor="ctr">
            <a:normAutofit/>
          </a:bodyPr>
          <a:lstStyle/>
          <a:p>
            <a:pPr>
              <a:spcAft>
                <a:spcPts val="600"/>
              </a:spcAft>
            </a:pPr>
            <a:r>
              <a:rPr lang="en-US"/>
              <a:t>20XX</a:t>
            </a:r>
          </a:p>
        </p:txBody>
      </p:sp>
      <p:graphicFrame>
        <p:nvGraphicFramePr>
          <p:cNvPr id="11" name="Content Placeholder 10">
            <a:extLst>
              <a:ext uri="{FF2B5EF4-FFF2-40B4-BE49-F238E27FC236}">
                <a16:creationId xmlns:a16="http://schemas.microsoft.com/office/drawing/2014/main" id="{9D233D79-39E8-B787-0E24-85453745962F}"/>
              </a:ext>
            </a:extLst>
          </p:cNvPr>
          <p:cNvGraphicFramePr>
            <a:graphicFrameLocks noGrp="1"/>
          </p:cNvGraphicFramePr>
          <p:nvPr>
            <p:ph idx="1"/>
            <p:extLst>
              <p:ext uri="{D42A27DB-BD31-4B8C-83A1-F6EECF244321}">
                <p14:modId xmlns:p14="http://schemas.microsoft.com/office/powerpoint/2010/main" val="2911160211"/>
              </p:ext>
            </p:extLst>
          </p:nvPr>
        </p:nvGraphicFramePr>
        <p:xfrm>
          <a:off x="4986338" y="914400"/>
          <a:ext cx="4783137" cy="49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0661779"/>
      </p:ext>
    </p:extLst>
  </p:cSld>
  <p:clrMapOvr>
    <a:masterClrMapping/>
  </p:clrMapOvr>
</p:sld>
</file>

<file path=ppt/theme/theme1.xml><?xml version="1.0" encoding="utf-8"?>
<a:theme xmlns:a="http://schemas.openxmlformats.org/drawingml/2006/main" name="BohemianVTI">
  <a:themeElements>
    <a:clrScheme name="Boho">
      <a:dk1>
        <a:sysClr val="windowText" lastClr="000000"/>
      </a:dk1>
      <a:lt1>
        <a:sysClr val="window" lastClr="FFFFFF"/>
      </a:lt1>
      <a:dk2>
        <a:srgbClr val="323232"/>
      </a:dk2>
      <a:lt2>
        <a:srgbClr val="F4F1EF"/>
      </a:lt2>
      <a:accent1>
        <a:srgbClr val="8F4F58"/>
      </a:accent1>
      <a:accent2>
        <a:srgbClr val="D09182"/>
      </a:accent2>
      <a:accent3>
        <a:srgbClr val="C7A085"/>
      </a:accent3>
      <a:accent4>
        <a:srgbClr val="ADA085"/>
      </a:accent4>
      <a:accent5>
        <a:srgbClr val="5F787F"/>
      </a:accent5>
      <a:accent6>
        <a:srgbClr val="5A6768"/>
      </a:accent6>
      <a:hlink>
        <a:srgbClr val="A25872"/>
      </a:hlink>
      <a:folHlink>
        <a:srgbClr val="667A7E"/>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EAED9DC7-5694-42C0-9E34-6DDAF90165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2E9C82-64B6-4F9A-A148-8AB14CA82416}">
  <ds:schemaRefs>
    <ds:schemaRef ds:uri="http://schemas.microsoft.com/sharepoint/v3/contenttype/forms"/>
  </ds:schemaRefs>
</ds:datastoreItem>
</file>

<file path=customXml/itemProps3.xml><?xml version="1.0" encoding="utf-8"?>
<ds:datastoreItem xmlns:ds="http://schemas.openxmlformats.org/officeDocument/2006/customXml" ds:itemID="{020AD0CF-41C9-4CE6-A693-309F7D7F2239}">
  <ds:schemaRefs>
    <ds:schemaRef ds:uri="http://purl.org/dc/elements/1.1/"/>
    <ds:schemaRef ds:uri="16c05727-aa75-4e4a-9b5f-8a80a1165891"/>
    <ds:schemaRef ds:uri="http://www.w3.org/XML/1998/namespace"/>
    <ds:schemaRef ds:uri="http://purl.org/dc/terms/"/>
    <ds:schemaRef ds:uri="71af3243-3dd4-4a8d-8c0d-dd76da1f02a5"/>
    <ds:schemaRef ds:uri="http://schemas.microsoft.com/office/2006/metadata/properties"/>
    <ds:schemaRef ds:uri="http://schemas.microsoft.com/office/infopath/2007/PartnerControls"/>
    <ds:schemaRef ds:uri="http://schemas.microsoft.com/sharepoint/v3"/>
    <ds:schemaRef ds:uri="http://schemas.microsoft.com/office/2006/documentManagement/types"/>
    <ds:schemaRef ds:uri="http://schemas.openxmlformats.org/package/2006/metadata/core-properties"/>
    <ds:schemaRef ds:uri="230e9df3-be65-4c73-a93b-d1236ebd677e"/>
    <ds:schemaRef ds:uri="http://purl.org/dc/dcmityp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{6089918B-DC55-406C-A5CC-3B056F6ADB69}tf56081997_win32</Template>
  <TotalTime>2713</TotalTime>
  <Words>1609</Words>
  <Application>Microsoft Office PowerPoint</Application>
  <PresentationFormat>Widescreen</PresentationFormat>
  <Paragraphs>156</Paragraphs>
  <Slides>18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Arial</vt:lpstr>
      <vt:lpstr>Avenir Next LT Pro</vt:lpstr>
      <vt:lpstr>Calibri</vt:lpstr>
      <vt:lpstr>Modern Love</vt:lpstr>
      <vt:lpstr>BohemianVTI</vt:lpstr>
      <vt:lpstr>5785 Iyar 12</vt:lpstr>
      <vt:lpstr>The power of Yah’s Word “Covenant”</vt:lpstr>
      <vt:lpstr>Why should we study Yah’s covenants</vt:lpstr>
      <vt:lpstr>Grafted in </vt:lpstr>
      <vt:lpstr>Grafted in Israel</vt:lpstr>
      <vt:lpstr>Heretic of Christianity</vt:lpstr>
      <vt:lpstr>Heretic of Christianity</vt:lpstr>
      <vt:lpstr>Psalms 25.14</vt:lpstr>
      <vt:lpstr>Connecting the Dots…..</vt:lpstr>
      <vt:lpstr>Days of Noach</vt:lpstr>
      <vt:lpstr>KPR is a Semitic root- Arabic</vt:lpstr>
      <vt:lpstr>Days of Noach</vt:lpstr>
      <vt:lpstr>Next Shabbat Covenant</vt:lpstr>
      <vt:lpstr>What Can we Learn from Noah?</vt:lpstr>
      <vt:lpstr>PowerPoint Presentation</vt:lpstr>
      <vt:lpstr>Faithfulness of YHVH</vt:lpstr>
      <vt:lpstr>Homework</vt:lpstr>
      <vt:lpstr>What needs to be done?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5785 Iyar 5</dc:title>
  <dc:creator>BMarie Stone</dc:creator>
  <cp:lastModifiedBy>Lonnita Deadwyler</cp:lastModifiedBy>
  <cp:revision>18</cp:revision>
  <cp:lastPrinted>2025-05-05T16:49:48Z</cp:lastPrinted>
  <dcterms:created xsi:type="dcterms:W3CDTF">2025-04-21T22:39:15Z</dcterms:created>
  <dcterms:modified xsi:type="dcterms:W3CDTF">2025-05-12T22:15:54Z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