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4"/>
  </p:sldMasterIdLst>
  <p:notesMasterIdLst>
    <p:notesMasterId r:id="rId16"/>
  </p:notesMasterIdLst>
  <p:handoutMasterIdLst>
    <p:handoutMasterId r:id="rId17"/>
  </p:handoutMasterIdLst>
  <p:sldIdLst>
    <p:sldId id="276" r:id="rId5"/>
    <p:sldId id="258" r:id="rId6"/>
    <p:sldId id="338" r:id="rId7"/>
    <p:sldId id="339" r:id="rId8"/>
    <p:sldId id="345" r:id="rId9"/>
    <p:sldId id="308" r:id="rId10"/>
    <p:sldId id="325" r:id="rId11"/>
    <p:sldId id="346" r:id="rId12"/>
    <p:sldId id="283" r:id="rId13"/>
    <p:sldId id="305" r:id="rId14"/>
    <p:sldId id="300" r:id="rId1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88" autoAdjust="0"/>
  </p:normalViewPr>
  <p:slideViewPr>
    <p:cSldViewPr snapToGrid="0">
      <p:cViewPr varScale="1">
        <p:scale>
          <a:sx n="105" d="100"/>
          <a:sy n="105" d="100"/>
        </p:scale>
        <p:origin x="77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nita Deadwyler" userId="57f7c924a8d28b31" providerId="LiveId" clId="{1495ACCD-7B80-40B1-B2BF-C1F84C488F36}"/>
    <pc:docChg chg="delSld modSld">
      <pc:chgData name="Lonnita Deadwyler" userId="57f7c924a8d28b31" providerId="LiveId" clId="{1495ACCD-7B80-40B1-B2BF-C1F84C488F36}" dt="2025-06-14T02:23:50.926" v="25" actId="20577"/>
      <pc:docMkLst>
        <pc:docMk/>
      </pc:docMkLst>
      <pc:sldChg chg="del">
        <pc:chgData name="Lonnita Deadwyler" userId="57f7c924a8d28b31" providerId="LiveId" clId="{1495ACCD-7B80-40B1-B2BF-C1F84C488F36}" dt="2025-06-08T13:41:01.197" v="0" actId="47"/>
        <pc:sldMkLst>
          <pc:docMk/>
          <pc:sldMk cId="1065280575" sldId="277"/>
        </pc:sldMkLst>
      </pc:sldChg>
      <pc:sldChg chg="del">
        <pc:chgData name="Lonnita Deadwyler" userId="57f7c924a8d28b31" providerId="LiveId" clId="{1495ACCD-7B80-40B1-B2BF-C1F84C488F36}" dt="2025-06-08T13:41:29.515" v="10" actId="47"/>
        <pc:sldMkLst>
          <pc:docMk/>
          <pc:sldMk cId="4163005624" sldId="284"/>
        </pc:sldMkLst>
      </pc:sldChg>
      <pc:sldChg chg="del">
        <pc:chgData name="Lonnita Deadwyler" userId="57f7c924a8d28b31" providerId="LiveId" clId="{1495ACCD-7B80-40B1-B2BF-C1F84C488F36}" dt="2025-06-08T13:41:09.064" v="1" actId="47"/>
        <pc:sldMkLst>
          <pc:docMk/>
          <pc:sldMk cId="773500197" sldId="285"/>
        </pc:sldMkLst>
      </pc:sldChg>
      <pc:sldChg chg="del">
        <pc:chgData name="Lonnita Deadwyler" userId="57f7c924a8d28b31" providerId="LiveId" clId="{1495ACCD-7B80-40B1-B2BF-C1F84C488F36}" dt="2025-06-08T13:41:57.260" v="21" actId="47"/>
        <pc:sldMkLst>
          <pc:docMk/>
          <pc:sldMk cId="2172146820" sldId="296"/>
        </pc:sldMkLst>
      </pc:sldChg>
      <pc:sldChg chg="del">
        <pc:chgData name="Lonnita Deadwyler" userId="57f7c924a8d28b31" providerId="LiveId" clId="{1495ACCD-7B80-40B1-B2BF-C1F84C488F36}" dt="2025-06-08T13:41:45.907" v="20" actId="47"/>
        <pc:sldMkLst>
          <pc:docMk/>
          <pc:sldMk cId="2625977583" sldId="323"/>
        </pc:sldMkLst>
      </pc:sldChg>
      <pc:sldChg chg="del">
        <pc:chgData name="Lonnita Deadwyler" userId="57f7c924a8d28b31" providerId="LiveId" clId="{1495ACCD-7B80-40B1-B2BF-C1F84C488F36}" dt="2025-06-08T13:41:21.629" v="3" actId="47"/>
        <pc:sldMkLst>
          <pc:docMk/>
          <pc:sldMk cId="3893442648" sldId="326"/>
        </pc:sldMkLst>
      </pc:sldChg>
      <pc:sldChg chg="del">
        <pc:chgData name="Lonnita Deadwyler" userId="57f7c924a8d28b31" providerId="LiveId" clId="{1495ACCD-7B80-40B1-B2BF-C1F84C488F36}" dt="2025-06-08T13:41:23.534" v="4" actId="47"/>
        <pc:sldMkLst>
          <pc:docMk/>
          <pc:sldMk cId="1387871268" sldId="327"/>
        </pc:sldMkLst>
      </pc:sldChg>
      <pc:sldChg chg="del">
        <pc:chgData name="Lonnita Deadwyler" userId="57f7c924a8d28b31" providerId="LiveId" clId="{1495ACCD-7B80-40B1-B2BF-C1F84C488F36}" dt="2025-06-08T13:41:24.528" v="5" actId="47"/>
        <pc:sldMkLst>
          <pc:docMk/>
          <pc:sldMk cId="3606557888" sldId="328"/>
        </pc:sldMkLst>
      </pc:sldChg>
      <pc:sldChg chg="del">
        <pc:chgData name="Lonnita Deadwyler" userId="57f7c924a8d28b31" providerId="LiveId" clId="{1495ACCD-7B80-40B1-B2BF-C1F84C488F36}" dt="2025-06-08T13:41:25.305" v="6" actId="47"/>
        <pc:sldMkLst>
          <pc:docMk/>
          <pc:sldMk cId="4287719190" sldId="329"/>
        </pc:sldMkLst>
      </pc:sldChg>
      <pc:sldChg chg="del">
        <pc:chgData name="Lonnita Deadwyler" userId="57f7c924a8d28b31" providerId="LiveId" clId="{1495ACCD-7B80-40B1-B2BF-C1F84C488F36}" dt="2025-06-08T13:41:26.412" v="7" actId="47"/>
        <pc:sldMkLst>
          <pc:docMk/>
          <pc:sldMk cId="1575524663" sldId="330"/>
        </pc:sldMkLst>
      </pc:sldChg>
      <pc:sldChg chg="del">
        <pc:chgData name="Lonnita Deadwyler" userId="57f7c924a8d28b31" providerId="LiveId" clId="{1495ACCD-7B80-40B1-B2BF-C1F84C488F36}" dt="2025-06-08T13:41:27.317" v="8" actId="47"/>
        <pc:sldMkLst>
          <pc:docMk/>
          <pc:sldMk cId="314147937" sldId="331"/>
        </pc:sldMkLst>
      </pc:sldChg>
      <pc:sldChg chg="del">
        <pc:chgData name="Lonnita Deadwyler" userId="57f7c924a8d28b31" providerId="LiveId" clId="{1495ACCD-7B80-40B1-B2BF-C1F84C488F36}" dt="2025-06-08T13:41:30.780" v="11" actId="47"/>
        <pc:sldMkLst>
          <pc:docMk/>
          <pc:sldMk cId="319903665" sldId="332"/>
        </pc:sldMkLst>
      </pc:sldChg>
      <pc:sldChg chg="del">
        <pc:chgData name="Lonnita Deadwyler" userId="57f7c924a8d28b31" providerId="LiveId" clId="{1495ACCD-7B80-40B1-B2BF-C1F84C488F36}" dt="2025-06-08T13:41:32.012" v="12" actId="47"/>
        <pc:sldMkLst>
          <pc:docMk/>
          <pc:sldMk cId="4153472364" sldId="333"/>
        </pc:sldMkLst>
      </pc:sldChg>
      <pc:sldChg chg="del">
        <pc:chgData name="Lonnita Deadwyler" userId="57f7c924a8d28b31" providerId="LiveId" clId="{1495ACCD-7B80-40B1-B2BF-C1F84C488F36}" dt="2025-06-08T13:41:35.213" v="14" actId="47"/>
        <pc:sldMkLst>
          <pc:docMk/>
          <pc:sldMk cId="2491681480" sldId="334"/>
        </pc:sldMkLst>
      </pc:sldChg>
      <pc:sldChg chg="del">
        <pc:chgData name="Lonnita Deadwyler" userId="57f7c924a8d28b31" providerId="LiveId" clId="{1495ACCD-7B80-40B1-B2BF-C1F84C488F36}" dt="2025-06-08T13:41:37.806" v="15" actId="47"/>
        <pc:sldMkLst>
          <pc:docMk/>
          <pc:sldMk cId="409873763" sldId="335"/>
        </pc:sldMkLst>
      </pc:sldChg>
      <pc:sldChg chg="del">
        <pc:chgData name="Lonnita Deadwyler" userId="57f7c924a8d28b31" providerId="LiveId" clId="{1495ACCD-7B80-40B1-B2BF-C1F84C488F36}" dt="2025-06-08T13:41:40.403" v="16" actId="47"/>
        <pc:sldMkLst>
          <pc:docMk/>
          <pc:sldMk cId="1085427487" sldId="336"/>
        </pc:sldMkLst>
      </pc:sldChg>
      <pc:sldChg chg="del">
        <pc:chgData name="Lonnita Deadwyler" userId="57f7c924a8d28b31" providerId="LiveId" clId="{1495ACCD-7B80-40B1-B2BF-C1F84C488F36}" dt="2025-06-08T13:41:43.200" v="18" actId="47"/>
        <pc:sldMkLst>
          <pc:docMk/>
          <pc:sldMk cId="842965635" sldId="337"/>
        </pc:sldMkLst>
      </pc:sldChg>
      <pc:sldChg chg="del">
        <pc:chgData name="Lonnita Deadwyler" userId="57f7c924a8d28b31" providerId="LiveId" clId="{1495ACCD-7B80-40B1-B2BF-C1F84C488F36}" dt="2025-06-08T13:41:41.523" v="17" actId="47"/>
        <pc:sldMkLst>
          <pc:docMk/>
          <pc:sldMk cId="108666503" sldId="340"/>
        </pc:sldMkLst>
      </pc:sldChg>
      <pc:sldChg chg="del">
        <pc:chgData name="Lonnita Deadwyler" userId="57f7c924a8d28b31" providerId="LiveId" clId="{1495ACCD-7B80-40B1-B2BF-C1F84C488F36}" dt="2025-06-08T13:41:14.202" v="2" actId="47"/>
        <pc:sldMkLst>
          <pc:docMk/>
          <pc:sldMk cId="544316577" sldId="341"/>
        </pc:sldMkLst>
      </pc:sldChg>
      <pc:sldChg chg="del">
        <pc:chgData name="Lonnita Deadwyler" userId="57f7c924a8d28b31" providerId="LiveId" clId="{1495ACCD-7B80-40B1-B2BF-C1F84C488F36}" dt="2025-06-08T13:41:28.531" v="9" actId="47"/>
        <pc:sldMkLst>
          <pc:docMk/>
          <pc:sldMk cId="2634859090" sldId="342"/>
        </pc:sldMkLst>
      </pc:sldChg>
      <pc:sldChg chg="del">
        <pc:chgData name="Lonnita Deadwyler" userId="57f7c924a8d28b31" providerId="LiveId" clId="{1495ACCD-7B80-40B1-B2BF-C1F84C488F36}" dt="2025-06-08T13:41:33.661" v="13" actId="47"/>
        <pc:sldMkLst>
          <pc:docMk/>
          <pc:sldMk cId="2481054647" sldId="343"/>
        </pc:sldMkLst>
      </pc:sldChg>
      <pc:sldChg chg="del">
        <pc:chgData name="Lonnita Deadwyler" userId="57f7c924a8d28b31" providerId="LiveId" clId="{1495ACCD-7B80-40B1-B2BF-C1F84C488F36}" dt="2025-06-08T13:41:44.712" v="19" actId="47"/>
        <pc:sldMkLst>
          <pc:docMk/>
          <pc:sldMk cId="3082405142" sldId="344"/>
        </pc:sldMkLst>
      </pc:sldChg>
      <pc:sldChg chg="modSp mod">
        <pc:chgData name="Lonnita Deadwyler" userId="57f7c924a8d28b31" providerId="LiveId" clId="{1495ACCD-7B80-40B1-B2BF-C1F84C488F36}" dt="2025-06-14T02:23:50.926" v="25" actId="20577"/>
        <pc:sldMkLst>
          <pc:docMk/>
          <pc:sldMk cId="4238787670" sldId="345"/>
        </pc:sldMkLst>
        <pc:spChg chg="mod">
          <ac:chgData name="Lonnita Deadwyler" userId="57f7c924a8d28b31" providerId="LiveId" clId="{1495ACCD-7B80-40B1-B2BF-C1F84C488F36}" dt="2025-06-14T02:23:13.024" v="23" actId="20577"/>
          <ac:spMkLst>
            <pc:docMk/>
            <pc:sldMk cId="4238787670" sldId="345"/>
            <ac:spMk id="5" creationId="{AF5FF186-0841-FF98-AAB7-D8A7991A0255}"/>
          </ac:spMkLst>
        </pc:spChg>
        <pc:spChg chg="mod">
          <ac:chgData name="Lonnita Deadwyler" userId="57f7c924a8d28b31" providerId="LiveId" clId="{1495ACCD-7B80-40B1-B2BF-C1F84C488F36}" dt="2025-06-14T02:23:50.926" v="25" actId="20577"/>
          <ac:spMkLst>
            <pc:docMk/>
            <pc:sldMk cId="4238787670" sldId="345"/>
            <ac:spMk id="6" creationId="{8B0BBF7E-2A18-792F-282E-77AAEF68250A}"/>
          </ac:spMkLst>
        </pc:spChg>
      </pc:sldChg>
      <pc:sldMasterChg chg="delSldLayout">
        <pc:chgData name="Lonnita Deadwyler" userId="57f7c924a8d28b31" providerId="LiveId" clId="{1495ACCD-7B80-40B1-B2BF-C1F84C488F36}" dt="2025-06-08T13:41:29.515" v="10" actId="47"/>
        <pc:sldMasterMkLst>
          <pc:docMk/>
          <pc:sldMasterMk cId="1295014391" sldId="2147483783"/>
        </pc:sldMasterMkLst>
        <pc:sldLayoutChg chg="del">
          <pc:chgData name="Lonnita Deadwyler" userId="57f7c924a8d28b31" providerId="LiveId" clId="{1495ACCD-7B80-40B1-B2BF-C1F84C488F36}" dt="2025-06-08T13:41:29.515" v="10" actId="47"/>
          <pc:sldLayoutMkLst>
            <pc:docMk/>
            <pc:sldMasterMk cId="1295014391" sldId="2147483783"/>
            <pc:sldLayoutMk cId="135601448" sldId="214748380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0B669-5C3E-42C2-AD08-FCEA9A8CCF18}" type="doc">
      <dgm:prSet loTypeId="urn:diagrams.loki3.com/VaryingWidthLis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33AA4EB-B0A6-4C4A-B014-728F9961A48B}">
      <dgm:prSet phldrT="[Text]"/>
      <dgm:spPr/>
      <dgm:t>
        <a:bodyPr/>
        <a:lstStyle/>
        <a:p>
          <a:r>
            <a:rPr lang="en-US" dirty="0"/>
            <a:t>Re-alignment</a:t>
          </a:r>
        </a:p>
      </dgm:t>
    </dgm:pt>
    <dgm:pt modelId="{2C3BC546-111C-4B89-BE47-131867D1B18D}" type="parTrans" cxnId="{0A88FC05-CAD7-4967-92CA-3FC31CEC0C54}">
      <dgm:prSet/>
      <dgm:spPr/>
      <dgm:t>
        <a:bodyPr/>
        <a:lstStyle/>
        <a:p>
          <a:endParaRPr lang="en-US"/>
        </a:p>
      </dgm:t>
    </dgm:pt>
    <dgm:pt modelId="{132335F5-FE7C-4E99-B649-C687F4DC0075}" type="sibTrans" cxnId="{0A88FC05-CAD7-4967-92CA-3FC31CEC0C54}">
      <dgm:prSet/>
      <dgm:spPr/>
      <dgm:t>
        <a:bodyPr/>
        <a:lstStyle/>
        <a:p>
          <a:endParaRPr lang="en-US"/>
        </a:p>
      </dgm:t>
    </dgm:pt>
    <dgm:pt modelId="{29343100-E414-4F92-848C-C462C8634D92}">
      <dgm:prSet phldrT="[Text]"/>
      <dgm:spPr/>
      <dgm:t>
        <a:bodyPr/>
        <a:lstStyle/>
        <a:p>
          <a:r>
            <a:rPr lang="en-US" dirty="0"/>
            <a:t>Giving &amp; Receiving</a:t>
          </a:r>
        </a:p>
      </dgm:t>
    </dgm:pt>
    <dgm:pt modelId="{12EDCFCF-DACE-4F57-8E88-C5291613B472}" type="parTrans" cxnId="{B0A20181-4F4D-4FC5-9DA2-80612CD1AE6F}">
      <dgm:prSet/>
      <dgm:spPr/>
      <dgm:t>
        <a:bodyPr/>
        <a:lstStyle/>
        <a:p>
          <a:endParaRPr lang="en-US"/>
        </a:p>
      </dgm:t>
    </dgm:pt>
    <dgm:pt modelId="{7844058A-BB22-4657-AD57-F6852214E299}" type="sibTrans" cxnId="{B0A20181-4F4D-4FC5-9DA2-80612CD1AE6F}">
      <dgm:prSet/>
      <dgm:spPr/>
      <dgm:t>
        <a:bodyPr/>
        <a:lstStyle/>
        <a:p>
          <a:endParaRPr lang="en-US"/>
        </a:p>
      </dgm:t>
    </dgm:pt>
    <dgm:pt modelId="{4357DA32-8B49-4E8F-9919-61BA5E4029DD}">
      <dgm:prSet phldrT="[Text]"/>
      <dgm:spPr/>
      <dgm:t>
        <a:bodyPr/>
        <a:lstStyle/>
        <a:p>
          <a:r>
            <a:rPr lang="en-US" dirty="0"/>
            <a:t>Power &amp; Provision</a:t>
          </a:r>
        </a:p>
      </dgm:t>
    </dgm:pt>
    <dgm:pt modelId="{0C6409CE-969C-45E3-A04C-EA309EFFA716}" type="parTrans" cxnId="{41C06F93-56CB-476C-831E-FFA59FD22B94}">
      <dgm:prSet/>
      <dgm:spPr/>
      <dgm:t>
        <a:bodyPr/>
        <a:lstStyle/>
        <a:p>
          <a:endParaRPr lang="en-US"/>
        </a:p>
      </dgm:t>
    </dgm:pt>
    <dgm:pt modelId="{8198136F-1A3E-4B8C-AE17-77E4719620F6}" type="sibTrans" cxnId="{41C06F93-56CB-476C-831E-FFA59FD22B94}">
      <dgm:prSet/>
      <dgm:spPr/>
      <dgm:t>
        <a:bodyPr/>
        <a:lstStyle/>
        <a:p>
          <a:endParaRPr lang="en-US"/>
        </a:p>
      </dgm:t>
    </dgm:pt>
    <dgm:pt modelId="{4C76F3E9-B4FE-4E65-BBCD-4D7C08B40159}" type="pres">
      <dgm:prSet presAssocID="{0BB0B669-5C3E-42C2-AD08-FCEA9A8CCF18}" presName="Name0" presStyleCnt="0">
        <dgm:presLayoutVars>
          <dgm:resizeHandles/>
        </dgm:presLayoutVars>
      </dgm:prSet>
      <dgm:spPr/>
    </dgm:pt>
    <dgm:pt modelId="{EF4425BB-7F34-4F99-AA3B-049968366B3A}" type="pres">
      <dgm:prSet presAssocID="{533AA4EB-B0A6-4C4A-B014-728F9961A48B}" presName="text" presStyleLbl="node1" presStyleIdx="0" presStyleCnt="3">
        <dgm:presLayoutVars>
          <dgm:bulletEnabled val="1"/>
        </dgm:presLayoutVars>
      </dgm:prSet>
      <dgm:spPr/>
    </dgm:pt>
    <dgm:pt modelId="{044849EE-990F-4FBE-A68F-002903E7A36A}" type="pres">
      <dgm:prSet presAssocID="{132335F5-FE7C-4E99-B649-C687F4DC0075}" presName="space" presStyleCnt="0"/>
      <dgm:spPr/>
    </dgm:pt>
    <dgm:pt modelId="{7E5FF838-9CAA-4228-BC7C-7A3FADED9DCC}" type="pres">
      <dgm:prSet presAssocID="{29343100-E414-4F92-848C-C462C8634D92}" presName="text" presStyleLbl="node1" presStyleIdx="1" presStyleCnt="3">
        <dgm:presLayoutVars>
          <dgm:bulletEnabled val="1"/>
        </dgm:presLayoutVars>
      </dgm:prSet>
      <dgm:spPr/>
    </dgm:pt>
    <dgm:pt modelId="{33A388AB-D63B-4069-B9E4-377E6DE0D21F}" type="pres">
      <dgm:prSet presAssocID="{7844058A-BB22-4657-AD57-F6852214E299}" presName="space" presStyleCnt="0"/>
      <dgm:spPr/>
    </dgm:pt>
    <dgm:pt modelId="{74F6F618-24E0-423E-8728-1238FDCB41CC}" type="pres">
      <dgm:prSet presAssocID="{4357DA32-8B49-4E8F-9919-61BA5E4029DD}" presName="text" presStyleLbl="node1" presStyleIdx="2" presStyleCnt="3">
        <dgm:presLayoutVars>
          <dgm:bulletEnabled val="1"/>
        </dgm:presLayoutVars>
      </dgm:prSet>
      <dgm:spPr/>
    </dgm:pt>
  </dgm:ptLst>
  <dgm:cxnLst>
    <dgm:cxn modelId="{0A88FC05-CAD7-4967-92CA-3FC31CEC0C54}" srcId="{0BB0B669-5C3E-42C2-AD08-FCEA9A8CCF18}" destId="{533AA4EB-B0A6-4C4A-B014-728F9961A48B}" srcOrd="0" destOrd="0" parTransId="{2C3BC546-111C-4B89-BE47-131867D1B18D}" sibTransId="{132335F5-FE7C-4E99-B649-C687F4DC0075}"/>
    <dgm:cxn modelId="{C5373632-6F9C-4BA2-A71A-A7BC9475A0A3}" type="presOf" srcId="{533AA4EB-B0A6-4C4A-B014-728F9961A48B}" destId="{EF4425BB-7F34-4F99-AA3B-049968366B3A}" srcOrd="0" destOrd="0" presId="urn:diagrams.loki3.com/VaryingWidthList"/>
    <dgm:cxn modelId="{B0A20181-4F4D-4FC5-9DA2-80612CD1AE6F}" srcId="{0BB0B669-5C3E-42C2-AD08-FCEA9A8CCF18}" destId="{29343100-E414-4F92-848C-C462C8634D92}" srcOrd="1" destOrd="0" parTransId="{12EDCFCF-DACE-4F57-8E88-C5291613B472}" sibTransId="{7844058A-BB22-4657-AD57-F6852214E299}"/>
    <dgm:cxn modelId="{41C06F93-56CB-476C-831E-FFA59FD22B94}" srcId="{0BB0B669-5C3E-42C2-AD08-FCEA9A8CCF18}" destId="{4357DA32-8B49-4E8F-9919-61BA5E4029DD}" srcOrd="2" destOrd="0" parTransId="{0C6409CE-969C-45E3-A04C-EA309EFFA716}" sibTransId="{8198136F-1A3E-4B8C-AE17-77E4719620F6}"/>
    <dgm:cxn modelId="{53A7E9D6-D292-4C86-9F05-8E5A378B0650}" type="presOf" srcId="{0BB0B669-5C3E-42C2-AD08-FCEA9A8CCF18}" destId="{4C76F3E9-B4FE-4E65-BBCD-4D7C08B40159}" srcOrd="0" destOrd="0" presId="urn:diagrams.loki3.com/VaryingWidthList"/>
    <dgm:cxn modelId="{18CF3CFB-05CC-46A2-A23A-4041CDD001FF}" type="presOf" srcId="{29343100-E414-4F92-848C-C462C8634D92}" destId="{7E5FF838-9CAA-4228-BC7C-7A3FADED9DCC}" srcOrd="0" destOrd="0" presId="urn:diagrams.loki3.com/VaryingWidthList"/>
    <dgm:cxn modelId="{A4D211FD-977E-4629-B976-17DA356B9D1B}" type="presOf" srcId="{4357DA32-8B49-4E8F-9919-61BA5E4029DD}" destId="{74F6F618-24E0-423E-8728-1238FDCB41CC}" srcOrd="0" destOrd="0" presId="urn:diagrams.loki3.com/VaryingWidthList"/>
    <dgm:cxn modelId="{2ECDF48B-CBDB-4916-BA4C-BA2EC931DF97}" type="presParOf" srcId="{4C76F3E9-B4FE-4E65-BBCD-4D7C08B40159}" destId="{EF4425BB-7F34-4F99-AA3B-049968366B3A}" srcOrd="0" destOrd="0" presId="urn:diagrams.loki3.com/VaryingWidthList"/>
    <dgm:cxn modelId="{611368E3-CB9E-40FF-A417-B2847B39E898}" type="presParOf" srcId="{4C76F3E9-B4FE-4E65-BBCD-4D7C08B40159}" destId="{044849EE-990F-4FBE-A68F-002903E7A36A}" srcOrd="1" destOrd="0" presId="urn:diagrams.loki3.com/VaryingWidthList"/>
    <dgm:cxn modelId="{068E7EE5-22C9-4921-A42A-58B1D8CB595D}" type="presParOf" srcId="{4C76F3E9-B4FE-4E65-BBCD-4D7C08B40159}" destId="{7E5FF838-9CAA-4228-BC7C-7A3FADED9DCC}" srcOrd="2" destOrd="0" presId="urn:diagrams.loki3.com/VaryingWidthList"/>
    <dgm:cxn modelId="{22F6BEDD-0A22-4837-9A5C-18EA47EAAAC0}" type="presParOf" srcId="{4C76F3E9-B4FE-4E65-BBCD-4D7C08B40159}" destId="{33A388AB-D63B-4069-B9E4-377E6DE0D21F}" srcOrd="3" destOrd="0" presId="urn:diagrams.loki3.com/VaryingWidthList"/>
    <dgm:cxn modelId="{91FEFBA7-24A5-4BC7-9B9B-86AEAFE42EDE}" type="presParOf" srcId="{4C76F3E9-B4FE-4E65-BBCD-4D7C08B40159}" destId="{74F6F618-24E0-423E-8728-1238FDCB41CC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3DC59-84CD-44E9-864A-0C35E9AF51C9}" type="doc">
      <dgm:prSet loTypeId="urn:microsoft.com/office/officeart/2011/layout/HexagonRadial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EC551A-808E-4EDC-B73A-AEDF1B0B062B}">
      <dgm:prSet phldrT="[Text]"/>
      <dgm:spPr/>
      <dgm:t>
        <a:bodyPr/>
        <a:lstStyle/>
        <a:p>
          <a:r>
            <a:rPr lang="en-US" dirty="0"/>
            <a:t>Yeshua</a:t>
          </a:r>
        </a:p>
        <a:p>
          <a:r>
            <a:rPr lang="en-US" dirty="0"/>
            <a:t>Renewed</a:t>
          </a:r>
        </a:p>
      </dgm:t>
    </dgm:pt>
    <dgm:pt modelId="{A6422976-5A81-4A90-9897-7FD9C6E90F1D}" type="parTrans" cxnId="{F09A2CA0-23C1-4154-8F15-DD0AA891690B}">
      <dgm:prSet/>
      <dgm:spPr/>
      <dgm:t>
        <a:bodyPr/>
        <a:lstStyle/>
        <a:p>
          <a:endParaRPr lang="en-US"/>
        </a:p>
      </dgm:t>
    </dgm:pt>
    <dgm:pt modelId="{2AA391FF-F9D0-466B-9E27-2B13FA86C6E5}" type="sibTrans" cxnId="{F09A2CA0-23C1-4154-8F15-DD0AA891690B}">
      <dgm:prSet/>
      <dgm:spPr/>
      <dgm:t>
        <a:bodyPr/>
        <a:lstStyle/>
        <a:p>
          <a:endParaRPr lang="en-US"/>
        </a:p>
      </dgm:t>
    </dgm:pt>
    <dgm:pt modelId="{F22C1F59-CB4A-4BAE-BA49-9896BA6C39B9}">
      <dgm:prSet phldrT="[Text]"/>
      <dgm:spPr/>
      <dgm:t>
        <a:bodyPr/>
        <a:lstStyle/>
        <a:p>
          <a:r>
            <a:rPr lang="en-US" dirty="0"/>
            <a:t>Adamic</a:t>
          </a:r>
        </a:p>
      </dgm:t>
    </dgm:pt>
    <dgm:pt modelId="{647AA133-2D74-47AF-9BCB-0A5650A0AA5A}" type="parTrans" cxnId="{47904B78-9465-42B6-8D5D-F3C309F846FE}">
      <dgm:prSet/>
      <dgm:spPr/>
      <dgm:t>
        <a:bodyPr/>
        <a:lstStyle/>
        <a:p>
          <a:endParaRPr lang="en-US"/>
        </a:p>
      </dgm:t>
    </dgm:pt>
    <dgm:pt modelId="{4F0D4D02-CD0D-4B87-A08E-7DC9D4620E14}" type="sibTrans" cxnId="{47904B78-9465-42B6-8D5D-F3C309F846FE}">
      <dgm:prSet/>
      <dgm:spPr/>
      <dgm:t>
        <a:bodyPr/>
        <a:lstStyle/>
        <a:p>
          <a:endParaRPr lang="en-US"/>
        </a:p>
      </dgm:t>
    </dgm:pt>
    <dgm:pt modelId="{B039D758-AF34-4E21-8E61-678814CF0701}">
      <dgm:prSet phldrT="[Text]"/>
      <dgm:spPr/>
      <dgm:t>
        <a:bodyPr/>
        <a:lstStyle/>
        <a:p>
          <a:r>
            <a:rPr lang="en-US" dirty="0"/>
            <a:t>Noahic</a:t>
          </a:r>
        </a:p>
      </dgm:t>
    </dgm:pt>
    <dgm:pt modelId="{C7D0F4AB-B6C0-4698-90A6-197F969B987C}" type="parTrans" cxnId="{FBD28FEB-C128-4EA2-83A5-9CC5ABAA0F07}">
      <dgm:prSet/>
      <dgm:spPr/>
      <dgm:t>
        <a:bodyPr/>
        <a:lstStyle/>
        <a:p>
          <a:endParaRPr lang="en-US"/>
        </a:p>
      </dgm:t>
    </dgm:pt>
    <dgm:pt modelId="{402D81F2-3A16-48F0-ABDD-62129FF65007}" type="sibTrans" cxnId="{FBD28FEB-C128-4EA2-83A5-9CC5ABAA0F07}">
      <dgm:prSet/>
      <dgm:spPr/>
      <dgm:t>
        <a:bodyPr/>
        <a:lstStyle/>
        <a:p>
          <a:endParaRPr lang="en-US"/>
        </a:p>
      </dgm:t>
    </dgm:pt>
    <dgm:pt modelId="{CE4D4414-0B13-433D-9167-A09A34C129FE}">
      <dgm:prSet phldrT="[Text]"/>
      <dgm:spPr/>
      <dgm:t>
        <a:bodyPr/>
        <a:lstStyle/>
        <a:p>
          <a:r>
            <a:rPr lang="en-US" dirty="0"/>
            <a:t>Abraham</a:t>
          </a:r>
        </a:p>
      </dgm:t>
    </dgm:pt>
    <dgm:pt modelId="{05043203-989A-45E3-90F9-0DE957F8E284}" type="parTrans" cxnId="{DDF6AD2F-6448-401B-A723-7F6CB7C8E712}">
      <dgm:prSet/>
      <dgm:spPr/>
      <dgm:t>
        <a:bodyPr/>
        <a:lstStyle/>
        <a:p>
          <a:endParaRPr lang="en-US"/>
        </a:p>
      </dgm:t>
    </dgm:pt>
    <dgm:pt modelId="{3A15F67C-7BCA-4973-855D-914FA4CCC655}" type="sibTrans" cxnId="{DDF6AD2F-6448-401B-A723-7F6CB7C8E712}">
      <dgm:prSet/>
      <dgm:spPr/>
      <dgm:t>
        <a:bodyPr/>
        <a:lstStyle/>
        <a:p>
          <a:endParaRPr lang="en-US"/>
        </a:p>
      </dgm:t>
    </dgm:pt>
    <dgm:pt modelId="{B16C6BD5-5970-4929-A6A8-96939556DB84}">
      <dgm:prSet phldrT="[Text]"/>
      <dgm:spPr/>
      <dgm:t>
        <a:bodyPr/>
        <a:lstStyle/>
        <a:p>
          <a:r>
            <a:rPr lang="en-US" dirty="0"/>
            <a:t>Moses</a:t>
          </a:r>
        </a:p>
      </dgm:t>
    </dgm:pt>
    <dgm:pt modelId="{F152AA05-629C-44B4-B3E4-08FD9DE2CE64}" type="parTrans" cxnId="{4A950D17-823C-4FDA-AADF-438C3767DB1F}">
      <dgm:prSet/>
      <dgm:spPr/>
      <dgm:t>
        <a:bodyPr/>
        <a:lstStyle/>
        <a:p>
          <a:endParaRPr lang="en-US"/>
        </a:p>
      </dgm:t>
    </dgm:pt>
    <dgm:pt modelId="{BF8A65DF-1C91-447E-8BBF-14CD9D68E6F0}" type="sibTrans" cxnId="{4A950D17-823C-4FDA-AADF-438C3767DB1F}">
      <dgm:prSet/>
      <dgm:spPr/>
      <dgm:t>
        <a:bodyPr/>
        <a:lstStyle/>
        <a:p>
          <a:endParaRPr lang="en-US"/>
        </a:p>
      </dgm:t>
    </dgm:pt>
    <dgm:pt modelId="{CE0CEA7F-E856-424C-B438-EE62527B73D3}">
      <dgm:prSet phldrT="[Text]"/>
      <dgm:spPr/>
      <dgm:t>
        <a:bodyPr/>
        <a:lstStyle/>
        <a:p>
          <a:r>
            <a:rPr lang="en-US" dirty="0"/>
            <a:t>Davidic</a:t>
          </a:r>
        </a:p>
      </dgm:t>
    </dgm:pt>
    <dgm:pt modelId="{98FE3D1D-818E-4331-9C27-F8B54E50CE6E}" type="parTrans" cxnId="{32EEBDBC-AEA4-42E1-9380-E0F947C98BCA}">
      <dgm:prSet/>
      <dgm:spPr/>
      <dgm:t>
        <a:bodyPr/>
        <a:lstStyle/>
        <a:p>
          <a:endParaRPr lang="en-US"/>
        </a:p>
      </dgm:t>
    </dgm:pt>
    <dgm:pt modelId="{CEEB9CF5-2023-4A73-A364-84047D4241CB}" type="sibTrans" cxnId="{32EEBDBC-AEA4-42E1-9380-E0F947C98BCA}">
      <dgm:prSet/>
      <dgm:spPr/>
      <dgm:t>
        <a:bodyPr/>
        <a:lstStyle/>
        <a:p>
          <a:endParaRPr lang="en-US"/>
        </a:p>
      </dgm:t>
    </dgm:pt>
    <dgm:pt modelId="{6471A22C-B649-4DF3-9B59-31447601ACC9}">
      <dgm:prSet phldrT="[Text]"/>
      <dgm:spPr/>
      <dgm:t>
        <a:bodyPr/>
        <a:lstStyle/>
        <a:p>
          <a:r>
            <a:rPr lang="en-US" dirty="0"/>
            <a:t>Edenic</a:t>
          </a:r>
        </a:p>
      </dgm:t>
    </dgm:pt>
    <dgm:pt modelId="{30112FE9-8803-4F66-A2D1-A01F86053528}" type="parTrans" cxnId="{A6BEF354-C47C-43EF-AA21-296113E674FB}">
      <dgm:prSet/>
      <dgm:spPr/>
      <dgm:t>
        <a:bodyPr/>
        <a:lstStyle/>
        <a:p>
          <a:endParaRPr lang="en-US"/>
        </a:p>
      </dgm:t>
    </dgm:pt>
    <dgm:pt modelId="{FB3C5897-1CA0-4729-842D-B834FFE6ADBB}" type="sibTrans" cxnId="{A6BEF354-C47C-43EF-AA21-296113E674FB}">
      <dgm:prSet/>
      <dgm:spPr/>
      <dgm:t>
        <a:bodyPr/>
        <a:lstStyle/>
        <a:p>
          <a:endParaRPr lang="en-US"/>
        </a:p>
      </dgm:t>
    </dgm:pt>
    <dgm:pt modelId="{E0865503-C5AF-480C-8652-0F0FBF972A71}" type="pres">
      <dgm:prSet presAssocID="{1BA3DC59-84CD-44E9-864A-0C35E9AF51C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6852977-8F26-448C-B738-634BF6B0A32F}" type="pres">
      <dgm:prSet presAssocID="{F5EC551A-808E-4EDC-B73A-AEDF1B0B062B}" presName="Parent" presStyleLbl="node0" presStyleIdx="0" presStyleCnt="1">
        <dgm:presLayoutVars>
          <dgm:chMax val="6"/>
          <dgm:chPref val="6"/>
        </dgm:presLayoutVars>
      </dgm:prSet>
      <dgm:spPr/>
    </dgm:pt>
    <dgm:pt modelId="{7EAEB5E1-BD57-45A3-A738-6F6C59D35C29}" type="pres">
      <dgm:prSet presAssocID="{F22C1F59-CB4A-4BAE-BA49-9896BA6C39B9}" presName="Accent1" presStyleCnt="0"/>
      <dgm:spPr/>
    </dgm:pt>
    <dgm:pt modelId="{09AF16AD-2CAA-43E5-890F-5041E0BB63A7}" type="pres">
      <dgm:prSet presAssocID="{F22C1F59-CB4A-4BAE-BA49-9896BA6C39B9}" presName="Accent" presStyleLbl="bgShp" presStyleIdx="0" presStyleCnt="6"/>
      <dgm:spPr/>
    </dgm:pt>
    <dgm:pt modelId="{9B192291-B6F1-4112-8389-6D336CEE1752}" type="pres">
      <dgm:prSet presAssocID="{F22C1F59-CB4A-4BAE-BA49-9896BA6C39B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77CF95D-2129-4226-B9EB-3360AB9F78B1}" type="pres">
      <dgm:prSet presAssocID="{B039D758-AF34-4E21-8E61-678814CF0701}" presName="Accent2" presStyleCnt="0"/>
      <dgm:spPr/>
    </dgm:pt>
    <dgm:pt modelId="{E74DF538-8234-43BB-9A35-6726F7AED5AA}" type="pres">
      <dgm:prSet presAssocID="{B039D758-AF34-4E21-8E61-678814CF0701}" presName="Accent" presStyleLbl="bgShp" presStyleIdx="1" presStyleCnt="6"/>
      <dgm:spPr/>
    </dgm:pt>
    <dgm:pt modelId="{A9B6457A-9C4B-48E2-AF48-B2B23CD46018}" type="pres">
      <dgm:prSet presAssocID="{B039D758-AF34-4E21-8E61-678814CF070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10AC1B3-E2BE-4B42-B5A2-4C6B4A551CFC}" type="pres">
      <dgm:prSet presAssocID="{CE4D4414-0B13-433D-9167-A09A34C129FE}" presName="Accent3" presStyleCnt="0"/>
      <dgm:spPr/>
    </dgm:pt>
    <dgm:pt modelId="{F44911D2-0302-4C34-B6C5-F8256C4B0127}" type="pres">
      <dgm:prSet presAssocID="{CE4D4414-0B13-433D-9167-A09A34C129FE}" presName="Accent" presStyleLbl="bgShp" presStyleIdx="2" presStyleCnt="6"/>
      <dgm:spPr/>
    </dgm:pt>
    <dgm:pt modelId="{D314D969-2957-43EF-8DC7-2EDAF09EEC0C}" type="pres">
      <dgm:prSet presAssocID="{CE4D4414-0B13-433D-9167-A09A34C129F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CB4D956-ABE0-48C8-9390-83190C00F731}" type="pres">
      <dgm:prSet presAssocID="{B16C6BD5-5970-4929-A6A8-96939556DB84}" presName="Accent4" presStyleCnt="0"/>
      <dgm:spPr/>
    </dgm:pt>
    <dgm:pt modelId="{2A7721DA-EF9D-4908-83DA-1CD50B13E28F}" type="pres">
      <dgm:prSet presAssocID="{B16C6BD5-5970-4929-A6A8-96939556DB84}" presName="Accent" presStyleLbl="bgShp" presStyleIdx="3" presStyleCnt="6"/>
      <dgm:spPr/>
    </dgm:pt>
    <dgm:pt modelId="{9AB9FF9C-D08B-455C-AF60-C5CE4A3935A9}" type="pres">
      <dgm:prSet presAssocID="{B16C6BD5-5970-4929-A6A8-96939556DB8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6308C44-C315-40B3-A47E-BC9BF076DEE5}" type="pres">
      <dgm:prSet presAssocID="{CE0CEA7F-E856-424C-B438-EE62527B73D3}" presName="Accent5" presStyleCnt="0"/>
      <dgm:spPr/>
    </dgm:pt>
    <dgm:pt modelId="{06ED8CAF-26FA-4E6F-8809-3BE743646F58}" type="pres">
      <dgm:prSet presAssocID="{CE0CEA7F-E856-424C-B438-EE62527B73D3}" presName="Accent" presStyleLbl="bgShp" presStyleIdx="4" presStyleCnt="6"/>
      <dgm:spPr/>
    </dgm:pt>
    <dgm:pt modelId="{49812BBA-C1A2-404A-BEB7-F6889C55AEDE}" type="pres">
      <dgm:prSet presAssocID="{CE0CEA7F-E856-424C-B438-EE62527B73D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CAC2723-4CC2-4559-AB30-1805ED32F213}" type="pres">
      <dgm:prSet presAssocID="{6471A22C-B649-4DF3-9B59-31447601ACC9}" presName="Accent6" presStyleCnt="0"/>
      <dgm:spPr/>
    </dgm:pt>
    <dgm:pt modelId="{74C8E8DC-F94A-451B-9B90-16B3380D4661}" type="pres">
      <dgm:prSet presAssocID="{6471A22C-B649-4DF3-9B59-31447601ACC9}" presName="Accent" presStyleLbl="bgShp" presStyleIdx="5" presStyleCnt="6"/>
      <dgm:spPr/>
    </dgm:pt>
    <dgm:pt modelId="{73FFBDB2-AA94-4CAC-BF8E-54953E718DA8}" type="pres">
      <dgm:prSet presAssocID="{6471A22C-B649-4DF3-9B59-31447601ACC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9C16906-E2A9-4A3E-88CE-0F121860DC17}" type="presOf" srcId="{B039D758-AF34-4E21-8E61-678814CF0701}" destId="{A9B6457A-9C4B-48E2-AF48-B2B23CD46018}" srcOrd="0" destOrd="0" presId="urn:microsoft.com/office/officeart/2011/layout/HexagonRadial"/>
    <dgm:cxn modelId="{4A950D17-823C-4FDA-AADF-438C3767DB1F}" srcId="{F5EC551A-808E-4EDC-B73A-AEDF1B0B062B}" destId="{B16C6BD5-5970-4929-A6A8-96939556DB84}" srcOrd="3" destOrd="0" parTransId="{F152AA05-629C-44B4-B3E4-08FD9DE2CE64}" sibTransId="{BF8A65DF-1C91-447E-8BBF-14CD9D68E6F0}"/>
    <dgm:cxn modelId="{2CB33024-FF22-4576-B907-E45176DE978F}" type="presOf" srcId="{6471A22C-B649-4DF3-9B59-31447601ACC9}" destId="{73FFBDB2-AA94-4CAC-BF8E-54953E718DA8}" srcOrd="0" destOrd="0" presId="urn:microsoft.com/office/officeart/2011/layout/HexagonRadial"/>
    <dgm:cxn modelId="{DDF6AD2F-6448-401B-A723-7F6CB7C8E712}" srcId="{F5EC551A-808E-4EDC-B73A-AEDF1B0B062B}" destId="{CE4D4414-0B13-433D-9167-A09A34C129FE}" srcOrd="2" destOrd="0" parTransId="{05043203-989A-45E3-90F9-0DE957F8E284}" sibTransId="{3A15F67C-7BCA-4973-855D-914FA4CCC655}"/>
    <dgm:cxn modelId="{B1340234-0BB2-4114-A323-29BB269ADC65}" type="presOf" srcId="{B16C6BD5-5970-4929-A6A8-96939556DB84}" destId="{9AB9FF9C-D08B-455C-AF60-C5CE4A3935A9}" srcOrd="0" destOrd="0" presId="urn:microsoft.com/office/officeart/2011/layout/HexagonRadial"/>
    <dgm:cxn modelId="{5F138173-F7D8-409A-9391-8B6C0C1CEBD1}" type="presOf" srcId="{CE0CEA7F-E856-424C-B438-EE62527B73D3}" destId="{49812BBA-C1A2-404A-BEB7-F6889C55AEDE}" srcOrd="0" destOrd="0" presId="urn:microsoft.com/office/officeart/2011/layout/HexagonRadial"/>
    <dgm:cxn modelId="{A6BEF354-C47C-43EF-AA21-296113E674FB}" srcId="{F5EC551A-808E-4EDC-B73A-AEDF1B0B062B}" destId="{6471A22C-B649-4DF3-9B59-31447601ACC9}" srcOrd="5" destOrd="0" parTransId="{30112FE9-8803-4F66-A2D1-A01F86053528}" sibTransId="{FB3C5897-1CA0-4729-842D-B834FFE6ADBB}"/>
    <dgm:cxn modelId="{47904B78-9465-42B6-8D5D-F3C309F846FE}" srcId="{F5EC551A-808E-4EDC-B73A-AEDF1B0B062B}" destId="{F22C1F59-CB4A-4BAE-BA49-9896BA6C39B9}" srcOrd="0" destOrd="0" parTransId="{647AA133-2D74-47AF-9BCB-0A5650A0AA5A}" sibTransId="{4F0D4D02-CD0D-4B87-A08E-7DC9D4620E14}"/>
    <dgm:cxn modelId="{F09A2CA0-23C1-4154-8F15-DD0AA891690B}" srcId="{1BA3DC59-84CD-44E9-864A-0C35E9AF51C9}" destId="{F5EC551A-808E-4EDC-B73A-AEDF1B0B062B}" srcOrd="0" destOrd="0" parTransId="{A6422976-5A81-4A90-9897-7FD9C6E90F1D}" sibTransId="{2AA391FF-F9D0-466B-9E27-2B13FA86C6E5}"/>
    <dgm:cxn modelId="{3B5746BC-09F2-4E00-90DF-77CB3846AB23}" type="presOf" srcId="{F5EC551A-808E-4EDC-B73A-AEDF1B0B062B}" destId="{B6852977-8F26-448C-B738-634BF6B0A32F}" srcOrd="0" destOrd="0" presId="urn:microsoft.com/office/officeart/2011/layout/HexagonRadial"/>
    <dgm:cxn modelId="{32EEBDBC-AEA4-42E1-9380-E0F947C98BCA}" srcId="{F5EC551A-808E-4EDC-B73A-AEDF1B0B062B}" destId="{CE0CEA7F-E856-424C-B438-EE62527B73D3}" srcOrd="4" destOrd="0" parTransId="{98FE3D1D-818E-4331-9C27-F8B54E50CE6E}" sibTransId="{CEEB9CF5-2023-4A73-A364-84047D4241CB}"/>
    <dgm:cxn modelId="{F6F794D2-A0B4-4A7A-82C8-D890136DA347}" type="presOf" srcId="{F22C1F59-CB4A-4BAE-BA49-9896BA6C39B9}" destId="{9B192291-B6F1-4112-8389-6D336CEE1752}" srcOrd="0" destOrd="0" presId="urn:microsoft.com/office/officeart/2011/layout/HexagonRadial"/>
    <dgm:cxn modelId="{2A3699D7-10BF-433B-A0E5-2E3DA5021C67}" type="presOf" srcId="{1BA3DC59-84CD-44E9-864A-0C35E9AF51C9}" destId="{E0865503-C5AF-480C-8652-0F0FBF972A71}" srcOrd="0" destOrd="0" presId="urn:microsoft.com/office/officeart/2011/layout/HexagonRadial"/>
    <dgm:cxn modelId="{A187D3E3-123E-4487-BF75-C67A11C9E372}" type="presOf" srcId="{CE4D4414-0B13-433D-9167-A09A34C129FE}" destId="{D314D969-2957-43EF-8DC7-2EDAF09EEC0C}" srcOrd="0" destOrd="0" presId="urn:microsoft.com/office/officeart/2011/layout/HexagonRadial"/>
    <dgm:cxn modelId="{FBD28FEB-C128-4EA2-83A5-9CC5ABAA0F07}" srcId="{F5EC551A-808E-4EDC-B73A-AEDF1B0B062B}" destId="{B039D758-AF34-4E21-8E61-678814CF0701}" srcOrd="1" destOrd="0" parTransId="{C7D0F4AB-B6C0-4698-90A6-197F969B987C}" sibTransId="{402D81F2-3A16-48F0-ABDD-62129FF65007}"/>
    <dgm:cxn modelId="{1647886B-0E3C-4FAF-B327-3BF95234DBAE}" type="presParOf" srcId="{E0865503-C5AF-480C-8652-0F0FBF972A71}" destId="{B6852977-8F26-448C-B738-634BF6B0A32F}" srcOrd="0" destOrd="0" presId="urn:microsoft.com/office/officeart/2011/layout/HexagonRadial"/>
    <dgm:cxn modelId="{381E1215-62D2-42F8-83B3-3CEB6E369836}" type="presParOf" srcId="{E0865503-C5AF-480C-8652-0F0FBF972A71}" destId="{7EAEB5E1-BD57-45A3-A738-6F6C59D35C29}" srcOrd="1" destOrd="0" presId="urn:microsoft.com/office/officeart/2011/layout/HexagonRadial"/>
    <dgm:cxn modelId="{DAD6C384-92D7-456D-AC4E-E6149668309E}" type="presParOf" srcId="{7EAEB5E1-BD57-45A3-A738-6F6C59D35C29}" destId="{09AF16AD-2CAA-43E5-890F-5041E0BB63A7}" srcOrd="0" destOrd="0" presId="urn:microsoft.com/office/officeart/2011/layout/HexagonRadial"/>
    <dgm:cxn modelId="{D6E201CC-D8C9-4E01-A1B8-BD1441A4F938}" type="presParOf" srcId="{E0865503-C5AF-480C-8652-0F0FBF972A71}" destId="{9B192291-B6F1-4112-8389-6D336CEE1752}" srcOrd="2" destOrd="0" presId="urn:microsoft.com/office/officeart/2011/layout/HexagonRadial"/>
    <dgm:cxn modelId="{4CC74259-7823-4966-9E1E-8EBEEACF200D}" type="presParOf" srcId="{E0865503-C5AF-480C-8652-0F0FBF972A71}" destId="{E77CF95D-2129-4226-B9EB-3360AB9F78B1}" srcOrd="3" destOrd="0" presId="urn:microsoft.com/office/officeart/2011/layout/HexagonRadial"/>
    <dgm:cxn modelId="{ECB98EB3-68B0-4FF0-A62B-F1ED89EED1AC}" type="presParOf" srcId="{E77CF95D-2129-4226-B9EB-3360AB9F78B1}" destId="{E74DF538-8234-43BB-9A35-6726F7AED5AA}" srcOrd="0" destOrd="0" presId="urn:microsoft.com/office/officeart/2011/layout/HexagonRadial"/>
    <dgm:cxn modelId="{2D739588-0DED-4202-8293-CAD7743925DE}" type="presParOf" srcId="{E0865503-C5AF-480C-8652-0F0FBF972A71}" destId="{A9B6457A-9C4B-48E2-AF48-B2B23CD46018}" srcOrd="4" destOrd="0" presId="urn:microsoft.com/office/officeart/2011/layout/HexagonRadial"/>
    <dgm:cxn modelId="{7B4E011E-EA24-4BCC-9301-2E604B88F658}" type="presParOf" srcId="{E0865503-C5AF-480C-8652-0F0FBF972A71}" destId="{B10AC1B3-E2BE-4B42-B5A2-4C6B4A551CFC}" srcOrd="5" destOrd="0" presId="urn:microsoft.com/office/officeart/2011/layout/HexagonRadial"/>
    <dgm:cxn modelId="{AA390F81-E102-4B63-9BAA-27033480E15D}" type="presParOf" srcId="{B10AC1B3-E2BE-4B42-B5A2-4C6B4A551CFC}" destId="{F44911D2-0302-4C34-B6C5-F8256C4B0127}" srcOrd="0" destOrd="0" presId="urn:microsoft.com/office/officeart/2011/layout/HexagonRadial"/>
    <dgm:cxn modelId="{D540D0A5-780A-443E-99A6-CD8C11294858}" type="presParOf" srcId="{E0865503-C5AF-480C-8652-0F0FBF972A71}" destId="{D314D969-2957-43EF-8DC7-2EDAF09EEC0C}" srcOrd="6" destOrd="0" presId="urn:microsoft.com/office/officeart/2011/layout/HexagonRadial"/>
    <dgm:cxn modelId="{0F34DE28-9046-4591-8334-0788350298B1}" type="presParOf" srcId="{E0865503-C5AF-480C-8652-0F0FBF972A71}" destId="{7CB4D956-ABE0-48C8-9390-83190C00F731}" srcOrd="7" destOrd="0" presId="urn:microsoft.com/office/officeart/2011/layout/HexagonRadial"/>
    <dgm:cxn modelId="{4B666F24-2ABA-4399-BF0C-3E0B84BDABAF}" type="presParOf" srcId="{7CB4D956-ABE0-48C8-9390-83190C00F731}" destId="{2A7721DA-EF9D-4908-83DA-1CD50B13E28F}" srcOrd="0" destOrd="0" presId="urn:microsoft.com/office/officeart/2011/layout/HexagonRadial"/>
    <dgm:cxn modelId="{0BF2872F-FE25-40AF-908E-172DF383F122}" type="presParOf" srcId="{E0865503-C5AF-480C-8652-0F0FBF972A71}" destId="{9AB9FF9C-D08B-455C-AF60-C5CE4A3935A9}" srcOrd="8" destOrd="0" presId="urn:microsoft.com/office/officeart/2011/layout/HexagonRadial"/>
    <dgm:cxn modelId="{C3893222-2766-4F78-8858-6C4CD9A2813C}" type="presParOf" srcId="{E0865503-C5AF-480C-8652-0F0FBF972A71}" destId="{E6308C44-C315-40B3-A47E-BC9BF076DEE5}" srcOrd="9" destOrd="0" presId="urn:microsoft.com/office/officeart/2011/layout/HexagonRadial"/>
    <dgm:cxn modelId="{890590BF-B7E2-42CA-97B4-D25DC3960AEA}" type="presParOf" srcId="{E6308C44-C315-40B3-A47E-BC9BF076DEE5}" destId="{06ED8CAF-26FA-4E6F-8809-3BE743646F58}" srcOrd="0" destOrd="0" presId="urn:microsoft.com/office/officeart/2011/layout/HexagonRadial"/>
    <dgm:cxn modelId="{DA884760-344A-44E0-88E2-F05CAE34B9BA}" type="presParOf" srcId="{E0865503-C5AF-480C-8652-0F0FBF972A71}" destId="{49812BBA-C1A2-404A-BEB7-F6889C55AEDE}" srcOrd="10" destOrd="0" presId="urn:microsoft.com/office/officeart/2011/layout/HexagonRadial"/>
    <dgm:cxn modelId="{167026C4-1FF4-45E1-9DBA-E2F7BCA62624}" type="presParOf" srcId="{E0865503-C5AF-480C-8652-0F0FBF972A71}" destId="{4CAC2723-4CC2-4559-AB30-1805ED32F213}" srcOrd="11" destOrd="0" presId="urn:microsoft.com/office/officeart/2011/layout/HexagonRadial"/>
    <dgm:cxn modelId="{7D5C4192-B958-471C-A1CD-8FA6B6FDC851}" type="presParOf" srcId="{4CAC2723-4CC2-4559-AB30-1805ED32F213}" destId="{74C8E8DC-F94A-451B-9B90-16B3380D4661}" srcOrd="0" destOrd="0" presId="urn:microsoft.com/office/officeart/2011/layout/HexagonRadial"/>
    <dgm:cxn modelId="{2771FB15-3345-459B-8568-DE734FACB8D2}" type="presParOf" srcId="{E0865503-C5AF-480C-8652-0F0FBF972A71}" destId="{73FFBDB2-AA94-4CAC-BF8E-54953E718DA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425BB-7F34-4F99-AA3B-049968366B3A}">
      <dsp:nvSpPr>
        <dsp:cNvPr id="0" name=""/>
        <dsp:cNvSpPr/>
      </dsp:nvSpPr>
      <dsp:spPr>
        <a:xfrm>
          <a:off x="805327" y="2244"/>
          <a:ext cx="4050000" cy="148147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116840" rIns="116840" bIns="11684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Re-alignment</a:t>
          </a:r>
        </a:p>
      </dsp:txBody>
      <dsp:txXfrm>
        <a:off x="805327" y="2244"/>
        <a:ext cx="4050000" cy="1481476"/>
      </dsp:txXfrm>
    </dsp:sp>
    <dsp:sp modelId="{7E5FF838-9CAA-4228-BC7C-7A3FADED9DCC}">
      <dsp:nvSpPr>
        <dsp:cNvPr id="0" name=""/>
        <dsp:cNvSpPr/>
      </dsp:nvSpPr>
      <dsp:spPr>
        <a:xfrm>
          <a:off x="0" y="1557794"/>
          <a:ext cx="5660654" cy="1481476"/>
        </a:xfrm>
        <a:prstGeom prst="rect">
          <a:avLst/>
        </a:prstGeom>
        <a:solidFill>
          <a:schemeClr val="accent1">
            <a:shade val="50000"/>
            <a:hueOff val="-499019"/>
            <a:satOff val="-11939"/>
            <a:lumOff val="3165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116840" rIns="116840" bIns="11684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Giving &amp; Receiving</a:t>
          </a:r>
        </a:p>
      </dsp:txBody>
      <dsp:txXfrm>
        <a:off x="0" y="1557794"/>
        <a:ext cx="5660654" cy="1481476"/>
      </dsp:txXfrm>
    </dsp:sp>
    <dsp:sp modelId="{74F6F618-24E0-423E-8728-1238FDCB41CC}">
      <dsp:nvSpPr>
        <dsp:cNvPr id="0" name=""/>
        <dsp:cNvSpPr/>
      </dsp:nvSpPr>
      <dsp:spPr>
        <a:xfrm>
          <a:off x="220327" y="3113344"/>
          <a:ext cx="5220000" cy="1481476"/>
        </a:xfrm>
        <a:prstGeom prst="rect">
          <a:avLst/>
        </a:prstGeom>
        <a:solidFill>
          <a:schemeClr val="accent1">
            <a:shade val="50000"/>
            <a:hueOff val="-499019"/>
            <a:satOff val="-11939"/>
            <a:lumOff val="3165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116840" rIns="116840" bIns="11684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Power &amp; Provision</a:t>
          </a:r>
        </a:p>
      </dsp:txBody>
      <dsp:txXfrm>
        <a:off x="220327" y="3113344"/>
        <a:ext cx="5220000" cy="1481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52977-8F26-448C-B738-634BF6B0A32F}">
      <dsp:nvSpPr>
        <dsp:cNvPr id="0" name=""/>
        <dsp:cNvSpPr/>
      </dsp:nvSpPr>
      <dsp:spPr>
        <a:xfrm>
          <a:off x="2000916" y="1981946"/>
          <a:ext cx="2519139" cy="217915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Yeshua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Renewed</a:t>
          </a:r>
        </a:p>
      </dsp:txBody>
      <dsp:txXfrm>
        <a:off x="2418373" y="2343063"/>
        <a:ext cx="1684225" cy="1456923"/>
      </dsp:txXfrm>
    </dsp:sp>
    <dsp:sp modelId="{E74DF538-8234-43BB-9A35-6726F7AED5AA}">
      <dsp:nvSpPr>
        <dsp:cNvPr id="0" name=""/>
        <dsp:cNvSpPr/>
      </dsp:nvSpPr>
      <dsp:spPr>
        <a:xfrm>
          <a:off x="3578381" y="939366"/>
          <a:ext cx="950464" cy="81895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B192291-B6F1-4112-8389-6D336CEE1752}">
      <dsp:nvSpPr>
        <dsp:cNvPr id="0" name=""/>
        <dsp:cNvSpPr/>
      </dsp:nvSpPr>
      <dsp:spPr>
        <a:xfrm>
          <a:off x="2232965" y="0"/>
          <a:ext cx="2064417" cy="178596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Adamic</a:t>
          </a:r>
        </a:p>
      </dsp:txBody>
      <dsp:txXfrm>
        <a:off x="2575083" y="295972"/>
        <a:ext cx="1380181" cy="1194019"/>
      </dsp:txXfrm>
    </dsp:sp>
    <dsp:sp modelId="{F44911D2-0302-4C34-B6C5-F8256C4B0127}">
      <dsp:nvSpPr>
        <dsp:cNvPr id="0" name=""/>
        <dsp:cNvSpPr/>
      </dsp:nvSpPr>
      <dsp:spPr>
        <a:xfrm>
          <a:off x="4687647" y="2470367"/>
          <a:ext cx="950464" cy="81895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9B6457A-9C4B-48E2-AF48-B2B23CD46018}">
      <dsp:nvSpPr>
        <dsp:cNvPr id="0" name=""/>
        <dsp:cNvSpPr/>
      </dsp:nvSpPr>
      <dsp:spPr>
        <a:xfrm>
          <a:off x="4126275" y="1098487"/>
          <a:ext cx="2064417" cy="178596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Noahic</a:t>
          </a:r>
        </a:p>
      </dsp:txBody>
      <dsp:txXfrm>
        <a:off x="4468393" y="1394459"/>
        <a:ext cx="1380181" cy="1194019"/>
      </dsp:txXfrm>
    </dsp:sp>
    <dsp:sp modelId="{2A7721DA-EF9D-4908-83DA-1CD50B13E28F}">
      <dsp:nvSpPr>
        <dsp:cNvPr id="0" name=""/>
        <dsp:cNvSpPr/>
      </dsp:nvSpPr>
      <dsp:spPr>
        <a:xfrm>
          <a:off x="3917079" y="4198580"/>
          <a:ext cx="950464" cy="81895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314D969-2957-43EF-8DC7-2EDAF09EEC0C}">
      <dsp:nvSpPr>
        <dsp:cNvPr id="0" name=""/>
        <dsp:cNvSpPr/>
      </dsp:nvSpPr>
      <dsp:spPr>
        <a:xfrm>
          <a:off x="4126275" y="3257985"/>
          <a:ext cx="2064417" cy="178596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Abraham</a:t>
          </a:r>
        </a:p>
      </dsp:txBody>
      <dsp:txXfrm>
        <a:off x="4468393" y="3553957"/>
        <a:ext cx="1380181" cy="1194019"/>
      </dsp:txXfrm>
    </dsp:sp>
    <dsp:sp modelId="{06ED8CAF-26FA-4E6F-8809-3BE743646F58}">
      <dsp:nvSpPr>
        <dsp:cNvPr id="0" name=""/>
        <dsp:cNvSpPr/>
      </dsp:nvSpPr>
      <dsp:spPr>
        <a:xfrm>
          <a:off x="2005603" y="4377975"/>
          <a:ext cx="950464" cy="81895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AB9FF9C-D08B-455C-AF60-C5CE4A3935A9}">
      <dsp:nvSpPr>
        <dsp:cNvPr id="0" name=""/>
        <dsp:cNvSpPr/>
      </dsp:nvSpPr>
      <dsp:spPr>
        <a:xfrm>
          <a:off x="2232965" y="4357701"/>
          <a:ext cx="2064417" cy="178596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Moses</a:t>
          </a:r>
        </a:p>
      </dsp:txBody>
      <dsp:txXfrm>
        <a:off x="2575083" y="4653673"/>
        <a:ext cx="1380181" cy="1194019"/>
      </dsp:txXfrm>
    </dsp:sp>
    <dsp:sp modelId="{74C8E8DC-F94A-451B-9B90-16B3380D4661}">
      <dsp:nvSpPr>
        <dsp:cNvPr id="0" name=""/>
        <dsp:cNvSpPr/>
      </dsp:nvSpPr>
      <dsp:spPr>
        <a:xfrm>
          <a:off x="878173" y="2847588"/>
          <a:ext cx="950464" cy="81895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9812BBA-C1A2-404A-BEB7-F6889C55AEDE}">
      <dsp:nvSpPr>
        <dsp:cNvPr id="0" name=""/>
        <dsp:cNvSpPr/>
      </dsp:nvSpPr>
      <dsp:spPr>
        <a:xfrm>
          <a:off x="330865" y="3259214"/>
          <a:ext cx="2064417" cy="178596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Davidic</a:t>
          </a:r>
        </a:p>
      </dsp:txBody>
      <dsp:txXfrm>
        <a:off x="672983" y="3555186"/>
        <a:ext cx="1380181" cy="1194019"/>
      </dsp:txXfrm>
    </dsp:sp>
    <dsp:sp modelId="{73FFBDB2-AA94-4CAC-BF8E-54953E718DA8}">
      <dsp:nvSpPr>
        <dsp:cNvPr id="0" name=""/>
        <dsp:cNvSpPr/>
      </dsp:nvSpPr>
      <dsp:spPr>
        <a:xfrm>
          <a:off x="330865" y="1096029"/>
          <a:ext cx="2064417" cy="178596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Edenic</a:t>
          </a:r>
        </a:p>
      </dsp:txBody>
      <dsp:txXfrm>
        <a:off x="672983" y="1392001"/>
        <a:ext cx="1380181" cy="1194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9DE37-2591-3FBC-4415-0798EA9C9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19BB2-4044-DB46-8152-A53D1D6D25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655E036-44DE-4DB6-B39A-7EF029F6B033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84F4A-57D8-189B-8B9B-F927B93641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B0EFF-2C0C-B88B-55E6-897E08026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34C9B27-5061-43AE-B89C-0F9BAB5CF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4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4D93C6C-DAFB-47FB-93A8-51530B0A0ED7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395A62F-2362-4553-A8D3-DDC42D2E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1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7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2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503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3208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799675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3148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812629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3011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94085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09637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21030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1541" y="4529448"/>
            <a:ext cx="10866378" cy="1806056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E12E6D41-7C52-E539-371E-04865B83A3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362" y="1108"/>
            <a:ext cx="12196362" cy="4491095"/>
          </a:xfrm>
          <a:custGeom>
            <a:avLst/>
            <a:gdLst>
              <a:gd name="connsiteX0" fmla="*/ 8875213 w 12196362"/>
              <a:gd name="connsiteY0" fmla="*/ 4399821 h 4491095"/>
              <a:gd name="connsiteX1" fmla="*/ 8828080 w 12196362"/>
              <a:gd name="connsiteY1" fmla="*/ 4408867 h 4491095"/>
              <a:gd name="connsiteX2" fmla="*/ 8864147 w 12196362"/>
              <a:gd name="connsiteY2" fmla="*/ 4457362 h 4491095"/>
              <a:gd name="connsiteX3" fmla="*/ 8875213 w 12196362"/>
              <a:gd name="connsiteY3" fmla="*/ 4399821 h 4491095"/>
              <a:gd name="connsiteX4" fmla="*/ 11795748 w 12196362"/>
              <a:gd name="connsiteY4" fmla="*/ 4398237 h 4491095"/>
              <a:gd name="connsiteX5" fmla="*/ 11750385 w 12196362"/>
              <a:gd name="connsiteY5" fmla="*/ 4404102 h 4491095"/>
              <a:gd name="connsiteX6" fmla="*/ 11792983 w 12196362"/>
              <a:gd name="connsiteY6" fmla="*/ 4464646 h 4491095"/>
              <a:gd name="connsiteX7" fmla="*/ 11795748 w 12196362"/>
              <a:gd name="connsiteY7" fmla="*/ 4398237 h 4491095"/>
              <a:gd name="connsiteX8" fmla="*/ 8107164 w 12196362"/>
              <a:gd name="connsiteY8" fmla="*/ 4395054 h 4491095"/>
              <a:gd name="connsiteX9" fmla="*/ 8099310 w 12196362"/>
              <a:gd name="connsiteY9" fmla="*/ 4462595 h 4491095"/>
              <a:gd name="connsiteX10" fmla="*/ 8145304 w 12196362"/>
              <a:gd name="connsiteY10" fmla="*/ 4399557 h 4491095"/>
              <a:gd name="connsiteX11" fmla="*/ 8107164 w 12196362"/>
              <a:gd name="connsiteY11" fmla="*/ 4395054 h 4491095"/>
              <a:gd name="connsiteX12" fmla="*/ 9086283 w 12196362"/>
              <a:gd name="connsiteY12" fmla="*/ 4387521 h 4491095"/>
              <a:gd name="connsiteX13" fmla="*/ 9106048 w 12196362"/>
              <a:gd name="connsiteY13" fmla="*/ 4462596 h 4491095"/>
              <a:gd name="connsiteX14" fmla="*/ 9086283 w 12196362"/>
              <a:gd name="connsiteY14" fmla="*/ 4387521 h 4491095"/>
              <a:gd name="connsiteX15" fmla="*/ 12052208 w 12196362"/>
              <a:gd name="connsiteY15" fmla="*/ 4382645 h 4491095"/>
              <a:gd name="connsiteX16" fmla="*/ 12055487 w 12196362"/>
              <a:gd name="connsiteY16" fmla="*/ 4452007 h 4491095"/>
              <a:gd name="connsiteX17" fmla="*/ 12052208 w 12196362"/>
              <a:gd name="connsiteY17" fmla="*/ 4382645 h 4491095"/>
              <a:gd name="connsiteX18" fmla="*/ 8337035 w 12196362"/>
              <a:gd name="connsiteY18" fmla="*/ 4373903 h 4491095"/>
              <a:gd name="connsiteX19" fmla="*/ 8289800 w 12196362"/>
              <a:gd name="connsiteY19" fmla="*/ 4378484 h 4491095"/>
              <a:gd name="connsiteX20" fmla="*/ 8332425 w 12196362"/>
              <a:gd name="connsiteY20" fmla="*/ 4438931 h 4491095"/>
              <a:gd name="connsiteX21" fmla="*/ 8337035 w 12196362"/>
              <a:gd name="connsiteY21" fmla="*/ 4373903 h 4491095"/>
              <a:gd name="connsiteX22" fmla="*/ 10891040 w 12196362"/>
              <a:gd name="connsiteY22" fmla="*/ 4371914 h 4491095"/>
              <a:gd name="connsiteX23" fmla="*/ 10897045 w 12196362"/>
              <a:gd name="connsiteY23" fmla="*/ 4435667 h 4491095"/>
              <a:gd name="connsiteX24" fmla="*/ 10936469 w 12196362"/>
              <a:gd name="connsiteY24" fmla="*/ 4375220 h 4491095"/>
              <a:gd name="connsiteX25" fmla="*/ 10891040 w 12196362"/>
              <a:gd name="connsiteY25" fmla="*/ 4371914 h 4491095"/>
              <a:gd name="connsiteX26" fmla="*/ 7408266 w 12196362"/>
              <a:gd name="connsiteY26" fmla="*/ 4370174 h 4491095"/>
              <a:gd name="connsiteX27" fmla="*/ 7403419 w 12196362"/>
              <a:gd name="connsiteY27" fmla="*/ 4441618 h 4491095"/>
              <a:gd name="connsiteX28" fmla="*/ 7423116 w 12196362"/>
              <a:gd name="connsiteY28" fmla="*/ 4378112 h 4491095"/>
              <a:gd name="connsiteX29" fmla="*/ 7408266 w 12196362"/>
              <a:gd name="connsiteY29" fmla="*/ 4370174 h 4491095"/>
              <a:gd name="connsiteX30" fmla="*/ 10162620 w 12196362"/>
              <a:gd name="connsiteY30" fmla="*/ 4370052 h 4491095"/>
              <a:gd name="connsiteX31" fmla="*/ 10116199 w 12196362"/>
              <a:gd name="connsiteY31" fmla="*/ 4380992 h 4491095"/>
              <a:gd name="connsiteX32" fmla="*/ 10162158 w 12196362"/>
              <a:gd name="connsiteY32" fmla="*/ 4444642 h 4491095"/>
              <a:gd name="connsiteX33" fmla="*/ 10162620 w 12196362"/>
              <a:gd name="connsiteY33" fmla="*/ 4370052 h 4491095"/>
              <a:gd name="connsiteX34" fmla="*/ 8574792 w 12196362"/>
              <a:gd name="connsiteY34" fmla="*/ 4369568 h 4491095"/>
              <a:gd name="connsiteX35" fmla="*/ 8574792 w 12196362"/>
              <a:gd name="connsiteY35" fmla="*/ 4438930 h 4491095"/>
              <a:gd name="connsiteX36" fmla="*/ 8574792 w 12196362"/>
              <a:gd name="connsiteY36" fmla="*/ 4369568 h 4491095"/>
              <a:gd name="connsiteX37" fmla="*/ 10389169 w 12196362"/>
              <a:gd name="connsiteY37" fmla="*/ 4368333 h 4491095"/>
              <a:gd name="connsiteX38" fmla="*/ 10359025 w 12196362"/>
              <a:gd name="connsiteY38" fmla="*/ 4405575 h 4491095"/>
              <a:gd name="connsiteX39" fmla="*/ 10414980 w 12196362"/>
              <a:gd name="connsiteY39" fmla="*/ 4439012 h 4491095"/>
              <a:gd name="connsiteX40" fmla="*/ 10389169 w 12196362"/>
              <a:gd name="connsiteY40" fmla="*/ 4368333 h 4491095"/>
              <a:gd name="connsiteX41" fmla="*/ 9885248 w 12196362"/>
              <a:gd name="connsiteY41" fmla="*/ 4368305 h 4491095"/>
              <a:gd name="connsiteX42" fmla="*/ 9891215 w 12196362"/>
              <a:gd name="connsiteY42" fmla="*/ 4429954 h 4491095"/>
              <a:gd name="connsiteX43" fmla="*/ 9930379 w 12196362"/>
              <a:gd name="connsiteY43" fmla="*/ 4372110 h 4491095"/>
              <a:gd name="connsiteX44" fmla="*/ 9885248 w 12196362"/>
              <a:gd name="connsiteY44" fmla="*/ 4368305 h 4491095"/>
              <a:gd name="connsiteX45" fmla="*/ 7856713 w 12196362"/>
              <a:gd name="connsiteY45" fmla="*/ 4365469 h 4491095"/>
              <a:gd name="connsiteX46" fmla="*/ 7816857 w 12196362"/>
              <a:gd name="connsiteY46" fmla="*/ 4381400 h 4491095"/>
              <a:gd name="connsiteX47" fmla="*/ 7856251 w 12196362"/>
              <a:gd name="connsiteY47" fmla="*/ 4426919 h 4491095"/>
              <a:gd name="connsiteX48" fmla="*/ 7856713 w 12196362"/>
              <a:gd name="connsiteY48" fmla="*/ 4365469 h 4491095"/>
              <a:gd name="connsiteX49" fmla="*/ 11577057 w 12196362"/>
              <a:gd name="connsiteY49" fmla="*/ 4361931 h 4491095"/>
              <a:gd name="connsiteX50" fmla="*/ 11580336 w 12196362"/>
              <a:gd name="connsiteY50" fmla="*/ 4431293 h 4491095"/>
              <a:gd name="connsiteX51" fmla="*/ 11577057 w 12196362"/>
              <a:gd name="connsiteY51" fmla="*/ 4361931 h 4491095"/>
              <a:gd name="connsiteX52" fmla="*/ 9395903 w 12196362"/>
              <a:gd name="connsiteY52" fmla="*/ 4360405 h 4491095"/>
              <a:gd name="connsiteX53" fmla="*/ 9348770 w 12196362"/>
              <a:gd name="connsiteY53" fmla="*/ 4369451 h 4491095"/>
              <a:gd name="connsiteX54" fmla="*/ 9384837 w 12196362"/>
              <a:gd name="connsiteY54" fmla="*/ 4417946 h 4491095"/>
              <a:gd name="connsiteX55" fmla="*/ 9395903 w 12196362"/>
              <a:gd name="connsiteY55" fmla="*/ 4360405 h 4491095"/>
              <a:gd name="connsiteX56" fmla="*/ 10651295 w 12196362"/>
              <a:gd name="connsiteY56" fmla="*/ 4359777 h 4491095"/>
              <a:gd name="connsiteX57" fmla="*/ 10657857 w 12196362"/>
              <a:gd name="connsiteY57" fmla="*/ 4438357 h 4491095"/>
              <a:gd name="connsiteX58" fmla="*/ 10651295 w 12196362"/>
              <a:gd name="connsiteY58" fmla="*/ 4359777 h 4491095"/>
              <a:gd name="connsiteX59" fmla="*/ 5778476 w 12196362"/>
              <a:gd name="connsiteY59" fmla="*/ 4359708 h 4491095"/>
              <a:gd name="connsiteX60" fmla="*/ 5758052 w 12196362"/>
              <a:gd name="connsiteY60" fmla="*/ 4367398 h 4491095"/>
              <a:gd name="connsiteX61" fmla="*/ 5731720 w 12196362"/>
              <a:gd name="connsiteY61" fmla="*/ 4379475 h 4491095"/>
              <a:gd name="connsiteX62" fmla="*/ 5777801 w 12196362"/>
              <a:gd name="connsiteY62" fmla="*/ 4424765 h 4491095"/>
              <a:gd name="connsiteX63" fmla="*/ 5778476 w 12196362"/>
              <a:gd name="connsiteY63" fmla="*/ 4359708 h 4491095"/>
              <a:gd name="connsiteX64" fmla="*/ 7200065 w 12196362"/>
              <a:gd name="connsiteY64" fmla="*/ 4354063 h 4491095"/>
              <a:gd name="connsiteX65" fmla="*/ 7190217 w 12196362"/>
              <a:gd name="connsiteY65" fmla="*/ 4432402 h 4491095"/>
              <a:gd name="connsiteX66" fmla="*/ 7200065 w 12196362"/>
              <a:gd name="connsiteY66" fmla="*/ 4354063 h 4491095"/>
              <a:gd name="connsiteX67" fmla="*/ 6553320 w 12196362"/>
              <a:gd name="connsiteY67" fmla="*/ 4350800 h 4491095"/>
              <a:gd name="connsiteX68" fmla="*/ 6540261 w 12196362"/>
              <a:gd name="connsiteY68" fmla="*/ 4429139 h 4491095"/>
              <a:gd name="connsiteX69" fmla="*/ 6553320 w 12196362"/>
              <a:gd name="connsiteY69" fmla="*/ 4350800 h 4491095"/>
              <a:gd name="connsiteX70" fmla="*/ 11151209 w 12196362"/>
              <a:gd name="connsiteY70" fmla="*/ 4344699 h 4491095"/>
              <a:gd name="connsiteX71" fmla="*/ 11154503 w 12196362"/>
              <a:gd name="connsiteY71" fmla="*/ 4417325 h 4491095"/>
              <a:gd name="connsiteX72" fmla="*/ 11151209 w 12196362"/>
              <a:gd name="connsiteY72" fmla="*/ 4344699 h 4491095"/>
              <a:gd name="connsiteX73" fmla="*/ 11365866 w 12196362"/>
              <a:gd name="connsiteY73" fmla="*/ 4343621 h 4491095"/>
              <a:gd name="connsiteX74" fmla="*/ 11330914 w 12196362"/>
              <a:gd name="connsiteY74" fmla="*/ 4412771 h 4491095"/>
              <a:gd name="connsiteX75" fmla="*/ 11399592 w 12196362"/>
              <a:gd name="connsiteY75" fmla="*/ 4358469 h 4491095"/>
              <a:gd name="connsiteX76" fmla="*/ 11365866 w 12196362"/>
              <a:gd name="connsiteY76" fmla="*/ 4343621 h 4491095"/>
              <a:gd name="connsiteX77" fmla="*/ 7620828 w 12196362"/>
              <a:gd name="connsiteY77" fmla="*/ 4343430 h 4491095"/>
              <a:gd name="connsiteX78" fmla="*/ 7577330 w 12196362"/>
              <a:gd name="connsiteY78" fmla="*/ 4356991 h 4491095"/>
              <a:gd name="connsiteX79" fmla="*/ 7613441 w 12196362"/>
              <a:gd name="connsiteY79" fmla="*/ 4414449 h 4491095"/>
              <a:gd name="connsiteX80" fmla="*/ 7620828 w 12196362"/>
              <a:gd name="connsiteY80" fmla="*/ 4343430 h 4491095"/>
              <a:gd name="connsiteX81" fmla="*/ 5978936 w 12196362"/>
              <a:gd name="connsiteY81" fmla="*/ 4342251 h 4491095"/>
              <a:gd name="connsiteX82" fmla="*/ 5969148 w 12196362"/>
              <a:gd name="connsiteY82" fmla="*/ 4417326 h 4491095"/>
              <a:gd name="connsiteX83" fmla="*/ 5978936 w 12196362"/>
              <a:gd name="connsiteY83" fmla="*/ 4342251 h 4491095"/>
              <a:gd name="connsiteX84" fmla="*/ 5328580 w 12196362"/>
              <a:gd name="connsiteY84" fmla="*/ 4340716 h 4491095"/>
              <a:gd name="connsiteX85" fmla="*/ 5331858 w 12196362"/>
              <a:gd name="connsiteY85" fmla="*/ 4410078 h 4491095"/>
              <a:gd name="connsiteX86" fmla="*/ 5328580 w 12196362"/>
              <a:gd name="connsiteY86" fmla="*/ 4340716 h 4491095"/>
              <a:gd name="connsiteX87" fmla="*/ 6156176 w 12196362"/>
              <a:gd name="connsiteY87" fmla="*/ 4340411 h 4491095"/>
              <a:gd name="connsiteX88" fmla="*/ 6112132 w 12196362"/>
              <a:gd name="connsiteY88" fmla="*/ 4352629 h 4491095"/>
              <a:gd name="connsiteX89" fmla="*/ 6151556 w 12196362"/>
              <a:gd name="connsiteY89" fmla="*/ 4409774 h 4491095"/>
              <a:gd name="connsiteX90" fmla="*/ 6156176 w 12196362"/>
              <a:gd name="connsiteY90" fmla="*/ 4340411 h 4491095"/>
              <a:gd name="connsiteX91" fmla="*/ 6727825 w 12196362"/>
              <a:gd name="connsiteY91" fmla="*/ 4339022 h 4491095"/>
              <a:gd name="connsiteX92" fmla="*/ 6701787 w 12196362"/>
              <a:gd name="connsiteY92" fmla="*/ 4345509 h 4491095"/>
              <a:gd name="connsiteX93" fmla="*/ 6744411 w 12196362"/>
              <a:gd name="connsiteY93" fmla="*/ 4406289 h 4491095"/>
              <a:gd name="connsiteX94" fmla="*/ 6727825 w 12196362"/>
              <a:gd name="connsiteY94" fmla="*/ 4339022 h 4491095"/>
              <a:gd name="connsiteX95" fmla="*/ 5107731 w 12196362"/>
              <a:gd name="connsiteY95" fmla="*/ 4337851 h 4491095"/>
              <a:gd name="connsiteX96" fmla="*/ 5062370 w 12196362"/>
              <a:gd name="connsiteY96" fmla="*/ 4343716 h 4491095"/>
              <a:gd name="connsiteX97" fmla="*/ 5104967 w 12196362"/>
              <a:gd name="connsiteY97" fmla="*/ 4404260 h 4491095"/>
              <a:gd name="connsiteX98" fmla="*/ 5107731 w 12196362"/>
              <a:gd name="connsiteY98" fmla="*/ 4337851 h 4491095"/>
              <a:gd name="connsiteX99" fmla="*/ 6338461 w 12196362"/>
              <a:gd name="connsiteY99" fmla="*/ 4337452 h 4491095"/>
              <a:gd name="connsiteX100" fmla="*/ 6341760 w 12196362"/>
              <a:gd name="connsiteY100" fmla="*/ 4419055 h 4491095"/>
              <a:gd name="connsiteX101" fmla="*/ 6338461 w 12196362"/>
              <a:gd name="connsiteY101" fmla="*/ 4337452 h 4491095"/>
              <a:gd name="connsiteX102" fmla="*/ 2193029 w 12196362"/>
              <a:gd name="connsiteY102" fmla="*/ 4335925 h 4491095"/>
              <a:gd name="connsiteX103" fmla="*/ 2145897 w 12196362"/>
              <a:gd name="connsiteY103" fmla="*/ 4344971 h 4491095"/>
              <a:gd name="connsiteX104" fmla="*/ 2181964 w 12196362"/>
              <a:gd name="connsiteY104" fmla="*/ 4393466 h 4491095"/>
              <a:gd name="connsiteX105" fmla="*/ 2193029 w 12196362"/>
              <a:gd name="connsiteY105" fmla="*/ 4335925 h 4491095"/>
              <a:gd name="connsiteX106" fmla="*/ 1419152 w 12196362"/>
              <a:gd name="connsiteY106" fmla="*/ 4334669 h 4491095"/>
              <a:gd name="connsiteX107" fmla="*/ 1411298 w 12196362"/>
              <a:gd name="connsiteY107" fmla="*/ 4402210 h 4491095"/>
              <a:gd name="connsiteX108" fmla="*/ 1457292 w 12196362"/>
              <a:gd name="connsiteY108" fmla="*/ 4339172 h 4491095"/>
              <a:gd name="connsiteX109" fmla="*/ 1419152 w 12196362"/>
              <a:gd name="connsiteY109" fmla="*/ 4334669 h 4491095"/>
              <a:gd name="connsiteX110" fmla="*/ 5548044 w 12196362"/>
              <a:gd name="connsiteY110" fmla="*/ 4334188 h 4491095"/>
              <a:gd name="connsiteX111" fmla="*/ 5534955 w 12196362"/>
              <a:gd name="connsiteY111" fmla="*/ 4413342 h 4491095"/>
              <a:gd name="connsiteX112" fmla="*/ 5548044 w 12196362"/>
              <a:gd name="connsiteY112" fmla="*/ 4334188 h 4491095"/>
              <a:gd name="connsiteX113" fmla="*/ 9624091 w 12196362"/>
              <a:gd name="connsiteY113" fmla="*/ 4332846 h 4491095"/>
              <a:gd name="connsiteX114" fmla="*/ 9643823 w 12196362"/>
              <a:gd name="connsiteY114" fmla="*/ 4411185 h 4491095"/>
              <a:gd name="connsiteX115" fmla="*/ 9624091 w 12196362"/>
              <a:gd name="connsiteY115" fmla="*/ 4332846 h 4491095"/>
              <a:gd name="connsiteX116" fmla="*/ 2398272 w 12196362"/>
              <a:gd name="connsiteY116" fmla="*/ 4327136 h 4491095"/>
              <a:gd name="connsiteX117" fmla="*/ 2418038 w 12196362"/>
              <a:gd name="connsiteY117" fmla="*/ 4402211 h 4491095"/>
              <a:gd name="connsiteX118" fmla="*/ 2398272 w 12196362"/>
              <a:gd name="connsiteY118" fmla="*/ 4327136 h 4491095"/>
              <a:gd name="connsiteX119" fmla="*/ 6961081 w 12196362"/>
              <a:gd name="connsiteY119" fmla="*/ 4323961 h 4491095"/>
              <a:gd name="connsiteX120" fmla="*/ 6977441 w 12196362"/>
              <a:gd name="connsiteY120" fmla="*/ 4390452 h 4491095"/>
              <a:gd name="connsiteX121" fmla="*/ 6961081 w 12196362"/>
              <a:gd name="connsiteY121" fmla="*/ 4323961 h 4491095"/>
              <a:gd name="connsiteX122" fmla="*/ 1649023 w 12196362"/>
              <a:gd name="connsiteY122" fmla="*/ 4313518 h 4491095"/>
              <a:gd name="connsiteX123" fmla="*/ 1601788 w 12196362"/>
              <a:gd name="connsiteY123" fmla="*/ 4318099 h 4491095"/>
              <a:gd name="connsiteX124" fmla="*/ 1644412 w 12196362"/>
              <a:gd name="connsiteY124" fmla="*/ 4378546 h 4491095"/>
              <a:gd name="connsiteX125" fmla="*/ 1649023 w 12196362"/>
              <a:gd name="connsiteY125" fmla="*/ 4313518 h 4491095"/>
              <a:gd name="connsiteX126" fmla="*/ 4203020 w 12196362"/>
              <a:gd name="connsiteY126" fmla="*/ 4311529 h 4491095"/>
              <a:gd name="connsiteX127" fmla="*/ 4209027 w 12196362"/>
              <a:gd name="connsiteY127" fmla="*/ 4375282 h 4491095"/>
              <a:gd name="connsiteX128" fmla="*/ 4248450 w 12196362"/>
              <a:gd name="connsiteY128" fmla="*/ 4314835 h 4491095"/>
              <a:gd name="connsiteX129" fmla="*/ 4203020 w 12196362"/>
              <a:gd name="connsiteY129" fmla="*/ 4311529 h 4491095"/>
              <a:gd name="connsiteX130" fmla="*/ 720255 w 12196362"/>
              <a:gd name="connsiteY130" fmla="*/ 4309789 h 4491095"/>
              <a:gd name="connsiteX131" fmla="*/ 715408 w 12196362"/>
              <a:gd name="connsiteY131" fmla="*/ 4381233 h 4491095"/>
              <a:gd name="connsiteX132" fmla="*/ 735104 w 12196362"/>
              <a:gd name="connsiteY132" fmla="*/ 4317727 h 4491095"/>
              <a:gd name="connsiteX133" fmla="*/ 720255 w 12196362"/>
              <a:gd name="connsiteY133" fmla="*/ 4309789 h 4491095"/>
              <a:gd name="connsiteX134" fmla="*/ 3474610 w 12196362"/>
              <a:gd name="connsiteY134" fmla="*/ 4309667 h 4491095"/>
              <a:gd name="connsiteX135" fmla="*/ 3428188 w 12196362"/>
              <a:gd name="connsiteY135" fmla="*/ 4320607 h 4491095"/>
              <a:gd name="connsiteX136" fmla="*/ 3474149 w 12196362"/>
              <a:gd name="connsiteY136" fmla="*/ 4384257 h 4491095"/>
              <a:gd name="connsiteX137" fmla="*/ 3474610 w 12196362"/>
              <a:gd name="connsiteY137" fmla="*/ 4309667 h 4491095"/>
              <a:gd name="connsiteX138" fmla="*/ 1886780 w 12196362"/>
              <a:gd name="connsiteY138" fmla="*/ 4309183 h 4491095"/>
              <a:gd name="connsiteX139" fmla="*/ 1886780 w 12196362"/>
              <a:gd name="connsiteY139" fmla="*/ 4378545 h 4491095"/>
              <a:gd name="connsiteX140" fmla="*/ 1886780 w 12196362"/>
              <a:gd name="connsiteY140" fmla="*/ 4309183 h 4491095"/>
              <a:gd name="connsiteX141" fmla="*/ 3196126 w 12196362"/>
              <a:gd name="connsiteY141" fmla="*/ 4308982 h 4491095"/>
              <a:gd name="connsiteX142" fmla="*/ 3202093 w 12196362"/>
              <a:gd name="connsiteY142" fmla="*/ 4370631 h 4491095"/>
              <a:gd name="connsiteX143" fmla="*/ 3241256 w 12196362"/>
              <a:gd name="connsiteY143" fmla="*/ 4312787 h 4491095"/>
              <a:gd name="connsiteX144" fmla="*/ 3196126 w 12196362"/>
              <a:gd name="connsiteY144" fmla="*/ 4308982 h 4491095"/>
              <a:gd name="connsiteX145" fmla="*/ 3701156 w 12196362"/>
              <a:gd name="connsiteY145" fmla="*/ 4307948 h 4491095"/>
              <a:gd name="connsiteX146" fmla="*/ 3671012 w 12196362"/>
              <a:gd name="connsiteY146" fmla="*/ 4345190 h 4491095"/>
              <a:gd name="connsiteX147" fmla="*/ 3726967 w 12196362"/>
              <a:gd name="connsiteY147" fmla="*/ 4378627 h 4491095"/>
              <a:gd name="connsiteX148" fmla="*/ 3701156 w 12196362"/>
              <a:gd name="connsiteY148" fmla="*/ 4307948 h 4491095"/>
              <a:gd name="connsiteX149" fmla="*/ 1168700 w 12196362"/>
              <a:gd name="connsiteY149" fmla="*/ 4305084 h 4491095"/>
              <a:gd name="connsiteX150" fmla="*/ 1128845 w 12196362"/>
              <a:gd name="connsiteY150" fmla="*/ 4321015 h 4491095"/>
              <a:gd name="connsiteX151" fmla="*/ 1168239 w 12196362"/>
              <a:gd name="connsiteY151" fmla="*/ 4366534 h 4491095"/>
              <a:gd name="connsiteX152" fmla="*/ 1168700 w 12196362"/>
              <a:gd name="connsiteY152" fmla="*/ 4305084 h 4491095"/>
              <a:gd name="connsiteX153" fmla="*/ 4889040 w 12196362"/>
              <a:gd name="connsiteY153" fmla="*/ 4301546 h 4491095"/>
              <a:gd name="connsiteX154" fmla="*/ 4892317 w 12196362"/>
              <a:gd name="connsiteY154" fmla="*/ 4370908 h 4491095"/>
              <a:gd name="connsiteX155" fmla="*/ 4889040 w 12196362"/>
              <a:gd name="connsiteY155" fmla="*/ 4301546 h 4491095"/>
              <a:gd name="connsiteX156" fmla="*/ 2707891 w 12196362"/>
              <a:gd name="connsiteY156" fmla="*/ 4300020 h 4491095"/>
              <a:gd name="connsiteX157" fmla="*/ 2660758 w 12196362"/>
              <a:gd name="connsiteY157" fmla="*/ 4309066 h 4491095"/>
              <a:gd name="connsiteX158" fmla="*/ 2696825 w 12196362"/>
              <a:gd name="connsiteY158" fmla="*/ 4357561 h 4491095"/>
              <a:gd name="connsiteX159" fmla="*/ 2707891 w 12196362"/>
              <a:gd name="connsiteY159" fmla="*/ 4300020 h 4491095"/>
              <a:gd name="connsiteX160" fmla="*/ 3963282 w 12196362"/>
              <a:gd name="connsiteY160" fmla="*/ 4299392 h 4491095"/>
              <a:gd name="connsiteX161" fmla="*/ 3969844 w 12196362"/>
              <a:gd name="connsiteY161" fmla="*/ 4377972 h 4491095"/>
              <a:gd name="connsiteX162" fmla="*/ 3963282 w 12196362"/>
              <a:gd name="connsiteY162" fmla="*/ 4299392 h 4491095"/>
              <a:gd name="connsiteX163" fmla="*/ 512053 w 12196362"/>
              <a:gd name="connsiteY163" fmla="*/ 4293678 h 4491095"/>
              <a:gd name="connsiteX164" fmla="*/ 502205 w 12196362"/>
              <a:gd name="connsiteY164" fmla="*/ 4372017 h 4491095"/>
              <a:gd name="connsiteX165" fmla="*/ 512053 w 12196362"/>
              <a:gd name="connsiteY165" fmla="*/ 4293678 h 4491095"/>
              <a:gd name="connsiteX166" fmla="*/ 4463191 w 12196362"/>
              <a:gd name="connsiteY166" fmla="*/ 4284314 h 4491095"/>
              <a:gd name="connsiteX167" fmla="*/ 4466486 w 12196362"/>
              <a:gd name="connsiteY167" fmla="*/ 4356940 h 4491095"/>
              <a:gd name="connsiteX168" fmla="*/ 4463191 w 12196362"/>
              <a:gd name="connsiteY168" fmla="*/ 4284314 h 4491095"/>
              <a:gd name="connsiteX169" fmla="*/ 4677850 w 12196362"/>
              <a:gd name="connsiteY169" fmla="*/ 4283236 h 4491095"/>
              <a:gd name="connsiteX170" fmla="*/ 4642898 w 12196362"/>
              <a:gd name="connsiteY170" fmla="*/ 4352386 h 4491095"/>
              <a:gd name="connsiteX171" fmla="*/ 4711575 w 12196362"/>
              <a:gd name="connsiteY171" fmla="*/ 4298084 h 4491095"/>
              <a:gd name="connsiteX172" fmla="*/ 4677850 w 12196362"/>
              <a:gd name="connsiteY172" fmla="*/ 4283236 h 4491095"/>
              <a:gd name="connsiteX173" fmla="*/ 932815 w 12196362"/>
              <a:gd name="connsiteY173" fmla="*/ 4283045 h 4491095"/>
              <a:gd name="connsiteX174" fmla="*/ 889317 w 12196362"/>
              <a:gd name="connsiteY174" fmla="*/ 4296606 h 4491095"/>
              <a:gd name="connsiteX175" fmla="*/ 925429 w 12196362"/>
              <a:gd name="connsiteY175" fmla="*/ 4354064 h 4491095"/>
              <a:gd name="connsiteX176" fmla="*/ 932815 w 12196362"/>
              <a:gd name="connsiteY176" fmla="*/ 4283045 h 4491095"/>
              <a:gd name="connsiteX177" fmla="*/ 63124 w 12196362"/>
              <a:gd name="connsiteY177" fmla="*/ 4276190 h 4491095"/>
              <a:gd name="connsiteX178" fmla="*/ 37086 w 12196362"/>
              <a:gd name="connsiteY178" fmla="*/ 4282677 h 4491095"/>
              <a:gd name="connsiteX179" fmla="*/ 79710 w 12196362"/>
              <a:gd name="connsiteY179" fmla="*/ 4343457 h 4491095"/>
              <a:gd name="connsiteX180" fmla="*/ 63124 w 12196362"/>
              <a:gd name="connsiteY180" fmla="*/ 4276190 h 4491095"/>
              <a:gd name="connsiteX181" fmla="*/ 2936080 w 12196362"/>
              <a:gd name="connsiteY181" fmla="*/ 4272461 h 4491095"/>
              <a:gd name="connsiteX182" fmla="*/ 2955813 w 12196362"/>
              <a:gd name="connsiteY182" fmla="*/ 4350800 h 4491095"/>
              <a:gd name="connsiteX183" fmla="*/ 2936080 w 12196362"/>
              <a:gd name="connsiteY183" fmla="*/ 4272461 h 4491095"/>
              <a:gd name="connsiteX184" fmla="*/ 273069 w 12196362"/>
              <a:gd name="connsiteY184" fmla="*/ 4263576 h 4491095"/>
              <a:gd name="connsiteX185" fmla="*/ 289429 w 12196362"/>
              <a:gd name="connsiteY185" fmla="*/ 4330067 h 4491095"/>
              <a:gd name="connsiteX186" fmla="*/ 273069 w 12196362"/>
              <a:gd name="connsiteY186" fmla="*/ 4263576 h 4491095"/>
              <a:gd name="connsiteX187" fmla="*/ 0 w 12196362"/>
              <a:gd name="connsiteY187" fmla="*/ 0 h 4491095"/>
              <a:gd name="connsiteX188" fmla="*/ 12196362 w 12196362"/>
              <a:gd name="connsiteY188" fmla="*/ 0 h 4491095"/>
              <a:gd name="connsiteX189" fmla="*/ 12196362 w 12196362"/>
              <a:gd name="connsiteY189" fmla="*/ 4491095 h 4491095"/>
              <a:gd name="connsiteX190" fmla="*/ 0 w 12196362"/>
              <a:gd name="connsiteY190" fmla="*/ 4491095 h 449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196362" h="4491095">
                <a:moveTo>
                  <a:pt x="8875213" y="4399821"/>
                </a:moveTo>
                <a:cubicBezTo>
                  <a:pt x="8861688" y="4398259"/>
                  <a:pt x="8845294" y="4400532"/>
                  <a:pt x="8828080" y="4408867"/>
                </a:cubicBezTo>
                <a:cubicBezTo>
                  <a:pt x="8821522" y="4430083"/>
                  <a:pt x="8837916" y="4460393"/>
                  <a:pt x="8864147" y="4457362"/>
                </a:cubicBezTo>
                <a:cubicBezTo>
                  <a:pt x="8930543" y="4443723"/>
                  <a:pt x="8915788" y="4404510"/>
                  <a:pt x="8875213" y="4399821"/>
                </a:cubicBezTo>
                <a:close/>
                <a:moveTo>
                  <a:pt x="11795748" y="4398237"/>
                </a:moveTo>
                <a:cubicBezTo>
                  <a:pt x="11781924" y="4396534"/>
                  <a:pt x="11765950" y="4398047"/>
                  <a:pt x="11750385" y="4404102"/>
                </a:cubicBezTo>
                <a:cubicBezTo>
                  <a:pt x="11740555" y="4422265"/>
                  <a:pt x="11766769" y="4473727"/>
                  <a:pt x="11792983" y="4464646"/>
                </a:cubicBezTo>
                <a:cubicBezTo>
                  <a:pt x="11859338" y="4437401"/>
                  <a:pt x="11837220" y="4403345"/>
                  <a:pt x="11795748" y="4398237"/>
                </a:cubicBezTo>
                <a:close/>
                <a:moveTo>
                  <a:pt x="8107164" y="4395054"/>
                </a:moveTo>
                <a:cubicBezTo>
                  <a:pt x="8072206" y="4400682"/>
                  <a:pt x="8052494" y="4433327"/>
                  <a:pt x="8099310" y="4462595"/>
                </a:cubicBezTo>
                <a:cubicBezTo>
                  <a:pt x="8145304" y="4462595"/>
                  <a:pt x="8171586" y="4438580"/>
                  <a:pt x="8145304" y="4399557"/>
                </a:cubicBezTo>
                <a:cubicBezTo>
                  <a:pt x="8132163" y="4394304"/>
                  <a:pt x="8118816" y="4393178"/>
                  <a:pt x="8107164" y="4395054"/>
                </a:cubicBezTo>
                <a:close/>
                <a:moveTo>
                  <a:pt x="9086283" y="4387521"/>
                </a:moveTo>
                <a:cubicBezTo>
                  <a:pt x="9030281" y="4399533"/>
                  <a:pt x="9076400" y="4459593"/>
                  <a:pt x="9106048" y="4462596"/>
                </a:cubicBezTo>
                <a:cubicBezTo>
                  <a:pt x="9181816" y="4435569"/>
                  <a:pt x="9148874" y="4393527"/>
                  <a:pt x="9086283" y="4387521"/>
                </a:cubicBezTo>
                <a:close/>
                <a:moveTo>
                  <a:pt x="12052208" y="4382645"/>
                </a:moveTo>
                <a:cubicBezTo>
                  <a:pt x="12009584" y="4391692"/>
                  <a:pt x="12003026" y="4452007"/>
                  <a:pt x="12055487" y="4452007"/>
                </a:cubicBezTo>
                <a:cubicBezTo>
                  <a:pt x="12114506" y="4442960"/>
                  <a:pt x="12134179" y="4385661"/>
                  <a:pt x="12052208" y="4382645"/>
                </a:cubicBezTo>
                <a:close/>
                <a:moveTo>
                  <a:pt x="8337035" y="4373903"/>
                </a:moveTo>
                <a:cubicBezTo>
                  <a:pt x="8323408" y="4372062"/>
                  <a:pt x="8307014" y="4373195"/>
                  <a:pt x="8289800" y="4378484"/>
                </a:cubicBezTo>
                <a:cubicBezTo>
                  <a:pt x="8283242" y="4405685"/>
                  <a:pt x="8302915" y="4438931"/>
                  <a:pt x="8332425" y="4438931"/>
                </a:cubicBezTo>
                <a:cubicBezTo>
                  <a:pt x="8393902" y="4411730"/>
                  <a:pt x="8377918" y="4379429"/>
                  <a:pt x="8337035" y="4373903"/>
                </a:cubicBezTo>
                <a:close/>
                <a:moveTo>
                  <a:pt x="10891040" y="4371914"/>
                </a:moveTo>
                <a:cubicBezTo>
                  <a:pt x="10853310" y="4379565"/>
                  <a:pt x="10842838" y="4415266"/>
                  <a:pt x="10897045" y="4435667"/>
                </a:cubicBezTo>
                <a:cubicBezTo>
                  <a:pt x="10936469" y="4432644"/>
                  <a:pt x="10959466" y="4411488"/>
                  <a:pt x="10936469" y="4375220"/>
                </a:cubicBezTo>
                <a:cubicBezTo>
                  <a:pt x="10919221" y="4369931"/>
                  <a:pt x="10903616" y="4369364"/>
                  <a:pt x="10891040" y="4371914"/>
                </a:cubicBezTo>
                <a:close/>
                <a:moveTo>
                  <a:pt x="7408266" y="4370174"/>
                </a:moveTo>
                <a:cubicBezTo>
                  <a:pt x="7376490" y="4363889"/>
                  <a:pt x="7366077" y="4436325"/>
                  <a:pt x="7403419" y="4441618"/>
                </a:cubicBezTo>
                <a:cubicBezTo>
                  <a:pt x="7459227" y="4444642"/>
                  <a:pt x="7505187" y="4359967"/>
                  <a:pt x="7423116" y="4378112"/>
                </a:cubicBezTo>
                <a:cubicBezTo>
                  <a:pt x="7417782" y="4373576"/>
                  <a:pt x="7412806" y="4371071"/>
                  <a:pt x="7408266" y="4370174"/>
                </a:cubicBezTo>
                <a:close/>
                <a:moveTo>
                  <a:pt x="10162620" y="4370052"/>
                </a:moveTo>
                <a:cubicBezTo>
                  <a:pt x="10148207" y="4367731"/>
                  <a:pt x="10131792" y="4370384"/>
                  <a:pt x="10116199" y="4380992"/>
                </a:cubicBezTo>
                <a:cubicBezTo>
                  <a:pt x="10109633" y="4408270"/>
                  <a:pt x="10135896" y="4441611"/>
                  <a:pt x="10162158" y="4444642"/>
                </a:cubicBezTo>
                <a:cubicBezTo>
                  <a:pt x="10231098" y="4428729"/>
                  <a:pt x="10205861" y="4377014"/>
                  <a:pt x="10162620" y="4370052"/>
                </a:cubicBezTo>
                <a:close/>
                <a:moveTo>
                  <a:pt x="8574792" y="4369568"/>
                </a:moveTo>
                <a:cubicBezTo>
                  <a:pt x="8535528" y="4375599"/>
                  <a:pt x="8532256" y="4435914"/>
                  <a:pt x="8574792" y="4438930"/>
                </a:cubicBezTo>
                <a:cubicBezTo>
                  <a:pt x="8643504" y="4432898"/>
                  <a:pt x="8659864" y="4369568"/>
                  <a:pt x="8574792" y="4369568"/>
                </a:cubicBezTo>
                <a:close/>
                <a:moveTo>
                  <a:pt x="10389169" y="4368333"/>
                </a:moveTo>
                <a:cubicBezTo>
                  <a:pt x="10372756" y="4366962"/>
                  <a:pt x="10357790" y="4377078"/>
                  <a:pt x="10359025" y="4405575"/>
                </a:cubicBezTo>
                <a:cubicBezTo>
                  <a:pt x="10362316" y="4451171"/>
                  <a:pt x="10352442" y="4439012"/>
                  <a:pt x="10414980" y="4439012"/>
                </a:cubicBezTo>
                <a:cubicBezTo>
                  <a:pt x="10447895" y="4404815"/>
                  <a:pt x="10416523" y="4370619"/>
                  <a:pt x="10389169" y="4368333"/>
                </a:cubicBezTo>
                <a:close/>
                <a:moveTo>
                  <a:pt x="9885248" y="4368305"/>
                </a:moveTo>
                <a:cubicBezTo>
                  <a:pt x="9847766" y="4375155"/>
                  <a:pt x="9837363" y="4409404"/>
                  <a:pt x="9891215" y="4429954"/>
                </a:cubicBezTo>
                <a:cubicBezTo>
                  <a:pt x="9930379" y="4426909"/>
                  <a:pt x="9953225" y="4405599"/>
                  <a:pt x="9930379" y="4372110"/>
                </a:cubicBezTo>
                <a:cubicBezTo>
                  <a:pt x="9913244" y="4366783"/>
                  <a:pt x="9897742" y="4366022"/>
                  <a:pt x="9885248" y="4368305"/>
                </a:cubicBezTo>
                <a:close/>
                <a:moveTo>
                  <a:pt x="7856713" y="4365469"/>
                </a:moveTo>
                <a:cubicBezTo>
                  <a:pt x="7842915" y="4364900"/>
                  <a:pt x="7828347" y="4369262"/>
                  <a:pt x="7816857" y="4381400"/>
                </a:cubicBezTo>
                <a:cubicBezTo>
                  <a:pt x="7813574" y="4405677"/>
                  <a:pt x="7826706" y="4429954"/>
                  <a:pt x="7856251" y="4426919"/>
                </a:cubicBezTo>
                <a:cubicBezTo>
                  <a:pt x="7932577" y="4413264"/>
                  <a:pt x="7898107" y="4367176"/>
                  <a:pt x="7856713" y="4365469"/>
                </a:cubicBezTo>
                <a:close/>
                <a:moveTo>
                  <a:pt x="11577057" y="4361931"/>
                </a:moveTo>
                <a:cubicBezTo>
                  <a:pt x="11534433" y="4370978"/>
                  <a:pt x="11527875" y="4431293"/>
                  <a:pt x="11580336" y="4431293"/>
                </a:cubicBezTo>
                <a:cubicBezTo>
                  <a:pt x="11639355" y="4419230"/>
                  <a:pt x="11659028" y="4364947"/>
                  <a:pt x="11577057" y="4361931"/>
                </a:cubicBezTo>
                <a:close/>
                <a:moveTo>
                  <a:pt x="9395903" y="4360405"/>
                </a:moveTo>
                <a:cubicBezTo>
                  <a:pt x="9382378" y="4358843"/>
                  <a:pt x="9365984" y="4361116"/>
                  <a:pt x="9348770" y="4369451"/>
                </a:cubicBezTo>
                <a:cubicBezTo>
                  <a:pt x="9342212" y="4390667"/>
                  <a:pt x="9358606" y="4420977"/>
                  <a:pt x="9384837" y="4417946"/>
                </a:cubicBezTo>
                <a:cubicBezTo>
                  <a:pt x="9451233" y="4404307"/>
                  <a:pt x="9436478" y="4365094"/>
                  <a:pt x="9395903" y="4360405"/>
                </a:cubicBezTo>
                <a:close/>
                <a:moveTo>
                  <a:pt x="10651295" y="4359777"/>
                </a:moveTo>
                <a:cubicBezTo>
                  <a:pt x="10598795" y="4368844"/>
                  <a:pt x="10618482" y="4435335"/>
                  <a:pt x="10657857" y="4438357"/>
                </a:cubicBezTo>
                <a:cubicBezTo>
                  <a:pt x="10720201" y="4441380"/>
                  <a:pt x="10716920" y="4359777"/>
                  <a:pt x="10651295" y="4359777"/>
                </a:cubicBezTo>
                <a:close/>
                <a:moveTo>
                  <a:pt x="5778476" y="4359708"/>
                </a:moveTo>
                <a:cubicBezTo>
                  <a:pt x="5772298" y="4360793"/>
                  <a:pt x="5765459" y="4363247"/>
                  <a:pt x="5758052" y="4367398"/>
                </a:cubicBezTo>
                <a:cubicBezTo>
                  <a:pt x="5751469" y="4373437"/>
                  <a:pt x="5741594" y="4388533"/>
                  <a:pt x="5731720" y="4379475"/>
                </a:cubicBezTo>
                <a:cubicBezTo>
                  <a:pt x="5725138" y="4400610"/>
                  <a:pt x="5754760" y="4424765"/>
                  <a:pt x="5777801" y="4424765"/>
                </a:cubicBezTo>
                <a:cubicBezTo>
                  <a:pt x="5832521" y="4411555"/>
                  <a:pt x="5821721" y="4352113"/>
                  <a:pt x="5778476" y="4359708"/>
                </a:cubicBezTo>
                <a:close/>
                <a:moveTo>
                  <a:pt x="7200065" y="4354063"/>
                </a:moveTo>
                <a:cubicBezTo>
                  <a:pt x="7154106" y="4366115"/>
                  <a:pt x="7140974" y="4423363"/>
                  <a:pt x="7190217" y="4432402"/>
                </a:cubicBezTo>
                <a:cubicBezTo>
                  <a:pt x="7249308" y="4414324"/>
                  <a:pt x="7285419" y="4357076"/>
                  <a:pt x="7200065" y="4354063"/>
                </a:cubicBezTo>
                <a:close/>
                <a:moveTo>
                  <a:pt x="6553320" y="4350800"/>
                </a:moveTo>
                <a:cubicBezTo>
                  <a:pt x="6504348" y="4353813"/>
                  <a:pt x="6488024" y="4420100"/>
                  <a:pt x="6540261" y="4429139"/>
                </a:cubicBezTo>
                <a:cubicBezTo>
                  <a:pt x="6592498" y="4420100"/>
                  <a:pt x="6612087" y="4368878"/>
                  <a:pt x="6553320" y="4350800"/>
                </a:cubicBezTo>
                <a:close/>
                <a:moveTo>
                  <a:pt x="11151209" y="4344699"/>
                </a:moveTo>
                <a:cubicBezTo>
                  <a:pt x="11095198" y="4347725"/>
                  <a:pt x="11101787" y="4417325"/>
                  <a:pt x="11154503" y="4417325"/>
                </a:cubicBezTo>
                <a:cubicBezTo>
                  <a:pt x="11223693" y="4402194"/>
                  <a:pt x="11200630" y="4350751"/>
                  <a:pt x="11151209" y="4344699"/>
                </a:cubicBezTo>
                <a:close/>
                <a:moveTo>
                  <a:pt x="11365866" y="4343621"/>
                </a:moveTo>
                <a:cubicBezTo>
                  <a:pt x="11328461" y="4343762"/>
                  <a:pt x="11289217" y="4383357"/>
                  <a:pt x="11330914" y="4412771"/>
                </a:cubicBezTo>
                <a:cubicBezTo>
                  <a:pt x="11360348" y="4415788"/>
                  <a:pt x="11412674" y="4400704"/>
                  <a:pt x="11399592" y="4358469"/>
                </a:cubicBezTo>
                <a:cubicBezTo>
                  <a:pt x="11390598" y="4347910"/>
                  <a:pt x="11378335" y="4343573"/>
                  <a:pt x="11365866" y="4343621"/>
                </a:cubicBezTo>
                <a:close/>
                <a:moveTo>
                  <a:pt x="7620828" y="4343430"/>
                </a:moveTo>
                <a:cubicBezTo>
                  <a:pt x="7606875" y="4342060"/>
                  <a:pt x="7591282" y="4345651"/>
                  <a:pt x="7577330" y="4356991"/>
                </a:cubicBezTo>
                <a:cubicBezTo>
                  <a:pt x="7570764" y="4378160"/>
                  <a:pt x="7587178" y="4414449"/>
                  <a:pt x="7613441" y="4414449"/>
                </a:cubicBezTo>
                <a:cubicBezTo>
                  <a:pt x="7689767" y="4396304"/>
                  <a:pt x="7662684" y="4347541"/>
                  <a:pt x="7620828" y="4343430"/>
                </a:cubicBezTo>
                <a:close/>
                <a:moveTo>
                  <a:pt x="5978936" y="4342251"/>
                </a:moveTo>
                <a:cubicBezTo>
                  <a:pt x="5936521" y="4351260"/>
                  <a:pt x="5916946" y="4411320"/>
                  <a:pt x="5969148" y="4417326"/>
                </a:cubicBezTo>
                <a:cubicBezTo>
                  <a:pt x="6031138" y="4402311"/>
                  <a:pt x="6060503" y="4342251"/>
                  <a:pt x="5978936" y="4342251"/>
                </a:cubicBezTo>
                <a:close/>
                <a:moveTo>
                  <a:pt x="5328580" y="4340716"/>
                </a:moveTo>
                <a:cubicBezTo>
                  <a:pt x="5285955" y="4349763"/>
                  <a:pt x="5279398" y="4410078"/>
                  <a:pt x="5331858" y="4410078"/>
                </a:cubicBezTo>
                <a:cubicBezTo>
                  <a:pt x="5390877" y="4401031"/>
                  <a:pt x="5410551" y="4343731"/>
                  <a:pt x="5328580" y="4340716"/>
                </a:cubicBezTo>
                <a:close/>
                <a:moveTo>
                  <a:pt x="6156176" y="4340411"/>
                </a:moveTo>
                <a:cubicBezTo>
                  <a:pt x="6142521" y="4338907"/>
                  <a:pt x="6126916" y="4342103"/>
                  <a:pt x="6112132" y="4352629"/>
                </a:cubicBezTo>
                <a:cubicBezTo>
                  <a:pt x="6108847" y="4376690"/>
                  <a:pt x="6121988" y="4415789"/>
                  <a:pt x="6151556" y="4409774"/>
                </a:cubicBezTo>
                <a:cubicBezTo>
                  <a:pt x="6220547" y="4391728"/>
                  <a:pt x="6197139" y="4344922"/>
                  <a:pt x="6156176" y="4340411"/>
                </a:cubicBezTo>
                <a:close/>
                <a:moveTo>
                  <a:pt x="6727825" y="4339022"/>
                </a:moveTo>
                <a:cubicBezTo>
                  <a:pt x="6719564" y="4340001"/>
                  <a:pt x="6710803" y="4342090"/>
                  <a:pt x="6701787" y="4345509"/>
                </a:cubicBezTo>
                <a:cubicBezTo>
                  <a:pt x="6698508" y="4375899"/>
                  <a:pt x="6718181" y="4406289"/>
                  <a:pt x="6744411" y="4406289"/>
                </a:cubicBezTo>
                <a:cubicBezTo>
                  <a:pt x="6819005" y="4379698"/>
                  <a:pt x="6785653" y="4332167"/>
                  <a:pt x="6727825" y="4339022"/>
                </a:cubicBezTo>
                <a:close/>
                <a:moveTo>
                  <a:pt x="5107731" y="4337851"/>
                </a:moveTo>
                <a:cubicBezTo>
                  <a:pt x="5093908" y="4336148"/>
                  <a:pt x="5077933" y="4337662"/>
                  <a:pt x="5062370" y="4343716"/>
                </a:cubicBezTo>
                <a:cubicBezTo>
                  <a:pt x="5052540" y="4361879"/>
                  <a:pt x="5078754" y="4413342"/>
                  <a:pt x="5104967" y="4404260"/>
                </a:cubicBezTo>
                <a:cubicBezTo>
                  <a:pt x="5171322" y="4377015"/>
                  <a:pt x="5149203" y="4342959"/>
                  <a:pt x="5107731" y="4337851"/>
                </a:cubicBezTo>
                <a:close/>
                <a:moveTo>
                  <a:pt x="6338461" y="4337452"/>
                </a:moveTo>
                <a:cubicBezTo>
                  <a:pt x="6292282" y="4349541"/>
                  <a:pt x="6302177" y="4409988"/>
                  <a:pt x="6341760" y="4419055"/>
                </a:cubicBezTo>
                <a:cubicBezTo>
                  <a:pt x="6411029" y="4416032"/>
                  <a:pt x="6401133" y="4343496"/>
                  <a:pt x="6338461" y="4337452"/>
                </a:cubicBezTo>
                <a:close/>
                <a:moveTo>
                  <a:pt x="2193029" y="4335925"/>
                </a:moveTo>
                <a:cubicBezTo>
                  <a:pt x="2179503" y="4334363"/>
                  <a:pt x="2163111" y="4336636"/>
                  <a:pt x="2145897" y="4344971"/>
                </a:cubicBezTo>
                <a:cubicBezTo>
                  <a:pt x="2139339" y="4366187"/>
                  <a:pt x="2155733" y="4396497"/>
                  <a:pt x="2181964" y="4393466"/>
                </a:cubicBezTo>
                <a:cubicBezTo>
                  <a:pt x="2248360" y="4379827"/>
                  <a:pt x="2233604" y="4340614"/>
                  <a:pt x="2193029" y="4335925"/>
                </a:cubicBezTo>
                <a:close/>
                <a:moveTo>
                  <a:pt x="1419152" y="4334669"/>
                </a:moveTo>
                <a:cubicBezTo>
                  <a:pt x="1384194" y="4340297"/>
                  <a:pt x="1364483" y="4372942"/>
                  <a:pt x="1411298" y="4402210"/>
                </a:cubicBezTo>
                <a:cubicBezTo>
                  <a:pt x="1457292" y="4402210"/>
                  <a:pt x="1483575" y="4378195"/>
                  <a:pt x="1457292" y="4339172"/>
                </a:cubicBezTo>
                <a:cubicBezTo>
                  <a:pt x="1444151" y="4333919"/>
                  <a:pt x="1430805" y="4332793"/>
                  <a:pt x="1419152" y="4334669"/>
                </a:cubicBezTo>
                <a:close/>
                <a:moveTo>
                  <a:pt x="5548044" y="4334188"/>
                </a:moveTo>
                <a:cubicBezTo>
                  <a:pt x="5495691" y="4334188"/>
                  <a:pt x="5485876" y="4404209"/>
                  <a:pt x="5534955" y="4413342"/>
                </a:cubicBezTo>
                <a:cubicBezTo>
                  <a:pt x="5603666" y="4404209"/>
                  <a:pt x="5613482" y="4358543"/>
                  <a:pt x="5548044" y="4334188"/>
                </a:cubicBezTo>
                <a:close/>
                <a:moveTo>
                  <a:pt x="9624091" y="4332846"/>
                </a:moveTo>
                <a:cubicBezTo>
                  <a:pt x="9568184" y="4344898"/>
                  <a:pt x="9610937" y="4405159"/>
                  <a:pt x="9643823" y="4411185"/>
                </a:cubicBezTo>
                <a:cubicBezTo>
                  <a:pt x="9716174" y="4384067"/>
                  <a:pt x="9683287" y="4338872"/>
                  <a:pt x="9624091" y="4332846"/>
                </a:cubicBezTo>
                <a:close/>
                <a:moveTo>
                  <a:pt x="2398272" y="4327136"/>
                </a:moveTo>
                <a:cubicBezTo>
                  <a:pt x="2342271" y="4339148"/>
                  <a:pt x="2388390" y="4399208"/>
                  <a:pt x="2418038" y="4402211"/>
                </a:cubicBezTo>
                <a:cubicBezTo>
                  <a:pt x="2493805" y="4375184"/>
                  <a:pt x="2460862" y="4333142"/>
                  <a:pt x="2398272" y="4327136"/>
                </a:cubicBezTo>
                <a:close/>
                <a:moveTo>
                  <a:pt x="6961081" y="4323961"/>
                </a:moveTo>
                <a:cubicBezTo>
                  <a:pt x="6918545" y="4345117"/>
                  <a:pt x="6928361" y="4396497"/>
                  <a:pt x="6977441" y="4390452"/>
                </a:cubicBezTo>
                <a:cubicBezTo>
                  <a:pt x="7046153" y="4369296"/>
                  <a:pt x="7019977" y="4314894"/>
                  <a:pt x="6961081" y="4323961"/>
                </a:cubicBezTo>
                <a:close/>
                <a:moveTo>
                  <a:pt x="1649023" y="4313518"/>
                </a:moveTo>
                <a:cubicBezTo>
                  <a:pt x="1635395" y="4311677"/>
                  <a:pt x="1619002" y="4312810"/>
                  <a:pt x="1601788" y="4318099"/>
                </a:cubicBezTo>
                <a:cubicBezTo>
                  <a:pt x="1595230" y="4345300"/>
                  <a:pt x="1614903" y="4378546"/>
                  <a:pt x="1644412" y="4378546"/>
                </a:cubicBezTo>
                <a:cubicBezTo>
                  <a:pt x="1705890" y="4351345"/>
                  <a:pt x="1689906" y="4319044"/>
                  <a:pt x="1649023" y="4313518"/>
                </a:cubicBezTo>
                <a:close/>
                <a:moveTo>
                  <a:pt x="4203020" y="4311529"/>
                </a:moveTo>
                <a:cubicBezTo>
                  <a:pt x="4165298" y="4319180"/>
                  <a:pt x="4154826" y="4354881"/>
                  <a:pt x="4209027" y="4375282"/>
                </a:cubicBezTo>
                <a:cubicBezTo>
                  <a:pt x="4248450" y="4372259"/>
                  <a:pt x="4271448" y="4351103"/>
                  <a:pt x="4248450" y="4314835"/>
                </a:cubicBezTo>
                <a:cubicBezTo>
                  <a:pt x="4231203" y="4309546"/>
                  <a:pt x="4215597" y="4308979"/>
                  <a:pt x="4203020" y="4311529"/>
                </a:cubicBezTo>
                <a:close/>
                <a:moveTo>
                  <a:pt x="720255" y="4309789"/>
                </a:moveTo>
                <a:cubicBezTo>
                  <a:pt x="688478" y="4303504"/>
                  <a:pt x="678065" y="4375940"/>
                  <a:pt x="715408" y="4381233"/>
                </a:cubicBezTo>
                <a:cubicBezTo>
                  <a:pt x="771216" y="4384257"/>
                  <a:pt x="817175" y="4299582"/>
                  <a:pt x="735104" y="4317727"/>
                </a:cubicBezTo>
                <a:cubicBezTo>
                  <a:pt x="729770" y="4313191"/>
                  <a:pt x="724794" y="4310686"/>
                  <a:pt x="720255" y="4309789"/>
                </a:cubicBezTo>
                <a:close/>
                <a:moveTo>
                  <a:pt x="3474610" y="4309667"/>
                </a:moveTo>
                <a:cubicBezTo>
                  <a:pt x="3460197" y="4307346"/>
                  <a:pt x="3443782" y="4309999"/>
                  <a:pt x="3428188" y="4320607"/>
                </a:cubicBezTo>
                <a:cubicBezTo>
                  <a:pt x="3421623" y="4347885"/>
                  <a:pt x="3447885" y="4381226"/>
                  <a:pt x="3474149" y="4384257"/>
                </a:cubicBezTo>
                <a:cubicBezTo>
                  <a:pt x="3543086" y="4368344"/>
                  <a:pt x="3517851" y="4316629"/>
                  <a:pt x="3474610" y="4309667"/>
                </a:cubicBezTo>
                <a:close/>
                <a:moveTo>
                  <a:pt x="1886780" y="4309183"/>
                </a:moveTo>
                <a:cubicBezTo>
                  <a:pt x="1847516" y="4315214"/>
                  <a:pt x="1844244" y="4375529"/>
                  <a:pt x="1886780" y="4378545"/>
                </a:cubicBezTo>
                <a:cubicBezTo>
                  <a:pt x="1955492" y="4372513"/>
                  <a:pt x="1971852" y="4309183"/>
                  <a:pt x="1886780" y="4309183"/>
                </a:cubicBezTo>
                <a:close/>
                <a:moveTo>
                  <a:pt x="3196126" y="4308982"/>
                </a:moveTo>
                <a:cubicBezTo>
                  <a:pt x="3158644" y="4315832"/>
                  <a:pt x="3148241" y="4350081"/>
                  <a:pt x="3202093" y="4370631"/>
                </a:cubicBezTo>
                <a:cubicBezTo>
                  <a:pt x="3241256" y="4367586"/>
                  <a:pt x="3264103" y="4346276"/>
                  <a:pt x="3241256" y="4312787"/>
                </a:cubicBezTo>
                <a:cubicBezTo>
                  <a:pt x="3224123" y="4307460"/>
                  <a:pt x="3208620" y="4306699"/>
                  <a:pt x="3196126" y="4308982"/>
                </a:cubicBezTo>
                <a:close/>
                <a:moveTo>
                  <a:pt x="3701156" y="4307948"/>
                </a:moveTo>
                <a:cubicBezTo>
                  <a:pt x="3684743" y="4306577"/>
                  <a:pt x="3669779" y="4316693"/>
                  <a:pt x="3671012" y="4345190"/>
                </a:cubicBezTo>
                <a:cubicBezTo>
                  <a:pt x="3674303" y="4390786"/>
                  <a:pt x="3664429" y="4378627"/>
                  <a:pt x="3726967" y="4378627"/>
                </a:cubicBezTo>
                <a:cubicBezTo>
                  <a:pt x="3759881" y="4344430"/>
                  <a:pt x="3728509" y="4310234"/>
                  <a:pt x="3701156" y="4307948"/>
                </a:cubicBezTo>
                <a:close/>
                <a:moveTo>
                  <a:pt x="1168700" y="4305084"/>
                </a:moveTo>
                <a:cubicBezTo>
                  <a:pt x="1154902" y="4304515"/>
                  <a:pt x="1140335" y="4308877"/>
                  <a:pt x="1128845" y="4321015"/>
                </a:cubicBezTo>
                <a:cubicBezTo>
                  <a:pt x="1125562" y="4345292"/>
                  <a:pt x="1138693" y="4369569"/>
                  <a:pt x="1168239" y="4366534"/>
                </a:cubicBezTo>
                <a:cubicBezTo>
                  <a:pt x="1244564" y="4352879"/>
                  <a:pt x="1210095" y="4306791"/>
                  <a:pt x="1168700" y="4305084"/>
                </a:cubicBezTo>
                <a:close/>
                <a:moveTo>
                  <a:pt x="4889040" y="4301546"/>
                </a:moveTo>
                <a:cubicBezTo>
                  <a:pt x="4846413" y="4310593"/>
                  <a:pt x="4839856" y="4370908"/>
                  <a:pt x="4892317" y="4370908"/>
                </a:cubicBezTo>
                <a:cubicBezTo>
                  <a:pt x="4951338" y="4358845"/>
                  <a:pt x="4971012" y="4304561"/>
                  <a:pt x="4889040" y="4301546"/>
                </a:cubicBezTo>
                <a:close/>
                <a:moveTo>
                  <a:pt x="2707891" y="4300020"/>
                </a:moveTo>
                <a:cubicBezTo>
                  <a:pt x="2694367" y="4298458"/>
                  <a:pt x="2677972" y="4300731"/>
                  <a:pt x="2660758" y="4309066"/>
                </a:cubicBezTo>
                <a:cubicBezTo>
                  <a:pt x="2654200" y="4330282"/>
                  <a:pt x="2670595" y="4360592"/>
                  <a:pt x="2696825" y="4357561"/>
                </a:cubicBezTo>
                <a:cubicBezTo>
                  <a:pt x="2763221" y="4343922"/>
                  <a:pt x="2748467" y="4304709"/>
                  <a:pt x="2707891" y="4300020"/>
                </a:cubicBezTo>
                <a:close/>
                <a:moveTo>
                  <a:pt x="3963282" y="4299392"/>
                </a:moveTo>
                <a:cubicBezTo>
                  <a:pt x="3910782" y="4308459"/>
                  <a:pt x="3930469" y="4374950"/>
                  <a:pt x="3969844" y="4377972"/>
                </a:cubicBezTo>
                <a:cubicBezTo>
                  <a:pt x="4032188" y="4380995"/>
                  <a:pt x="4028907" y="4299392"/>
                  <a:pt x="3963282" y="4299392"/>
                </a:cubicBezTo>
                <a:close/>
                <a:moveTo>
                  <a:pt x="512053" y="4293678"/>
                </a:moveTo>
                <a:cubicBezTo>
                  <a:pt x="466094" y="4305730"/>
                  <a:pt x="452962" y="4362978"/>
                  <a:pt x="502205" y="4372017"/>
                </a:cubicBezTo>
                <a:cubicBezTo>
                  <a:pt x="561296" y="4353939"/>
                  <a:pt x="597407" y="4296691"/>
                  <a:pt x="512053" y="4293678"/>
                </a:cubicBezTo>
                <a:close/>
                <a:moveTo>
                  <a:pt x="4463191" y="4284314"/>
                </a:moveTo>
                <a:cubicBezTo>
                  <a:pt x="4407180" y="4287340"/>
                  <a:pt x="4413769" y="4356940"/>
                  <a:pt x="4466486" y="4356940"/>
                </a:cubicBezTo>
                <a:cubicBezTo>
                  <a:pt x="4535676" y="4341809"/>
                  <a:pt x="4512613" y="4290366"/>
                  <a:pt x="4463191" y="4284314"/>
                </a:cubicBezTo>
                <a:close/>
                <a:moveTo>
                  <a:pt x="4677850" y="4283236"/>
                </a:moveTo>
                <a:cubicBezTo>
                  <a:pt x="4640445" y="4283377"/>
                  <a:pt x="4601199" y="4322972"/>
                  <a:pt x="4642898" y="4352386"/>
                </a:cubicBezTo>
                <a:cubicBezTo>
                  <a:pt x="4672331" y="4355403"/>
                  <a:pt x="4724657" y="4340319"/>
                  <a:pt x="4711575" y="4298084"/>
                </a:cubicBezTo>
                <a:cubicBezTo>
                  <a:pt x="4702583" y="4287525"/>
                  <a:pt x="4690318" y="4283188"/>
                  <a:pt x="4677850" y="4283236"/>
                </a:cubicBezTo>
                <a:close/>
                <a:moveTo>
                  <a:pt x="932815" y="4283045"/>
                </a:moveTo>
                <a:cubicBezTo>
                  <a:pt x="918863" y="4281675"/>
                  <a:pt x="903269" y="4285266"/>
                  <a:pt x="889317" y="4296606"/>
                </a:cubicBezTo>
                <a:cubicBezTo>
                  <a:pt x="882752" y="4317775"/>
                  <a:pt x="899166" y="4354064"/>
                  <a:pt x="925429" y="4354064"/>
                </a:cubicBezTo>
                <a:cubicBezTo>
                  <a:pt x="1001755" y="4335919"/>
                  <a:pt x="974671" y="4287156"/>
                  <a:pt x="932815" y="4283045"/>
                </a:cubicBezTo>
                <a:close/>
                <a:moveTo>
                  <a:pt x="63124" y="4276190"/>
                </a:moveTo>
                <a:cubicBezTo>
                  <a:pt x="54863" y="4277169"/>
                  <a:pt x="46103" y="4279258"/>
                  <a:pt x="37086" y="4282677"/>
                </a:cubicBezTo>
                <a:cubicBezTo>
                  <a:pt x="33807" y="4313067"/>
                  <a:pt x="53480" y="4343457"/>
                  <a:pt x="79710" y="4343457"/>
                </a:cubicBezTo>
                <a:cubicBezTo>
                  <a:pt x="154304" y="4316866"/>
                  <a:pt x="120952" y="4269335"/>
                  <a:pt x="63124" y="4276190"/>
                </a:cubicBezTo>
                <a:close/>
                <a:moveTo>
                  <a:pt x="2936080" y="4272461"/>
                </a:moveTo>
                <a:cubicBezTo>
                  <a:pt x="2880173" y="4284513"/>
                  <a:pt x="2922925" y="4344774"/>
                  <a:pt x="2955813" y="4350800"/>
                </a:cubicBezTo>
                <a:cubicBezTo>
                  <a:pt x="3028162" y="4323682"/>
                  <a:pt x="2995276" y="4278487"/>
                  <a:pt x="2936080" y="4272461"/>
                </a:cubicBezTo>
                <a:close/>
                <a:moveTo>
                  <a:pt x="273069" y="4263576"/>
                </a:moveTo>
                <a:cubicBezTo>
                  <a:pt x="230533" y="4284732"/>
                  <a:pt x="240349" y="4336112"/>
                  <a:pt x="289429" y="4330067"/>
                </a:cubicBezTo>
                <a:cubicBezTo>
                  <a:pt x="358141" y="4308911"/>
                  <a:pt x="331965" y="4254509"/>
                  <a:pt x="273069" y="4263576"/>
                </a:cubicBezTo>
                <a:close/>
                <a:moveTo>
                  <a:pt x="0" y="0"/>
                </a:moveTo>
                <a:lnTo>
                  <a:pt x="12196362" y="0"/>
                </a:lnTo>
                <a:lnTo>
                  <a:pt x="12196362" y="4491095"/>
                </a:lnTo>
                <a:lnTo>
                  <a:pt x="0" y="44910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BCE078D2-EBDE-55F4-2F88-26C9B8FBAB1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2367" y="4263675"/>
            <a:ext cx="12133526" cy="480448"/>
          </a:xfrm>
          <a:custGeom>
            <a:avLst/>
            <a:gdLst>
              <a:gd name="connsiteX0" fmla="*/ 5701636 w 12133526"/>
              <a:gd name="connsiteY0" fmla="*/ 75891 h 480448"/>
              <a:gd name="connsiteX1" fmla="*/ 5652264 w 12133526"/>
              <a:gd name="connsiteY1" fmla="*/ 15630 h 480448"/>
              <a:gd name="connsiteX2" fmla="*/ 5701636 w 12133526"/>
              <a:gd name="connsiteY2" fmla="*/ 75891 h 480448"/>
              <a:gd name="connsiteX3" fmla="*/ 5426037 w 12133526"/>
              <a:gd name="connsiteY3" fmla="*/ 75974 h 480448"/>
              <a:gd name="connsiteX4" fmla="*/ 5452369 w 12133526"/>
              <a:gd name="connsiteY4" fmla="*/ 0 h 480448"/>
              <a:gd name="connsiteX5" fmla="*/ 5426037 w 12133526"/>
              <a:gd name="connsiteY5" fmla="*/ 75974 h 480448"/>
              <a:gd name="connsiteX6" fmla="*/ 1768640 w 12133526"/>
              <a:gd name="connsiteY6" fmla="*/ 82254 h 480448"/>
              <a:gd name="connsiteX7" fmla="*/ 1771928 w 12133526"/>
              <a:gd name="connsiteY7" fmla="*/ 12892 h 480448"/>
              <a:gd name="connsiteX8" fmla="*/ 1768640 w 12133526"/>
              <a:gd name="connsiteY8" fmla="*/ 82254 h 480448"/>
              <a:gd name="connsiteX9" fmla="*/ 3455386 w 12133526"/>
              <a:gd name="connsiteY9" fmla="*/ 84112 h 480448"/>
              <a:gd name="connsiteX10" fmla="*/ 3438799 w 12133526"/>
              <a:gd name="connsiteY10" fmla="*/ 16845 h 480448"/>
              <a:gd name="connsiteX11" fmla="*/ 3481424 w 12133526"/>
              <a:gd name="connsiteY11" fmla="*/ 77625 h 480448"/>
              <a:gd name="connsiteX12" fmla="*/ 3455386 w 12133526"/>
              <a:gd name="connsiteY12" fmla="*/ 84112 h 480448"/>
              <a:gd name="connsiteX13" fmla="*/ 5930913 w 12133526"/>
              <a:gd name="connsiteY13" fmla="*/ 84866 h 480448"/>
              <a:gd name="connsiteX14" fmla="*/ 5947319 w 12133526"/>
              <a:gd name="connsiteY14" fmla="*/ 12240 h 480448"/>
              <a:gd name="connsiteX15" fmla="*/ 5930913 w 12133526"/>
              <a:gd name="connsiteY15" fmla="*/ 84866 h 480448"/>
              <a:gd name="connsiteX16" fmla="*/ 477150 w 12133526"/>
              <a:gd name="connsiteY16" fmla="*/ 85882 h 480448"/>
              <a:gd name="connsiteX17" fmla="*/ 451425 w 12133526"/>
              <a:gd name="connsiteY17" fmla="*/ 83547 h 480448"/>
              <a:gd name="connsiteX18" fmla="*/ 471098 w 12133526"/>
              <a:gd name="connsiteY18" fmla="*/ 7867 h 480448"/>
              <a:gd name="connsiteX19" fmla="*/ 477150 w 12133526"/>
              <a:gd name="connsiteY19" fmla="*/ 85882 h 480448"/>
              <a:gd name="connsiteX20" fmla="*/ 952416 w 12133526"/>
              <a:gd name="connsiteY20" fmla="*/ 88128 h 480448"/>
              <a:gd name="connsiteX21" fmla="*/ 965595 w 12133526"/>
              <a:gd name="connsiteY21" fmla="*/ 9789 h 480448"/>
              <a:gd name="connsiteX22" fmla="*/ 952416 w 12133526"/>
              <a:gd name="connsiteY22" fmla="*/ 88128 h 480448"/>
              <a:gd name="connsiteX23" fmla="*/ 44128 w 12133526"/>
              <a:gd name="connsiteY23" fmla="*/ 89315 h 480448"/>
              <a:gd name="connsiteX24" fmla="*/ 57216 w 12133526"/>
              <a:gd name="connsiteY24" fmla="*/ 13989 h 480448"/>
              <a:gd name="connsiteX25" fmla="*/ 44128 w 12133526"/>
              <a:gd name="connsiteY25" fmla="*/ 89315 h 480448"/>
              <a:gd name="connsiteX26" fmla="*/ 665958 w 12133526"/>
              <a:gd name="connsiteY26" fmla="*/ 92327 h 480448"/>
              <a:gd name="connsiteX27" fmla="*/ 685687 w 12133526"/>
              <a:gd name="connsiteY27" fmla="*/ 22965 h 480448"/>
              <a:gd name="connsiteX28" fmla="*/ 665958 w 12133526"/>
              <a:gd name="connsiteY28" fmla="*/ 92327 h 480448"/>
              <a:gd name="connsiteX29" fmla="*/ 212501 w 12133526"/>
              <a:gd name="connsiteY29" fmla="*/ 92328 h 480448"/>
              <a:gd name="connsiteX30" fmla="*/ 228861 w 12133526"/>
              <a:gd name="connsiteY30" fmla="*/ 22966 h 480448"/>
              <a:gd name="connsiteX31" fmla="*/ 212501 w 12133526"/>
              <a:gd name="connsiteY31" fmla="*/ 92328 h 480448"/>
              <a:gd name="connsiteX32" fmla="*/ 1509764 w 12133526"/>
              <a:gd name="connsiteY32" fmla="*/ 97110 h 480448"/>
              <a:gd name="connsiteX33" fmla="*/ 1503202 w 12133526"/>
              <a:gd name="connsiteY33" fmla="*/ 18530 h 480448"/>
              <a:gd name="connsiteX34" fmla="*/ 1509764 w 12133526"/>
              <a:gd name="connsiteY34" fmla="*/ 97110 h 480448"/>
              <a:gd name="connsiteX35" fmla="*/ 3769734 w 12133526"/>
              <a:gd name="connsiteY35" fmla="*/ 98446 h 480448"/>
              <a:gd name="connsiteX36" fmla="*/ 3759940 w 12133526"/>
              <a:gd name="connsiteY36" fmla="*/ 20164 h 480448"/>
              <a:gd name="connsiteX37" fmla="*/ 3769734 w 12133526"/>
              <a:gd name="connsiteY37" fmla="*/ 98446 h 480448"/>
              <a:gd name="connsiteX38" fmla="*/ 4347466 w 12133526"/>
              <a:gd name="connsiteY38" fmla="*/ 99860 h 480448"/>
              <a:gd name="connsiteX39" fmla="*/ 4330333 w 12133526"/>
              <a:gd name="connsiteY39" fmla="*/ 92926 h 480448"/>
              <a:gd name="connsiteX40" fmla="*/ 4363101 w 12133526"/>
              <a:gd name="connsiteY40" fmla="*/ 23372 h 480448"/>
              <a:gd name="connsiteX41" fmla="*/ 4347466 w 12133526"/>
              <a:gd name="connsiteY41" fmla="*/ 99860 h 480448"/>
              <a:gd name="connsiteX42" fmla="*/ 3150138 w 12133526"/>
              <a:gd name="connsiteY42" fmla="*/ 101710 h 480448"/>
              <a:gd name="connsiteX43" fmla="*/ 3137013 w 12133526"/>
              <a:gd name="connsiteY43" fmla="*/ 25736 h 480448"/>
              <a:gd name="connsiteX44" fmla="*/ 3150138 w 12133526"/>
              <a:gd name="connsiteY44" fmla="*/ 101710 h 480448"/>
              <a:gd name="connsiteX45" fmla="*/ 4063897 w 12133526"/>
              <a:gd name="connsiteY45" fmla="*/ 102932 h 480448"/>
              <a:gd name="connsiteX46" fmla="*/ 4063897 w 12133526"/>
              <a:gd name="connsiteY46" fmla="*/ 33570 h 480448"/>
              <a:gd name="connsiteX47" fmla="*/ 4063897 w 12133526"/>
              <a:gd name="connsiteY47" fmla="*/ 102932 h 480448"/>
              <a:gd name="connsiteX48" fmla="*/ 2368751 w 12133526"/>
              <a:gd name="connsiteY48" fmla="*/ 103089 h 480448"/>
              <a:gd name="connsiteX49" fmla="*/ 2330611 w 12133526"/>
              <a:gd name="connsiteY49" fmla="*/ 98508 h 480448"/>
              <a:gd name="connsiteX50" fmla="*/ 2376605 w 12133526"/>
              <a:gd name="connsiteY50" fmla="*/ 38061 h 480448"/>
              <a:gd name="connsiteX51" fmla="*/ 2368751 w 12133526"/>
              <a:gd name="connsiteY51" fmla="*/ 103089 h 480448"/>
              <a:gd name="connsiteX52" fmla="*/ 6207442 w 12133526"/>
              <a:gd name="connsiteY52" fmla="*/ 104163 h 480448"/>
              <a:gd name="connsiteX53" fmla="*/ 6163912 w 12133526"/>
              <a:gd name="connsiteY53" fmla="*/ 100432 h 480448"/>
              <a:gd name="connsiteX54" fmla="*/ 6200050 w 12133526"/>
              <a:gd name="connsiteY54" fmla="*/ 39985 h 480448"/>
              <a:gd name="connsiteX55" fmla="*/ 6207442 w 12133526"/>
              <a:gd name="connsiteY55" fmla="*/ 104163 h 480448"/>
              <a:gd name="connsiteX56" fmla="*/ 4619077 w 12133526"/>
              <a:gd name="connsiteY56" fmla="*/ 105863 h 480448"/>
              <a:gd name="connsiteX57" fmla="*/ 4592405 w 12133526"/>
              <a:gd name="connsiteY57" fmla="*/ 35659 h 480448"/>
              <a:gd name="connsiteX58" fmla="*/ 4651779 w 12133526"/>
              <a:gd name="connsiteY58" fmla="*/ 68871 h 480448"/>
              <a:gd name="connsiteX59" fmla="*/ 4619077 w 12133526"/>
              <a:gd name="connsiteY59" fmla="*/ 105863 h 480448"/>
              <a:gd name="connsiteX60" fmla="*/ 2906790 w 12133526"/>
              <a:gd name="connsiteY60" fmla="*/ 105864 h 480448"/>
              <a:gd name="connsiteX61" fmla="*/ 2914131 w 12133526"/>
              <a:gd name="connsiteY61" fmla="*/ 37822 h 480448"/>
              <a:gd name="connsiteX62" fmla="*/ 2950021 w 12133526"/>
              <a:gd name="connsiteY62" fmla="*/ 92256 h 480448"/>
              <a:gd name="connsiteX63" fmla="*/ 2906790 w 12133526"/>
              <a:gd name="connsiteY63" fmla="*/ 105864 h 480448"/>
              <a:gd name="connsiteX64" fmla="*/ 4898717 w 12133526"/>
              <a:gd name="connsiteY64" fmla="*/ 107298 h 480448"/>
              <a:gd name="connsiteX65" fmla="*/ 4895439 w 12133526"/>
              <a:gd name="connsiteY65" fmla="*/ 34672 h 480448"/>
              <a:gd name="connsiteX66" fmla="*/ 4898717 w 12133526"/>
              <a:gd name="connsiteY66" fmla="*/ 107298 h 480448"/>
              <a:gd name="connsiteX67" fmla="*/ 2028810 w 12133526"/>
              <a:gd name="connsiteY67" fmla="*/ 107864 h 480448"/>
              <a:gd name="connsiteX68" fmla="*/ 2035279 w 12133526"/>
              <a:gd name="connsiteY68" fmla="*/ 44356 h 480448"/>
              <a:gd name="connsiteX69" fmla="*/ 2077987 w 12133526"/>
              <a:gd name="connsiteY69" fmla="*/ 101944 h 480448"/>
              <a:gd name="connsiteX70" fmla="*/ 2028810 w 12133526"/>
              <a:gd name="connsiteY70" fmla="*/ 107864 h 480448"/>
              <a:gd name="connsiteX71" fmla="*/ 2651367 w 12133526"/>
              <a:gd name="connsiteY71" fmla="*/ 109816 h 480448"/>
              <a:gd name="connsiteX72" fmla="*/ 2651826 w 12133526"/>
              <a:gd name="connsiteY72" fmla="*/ 50073 h 480448"/>
              <a:gd name="connsiteX73" fmla="*/ 2690978 w 12133526"/>
              <a:gd name="connsiteY73" fmla="*/ 92557 h 480448"/>
              <a:gd name="connsiteX74" fmla="*/ 2651367 w 12133526"/>
              <a:gd name="connsiteY74" fmla="*/ 109816 h 480448"/>
              <a:gd name="connsiteX75" fmla="*/ 1198481 w 12133526"/>
              <a:gd name="connsiteY75" fmla="*/ 110162 h 480448"/>
              <a:gd name="connsiteX76" fmla="*/ 1164538 w 12133526"/>
              <a:gd name="connsiteY76" fmla="*/ 95192 h 480448"/>
              <a:gd name="connsiteX77" fmla="*/ 1233659 w 12133526"/>
              <a:gd name="connsiteY77" fmla="*/ 40444 h 480448"/>
              <a:gd name="connsiteX78" fmla="*/ 1198481 w 12133526"/>
              <a:gd name="connsiteY78" fmla="*/ 110162 h 480448"/>
              <a:gd name="connsiteX79" fmla="*/ 6449776 w 12133526"/>
              <a:gd name="connsiteY79" fmla="*/ 110385 h 480448"/>
              <a:gd name="connsiteX80" fmla="*/ 6436343 w 12133526"/>
              <a:gd name="connsiteY80" fmla="*/ 36721 h 480448"/>
              <a:gd name="connsiteX81" fmla="*/ 6475642 w 12133526"/>
              <a:gd name="connsiteY81" fmla="*/ 103091 h 480448"/>
              <a:gd name="connsiteX82" fmla="*/ 6449776 w 12133526"/>
              <a:gd name="connsiteY82" fmla="*/ 110385 h 480448"/>
              <a:gd name="connsiteX83" fmla="*/ 5171754 w 12133526"/>
              <a:gd name="connsiteY83" fmla="*/ 119091 h 480448"/>
              <a:gd name="connsiteX84" fmla="*/ 5145979 w 12133526"/>
              <a:gd name="connsiteY84" fmla="*/ 117004 h 480448"/>
              <a:gd name="connsiteX85" fmla="*/ 5165690 w 12133526"/>
              <a:gd name="connsiteY85" fmla="*/ 41324 h 480448"/>
              <a:gd name="connsiteX86" fmla="*/ 5171754 w 12133526"/>
              <a:gd name="connsiteY86" fmla="*/ 119091 h 480448"/>
              <a:gd name="connsiteX87" fmla="*/ 6688686 w 12133526"/>
              <a:gd name="connsiteY87" fmla="*/ 133264 h 480448"/>
              <a:gd name="connsiteX88" fmla="*/ 6701775 w 12133526"/>
              <a:gd name="connsiteY88" fmla="*/ 57938 h 480448"/>
              <a:gd name="connsiteX89" fmla="*/ 6688686 w 12133526"/>
              <a:gd name="connsiteY89" fmla="*/ 133264 h 480448"/>
              <a:gd name="connsiteX90" fmla="*/ 8456653 w 12133526"/>
              <a:gd name="connsiteY90" fmla="*/ 142639 h 480448"/>
              <a:gd name="connsiteX91" fmla="*/ 8459942 w 12133526"/>
              <a:gd name="connsiteY91" fmla="*/ 73277 h 480448"/>
              <a:gd name="connsiteX92" fmla="*/ 8456653 w 12133526"/>
              <a:gd name="connsiteY92" fmla="*/ 142639 h 480448"/>
              <a:gd name="connsiteX93" fmla="*/ 7165164 w 12133526"/>
              <a:gd name="connsiteY93" fmla="*/ 146268 h 480448"/>
              <a:gd name="connsiteX94" fmla="*/ 7139439 w 12133526"/>
              <a:gd name="connsiteY94" fmla="*/ 143932 h 480448"/>
              <a:gd name="connsiteX95" fmla="*/ 7159112 w 12133526"/>
              <a:gd name="connsiteY95" fmla="*/ 68252 h 480448"/>
              <a:gd name="connsiteX96" fmla="*/ 7165164 w 12133526"/>
              <a:gd name="connsiteY96" fmla="*/ 146268 h 480448"/>
              <a:gd name="connsiteX97" fmla="*/ 7640433 w 12133526"/>
              <a:gd name="connsiteY97" fmla="*/ 148513 h 480448"/>
              <a:gd name="connsiteX98" fmla="*/ 7653612 w 12133526"/>
              <a:gd name="connsiteY98" fmla="*/ 70174 h 480448"/>
              <a:gd name="connsiteX99" fmla="*/ 7640433 w 12133526"/>
              <a:gd name="connsiteY99" fmla="*/ 148513 h 480448"/>
              <a:gd name="connsiteX100" fmla="*/ 7353976 w 12133526"/>
              <a:gd name="connsiteY100" fmla="*/ 152712 h 480448"/>
              <a:gd name="connsiteX101" fmla="*/ 7373704 w 12133526"/>
              <a:gd name="connsiteY101" fmla="*/ 83350 h 480448"/>
              <a:gd name="connsiteX102" fmla="*/ 7353976 w 12133526"/>
              <a:gd name="connsiteY102" fmla="*/ 152712 h 480448"/>
              <a:gd name="connsiteX103" fmla="*/ 6869260 w 12133526"/>
              <a:gd name="connsiteY103" fmla="*/ 154228 h 480448"/>
              <a:gd name="connsiteX104" fmla="*/ 6885619 w 12133526"/>
              <a:gd name="connsiteY104" fmla="*/ 84866 h 480448"/>
              <a:gd name="connsiteX105" fmla="*/ 6869260 w 12133526"/>
              <a:gd name="connsiteY105" fmla="*/ 154228 h 480448"/>
              <a:gd name="connsiteX106" fmla="*/ 8197777 w 12133526"/>
              <a:gd name="connsiteY106" fmla="*/ 157495 h 480448"/>
              <a:gd name="connsiteX107" fmla="*/ 8191215 w 12133526"/>
              <a:gd name="connsiteY107" fmla="*/ 78915 h 480448"/>
              <a:gd name="connsiteX108" fmla="*/ 8197777 w 12133526"/>
              <a:gd name="connsiteY108" fmla="*/ 157495 h 480448"/>
              <a:gd name="connsiteX109" fmla="*/ 8766382 w 12133526"/>
              <a:gd name="connsiteY109" fmla="*/ 158859 h 480448"/>
              <a:gd name="connsiteX110" fmla="*/ 8772849 w 12133526"/>
              <a:gd name="connsiteY110" fmla="*/ 95351 h 480448"/>
              <a:gd name="connsiteX111" fmla="*/ 8815554 w 12133526"/>
              <a:gd name="connsiteY111" fmla="*/ 152939 h 480448"/>
              <a:gd name="connsiteX112" fmla="*/ 8766382 w 12133526"/>
              <a:gd name="connsiteY112" fmla="*/ 158859 h 480448"/>
              <a:gd name="connsiteX113" fmla="*/ 9838147 w 12133526"/>
              <a:gd name="connsiteY113" fmla="*/ 162095 h 480448"/>
              <a:gd name="connsiteX114" fmla="*/ 9825023 w 12133526"/>
              <a:gd name="connsiteY114" fmla="*/ 86121 h 480448"/>
              <a:gd name="connsiteX115" fmla="*/ 9838147 w 12133526"/>
              <a:gd name="connsiteY115" fmla="*/ 162095 h 480448"/>
              <a:gd name="connsiteX116" fmla="*/ 9056760 w 12133526"/>
              <a:gd name="connsiteY116" fmla="*/ 163474 h 480448"/>
              <a:gd name="connsiteX117" fmla="*/ 9018620 w 12133526"/>
              <a:gd name="connsiteY117" fmla="*/ 158893 h 480448"/>
              <a:gd name="connsiteX118" fmla="*/ 9064614 w 12133526"/>
              <a:gd name="connsiteY118" fmla="*/ 98446 h 480448"/>
              <a:gd name="connsiteX119" fmla="*/ 9056760 w 12133526"/>
              <a:gd name="connsiteY119" fmla="*/ 163474 h 480448"/>
              <a:gd name="connsiteX120" fmla="*/ 9594800 w 12133526"/>
              <a:gd name="connsiteY120" fmla="*/ 166249 h 480448"/>
              <a:gd name="connsiteX121" fmla="*/ 9602140 w 12133526"/>
              <a:gd name="connsiteY121" fmla="*/ 98207 h 480448"/>
              <a:gd name="connsiteX122" fmla="*/ 9638030 w 12133526"/>
              <a:gd name="connsiteY122" fmla="*/ 152641 h 480448"/>
              <a:gd name="connsiteX123" fmla="*/ 9594800 w 12133526"/>
              <a:gd name="connsiteY123" fmla="*/ 166249 h 480448"/>
              <a:gd name="connsiteX124" fmla="*/ 9339377 w 12133526"/>
              <a:gd name="connsiteY124" fmla="*/ 170201 h 480448"/>
              <a:gd name="connsiteX125" fmla="*/ 9339834 w 12133526"/>
              <a:gd name="connsiteY125" fmla="*/ 110458 h 480448"/>
              <a:gd name="connsiteX126" fmla="*/ 9378987 w 12133526"/>
              <a:gd name="connsiteY126" fmla="*/ 152942 h 480448"/>
              <a:gd name="connsiteX127" fmla="*/ 9339377 w 12133526"/>
              <a:gd name="connsiteY127" fmla="*/ 170201 h 480448"/>
              <a:gd name="connsiteX128" fmla="*/ 7886500 w 12133526"/>
              <a:gd name="connsiteY128" fmla="*/ 170547 h 480448"/>
              <a:gd name="connsiteX129" fmla="*/ 7852556 w 12133526"/>
              <a:gd name="connsiteY129" fmla="*/ 155577 h 480448"/>
              <a:gd name="connsiteX130" fmla="*/ 7921678 w 12133526"/>
              <a:gd name="connsiteY130" fmla="*/ 100829 h 480448"/>
              <a:gd name="connsiteX131" fmla="*/ 7886500 w 12133526"/>
              <a:gd name="connsiteY131" fmla="*/ 170547 h 480448"/>
              <a:gd name="connsiteX132" fmla="*/ 10445963 w 12133526"/>
              <a:gd name="connsiteY132" fmla="*/ 178146 h 480448"/>
              <a:gd name="connsiteX133" fmla="*/ 10436168 w 12133526"/>
              <a:gd name="connsiteY133" fmla="*/ 99864 h 480448"/>
              <a:gd name="connsiteX134" fmla="*/ 10445963 w 12133526"/>
              <a:gd name="connsiteY134" fmla="*/ 178146 h 480448"/>
              <a:gd name="connsiteX135" fmla="*/ 10704384 w 12133526"/>
              <a:gd name="connsiteY135" fmla="*/ 180048 h 480448"/>
              <a:gd name="connsiteX136" fmla="*/ 10704384 w 12133526"/>
              <a:gd name="connsiteY136" fmla="*/ 110686 h 480448"/>
              <a:gd name="connsiteX137" fmla="*/ 10704384 w 12133526"/>
              <a:gd name="connsiteY137" fmla="*/ 180048 h 480448"/>
              <a:gd name="connsiteX138" fmla="*/ 10143845 w 12133526"/>
              <a:gd name="connsiteY138" fmla="*/ 180475 h 480448"/>
              <a:gd name="connsiteX139" fmla="*/ 10127259 w 12133526"/>
              <a:gd name="connsiteY139" fmla="*/ 113208 h 480448"/>
              <a:gd name="connsiteX140" fmla="*/ 10169883 w 12133526"/>
              <a:gd name="connsiteY140" fmla="*/ 173988 h 480448"/>
              <a:gd name="connsiteX141" fmla="*/ 10143845 w 12133526"/>
              <a:gd name="connsiteY141" fmla="*/ 180475 h 480448"/>
              <a:gd name="connsiteX142" fmla="*/ 11029727 w 12133526"/>
              <a:gd name="connsiteY142" fmla="*/ 199414 h 480448"/>
              <a:gd name="connsiteX143" fmla="*/ 11012595 w 12133526"/>
              <a:gd name="connsiteY143" fmla="*/ 192480 h 480448"/>
              <a:gd name="connsiteX144" fmla="*/ 11045363 w 12133526"/>
              <a:gd name="connsiteY144" fmla="*/ 122926 h 480448"/>
              <a:gd name="connsiteX145" fmla="*/ 11029727 w 12133526"/>
              <a:gd name="connsiteY145" fmla="*/ 199414 h 480448"/>
              <a:gd name="connsiteX146" fmla="*/ 11563025 w 12133526"/>
              <a:gd name="connsiteY146" fmla="*/ 202944 h 480448"/>
              <a:gd name="connsiteX147" fmla="*/ 11559746 w 12133526"/>
              <a:gd name="connsiteY147" fmla="*/ 130318 h 480448"/>
              <a:gd name="connsiteX148" fmla="*/ 11563025 w 12133526"/>
              <a:gd name="connsiteY148" fmla="*/ 202944 h 480448"/>
              <a:gd name="connsiteX149" fmla="*/ 12047820 w 12133526"/>
              <a:gd name="connsiteY149" fmla="*/ 212198 h 480448"/>
              <a:gd name="connsiteX150" fmla="*/ 12014403 w 12133526"/>
              <a:gd name="connsiteY150" fmla="*/ 197262 h 480448"/>
              <a:gd name="connsiteX151" fmla="*/ 12083394 w 12133526"/>
              <a:gd name="connsiteY151" fmla="*/ 142639 h 480448"/>
              <a:gd name="connsiteX152" fmla="*/ 12047820 w 12133526"/>
              <a:gd name="connsiteY152" fmla="*/ 212198 h 480448"/>
              <a:gd name="connsiteX153" fmla="*/ 11304928 w 12133526"/>
              <a:gd name="connsiteY153" fmla="*/ 226425 h 480448"/>
              <a:gd name="connsiteX154" fmla="*/ 11278257 w 12133526"/>
              <a:gd name="connsiteY154" fmla="*/ 156221 h 480448"/>
              <a:gd name="connsiteX155" fmla="*/ 11337630 w 12133526"/>
              <a:gd name="connsiteY155" fmla="*/ 189433 h 480448"/>
              <a:gd name="connsiteX156" fmla="*/ 11304928 w 12133526"/>
              <a:gd name="connsiteY156" fmla="*/ 226425 h 480448"/>
              <a:gd name="connsiteX157" fmla="*/ 11812221 w 12133526"/>
              <a:gd name="connsiteY157" fmla="*/ 227622 h 480448"/>
              <a:gd name="connsiteX158" fmla="*/ 11786445 w 12133526"/>
              <a:gd name="connsiteY158" fmla="*/ 225535 h 480448"/>
              <a:gd name="connsiteX159" fmla="*/ 11806157 w 12133526"/>
              <a:gd name="connsiteY159" fmla="*/ 149855 h 480448"/>
              <a:gd name="connsiteX160" fmla="*/ 11812221 w 12133526"/>
              <a:gd name="connsiteY160" fmla="*/ 227622 h 480448"/>
              <a:gd name="connsiteX161" fmla="*/ 3295042 w 12133526"/>
              <a:gd name="connsiteY161" fmla="*/ 343194 h 480448"/>
              <a:gd name="connsiteX162" fmla="*/ 3306108 w 12133526"/>
              <a:gd name="connsiteY162" fmla="*/ 285653 h 480448"/>
              <a:gd name="connsiteX163" fmla="*/ 3342175 w 12133526"/>
              <a:gd name="connsiteY163" fmla="*/ 334148 h 480448"/>
              <a:gd name="connsiteX164" fmla="*/ 3295042 w 12133526"/>
              <a:gd name="connsiteY164" fmla="*/ 343194 h 480448"/>
              <a:gd name="connsiteX165" fmla="*/ 374507 w 12133526"/>
              <a:gd name="connsiteY165" fmla="*/ 344778 h 480448"/>
              <a:gd name="connsiteX166" fmla="*/ 377272 w 12133526"/>
              <a:gd name="connsiteY166" fmla="*/ 278369 h 480448"/>
              <a:gd name="connsiteX167" fmla="*/ 419870 w 12133526"/>
              <a:gd name="connsiteY167" fmla="*/ 338913 h 480448"/>
              <a:gd name="connsiteX168" fmla="*/ 374507 w 12133526"/>
              <a:gd name="connsiteY168" fmla="*/ 344778 h 480448"/>
              <a:gd name="connsiteX169" fmla="*/ 4063091 w 12133526"/>
              <a:gd name="connsiteY169" fmla="*/ 347961 h 480448"/>
              <a:gd name="connsiteX170" fmla="*/ 4024951 w 12133526"/>
              <a:gd name="connsiteY170" fmla="*/ 343458 h 480448"/>
              <a:gd name="connsiteX171" fmla="*/ 4070945 w 12133526"/>
              <a:gd name="connsiteY171" fmla="*/ 280420 h 480448"/>
              <a:gd name="connsiteX172" fmla="*/ 4063091 w 12133526"/>
              <a:gd name="connsiteY172" fmla="*/ 347961 h 480448"/>
              <a:gd name="connsiteX173" fmla="*/ 3083972 w 12133526"/>
              <a:gd name="connsiteY173" fmla="*/ 355494 h 480448"/>
              <a:gd name="connsiteX174" fmla="*/ 3064207 w 12133526"/>
              <a:gd name="connsiteY174" fmla="*/ 280419 h 480448"/>
              <a:gd name="connsiteX175" fmla="*/ 3083972 w 12133526"/>
              <a:gd name="connsiteY175" fmla="*/ 355494 h 480448"/>
              <a:gd name="connsiteX176" fmla="*/ 118047 w 12133526"/>
              <a:gd name="connsiteY176" fmla="*/ 360370 h 480448"/>
              <a:gd name="connsiteX177" fmla="*/ 114768 w 12133526"/>
              <a:gd name="connsiteY177" fmla="*/ 291008 h 480448"/>
              <a:gd name="connsiteX178" fmla="*/ 118047 w 12133526"/>
              <a:gd name="connsiteY178" fmla="*/ 360370 h 480448"/>
              <a:gd name="connsiteX179" fmla="*/ 3833220 w 12133526"/>
              <a:gd name="connsiteY179" fmla="*/ 369112 h 480448"/>
              <a:gd name="connsiteX180" fmla="*/ 3837830 w 12133526"/>
              <a:gd name="connsiteY180" fmla="*/ 304084 h 480448"/>
              <a:gd name="connsiteX181" fmla="*/ 3880455 w 12133526"/>
              <a:gd name="connsiteY181" fmla="*/ 364531 h 480448"/>
              <a:gd name="connsiteX182" fmla="*/ 3833220 w 12133526"/>
              <a:gd name="connsiteY182" fmla="*/ 369112 h 480448"/>
              <a:gd name="connsiteX183" fmla="*/ 1279215 w 12133526"/>
              <a:gd name="connsiteY183" fmla="*/ 371101 h 480448"/>
              <a:gd name="connsiteX184" fmla="*/ 1233786 w 12133526"/>
              <a:gd name="connsiteY184" fmla="*/ 367795 h 480448"/>
              <a:gd name="connsiteX185" fmla="*/ 1273210 w 12133526"/>
              <a:gd name="connsiteY185" fmla="*/ 307348 h 480448"/>
              <a:gd name="connsiteX186" fmla="*/ 1279215 w 12133526"/>
              <a:gd name="connsiteY186" fmla="*/ 371101 h 480448"/>
              <a:gd name="connsiteX187" fmla="*/ 4761989 w 12133526"/>
              <a:gd name="connsiteY187" fmla="*/ 372841 h 480448"/>
              <a:gd name="connsiteX188" fmla="*/ 4747139 w 12133526"/>
              <a:gd name="connsiteY188" fmla="*/ 364903 h 480448"/>
              <a:gd name="connsiteX189" fmla="*/ 4766836 w 12133526"/>
              <a:gd name="connsiteY189" fmla="*/ 301397 h 480448"/>
              <a:gd name="connsiteX190" fmla="*/ 4761989 w 12133526"/>
              <a:gd name="connsiteY190" fmla="*/ 372841 h 480448"/>
              <a:gd name="connsiteX191" fmla="*/ 2007635 w 12133526"/>
              <a:gd name="connsiteY191" fmla="*/ 372963 h 480448"/>
              <a:gd name="connsiteX192" fmla="*/ 2008097 w 12133526"/>
              <a:gd name="connsiteY192" fmla="*/ 298373 h 480448"/>
              <a:gd name="connsiteX193" fmla="*/ 2054056 w 12133526"/>
              <a:gd name="connsiteY193" fmla="*/ 362023 h 480448"/>
              <a:gd name="connsiteX194" fmla="*/ 2007635 w 12133526"/>
              <a:gd name="connsiteY194" fmla="*/ 372963 h 480448"/>
              <a:gd name="connsiteX195" fmla="*/ 3595463 w 12133526"/>
              <a:gd name="connsiteY195" fmla="*/ 373447 h 480448"/>
              <a:gd name="connsiteX196" fmla="*/ 3595463 w 12133526"/>
              <a:gd name="connsiteY196" fmla="*/ 304085 h 480448"/>
              <a:gd name="connsiteX197" fmla="*/ 3595463 w 12133526"/>
              <a:gd name="connsiteY197" fmla="*/ 373447 h 480448"/>
              <a:gd name="connsiteX198" fmla="*/ 1781086 w 12133526"/>
              <a:gd name="connsiteY198" fmla="*/ 374682 h 480448"/>
              <a:gd name="connsiteX199" fmla="*/ 1755275 w 12133526"/>
              <a:gd name="connsiteY199" fmla="*/ 304003 h 480448"/>
              <a:gd name="connsiteX200" fmla="*/ 1811230 w 12133526"/>
              <a:gd name="connsiteY200" fmla="*/ 337440 h 480448"/>
              <a:gd name="connsiteX201" fmla="*/ 1781086 w 12133526"/>
              <a:gd name="connsiteY201" fmla="*/ 374682 h 480448"/>
              <a:gd name="connsiteX202" fmla="*/ 2285007 w 12133526"/>
              <a:gd name="connsiteY202" fmla="*/ 374710 h 480448"/>
              <a:gd name="connsiteX203" fmla="*/ 2239876 w 12133526"/>
              <a:gd name="connsiteY203" fmla="*/ 370905 h 480448"/>
              <a:gd name="connsiteX204" fmla="*/ 2279040 w 12133526"/>
              <a:gd name="connsiteY204" fmla="*/ 313061 h 480448"/>
              <a:gd name="connsiteX205" fmla="*/ 2285007 w 12133526"/>
              <a:gd name="connsiteY205" fmla="*/ 374710 h 480448"/>
              <a:gd name="connsiteX206" fmla="*/ 4313542 w 12133526"/>
              <a:gd name="connsiteY206" fmla="*/ 377546 h 480448"/>
              <a:gd name="connsiteX207" fmla="*/ 4314004 w 12133526"/>
              <a:gd name="connsiteY207" fmla="*/ 316096 h 480448"/>
              <a:gd name="connsiteX208" fmla="*/ 4353398 w 12133526"/>
              <a:gd name="connsiteY208" fmla="*/ 361615 h 480448"/>
              <a:gd name="connsiteX209" fmla="*/ 4313542 w 12133526"/>
              <a:gd name="connsiteY209" fmla="*/ 377546 h 480448"/>
              <a:gd name="connsiteX210" fmla="*/ 593198 w 12133526"/>
              <a:gd name="connsiteY210" fmla="*/ 381084 h 480448"/>
              <a:gd name="connsiteX211" fmla="*/ 589919 w 12133526"/>
              <a:gd name="connsiteY211" fmla="*/ 311722 h 480448"/>
              <a:gd name="connsiteX212" fmla="*/ 593198 w 12133526"/>
              <a:gd name="connsiteY212" fmla="*/ 381084 h 480448"/>
              <a:gd name="connsiteX213" fmla="*/ 2774352 w 12133526"/>
              <a:gd name="connsiteY213" fmla="*/ 382610 h 480448"/>
              <a:gd name="connsiteX214" fmla="*/ 2785418 w 12133526"/>
              <a:gd name="connsiteY214" fmla="*/ 325069 h 480448"/>
              <a:gd name="connsiteX215" fmla="*/ 2821485 w 12133526"/>
              <a:gd name="connsiteY215" fmla="*/ 373564 h 480448"/>
              <a:gd name="connsiteX216" fmla="*/ 2774352 w 12133526"/>
              <a:gd name="connsiteY216" fmla="*/ 382610 h 480448"/>
              <a:gd name="connsiteX217" fmla="*/ 1518960 w 12133526"/>
              <a:gd name="connsiteY217" fmla="*/ 383238 h 480448"/>
              <a:gd name="connsiteX218" fmla="*/ 1512398 w 12133526"/>
              <a:gd name="connsiteY218" fmla="*/ 304658 h 480448"/>
              <a:gd name="connsiteX219" fmla="*/ 1518960 w 12133526"/>
              <a:gd name="connsiteY219" fmla="*/ 383238 h 480448"/>
              <a:gd name="connsiteX220" fmla="*/ 6391779 w 12133526"/>
              <a:gd name="connsiteY220" fmla="*/ 383307 h 480448"/>
              <a:gd name="connsiteX221" fmla="*/ 6392454 w 12133526"/>
              <a:gd name="connsiteY221" fmla="*/ 318250 h 480448"/>
              <a:gd name="connsiteX222" fmla="*/ 6438535 w 12133526"/>
              <a:gd name="connsiteY222" fmla="*/ 363540 h 480448"/>
              <a:gd name="connsiteX223" fmla="*/ 6412203 w 12133526"/>
              <a:gd name="connsiteY223" fmla="*/ 375617 h 480448"/>
              <a:gd name="connsiteX224" fmla="*/ 6391779 w 12133526"/>
              <a:gd name="connsiteY224" fmla="*/ 383307 h 480448"/>
              <a:gd name="connsiteX225" fmla="*/ 4970190 w 12133526"/>
              <a:gd name="connsiteY225" fmla="*/ 388952 h 480448"/>
              <a:gd name="connsiteX226" fmla="*/ 4980038 w 12133526"/>
              <a:gd name="connsiteY226" fmla="*/ 310613 h 480448"/>
              <a:gd name="connsiteX227" fmla="*/ 4970190 w 12133526"/>
              <a:gd name="connsiteY227" fmla="*/ 388952 h 480448"/>
              <a:gd name="connsiteX228" fmla="*/ 5616935 w 12133526"/>
              <a:gd name="connsiteY228" fmla="*/ 392215 h 480448"/>
              <a:gd name="connsiteX229" fmla="*/ 5629994 w 12133526"/>
              <a:gd name="connsiteY229" fmla="*/ 313876 h 480448"/>
              <a:gd name="connsiteX230" fmla="*/ 5616935 w 12133526"/>
              <a:gd name="connsiteY230" fmla="*/ 392215 h 480448"/>
              <a:gd name="connsiteX231" fmla="*/ 1019046 w 12133526"/>
              <a:gd name="connsiteY231" fmla="*/ 398316 h 480448"/>
              <a:gd name="connsiteX232" fmla="*/ 1015752 w 12133526"/>
              <a:gd name="connsiteY232" fmla="*/ 325690 h 480448"/>
              <a:gd name="connsiteX233" fmla="*/ 1019046 w 12133526"/>
              <a:gd name="connsiteY233" fmla="*/ 398316 h 480448"/>
              <a:gd name="connsiteX234" fmla="*/ 804389 w 12133526"/>
              <a:gd name="connsiteY234" fmla="*/ 399394 h 480448"/>
              <a:gd name="connsiteX235" fmla="*/ 770663 w 12133526"/>
              <a:gd name="connsiteY235" fmla="*/ 384546 h 480448"/>
              <a:gd name="connsiteX236" fmla="*/ 839341 w 12133526"/>
              <a:gd name="connsiteY236" fmla="*/ 330244 h 480448"/>
              <a:gd name="connsiteX237" fmla="*/ 804389 w 12133526"/>
              <a:gd name="connsiteY237" fmla="*/ 399394 h 480448"/>
              <a:gd name="connsiteX238" fmla="*/ 4549427 w 12133526"/>
              <a:gd name="connsiteY238" fmla="*/ 399585 h 480448"/>
              <a:gd name="connsiteX239" fmla="*/ 4556814 w 12133526"/>
              <a:gd name="connsiteY239" fmla="*/ 328566 h 480448"/>
              <a:gd name="connsiteX240" fmla="*/ 4592925 w 12133526"/>
              <a:gd name="connsiteY240" fmla="*/ 386024 h 480448"/>
              <a:gd name="connsiteX241" fmla="*/ 4549427 w 12133526"/>
              <a:gd name="connsiteY241" fmla="*/ 399585 h 480448"/>
              <a:gd name="connsiteX242" fmla="*/ 6191319 w 12133526"/>
              <a:gd name="connsiteY242" fmla="*/ 400764 h 480448"/>
              <a:gd name="connsiteX243" fmla="*/ 6201107 w 12133526"/>
              <a:gd name="connsiteY243" fmla="*/ 325689 h 480448"/>
              <a:gd name="connsiteX244" fmla="*/ 6191319 w 12133526"/>
              <a:gd name="connsiteY244" fmla="*/ 400764 h 480448"/>
              <a:gd name="connsiteX245" fmla="*/ 6841675 w 12133526"/>
              <a:gd name="connsiteY245" fmla="*/ 402299 h 480448"/>
              <a:gd name="connsiteX246" fmla="*/ 6838397 w 12133526"/>
              <a:gd name="connsiteY246" fmla="*/ 332937 h 480448"/>
              <a:gd name="connsiteX247" fmla="*/ 6841675 w 12133526"/>
              <a:gd name="connsiteY247" fmla="*/ 402299 h 480448"/>
              <a:gd name="connsiteX248" fmla="*/ 6014079 w 12133526"/>
              <a:gd name="connsiteY248" fmla="*/ 402604 h 480448"/>
              <a:gd name="connsiteX249" fmla="*/ 6018699 w 12133526"/>
              <a:gd name="connsiteY249" fmla="*/ 333241 h 480448"/>
              <a:gd name="connsiteX250" fmla="*/ 6058123 w 12133526"/>
              <a:gd name="connsiteY250" fmla="*/ 390386 h 480448"/>
              <a:gd name="connsiteX251" fmla="*/ 6014079 w 12133526"/>
              <a:gd name="connsiteY251" fmla="*/ 402604 h 480448"/>
              <a:gd name="connsiteX252" fmla="*/ 5442430 w 12133526"/>
              <a:gd name="connsiteY252" fmla="*/ 403993 h 480448"/>
              <a:gd name="connsiteX253" fmla="*/ 5425844 w 12133526"/>
              <a:gd name="connsiteY253" fmla="*/ 336726 h 480448"/>
              <a:gd name="connsiteX254" fmla="*/ 5468468 w 12133526"/>
              <a:gd name="connsiteY254" fmla="*/ 397506 h 480448"/>
              <a:gd name="connsiteX255" fmla="*/ 5442430 w 12133526"/>
              <a:gd name="connsiteY255" fmla="*/ 403993 h 480448"/>
              <a:gd name="connsiteX256" fmla="*/ 7062524 w 12133526"/>
              <a:gd name="connsiteY256" fmla="*/ 405164 h 480448"/>
              <a:gd name="connsiteX257" fmla="*/ 7065288 w 12133526"/>
              <a:gd name="connsiteY257" fmla="*/ 338755 h 480448"/>
              <a:gd name="connsiteX258" fmla="*/ 7107885 w 12133526"/>
              <a:gd name="connsiteY258" fmla="*/ 399299 h 480448"/>
              <a:gd name="connsiteX259" fmla="*/ 7062524 w 12133526"/>
              <a:gd name="connsiteY259" fmla="*/ 405164 h 480448"/>
              <a:gd name="connsiteX260" fmla="*/ 5831794 w 12133526"/>
              <a:gd name="connsiteY260" fmla="*/ 405563 h 480448"/>
              <a:gd name="connsiteX261" fmla="*/ 5828495 w 12133526"/>
              <a:gd name="connsiteY261" fmla="*/ 323960 h 480448"/>
              <a:gd name="connsiteX262" fmla="*/ 5831794 w 12133526"/>
              <a:gd name="connsiteY262" fmla="*/ 405563 h 480448"/>
              <a:gd name="connsiteX263" fmla="*/ 9977226 w 12133526"/>
              <a:gd name="connsiteY263" fmla="*/ 407090 h 480448"/>
              <a:gd name="connsiteX264" fmla="*/ 9988291 w 12133526"/>
              <a:gd name="connsiteY264" fmla="*/ 349549 h 480448"/>
              <a:gd name="connsiteX265" fmla="*/ 10024358 w 12133526"/>
              <a:gd name="connsiteY265" fmla="*/ 398044 h 480448"/>
              <a:gd name="connsiteX266" fmla="*/ 9977226 w 12133526"/>
              <a:gd name="connsiteY266" fmla="*/ 407090 h 480448"/>
              <a:gd name="connsiteX267" fmla="*/ 10751103 w 12133526"/>
              <a:gd name="connsiteY267" fmla="*/ 408346 h 480448"/>
              <a:gd name="connsiteX268" fmla="*/ 10712963 w 12133526"/>
              <a:gd name="connsiteY268" fmla="*/ 403843 h 480448"/>
              <a:gd name="connsiteX269" fmla="*/ 10758957 w 12133526"/>
              <a:gd name="connsiteY269" fmla="*/ 340805 h 480448"/>
              <a:gd name="connsiteX270" fmla="*/ 10751103 w 12133526"/>
              <a:gd name="connsiteY270" fmla="*/ 408346 h 480448"/>
              <a:gd name="connsiteX271" fmla="*/ 6622211 w 12133526"/>
              <a:gd name="connsiteY271" fmla="*/ 408827 h 480448"/>
              <a:gd name="connsiteX272" fmla="*/ 6635300 w 12133526"/>
              <a:gd name="connsiteY272" fmla="*/ 329673 h 480448"/>
              <a:gd name="connsiteX273" fmla="*/ 6622211 w 12133526"/>
              <a:gd name="connsiteY273" fmla="*/ 408827 h 480448"/>
              <a:gd name="connsiteX274" fmla="*/ 2546164 w 12133526"/>
              <a:gd name="connsiteY274" fmla="*/ 410169 h 480448"/>
              <a:gd name="connsiteX275" fmla="*/ 2526432 w 12133526"/>
              <a:gd name="connsiteY275" fmla="*/ 331830 h 480448"/>
              <a:gd name="connsiteX276" fmla="*/ 2546164 w 12133526"/>
              <a:gd name="connsiteY276" fmla="*/ 410169 h 480448"/>
              <a:gd name="connsiteX277" fmla="*/ 9771983 w 12133526"/>
              <a:gd name="connsiteY277" fmla="*/ 415879 h 480448"/>
              <a:gd name="connsiteX278" fmla="*/ 9752217 w 12133526"/>
              <a:gd name="connsiteY278" fmla="*/ 340804 h 480448"/>
              <a:gd name="connsiteX279" fmla="*/ 9771983 w 12133526"/>
              <a:gd name="connsiteY279" fmla="*/ 415879 h 480448"/>
              <a:gd name="connsiteX280" fmla="*/ 5209174 w 12133526"/>
              <a:gd name="connsiteY280" fmla="*/ 419054 h 480448"/>
              <a:gd name="connsiteX281" fmla="*/ 5192814 w 12133526"/>
              <a:gd name="connsiteY281" fmla="*/ 352563 h 480448"/>
              <a:gd name="connsiteX282" fmla="*/ 5209174 w 12133526"/>
              <a:gd name="connsiteY282" fmla="*/ 419054 h 480448"/>
              <a:gd name="connsiteX283" fmla="*/ 10521232 w 12133526"/>
              <a:gd name="connsiteY283" fmla="*/ 429497 h 480448"/>
              <a:gd name="connsiteX284" fmla="*/ 10525843 w 12133526"/>
              <a:gd name="connsiteY284" fmla="*/ 364469 h 480448"/>
              <a:gd name="connsiteX285" fmla="*/ 10568467 w 12133526"/>
              <a:gd name="connsiteY285" fmla="*/ 424916 h 480448"/>
              <a:gd name="connsiteX286" fmla="*/ 10521232 w 12133526"/>
              <a:gd name="connsiteY286" fmla="*/ 429497 h 480448"/>
              <a:gd name="connsiteX287" fmla="*/ 7967235 w 12133526"/>
              <a:gd name="connsiteY287" fmla="*/ 431486 h 480448"/>
              <a:gd name="connsiteX288" fmla="*/ 7921805 w 12133526"/>
              <a:gd name="connsiteY288" fmla="*/ 428180 h 480448"/>
              <a:gd name="connsiteX289" fmla="*/ 7961228 w 12133526"/>
              <a:gd name="connsiteY289" fmla="*/ 367733 h 480448"/>
              <a:gd name="connsiteX290" fmla="*/ 7967235 w 12133526"/>
              <a:gd name="connsiteY290" fmla="*/ 431486 h 480448"/>
              <a:gd name="connsiteX291" fmla="*/ 11450000 w 12133526"/>
              <a:gd name="connsiteY291" fmla="*/ 433226 h 480448"/>
              <a:gd name="connsiteX292" fmla="*/ 11435151 w 12133526"/>
              <a:gd name="connsiteY292" fmla="*/ 425288 h 480448"/>
              <a:gd name="connsiteX293" fmla="*/ 11454847 w 12133526"/>
              <a:gd name="connsiteY293" fmla="*/ 361782 h 480448"/>
              <a:gd name="connsiteX294" fmla="*/ 11450000 w 12133526"/>
              <a:gd name="connsiteY294" fmla="*/ 433226 h 480448"/>
              <a:gd name="connsiteX295" fmla="*/ 8695645 w 12133526"/>
              <a:gd name="connsiteY295" fmla="*/ 433348 h 480448"/>
              <a:gd name="connsiteX296" fmla="*/ 8696106 w 12133526"/>
              <a:gd name="connsiteY296" fmla="*/ 358758 h 480448"/>
              <a:gd name="connsiteX297" fmla="*/ 8742067 w 12133526"/>
              <a:gd name="connsiteY297" fmla="*/ 422408 h 480448"/>
              <a:gd name="connsiteX298" fmla="*/ 8695645 w 12133526"/>
              <a:gd name="connsiteY298" fmla="*/ 433348 h 480448"/>
              <a:gd name="connsiteX299" fmla="*/ 10283475 w 12133526"/>
              <a:gd name="connsiteY299" fmla="*/ 433832 h 480448"/>
              <a:gd name="connsiteX300" fmla="*/ 10283475 w 12133526"/>
              <a:gd name="connsiteY300" fmla="*/ 364470 h 480448"/>
              <a:gd name="connsiteX301" fmla="*/ 10283475 w 12133526"/>
              <a:gd name="connsiteY301" fmla="*/ 433832 h 480448"/>
              <a:gd name="connsiteX302" fmla="*/ 8974129 w 12133526"/>
              <a:gd name="connsiteY302" fmla="*/ 434033 h 480448"/>
              <a:gd name="connsiteX303" fmla="*/ 8928999 w 12133526"/>
              <a:gd name="connsiteY303" fmla="*/ 430228 h 480448"/>
              <a:gd name="connsiteX304" fmla="*/ 8968162 w 12133526"/>
              <a:gd name="connsiteY304" fmla="*/ 372384 h 480448"/>
              <a:gd name="connsiteX305" fmla="*/ 8974129 w 12133526"/>
              <a:gd name="connsiteY305" fmla="*/ 434033 h 480448"/>
              <a:gd name="connsiteX306" fmla="*/ 8469099 w 12133526"/>
              <a:gd name="connsiteY306" fmla="*/ 435067 h 480448"/>
              <a:gd name="connsiteX307" fmla="*/ 8443288 w 12133526"/>
              <a:gd name="connsiteY307" fmla="*/ 364388 h 480448"/>
              <a:gd name="connsiteX308" fmla="*/ 8499243 w 12133526"/>
              <a:gd name="connsiteY308" fmla="*/ 397825 h 480448"/>
              <a:gd name="connsiteX309" fmla="*/ 8469099 w 12133526"/>
              <a:gd name="connsiteY309" fmla="*/ 435067 h 480448"/>
              <a:gd name="connsiteX310" fmla="*/ 11001555 w 12133526"/>
              <a:gd name="connsiteY310" fmla="*/ 437931 h 480448"/>
              <a:gd name="connsiteX311" fmla="*/ 11002016 w 12133526"/>
              <a:gd name="connsiteY311" fmla="*/ 376481 h 480448"/>
              <a:gd name="connsiteX312" fmla="*/ 11041410 w 12133526"/>
              <a:gd name="connsiteY312" fmla="*/ 422000 h 480448"/>
              <a:gd name="connsiteX313" fmla="*/ 11001555 w 12133526"/>
              <a:gd name="connsiteY313" fmla="*/ 437931 h 480448"/>
              <a:gd name="connsiteX314" fmla="*/ 7281215 w 12133526"/>
              <a:gd name="connsiteY314" fmla="*/ 441469 h 480448"/>
              <a:gd name="connsiteX315" fmla="*/ 7277938 w 12133526"/>
              <a:gd name="connsiteY315" fmla="*/ 372107 h 480448"/>
              <a:gd name="connsiteX316" fmla="*/ 7281215 w 12133526"/>
              <a:gd name="connsiteY316" fmla="*/ 441469 h 480448"/>
              <a:gd name="connsiteX317" fmla="*/ 9462364 w 12133526"/>
              <a:gd name="connsiteY317" fmla="*/ 442995 h 480448"/>
              <a:gd name="connsiteX318" fmla="*/ 9473430 w 12133526"/>
              <a:gd name="connsiteY318" fmla="*/ 385454 h 480448"/>
              <a:gd name="connsiteX319" fmla="*/ 9509497 w 12133526"/>
              <a:gd name="connsiteY319" fmla="*/ 433949 h 480448"/>
              <a:gd name="connsiteX320" fmla="*/ 9462364 w 12133526"/>
              <a:gd name="connsiteY320" fmla="*/ 442995 h 480448"/>
              <a:gd name="connsiteX321" fmla="*/ 8206973 w 12133526"/>
              <a:gd name="connsiteY321" fmla="*/ 443623 h 480448"/>
              <a:gd name="connsiteX322" fmla="*/ 8200411 w 12133526"/>
              <a:gd name="connsiteY322" fmla="*/ 365043 h 480448"/>
              <a:gd name="connsiteX323" fmla="*/ 8206973 w 12133526"/>
              <a:gd name="connsiteY323" fmla="*/ 443623 h 480448"/>
              <a:gd name="connsiteX324" fmla="*/ 11658202 w 12133526"/>
              <a:gd name="connsiteY324" fmla="*/ 449337 h 480448"/>
              <a:gd name="connsiteX325" fmla="*/ 11668050 w 12133526"/>
              <a:gd name="connsiteY325" fmla="*/ 370998 h 480448"/>
              <a:gd name="connsiteX326" fmla="*/ 11658202 w 12133526"/>
              <a:gd name="connsiteY326" fmla="*/ 449337 h 480448"/>
              <a:gd name="connsiteX327" fmla="*/ 7707064 w 12133526"/>
              <a:gd name="connsiteY327" fmla="*/ 458701 h 480448"/>
              <a:gd name="connsiteX328" fmla="*/ 7703769 w 12133526"/>
              <a:gd name="connsiteY328" fmla="*/ 386075 h 480448"/>
              <a:gd name="connsiteX329" fmla="*/ 7707064 w 12133526"/>
              <a:gd name="connsiteY329" fmla="*/ 458701 h 480448"/>
              <a:gd name="connsiteX330" fmla="*/ 7492405 w 12133526"/>
              <a:gd name="connsiteY330" fmla="*/ 459779 h 480448"/>
              <a:gd name="connsiteX331" fmla="*/ 7458680 w 12133526"/>
              <a:gd name="connsiteY331" fmla="*/ 444931 h 480448"/>
              <a:gd name="connsiteX332" fmla="*/ 7527358 w 12133526"/>
              <a:gd name="connsiteY332" fmla="*/ 390629 h 480448"/>
              <a:gd name="connsiteX333" fmla="*/ 7492405 w 12133526"/>
              <a:gd name="connsiteY333" fmla="*/ 459779 h 480448"/>
              <a:gd name="connsiteX334" fmla="*/ 11237440 w 12133526"/>
              <a:gd name="connsiteY334" fmla="*/ 459970 h 480448"/>
              <a:gd name="connsiteX335" fmla="*/ 11244826 w 12133526"/>
              <a:gd name="connsiteY335" fmla="*/ 388951 h 480448"/>
              <a:gd name="connsiteX336" fmla="*/ 11280938 w 12133526"/>
              <a:gd name="connsiteY336" fmla="*/ 446409 h 480448"/>
              <a:gd name="connsiteX337" fmla="*/ 11237440 w 12133526"/>
              <a:gd name="connsiteY337" fmla="*/ 459970 h 480448"/>
              <a:gd name="connsiteX338" fmla="*/ 12107131 w 12133526"/>
              <a:gd name="connsiteY338" fmla="*/ 466825 h 480448"/>
              <a:gd name="connsiteX339" fmla="*/ 12090545 w 12133526"/>
              <a:gd name="connsiteY339" fmla="*/ 399558 h 480448"/>
              <a:gd name="connsiteX340" fmla="*/ 12133169 w 12133526"/>
              <a:gd name="connsiteY340" fmla="*/ 460338 h 480448"/>
              <a:gd name="connsiteX341" fmla="*/ 12107131 w 12133526"/>
              <a:gd name="connsiteY341" fmla="*/ 466825 h 480448"/>
              <a:gd name="connsiteX342" fmla="*/ 9234175 w 12133526"/>
              <a:gd name="connsiteY342" fmla="*/ 470554 h 480448"/>
              <a:gd name="connsiteX343" fmla="*/ 9214442 w 12133526"/>
              <a:gd name="connsiteY343" fmla="*/ 392215 h 480448"/>
              <a:gd name="connsiteX344" fmla="*/ 9234175 w 12133526"/>
              <a:gd name="connsiteY344" fmla="*/ 470554 h 480448"/>
              <a:gd name="connsiteX345" fmla="*/ 11897186 w 12133526"/>
              <a:gd name="connsiteY345" fmla="*/ 479439 h 480448"/>
              <a:gd name="connsiteX346" fmla="*/ 11880826 w 12133526"/>
              <a:gd name="connsiteY346" fmla="*/ 412948 h 480448"/>
              <a:gd name="connsiteX347" fmla="*/ 11897186 w 12133526"/>
              <a:gd name="connsiteY347" fmla="*/ 479439 h 48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2133526" h="480448">
                <a:moveTo>
                  <a:pt x="5701636" y="75891"/>
                </a:moveTo>
                <a:cubicBezTo>
                  <a:pt x="5662139" y="75891"/>
                  <a:pt x="5632515" y="45761"/>
                  <a:pt x="5652264" y="15630"/>
                </a:cubicBezTo>
                <a:cubicBezTo>
                  <a:pt x="5714802" y="-2448"/>
                  <a:pt x="5770757" y="48774"/>
                  <a:pt x="5701636" y="75891"/>
                </a:cubicBezTo>
                <a:close/>
                <a:moveTo>
                  <a:pt x="5426037" y="75974"/>
                </a:moveTo>
                <a:cubicBezTo>
                  <a:pt x="5379956" y="54702"/>
                  <a:pt x="5406288" y="3039"/>
                  <a:pt x="5452369" y="0"/>
                </a:cubicBezTo>
                <a:cubicBezTo>
                  <a:pt x="5518198" y="21273"/>
                  <a:pt x="5472118" y="88130"/>
                  <a:pt x="5426037" y="75974"/>
                </a:cubicBezTo>
                <a:close/>
                <a:moveTo>
                  <a:pt x="1768640" y="82254"/>
                </a:moveTo>
                <a:cubicBezTo>
                  <a:pt x="1686435" y="82254"/>
                  <a:pt x="1702876" y="15908"/>
                  <a:pt x="1771928" y="12892"/>
                </a:cubicBezTo>
                <a:cubicBezTo>
                  <a:pt x="1811386" y="12892"/>
                  <a:pt x="1808098" y="73207"/>
                  <a:pt x="1768640" y="82254"/>
                </a:cubicBezTo>
                <a:close/>
                <a:moveTo>
                  <a:pt x="3455386" y="84112"/>
                </a:moveTo>
                <a:cubicBezTo>
                  <a:pt x="3397558" y="90967"/>
                  <a:pt x="3364206" y="43436"/>
                  <a:pt x="3438799" y="16845"/>
                </a:cubicBezTo>
                <a:cubicBezTo>
                  <a:pt x="3465030" y="16845"/>
                  <a:pt x="3484703" y="47235"/>
                  <a:pt x="3481424" y="77625"/>
                </a:cubicBezTo>
                <a:cubicBezTo>
                  <a:pt x="3472407" y="81044"/>
                  <a:pt x="3463647" y="83133"/>
                  <a:pt x="3455386" y="84112"/>
                </a:cubicBezTo>
                <a:close/>
                <a:moveTo>
                  <a:pt x="5930913" y="84866"/>
                </a:moveTo>
                <a:cubicBezTo>
                  <a:pt x="5894819" y="63684"/>
                  <a:pt x="5911225" y="21318"/>
                  <a:pt x="5947319" y="12240"/>
                </a:cubicBezTo>
                <a:cubicBezTo>
                  <a:pt x="6016225" y="30397"/>
                  <a:pt x="5993257" y="72762"/>
                  <a:pt x="5930913" y="84866"/>
                </a:cubicBezTo>
                <a:close/>
                <a:moveTo>
                  <a:pt x="477150" y="85882"/>
                </a:moveTo>
                <a:cubicBezTo>
                  <a:pt x="469817" y="86479"/>
                  <a:pt x="461261" y="85817"/>
                  <a:pt x="451425" y="83547"/>
                </a:cubicBezTo>
                <a:cubicBezTo>
                  <a:pt x="398964" y="29057"/>
                  <a:pt x="441589" y="19976"/>
                  <a:pt x="471098" y="7867"/>
                </a:cubicBezTo>
                <a:cubicBezTo>
                  <a:pt x="519871" y="15813"/>
                  <a:pt x="528478" y="81702"/>
                  <a:pt x="477150" y="85882"/>
                </a:cubicBezTo>
                <a:close/>
                <a:moveTo>
                  <a:pt x="952416" y="88128"/>
                </a:moveTo>
                <a:cubicBezTo>
                  <a:pt x="886521" y="64024"/>
                  <a:pt x="896405" y="18828"/>
                  <a:pt x="965595" y="9789"/>
                </a:cubicBezTo>
                <a:cubicBezTo>
                  <a:pt x="1015016" y="18828"/>
                  <a:pt x="1005132" y="88128"/>
                  <a:pt x="952416" y="88128"/>
                </a:cubicBezTo>
                <a:close/>
                <a:moveTo>
                  <a:pt x="44128" y="89315"/>
                </a:moveTo>
                <a:cubicBezTo>
                  <a:pt x="-21312" y="68223"/>
                  <a:pt x="-11496" y="23028"/>
                  <a:pt x="57216" y="13989"/>
                </a:cubicBezTo>
                <a:cubicBezTo>
                  <a:pt x="106296" y="20015"/>
                  <a:pt x="96480" y="92328"/>
                  <a:pt x="44128" y="89315"/>
                </a:cubicBezTo>
                <a:close/>
                <a:moveTo>
                  <a:pt x="665958" y="92327"/>
                </a:moveTo>
                <a:cubicBezTo>
                  <a:pt x="633076" y="71217"/>
                  <a:pt x="646229" y="32012"/>
                  <a:pt x="685687" y="22965"/>
                </a:cubicBezTo>
                <a:cubicBezTo>
                  <a:pt x="758027" y="47091"/>
                  <a:pt x="735010" y="77248"/>
                  <a:pt x="665958" y="92327"/>
                </a:cubicBezTo>
                <a:close/>
                <a:moveTo>
                  <a:pt x="212501" y="92328"/>
                </a:moveTo>
                <a:cubicBezTo>
                  <a:pt x="176509" y="71218"/>
                  <a:pt x="189597" y="28997"/>
                  <a:pt x="228861" y="22966"/>
                </a:cubicBezTo>
                <a:cubicBezTo>
                  <a:pt x="304117" y="44076"/>
                  <a:pt x="277941" y="74233"/>
                  <a:pt x="212501" y="92328"/>
                </a:cubicBezTo>
                <a:close/>
                <a:moveTo>
                  <a:pt x="1509764" y="97110"/>
                </a:moveTo>
                <a:cubicBezTo>
                  <a:pt x="1444139" y="97110"/>
                  <a:pt x="1437577" y="15507"/>
                  <a:pt x="1503202" y="18530"/>
                </a:cubicBezTo>
                <a:cubicBezTo>
                  <a:pt x="1539296" y="18530"/>
                  <a:pt x="1558983" y="88043"/>
                  <a:pt x="1509764" y="97110"/>
                </a:cubicBezTo>
                <a:close/>
                <a:moveTo>
                  <a:pt x="3769734" y="98446"/>
                </a:moveTo>
                <a:cubicBezTo>
                  <a:pt x="3733821" y="80381"/>
                  <a:pt x="3720762" y="38229"/>
                  <a:pt x="3759940" y="20164"/>
                </a:cubicBezTo>
                <a:cubicBezTo>
                  <a:pt x="3831765" y="11131"/>
                  <a:pt x="3844825" y="89414"/>
                  <a:pt x="3769734" y="98446"/>
                </a:cubicBezTo>
                <a:close/>
                <a:moveTo>
                  <a:pt x="4347466" y="99860"/>
                </a:moveTo>
                <a:cubicBezTo>
                  <a:pt x="4341853" y="99258"/>
                  <a:pt x="4336068" y="97084"/>
                  <a:pt x="4330333" y="92926"/>
                </a:cubicBezTo>
                <a:cubicBezTo>
                  <a:pt x="4284459" y="108047"/>
                  <a:pt x="4297566" y="38493"/>
                  <a:pt x="4363101" y="23372"/>
                </a:cubicBezTo>
                <a:cubicBezTo>
                  <a:pt x="4417577" y="31311"/>
                  <a:pt x="4386755" y="104078"/>
                  <a:pt x="4347466" y="99860"/>
                </a:cubicBezTo>
                <a:close/>
                <a:moveTo>
                  <a:pt x="3150138" y="101710"/>
                </a:moveTo>
                <a:cubicBezTo>
                  <a:pt x="3100920" y="98671"/>
                  <a:pt x="3077951" y="56126"/>
                  <a:pt x="3137013" y="25736"/>
                </a:cubicBezTo>
                <a:cubicBezTo>
                  <a:pt x="3192795" y="13580"/>
                  <a:pt x="3199357" y="98671"/>
                  <a:pt x="3150138" y="101710"/>
                </a:cubicBezTo>
                <a:close/>
                <a:moveTo>
                  <a:pt x="4063897" y="102932"/>
                </a:moveTo>
                <a:cubicBezTo>
                  <a:pt x="4027930" y="99917"/>
                  <a:pt x="4021391" y="39602"/>
                  <a:pt x="4063897" y="33570"/>
                </a:cubicBezTo>
                <a:cubicBezTo>
                  <a:pt x="4109672" y="33570"/>
                  <a:pt x="4116212" y="99917"/>
                  <a:pt x="4063897" y="102932"/>
                </a:cubicBezTo>
                <a:close/>
                <a:moveTo>
                  <a:pt x="2368751" y="103089"/>
                </a:moveTo>
                <a:cubicBezTo>
                  <a:pt x="2357099" y="104930"/>
                  <a:pt x="2343752" y="103797"/>
                  <a:pt x="2330611" y="98508"/>
                </a:cubicBezTo>
                <a:cubicBezTo>
                  <a:pt x="2304329" y="59218"/>
                  <a:pt x="2330611" y="38061"/>
                  <a:pt x="2376605" y="38061"/>
                </a:cubicBezTo>
                <a:cubicBezTo>
                  <a:pt x="2423421" y="65262"/>
                  <a:pt x="2403709" y="97563"/>
                  <a:pt x="2368751" y="103089"/>
                </a:cubicBezTo>
                <a:close/>
                <a:moveTo>
                  <a:pt x="6207442" y="104163"/>
                </a:moveTo>
                <a:cubicBezTo>
                  <a:pt x="6195327" y="106477"/>
                  <a:pt x="6180339" y="105721"/>
                  <a:pt x="6163912" y="100432"/>
                </a:cubicBezTo>
                <a:cubicBezTo>
                  <a:pt x="6137630" y="64164"/>
                  <a:pt x="6160626" y="46030"/>
                  <a:pt x="6200050" y="39985"/>
                </a:cubicBezTo>
                <a:cubicBezTo>
                  <a:pt x="6254257" y="62653"/>
                  <a:pt x="6243785" y="97221"/>
                  <a:pt x="6207442" y="104163"/>
                </a:cubicBezTo>
                <a:close/>
                <a:moveTo>
                  <a:pt x="4619077" y="105863"/>
                </a:moveTo>
                <a:cubicBezTo>
                  <a:pt x="4590859" y="103593"/>
                  <a:pt x="4559420" y="69626"/>
                  <a:pt x="4592405" y="35659"/>
                </a:cubicBezTo>
                <a:cubicBezTo>
                  <a:pt x="4658376" y="38679"/>
                  <a:pt x="4648480" y="23582"/>
                  <a:pt x="4651779" y="68871"/>
                </a:cubicBezTo>
                <a:cubicBezTo>
                  <a:pt x="4651779" y="97177"/>
                  <a:pt x="4636008" y="107226"/>
                  <a:pt x="4619077" y="105863"/>
                </a:cubicBezTo>
                <a:close/>
                <a:moveTo>
                  <a:pt x="2906790" y="105864"/>
                </a:moveTo>
                <a:cubicBezTo>
                  <a:pt x="2865191" y="101895"/>
                  <a:pt x="2838273" y="53699"/>
                  <a:pt x="2914131" y="37822"/>
                </a:cubicBezTo>
                <a:cubicBezTo>
                  <a:pt x="2940232" y="34798"/>
                  <a:pt x="2956546" y="71087"/>
                  <a:pt x="2950021" y="92256"/>
                </a:cubicBezTo>
                <a:cubicBezTo>
                  <a:pt x="2936155" y="103596"/>
                  <a:pt x="2920657" y="107187"/>
                  <a:pt x="2906790" y="105864"/>
                </a:cubicBezTo>
                <a:close/>
                <a:moveTo>
                  <a:pt x="4898717" y="107298"/>
                </a:moveTo>
                <a:cubicBezTo>
                  <a:pt x="4816747" y="101246"/>
                  <a:pt x="4836420" y="46777"/>
                  <a:pt x="4895439" y="34672"/>
                </a:cubicBezTo>
                <a:cubicBezTo>
                  <a:pt x="4947900" y="34672"/>
                  <a:pt x="4941342" y="95194"/>
                  <a:pt x="4898717" y="107298"/>
                </a:cubicBezTo>
                <a:close/>
                <a:moveTo>
                  <a:pt x="2028810" y="107864"/>
                </a:moveTo>
                <a:cubicBezTo>
                  <a:pt x="1986615" y="102891"/>
                  <a:pt x="1971215" y="69361"/>
                  <a:pt x="2035279" y="44356"/>
                </a:cubicBezTo>
                <a:cubicBezTo>
                  <a:pt x="2061561" y="41325"/>
                  <a:pt x="2084558" y="77696"/>
                  <a:pt x="2077987" y="101944"/>
                </a:cubicBezTo>
                <a:cubicBezTo>
                  <a:pt x="2059918" y="108006"/>
                  <a:pt x="2042876" y="109521"/>
                  <a:pt x="2028810" y="107864"/>
                </a:cubicBezTo>
                <a:close/>
                <a:moveTo>
                  <a:pt x="2651367" y="109816"/>
                </a:moveTo>
                <a:cubicBezTo>
                  <a:pt x="2610226" y="108678"/>
                  <a:pt x="2575968" y="61453"/>
                  <a:pt x="2651826" y="50073"/>
                </a:cubicBezTo>
                <a:cubicBezTo>
                  <a:pt x="2681190" y="47038"/>
                  <a:pt x="2694241" y="71315"/>
                  <a:pt x="2690978" y="92557"/>
                </a:cubicBezTo>
                <a:cubicBezTo>
                  <a:pt x="2679558" y="105454"/>
                  <a:pt x="2665080" y="110196"/>
                  <a:pt x="2651367" y="109816"/>
                </a:cubicBezTo>
                <a:close/>
                <a:moveTo>
                  <a:pt x="1198481" y="110162"/>
                </a:moveTo>
                <a:cubicBezTo>
                  <a:pt x="1185932" y="110209"/>
                  <a:pt x="1173589" y="105837"/>
                  <a:pt x="1164538" y="95192"/>
                </a:cubicBezTo>
                <a:cubicBezTo>
                  <a:pt x="1151372" y="55652"/>
                  <a:pt x="1200744" y="37402"/>
                  <a:pt x="1233659" y="40444"/>
                </a:cubicBezTo>
                <a:cubicBezTo>
                  <a:pt x="1275625" y="70099"/>
                  <a:pt x="1236127" y="110019"/>
                  <a:pt x="1198481" y="110162"/>
                </a:cubicBezTo>
                <a:close/>
                <a:moveTo>
                  <a:pt x="6449776" y="110385"/>
                </a:moveTo>
                <a:cubicBezTo>
                  <a:pt x="6392643" y="116242"/>
                  <a:pt x="6361838" y="49920"/>
                  <a:pt x="6436343" y="36721"/>
                </a:cubicBezTo>
                <a:cubicBezTo>
                  <a:pt x="6446168" y="36721"/>
                  <a:pt x="6501841" y="84990"/>
                  <a:pt x="6475642" y="103091"/>
                </a:cubicBezTo>
                <a:cubicBezTo>
                  <a:pt x="6466636" y="107239"/>
                  <a:pt x="6457937" y="109549"/>
                  <a:pt x="6449776" y="110385"/>
                </a:cubicBezTo>
                <a:close/>
                <a:moveTo>
                  <a:pt x="5171754" y="119091"/>
                </a:moveTo>
                <a:cubicBezTo>
                  <a:pt x="5164407" y="119842"/>
                  <a:pt x="5155835" y="119275"/>
                  <a:pt x="5145979" y="117004"/>
                </a:cubicBezTo>
                <a:cubicBezTo>
                  <a:pt x="5090129" y="62515"/>
                  <a:pt x="5145979" y="53433"/>
                  <a:pt x="5165690" y="41324"/>
                </a:cubicBezTo>
                <a:cubicBezTo>
                  <a:pt x="5214559" y="43973"/>
                  <a:pt x="5223183" y="113835"/>
                  <a:pt x="5171754" y="119091"/>
                </a:cubicBezTo>
                <a:close/>
                <a:moveTo>
                  <a:pt x="6688686" y="133264"/>
                </a:moveTo>
                <a:cubicBezTo>
                  <a:pt x="6623248" y="112173"/>
                  <a:pt x="6633063" y="66977"/>
                  <a:pt x="6701775" y="57938"/>
                </a:cubicBezTo>
                <a:cubicBezTo>
                  <a:pt x="6750854" y="63964"/>
                  <a:pt x="6741038" y="136277"/>
                  <a:pt x="6688686" y="133264"/>
                </a:cubicBezTo>
                <a:close/>
                <a:moveTo>
                  <a:pt x="8456653" y="142639"/>
                </a:moveTo>
                <a:cubicBezTo>
                  <a:pt x="8374449" y="142639"/>
                  <a:pt x="8390890" y="76293"/>
                  <a:pt x="8459942" y="73277"/>
                </a:cubicBezTo>
                <a:cubicBezTo>
                  <a:pt x="8499400" y="73277"/>
                  <a:pt x="8496111" y="133592"/>
                  <a:pt x="8456653" y="142639"/>
                </a:cubicBezTo>
                <a:close/>
                <a:moveTo>
                  <a:pt x="7165164" y="146268"/>
                </a:moveTo>
                <a:cubicBezTo>
                  <a:pt x="7157831" y="146865"/>
                  <a:pt x="7149275" y="146203"/>
                  <a:pt x="7139439" y="143932"/>
                </a:cubicBezTo>
                <a:cubicBezTo>
                  <a:pt x="7086979" y="89443"/>
                  <a:pt x="7129603" y="80361"/>
                  <a:pt x="7159112" y="68252"/>
                </a:cubicBezTo>
                <a:cubicBezTo>
                  <a:pt x="7207887" y="76199"/>
                  <a:pt x="7216493" y="142087"/>
                  <a:pt x="7165164" y="146268"/>
                </a:cubicBezTo>
                <a:close/>
                <a:moveTo>
                  <a:pt x="7640433" y="148513"/>
                </a:moveTo>
                <a:cubicBezTo>
                  <a:pt x="7574538" y="124409"/>
                  <a:pt x="7584423" y="79213"/>
                  <a:pt x="7653612" y="70174"/>
                </a:cubicBezTo>
                <a:cubicBezTo>
                  <a:pt x="7703034" y="79213"/>
                  <a:pt x="7693150" y="148513"/>
                  <a:pt x="7640433" y="148513"/>
                </a:cubicBezTo>
                <a:close/>
                <a:moveTo>
                  <a:pt x="7353976" y="152712"/>
                </a:moveTo>
                <a:cubicBezTo>
                  <a:pt x="7321094" y="131602"/>
                  <a:pt x="7334247" y="92397"/>
                  <a:pt x="7373704" y="83350"/>
                </a:cubicBezTo>
                <a:cubicBezTo>
                  <a:pt x="7446044" y="107476"/>
                  <a:pt x="7423025" y="137634"/>
                  <a:pt x="7353976" y="152712"/>
                </a:cubicBezTo>
                <a:close/>
                <a:moveTo>
                  <a:pt x="6869260" y="154228"/>
                </a:moveTo>
                <a:cubicBezTo>
                  <a:pt x="6833267" y="133118"/>
                  <a:pt x="6846355" y="90898"/>
                  <a:pt x="6885619" y="84866"/>
                </a:cubicBezTo>
                <a:cubicBezTo>
                  <a:pt x="6960876" y="105976"/>
                  <a:pt x="6934700" y="136134"/>
                  <a:pt x="6869260" y="154228"/>
                </a:cubicBezTo>
                <a:close/>
                <a:moveTo>
                  <a:pt x="8197777" y="157495"/>
                </a:moveTo>
                <a:cubicBezTo>
                  <a:pt x="8132152" y="157495"/>
                  <a:pt x="8125590" y="75892"/>
                  <a:pt x="8191215" y="78915"/>
                </a:cubicBezTo>
                <a:cubicBezTo>
                  <a:pt x="8227309" y="78915"/>
                  <a:pt x="8246996" y="148428"/>
                  <a:pt x="8197777" y="157495"/>
                </a:cubicBezTo>
                <a:close/>
                <a:moveTo>
                  <a:pt x="8766382" y="158859"/>
                </a:moveTo>
                <a:cubicBezTo>
                  <a:pt x="8724186" y="153886"/>
                  <a:pt x="8708786" y="120356"/>
                  <a:pt x="8772849" y="95351"/>
                </a:cubicBezTo>
                <a:cubicBezTo>
                  <a:pt x="8799126" y="92320"/>
                  <a:pt x="8822126" y="128691"/>
                  <a:pt x="8815554" y="152939"/>
                </a:cubicBezTo>
                <a:cubicBezTo>
                  <a:pt x="8797483" y="159001"/>
                  <a:pt x="8780446" y="160516"/>
                  <a:pt x="8766382" y="158859"/>
                </a:cubicBezTo>
                <a:close/>
                <a:moveTo>
                  <a:pt x="9838147" y="162095"/>
                </a:moveTo>
                <a:cubicBezTo>
                  <a:pt x="9788929" y="159056"/>
                  <a:pt x="9765960" y="116511"/>
                  <a:pt x="9825023" y="86121"/>
                </a:cubicBezTo>
                <a:cubicBezTo>
                  <a:pt x="9880803" y="73965"/>
                  <a:pt x="9887364" y="159056"/>
                  <a:pt x="9838147" y="162095"/>
                </a:cubicBezTo>
                <a:close/>
                <a:moveTo>
                  <a:pt x="9056760" y="163474"/>
                </a:moveTo>
                <a:cubicBezTo>
                  <a:pt x="9045108" y="165315"/>
                  <a:pt x="9031762" y="164182"/>
                  <a:pt x="9018620" y="158893"/>
                </a:cubicBezTo>
                <a:cubicBezTo>
                  <a:pt x="8992337" y="119603"/>
                  <a:pt x="9018620" y="98446"/>
                  <a:pt x="9064614" y="98446"/>
                </a:cubicBezTo>
                <a:cubicBezTo>
                  <a:pt x="9111430" y="125647"/>
                  <a:pt x="9091718" y="157948"/>
                  <a:pt x="9056760" y="163474"/>
                </a:cubicBezTo>
                <a:close/>
                <a:moveTo>
                  <a:pt x="9594800" y="166249"/>
                </a:moveTo>
                <a:cubicBezTo>
                  <a:pt x="9553200" y="162280"/>
                  <a:pt x="9526283" y="114084"/>
                  <a:pt x="9602140" y="98207"/>
                </a:cubicBezTo>
                <a:cubicBezTo>
                  <a:pt x="9628243" y="95183"/>
                  <a:pt x="9644556" y="131472"/>
                  <a:pt x="9638030" y="152641"/>
                </a:cubicBezTo>
                <a:cubicBezTo>
                  <a:pt x="9624164" y="163981"/>
                  <a:pt x="9608667" y="167572"/>
                  <a:pt x="9594800" y="166249"/>
                </a:cubicBezTo>
                <a:close/>
                <a:moveTo>
                  <a:pt x="9339377" y="170201"/>
                </a:moveTo>
                <a:cubicBezTo>
                  <a:pt x="9298236" y="169063"/>
                  <a:pt x="9263977" y="121838"/>
                  <a:pt x="9339834" y="110458"/>
                </a:cubicBezTo>
                <a:cubicBezTo>
                  <a:pt x="9369199" y="107423"/>
                  <a:pt x="9382251" y="131700"/>
                  <a:pt x="9378987" y="152942"/>
                </a:cubicBezTo>
                <a:cubicBezTo>
                  <a:pt x="9367568" y="165839"/>
                  <a:pt x="9353090" y="170581"/>
                  <a:pt x="9339377" y="170201"/>
                </a:cubicBezTo>
                <a:close/>
                <a:moveTo>
                  <a:pt x="7886500" y="170547"/>
                </a:moveTo>
                <a:cubicBezTo>
                  <a:pt x="7873951" y="170594"/>
                  <a:pt x="7861608" y="166222"/>
                  <a:pt x="7852556" y="155577"/>
                </a:cubicBezTo>
                <a:cubicBezTo>
                  <a:pt x="7839390" y="116037"/>
                  <a:pt x="7888763" y="97787"/>
                  <a:pt x="7921678" y="100829"/>
                </a:cubicBezTo>
                <a:cubicBezTo>
                  <a:pt x="7963644" y="130484"/>
                  <a:pt x="7924146" y="170404"/>
                  <a:pt x="7886500" y="170547"/>
                </a:cubicBezTo>
                <a:close/>
                <a:moveTo>
                  <a:pt x="10445963" y="178146"/>
                </a:moveTo>
                <a:cubicBezTo>
                  <a:pt x="10410050" y="160081"/>
                  <a:pt x="10396990" y="117929"/>
                  <a:pt x="10436168" y="99864"/>
                </a:cubicBezTo>
                <a:cubicBezTo>
                  <a:pt x="10507994" y="90831"/>
                  <a:pt x="10521053" y="169114"/>
                  <a:pt x="10445963" y="178146"/>
                </a:cubicBezTo>
                <a:close/>
                <a:moveTo>
                  <a:pt x="10704384" y="180048"/>
                </a:moveTo>
                <a:cubicBezTo>
                  <a:pt x="10668417" y="177033"/>
                  <a:pt x="10661878" y="116718"/>
                  <a:pt x="10704384" y="110686"/>
                </a:cubicBezTo>
                <a:cubicBezTo>
                  <a:pt x="10750159" y="110686"/>
                  <a:pt x="10756699" y="177033"/>
                  <a:pt x="10704384" y="180048"/>
                </a:cubicBezTo>
                <a:close/>
                <a:moveTo>
                  <a:pt x="10143845" y="180475"/>
                </a:moveTo>
                <a:cubicBezTo>
                  <a:pt x="10086018" y="187330"/>
                  <a:pt x="10052663" y="139799"/>
                  <a:pt x="10127259" y="113208"/>
                </a:cubicBezTo>
                <a:cubicBezTo>
                  <a:pt x="10153490" y="113208"/>
                  <a:pt x="10173162" y="143598"/>
                  <a:pt x="10169883" y="173988"/>
                </a:cubicBezTo>
                <a:cubicBezTo>
                  <a:pt x="10160867" y="177407"/>
                  <a:pt x="10152106" y="179496"/>
                  <a:pt x="10143845" y="180475"/>
                </a:cubicBezTo>
                <a:close/>
                <a:moveTo>
                  <a:pt x="11029727" y="199414"/>
                </a:moveTo>
                <a:cubicBezTo>
                  <a:pt x="11024115" y="198812"/>
                  <a:pt x="11018329" y="196638"/>
                  <a:pt x="11012595" y="192480"/>
                </a:cubicBezTo>
                <a:cubicBezTo>
                  <a:pt x="10966720" y="207601"/>
                  <a:pt x="10979827" y="138047"/>
                  <a:pt x="11045363" y="122926"/>
                </a:cubicBezTo>
                <a:cubicBezTo>
                  <a:pt x="11099838" y="130865"/>
                  <a:pt x="11069017" y="203632"/>
                  <a:pt x="11029727" y="199414"/>
                </a:cubicBezTo>
                <a:close/>
                <a:moveTo>
                  <a:pt x="11563025" y="202944"/>
                </a:moveTo>
                <a:cubicBezTo>
                  <a:pt x="11481054" y="196892"/>
                  <a:pt x="11500727" y="142423"/>
                  <a:pt x="11559746" y="130318"/>
                </a:cubicBezTo>
                <a:cubicBezTo>
                  <a:pt x="11612207" y="130318"/>
                  <a:pt x="11605649" y="190840"/>
                  <a:pt x="11563025" y="202944"/>
                </a:cubicBezTo>
                <a:close/>
                <a:moveTo>
                  <a:pt x="12047820" y="212198"/>
                </a:moveTo>
                <a:cubicBezTo>
                  <a:pt x="12035552" y="212245"/>
                  <a:pt x="12023437" y="207883"/>
                  <a:pt x="12014403" y="197262"/>
                </a:cubicBezTo>
                <a:cubicBezTo>
                  <a:pt x="12001261" y="157812"/>
                  <a:pt x="12050541" y="142639"/>
                  <a:pt x="12083394" y="142639"/>
                </a:cubicBezTo>
                <a:cubicBezTo>
                  <a:pt x="12122817" y="172226"/>
                  <a:pt x="12084626" y="212056"/>
                  <a:pt x="12047820" y="212198"/>
                </a:cubicBezTo>
                <a:close/>
                <a:moveTo>
                  <a:pt x="11304928" y="226425"/>
                </a:moveTo>
                <a:cubicBezTo>
                  <a:pt x="11276710" y="224155"/>
                  <a:pt x="11245271" y="190188"/>
                  <a:pt x="11278257" y="156221"/>
                </a:cubicBezTo>
                <a:cubicBezTo>
                  <a:pt x="11344227" y="159241"/>
                  <a:pt x="11334331" y="144144"/>
                  <a:pt x="11337630" y="189433"/>
                </a:cubicBezTo>
                <a:cubicBezTo>
                  <a:pt x="11337630" y="217739"/>
                  <a:pt x="11321859" y="227788"/>
                  <a:pt x="11304928" y="226425"/>
                </a:cubicBezTo>
                <a:close/>
                <a:moveTo>
                  <a:pt x="11812221" y="227622"/>
                </a:moveTo>
                <a:cubicBezTo>
                  <a:pt x="11804874" y="228373"/>
                  <a:pt x="11796301" y="227806"/>
                  <a:pt x="11786445" y="225535"/>
                </a:cubicBezTo>
                <a:cubicBezTo>
                  <a:pt x="11730596" y="171046"/>
                  <a:pt x="11786445" y="161964"/>
                  <a:pt x="11806157" y="149855"/>
                </a:cubicBezTo>
                <a:cubicBezTo>
                  <a:pt x="11855026" y="152504"/>
                  <a:pt x="11863650" y="222366"/>
                  <a:pt x="11812221" y="227622"/>
                </a:cubicBezTo>
                <a:close/>
                <a:moveTo>
                  <a:pt x="3295042" y="343194"/>
                </a:moveTo>
                <a:cubicBezTo>
                  <a:pt x="3254467" y="338505"/>
                  <a:pt x="3239712" y="299292"/>
                  <a:pt x="3306108" y="285653"/>
                </a:cubicBezTo>
                <a:cubicBezTo>
                  <a:pt x="3332339" y="282622"/>
                  <a:pt x="3348733" y="312932"/>
                  <a:pt x="3342175" y="334148"/>
                </a:cubicBezTo>
                <a:cubicBezTo>
                  <a:pt x="3324961" y="342483"/>
                  <a:pt x="3308567" y="344756"/>
                  <a:pt x="3295042" y="343194"/>
                </a:cubicBezTo>
                <a:close/>
                <a:moveTo>
                  <a:pt x="374507" y="344778"/>
                </a:moveTo>
                <a:cubicBezTo>
                  <a:pt x="333035" y="339670"/>
                  <a:pt x="310917" y="305614"/>
                  <a:pt x="377272" y="278369"/>
                </a:cubicBezTo>
                <a:cubicBezTo>
                  <a:pt x="403486" y="269288"/>
                  <a:pt x="429700" y="320750"/>
                  <a:pt x="419870" y="338913"/>
                </a:cubicBezTo>
                <a:cubicBezTo>
                  <a:pt x="404305" y="344968"/>
                  <a:pt x="388331" y="346481"/>
                  <a:pt x="374507" y="344778"/>
                </a:cubicBezTo>
                <a:close/>
                <a:moveTo>
                  <a:pt x="4063091" y="347961"/>
                </a:moveTo>
                <a:cubicBezTo>
                  <a:pt x="4051439" y="349837"/>
                  <a:pt x="4038092" y="348711"/>
                  <a:pt x="4024951" y="343458"/>
                </a:cubicBezTo>
                <a:cubicBezTo>
                  <a:pt x="3998669" y="304435"/>
                  <a:pt x="4024951" y="280420"/>
                  <a:pt x="4070945" y="280420"/>
                </a:cubicBezTo>
                <a:cubicBezTo>
                  <a:pt x="4117761" y="309688"/>
                  <a:pt x="4098049" y="342333"/>
                  <a:pt x="4063091" y="347961"/>
                </a:cubicBezTo>
                <a:close/>
                <a:moveTo>
                  <a:pt x="3083972" y="355494"/>
                </a:moveTo>
                <a:cubicBezTo>
                  <a:pt x="3021381" y="349488"/>
                  <a:pt x="2988439" y="307446"/>
                  <a:pt x="3064207" y="280419"/>
                </a:cubicBezTo>
                <a:cubicBezTo>
                  <a:pt x="3093855" y="283422"/>
                  <a:pt x="3139974" y="343482"/>
                  <a:pt x="3083972" y="355494"/>
                </a:cubicBezTo>
                <a:close/>
                <a:moveTo>
                  <a:pt x="118047" y="360370"/>
                </a:moveTo>
                <a:cubicBezTo>
                  <a:pt x="36076" y="357354"/>
                  <a:pt x="55749" y="300055"/>
                  <a:pt x="114768" y="291008"/>
                </a:cubicBezTo>
                <a:cubicBezTo>
                  <a:pt x="167229" y="291008"/>
                  <a:pt x="160671" y="351323"/>
                  <a:pt x="118047" y="360370"/>
                </a:cubicBezTo>
                <a:close/>
                <a:moveTo>
                  <a:pt x="3833220" y="369112"/>
                </a:moveTo>
                <a:cubicBezTo>
                  <a:pt x="3792337" y="363586"/>
                  <a:pt x="3776353" y="331285"/>
                  <a:pt x="3837830" y="304084"/>
                </a:cubicBezTo>
                <a:cubicBezTo>
                  <a:pt x="3867340" y="304084"/>
                  <a:pt x="3887013" y="337330"/>
                  <a:pt x="3880455" y="364531"/>
                </a:cubicBezTo>
                <a:cubicBezTo>
                  <a:pt x="3863241" y="369820"/>
                  <a:pt x="3846847" y="370953"/>
                  <a:pt x="3833220" y="369112"/>
                </a:cubicBezTo>
                <a:close/>
                <a:moveTo>
                  <a:pt x="1279215" y="371101"/>
                </a:moveTo>
                <a:cubicBezTo>
                  <a:pt x="1266639" y="373651"/>
                  <a:pt x="1251034" y="373084"/>
                  <a:pt x="1233786" y="367795"/>
                </a:cubicBezTo>
                <a:cubicBezTo>
                  <a:pt x="1210789" y="331527"/>
                  <a:pt x="1233786" y="310371"/>
                  <a:pt x="1273210" y="307348"/>
                </a:cubicBezTo>
                <a:cubicBezTo>
                  <a:pt x="1327417" y="327749"/>
                  <a:pt x="1316945" y="363450"/>
                  <a:pt x="1279215" y="371101"/>
                </a:cubicBezTo>
                <a:close/>
                <a:moveTo>
                  <a:pt x="4761989" y="372841"/>
                </a:moveTo>
                <a:cubicBezTo>
                  <a:pt x="4757449" y="371944"/>
                  <a:pt x="4752473" y="369439"/>
                  <a:pt x="4747139" y="364903"/>
                </a:cubicBezTo>
                <a:cubicBezTo>
                  <a:pt x="4665068" y="383048"/>
                  <a:pt x="4711028" y="298373"/>
                  <a:pt x="4766836" y="301397"/>
                </a:cubicBezTo>
                <a:cubicBezTo>
                  <a:pt x="4804178" y="306690"/>
                  <a:pt x="4793765" y="379126"/>
                  <a:pt x="4761989" y="372841"/>
                </a:cubicBezTo>
                <a:close/>
                <a:moveTo>
                  <a:pt x="2007635" y="372963"/>
                </a:moveTo>
                <a:cubicBezTo>
                  <a:pt x="1964394" y="366001"/>
                  <a:pt x="1939157" y="314286"/>
                  <a:pt x="2008097" y="298373"/>
                </a:cubicBezTo>
                <a:cubicBezTo>
                  <a:pt x="2034359" y="301404"/>
                  <a:pt x="2060622" y="334745"/>
                  <a:pt x="2054056" y="362023"/>
                </a:cubicBezTo>
                <a:cubicBezTo>
                  <a:pt x="2038463" y="372631"/>
                  <a:pt x="2022048" y="375284"/>
                  <a:pt x="2007635" y="372963"/>
                </a:cubicBezTo>
                <a:close/>
                <a:moveTo>
                  <a:pt x="3595463" y="373447"/>
                </a:moveTo>
                <a:cubicBezTo>
                  <a:pt x="3510391" y="373447"/>
                  <a:pt x="3526751" y="310117"/>
                  <a:pt x="3595463" y="304085"/>
                </a:cubicBezTo>
                <a:cubicBezTo>
                  <a:pt x="3637999" y="307101"/>
                  <a:pt x="3634727" y="367416"/>
                  <a:pt x="3595463" y="373447"/>
                </a:cubicBezTo>
                <a:close/>
                <a:moveTo>
                  <a:pt x="1781086" y="374682"/>
                </a:moveTo>
                <a:cubicBezTo>
                  <a:pt x="1753732" y="372396"/>
                  <a:pt x="1722360" y="338200"/>
                  <a:pt x="1755275" y="304003"/>
                </a:cubicBezTo>
                <a:cubicBezTo>
                  <a:pt x="1817813" y="304003"/>
                  <a:pt x="1807939" y="291844"/>
                  <a:pt x="1811230" y="337440"/>
                </a:cubicBezTo>
                <a:cubicBezTo>
                  <a:pt x="1812465" y="365937"/>
                  <a:pt x="1797499" y="376053"/>
                  <a:pt x="1781086" y="374682"/>
                </a:cubicBezTo>
                <a:close/>
                <a:moveTo>
                  <a:pt x="2285007" y="374710"/>
                </a:moveTo>
                <a:cubicBezTo>
                  <a:pt x="2272513" y="376993"/>
                  <a:pt x="2257011" y="376232"/>
                  <a:pt x="2239876" y="370905"/>
                </a:cubicBezTo>
                <a:cubicBezTo>
                  <a:pt x="2217030" y="337416"/>
                  <a:pt x="2239876" y="316106"/>
                  <a:pt x="2279040" y="313061"/>
                </a:cubicBezTo>
                <a:cubicBezTo>
                  <a:pt x="2332892" y="333611"/>
                  <a:pt x="2322489" y="367860"/>
                  <a:pt x="2285007" y="374710"/>
                </a:cubicBezTo>
                <a:close/>
                <a:moveTo>
                  <a:pt x="4313542" y="377546"/>
                </a:moveTo>
                <a:cubicBezTo>
                  <a:pt x="4272148" y="375839"/>
                  <a:pt x="4237678" y="329751"/>
                  <a:pt x="4314004" y="316096"/>
                </a:cubicBezTo>
                <a:cubicBezTo>
                  <a:pt x="4343549" y="313061"/>
                  <a:pt x="4356681" y="337338"/>
                  <a:pt x="4353398" y="361615"/>
                </a:cubicBezTo>
                <a:cubicBezTo>
                  <a:pt x="4341908" y="373753"/>
                  <a:pt x="4327340" y="378115"/>
                  <a:pt x="4313542" y="377546"/>
                </a:cubicBezTo>
                <a:close/>
                <a:moveTo>
                  <a:pt x="593198" y="381084"/>
                </a:moveTo>
                <a:cubicBezTo>
                  <a:pt x="511227" y="378068"/>
                  <a:pt x="530900" y="323785"/>
                  <a:pt x="589919" y="311722"/>
                </a:cubicBezTo>
                <a:cubicBezTo>
                  <a:pt x="642380" y="311722"/>
                  <a:pt x="635822" y="372037"/>
                  <a:pt x="593198" y="381084"/>
                </a:cubicBezTo>
                <a:close/>
                <a:moveTo>
                  <a:pt x="2774352" y="382610"/>
                </a:moveTo>
                <a:cubicBezTo>
                  <a:pt x="2733777" y="377921"/>
                  <a:pt x="2719022" y="338708"/>
                  <a:pt x="2785418" y="325069"/>
                </a:cubicBezTo>
                <a:cubicBezTo>
                  <a:pt x="2811649" y="322038"/>
                  <a:pt x="2828043" y="352348"/>
                  <a:pt x="2821485" y="373564"/>
                </a:cubicBezTo>
                <a:cubicBezTo>
                  <a:pt x="2804271" y="381899"/>
                  <a:pt x="2787877" y="384172"/>
                  <a:pt x="2774352" y="382610"/>
                </a:cubicBezTo>
                <a:close/>
                <a:moveTo>
                  <a:pt x="1518960" y="383238"/>
                </a:moveTo>
                <a:cubicBezTo>
                  <a:pt x="1453335" y="383238"/>
                  <a:pt x="1450054" y="301635"/>
                  <a:pt x="1512398" y="304658"/>
                </a:cubicBezTo>
                <a:cubicBezTo>
                  <a:pt x="1551773" y="307680"/>
                  <a:pt x="1571460" y="374171"/>
                  <a:pt x="1518960" y="383238"/>
                </a:cubicBezTo>
                <a:close/>
                <a:moveTo>
                  <a:pt x="6391779" y="383307"/>
                </a:moveTo>
                <a:cubicBezTo>
                  <a:pt x="6348534" y="390902"/>
                  <a:pt x="6337734" y="331460"/>
                  <a:pt x="6392454" y="318250"/>
                </a:cubicBezTo>
                <a:cubicBezTo>
                  <a:pt x="6415495" y="318250"/>
                  <a:pt x="6445118" y="342405"/>
                  <a:pt x="6438535" y="363540"/>
                </a:cubicBezTo>
                <a:cubicBezTo>
                  <a:pt x="6428661" y="354482"/>
                  <a:pt x="6418786" y="369578"/>
                  <a:pt x="6412203" y="375617"/>
                </a:cubicBezTo>
                <a:cubicBezTo>
                  <a:pt x="6404797" y="379768"/>
                  <a:pt x="6397957" y="382222"/>
                  <a:pt x="6391779" y="383307"/>
                </a:cubicBezTo>
                <a:close/>
                <a:moveTo>
                  <a:pt x="4970190" y="388952"/>
                </a:moveTo>
                <a:cubicBezTo>
                  <a:pt x="4884836" y="385939"/>
                  <a:pt x="4920947" y="328691"/>
                  <a:pt x="4980038" y="310613"/>
                </a:cubicBezTo>
                <a:cubicBezTo>
                  <a:pt x="5029281" y="319652"/>
                  <a:pt x="5016149" y="376900"/>
                  <a:pt x="4970190" y="388952"/>
                </a:cubicBezTo>
                <a:close/>
                <a:moveTo>
                  <a:pt x="5616935" y="392215"/>
                </a:moveTo>
                <a:cubicBezTo>
                  <a:pt x="5558168" y="374137"/>
                  <a:pt x="5577757" y="322915"/>
                  <a:pt x="5629994" y="313876"/>
                </a:cubicBezTo>
                <a:cubicBezTo>
                  <a:pt x="5682231" y="322915"/>
                  <a:pt x="5665907" y="389202"/>
                  <a:pt x="5616935" y="392215"/>
                </a:cubicBezTo>
                <a:close/>
                <a:moveTo>
                  <a:pt x="1019046" y="398316"/>
                </a:moveTo>
                <a:cubicBezTo>
                  <a:pt x="969625" y="392264"/>
                  <a:pt x="946562" y="340821"/>
                  <a:pt x="1015752" y="325690"/>
                </a:cubicBezTo>
                <a:cubicBezTo>
                  <a:pt x="1068468" y="325690"/>
                  <a:pt x="1075057" y="395290"/>
                  <a:pt x="1019046" y="398316"/>
                </a:cubicBezTo>
                <a:close/>
                <a:moveTo>
                  <a:pt x="804389" y="399394"/>
                </a:moveTo>
                <a:cubicBezTo>
                  <a:pt x="791920" y="399442"/>
                  <a:pt x="779657" y="395105"/>
                  <a:pt x="770663" y="384546"/>
                </a:cubicBezTo>
                <a:cubicBezTo>
                  <a:pt x="757581" y="342311"/>
                  <a:pt x="809907" y="327227"/>
                  <a:pt x="839341" y="330244"/>
                </a:cubicBezTo>
                <a:cubicBezTo>
                  <a:pt x="881038" y="359658"/>
                  <a:pt x="841794" y="399253"/>
                  <a:pt x="804389" y="399394"/>
                </a:cubicBezTo>
                <a:close/>
                <a:moveTo>
                  <a:pt x="4549427" y="399585"/>
                </a:moveTo>
                <a:cubicBezTo>
                  <a:pt x="4507571" y="395474"/>
                  <a:pt x="4480488" y="346711"/>
                  <a:pt x="4556814" y="328566"/>
                </a:cubicBezTo>
                <a:cubicBezTo>
                  <a:pt x="4583077" y="328566"/>
                  <a:pt x="4599491" y="364855"/>
                  <a:pt x="4592925" y="386024"/>
                </a:cubicBezTo>
                <a:cubicBezTo>
                  <a:pt x="4578973" y="397364"/>
                  <a:pt x="4563380" y="400955"/>
                  <a:pt x="4549427" y="399585"/>
                </a:cubicBezTo>
                <a:close/>
                <a:moveTo>
                  <a:pt x="6191319" y="400764"/>
                </a:moveTo>
                <a:cubicBezTo>
                  <a:pt x="6109752" y="400764"/>
                  <a:pt x="6139117" y="340704"/>
                  <a:pt x="6201107" y="325689"/>
                </a:cubicBezTo>
                <a:cubicBezTo>
                  <a:pt x="6253309" y="331695"/>
                  <a:pt x="6233734" y="391755"/>
                  <a:pt x="6191319" y="400764"/>
                </a:cubicBezTo>
                <a:close/>
                <a:moveTo>
                  <a:pt x="6841675" y="402299"/>
                </a:moveTo>
                <a:cubicBezTo>
                  <a:pt x="6759704" y="399284"/>
                  <a:pt x="6779378" y="341984"/>
                  <a:pt x="6838397" y="332937"/>
                </a:cubicBezTo>
                <a:cubicBezTo>
                  <a:pt x="6890857" y="332937"/>
                  <a:pt x="6884300" y="393252"/>
                  <a:pt x="6841675" y="402299"/>
                </a:cubicBezTo>
                <a:close/>
                <a:moveTo>
                  <a:pt x="6014079" y="402604"/>
                </a:moveTo>
                <a:cubicBezTo>
                  <a:pt x="5973116" y="398093"/>
                  <a:pt x="5949708" y="351287"/>
                  <a:pt x="6018699" y="333241"/>
                </a:cubicBezTo>
                <a:cubicBezTo>
                  <a:pt x="6048267" y="327226"/>
                  <a:pt x="6061408" y="366325"/>
                  <a:pt x="6058123" y="390386"/>
                </a:cubicBezTo>
                <a:cubicBezTo>
                  <a:pt x="6043339" y="400912"/>
                  <a:pt x="6027734" y="404108"/>
                  <a:pt x="6014079" y="402604"/>
                </a:cubicBezTo>
                <a:close/>
                <a:moveTo>
                  <a:pt x="5442430" y="403993"/>
                </a:moveTo>
                <a:cubicBezTo>
                  <a:pt x="5384602" y="410848"/>
                  <a:pt x="5351250" y="363317"/>
                  <a:pt x="5425844" y="336726"/>
                </a:cubicBezTo>
                <a:cubicBezTo>
                  <a:pt x="5452074" y="336726"/>
                  <a:pt x="5471747" y="367116"/>
                  <a:pt x="5468468" y="397506"/>
                </a:cubicBezTo>
                <a:cubicBezTo>
                  <a:pt x="5459452" y="400925"/>
                  <a:pt x="5450691" y="403014"/>
                  <a:pt x="5442430" y="403993"/>
                </a:cubicBezTo>
                <a:close/>
                <a:moveTo>
                  <a:pt x="7062524" y="405164"/>
                </a:moveTo>
                <a:cubicBezTo>
                  <a:pt x="7021053" y="400056"/>
                  <a:pt x="6998933" y="366000"/>
                  <a:pt x="7065288" y="338755"/>
                </a:cubicBezTo>
                <a:cubicBezTo>
                  <a:pt x="7091501" y="329673"/>
                  <a:pt x="7117715" y="381136"/>
                  <a:pt x="7107885" y="399299"/>
                </a:cubicBezTo>
                <a:cubicBezTo>
                  <a:pt x="7092322" y="405353"/>
                  <a:pt x="7076347" y="406867"/>
                  <a:pt x="7062524" y="405164"/>
                </a:cubicBezTo>
                <a:close/>
                <a:moveTo>
                  <a:pt x="5831794" y="405563"/>
                </a:moveTo>
                <a:cubicBezTo>
                  <a:pt x="5769122" y="399519"/>
                  <a:pt x="5759226" y="326983"/>
                  <a:pt x="5828495" y="323960"/>
                </a:cubicBezTo>
                <a:cubicBezTo>
                  <a:pt x="5868078" y="333027"/>
                  <a:pt x="5877973" y="393474"/>
                  <a:pt x="5831794" y="405563"/>
                </a:cubicBezTo>
                <a:close/>
                <a:moveTo>
                  <a:pt x="9977226" y="407090"/>
                </a:moveTo>
                <a:cubicBezTo>
                  <a:pt x="9936651" y="402401"/>
                  <a:pt x="9921895" y="363188"/>
                  <a:pt x="9988291" y="349549"/>
                </a:cubicBezTo>
                <a:cubicBezTo>
                  <a:pt x="10014522" y="346518"/>
                  <a:pt x="10030916" y="376828"/>
                  <a:pt x="10024358" y="398044"/>
                </a:cubicBezTo>
                <a:cubicBezTo>
                  <a:pt x="10007144" y="406379"/>
                  <a:pt x="9990752" y="408652"/>
                  <a:pt x="9977226" y="407090"/>
                </a:cubicBezTo>
                <a:close/>
                <a:moveTo>
                  <a:pt x="10751103" y="408346"/>
                </a:moveTo>
                <a:cubicBezTo>
                  <a:pt x="10739450" y="410222"/>
                  <a:pt x="10726104" y="409096"/>
                  <a:pt x="10712963" y="403843"/>
                </a:cubicBezTo>
                <a:cubicBezTo>
                  <a:pt x="10686680" y="364820"/>
                  <a:pt x="10712963" y="340805"/>
                  <a:pt x="10758957" y="340805"/>
                </a:cubicBezTo>
                <a:cubicBezTo>
                  <a:pt x="10805772" y="370073"/>
                  <a:pt x="10786061" y="402718"/>
                  <a:pt x="10751103" y="408346"/>
                </a:cubicBezTo>
                <a:close/>
                <a:moveTo>
                  <a:pt x="6622211" y="408827"/>
                </a:moveTo>
                <a:cubicBezTo>
                  <a:pt x="6556773" y="384472"/>
                  <a:pt x="6566589" y="338806"/>
                  <a:pt x="6635300" y="329673"/>
                </a:cubicBezTo>
                <a:cubicBezTo>
                  <a:pt x="6684379" y="338806"/>
                  <a:pt x="6674564" y="408827"/>
                  <a:pt x="6622211" y="408827"/>
                </a:cubicBezTo>
                <a:close/>
                <a:moveTo>
                  <a:pt x="2546164" y="410169"/>
                </a:moveTo>
                <a:cubicBezTo>
                  <a:pt x="2486968" y="404143"/>
                  <a:pt x="2454081" y="358948"/>
                  <a:pt x="2526432" y="331830"/>
                </a:cubicBezTo>
                <a:cubicBezTo>
                  <a:pt x="2559318" y="337856"/>
                  <a:pt x="2602071" y="398117"/>
                  <a:pt x="2546164" y="410169"/>
                </a:cubicBezTo>
                <a:close/>
                <a:moveTo>
                  <a:pt x="9771983" y="415879"/>
                </a:moveTo>
                <a:cubicBezTo>
                  <a:pt x="9709393" y="409873"/>
                  <a:pt x="9676450" y="367831"/>
                  <a:pt x="9752217" y="340804"/>
                </a:cubicBezTo>
                <a:cubicBezTo>
                  <a:pt x="9781865" y="343807"/>
                  <a:pt x="9827984" y="403867"/>
                  <a:pt x="9771983" y="415879"/>
                </a:cubicBezTo>
                <a:close/>
                <a:moveTo>
                  <a:pt x="5209174" y="419054"/>
                </a:moveTo>
                <a:cubicBezTo>
                  <a:pt x="5150278" y="428121"/>
                  <a:pt x="5124102" y="373719"/>
                  <a:pt x="5192814" y="352563"/>
                </a:cubicBezTo>
                <a:cubicBezTo>
                  <a:pt x="5241894" y="346518"/>
                  <a:pt x="5251710" y="397898"/>
                  <a:pt x="5209174" y="419054"/>
                </a:cubicBezTo>
                <a:close/>
                <a:moveTo>
                  <a:pt x="10521232" y="429497"/>
                </a:moveTo>
                <a:cubicBezTo>
                  <a:pt x="10480349" y="423971"/>
                  <a:pt x="10464365" y="391670"/>
                  <a:pt x="10525843" y="364469"/>
                </a:cubicBezTo>
                <a:cubicBezTo>
                  <a:pt x="10555352" y="364469"/>
                  <a:pt x="10575025" y="397715"/>
                  <a:pt x="10568467" y="424916"/>
                </a:cubicBezTo>
                <a:cubicBezTo>
                  <a:pt x="10551253" y="430205"/>
                  <a:pt x="10534860" y="431338"/>
                  <a:pt x="10521232" y="429497"/>
                </a:cubicBezTo>
                <a:close/>
                <a:moveTo>
                  <a:pt x="7967235" y="431486"/>
                </a:moveTo>
                <a:cubicBezTo>
                  <a:pt x="7954658" y="434036"/>
                  <a:pt x="7939052" y="433469"/>
                  <a:pt x="7921805" y="428180"/>
                </a:cubicBezTo>
                <a:cubicBezTo>
                  <a:pt x="7898807" y="391912"/>
                  <a:pt x="7921805" y="370756"/>
                  <a:pt x="7961228" y="367733"/>
                </a:cubicBezTo>
                <a:cubicBezTo>
                  <a:pt x="8015429" y="388134"/>
                  <a:pt x="8004957" y="423835"/>
                  <a:pt x="7967235" y="431486"/>
                </a:cubicBezTo>
                <a:close/>
                <a:moveTo>
                  <a:pt x="11450000" y="433226"/>
                </a:moveTo>
                <a:cubicBezTo>
                  <a:pt x="11445461" y="432329"/>
                  <a:pt x="11440485" y="429824"/>
                  <a:pt x="11435151" y="425288"/>
                </a:cubicBezTo>
                <a:cubicBezTo>
                  <a:pt x="11353080" y="443433"/>
                  <a:pt x="11399039" y="358758"/>
                  <a:pt x="11454847" y="361782"/>
                </a:cubicBezTo>
                <a:cubicBezTo>
                  <a:pt x="11492190" y="367075"/>
                  <a:pt x="11481777" y="439511"/>
                  <a:pt x="11450000" y="433226"/>
                </a:cubicBezTo>
                <a:close/>
                <a:moveTo>
                  <a:pt x="8695645" y="433348"/>
                </a:moveTo>
                <a:cubicBezTo>
                  <a:pt x="8652404" y="426386"/>
                  <a:pt x="8627169" y="374671"/>
                  <a:pt x="8696106" y="358758"/>
                </a:cubicBezTo>
                <a:cubicBezTo>
                  <a:pt x="8722370" y="361789"/>
                  <a:pt x="8748632" y="395130"/>
                  <a:pt x="8742067" y="422408"/>
                </a:cubicBezTo>
                <a:cubicBezTo>
                  <a:pt x="8726473" y="433016"/>
                  <a:pt x="8710058" y="435669"/>
                  <a:pt x="8695645" y="433348"/>
                </a:cubicBezTo>
                <a:close/>
                <a:moveTo>
                  <a:pt x="10283475" y="433832"/>
                </a:moveTo>
                <a:cubicBezTo>
                  <a:pt x="10198403" y="433832"/>
                  <a:pt x="10214763" y="370502"/>
                  <a:pt x="10283475" y="364470"/>
                </a:cubicBezTo>
                <a:cubicBezTo>
                  <a:pt x="10326011" y="367486"/>
                  <a:pt x="10322739" y="427801"/>
                  <a:pt x="10283475" y="433832"/>
                </a:cubicBezTo>
                <a:close/>
                <a:moveTo>
                  <a:pt x="8974129" y="434033"/>
                </a:moveTo>
                <a:cubicBezTo>
                  <a:pt x="8961635" y="436316"/>
                  <a:pt x="8946132" y="435555"/>
                  <a:pt x="8928999" y="430228"/>
                </a:cubicBezTo>
                <a:cubicBezTo>
                  <a:pt x="8906152" y="396739"/>
                  <a:pt x="8928999" y="375429"/>
                  <a:pt x="8968162" y="372384"/>
                </a:cubicBezTo>
                <a:cubicBezTo>
                  <a:pt x="9022014" y="392934"/>
                  <a:pt x="9011611" y="427183"/>
                  <a:pt x="8974129" y="434033"/>
                </a:cubicBezTo>
                <a:close/>
                <a:moveTo>
                  <a:pt x="8469099" y="435067"/>
                </a:moveTo>
                <a:cubicBezTo>
                  <a:pt x="8441746" y="432781"/>
                  <a:pt x="8410374" y="398585"/>
                  <a:pt x="8443288" y="364388"/>
                </a:cubicBezTo>
                <a:cubicBezTo>
                  <a:pt x="8505826" y="364388"/>
                  <a:pt x="8495952" y="352229"/>
                  <a:pt x="8499243" y="397825"/>
                </a:cubicBezTo>
                <a:cubicBezTo>
                  <a:pt x="8500476" y="426322"/>
                  <a:pt x="8485512" y="436438"/>
                  <a:pt x="8469099" y="435067"/>
                </a:cubicBezTo>
                <a:close/>
                <a:moveTo>
                  <a:pt x="11001555" y="437931"/>
                </a:moveTo>
                <a:cubicBezTo>
                  <a:pt x="10960160" y="436224"/>
                  <a:pt x="10925691" y="390136"/>
                  <a:pt x="11002016" y="376481"/>
                </a:cubicBezTo>
                <a:cubicBezTo>
                  <a:pt x="11031562" y="373446"/>
                  <a:pt x="11044693" y="397723"/>
                  <a:pt x="11041410" y="422000"/>
                </a:cubicBezTo>
                <a:cubicBezTo>
                  <a:pt x="11029920" y="434138"/>
                  <a:pt x="11015353" y="438500"/>
                  <a:pt x="11001555" y="437931"/>
                </a:cubicBezTo>
                <a:close/>
                <a:moveTo>
                  <a:pt x="7281215" y="441469"/>
                </a:moveTo>
                <a:cubicBezTo>
                  <a:pt x="7199243" y="438454"/>
                  <a:pt x="7218917" y="384170"/>
                  <a:pt x="7277938" y="372107"/>
                </a:cubicBezTo>
                <a:cubicBezTo>
                  <a:pt x="7330399" y="372107"/>
                  <a:pt x="7323842" y="432422"/>
                  <a:pt x="7281215" y="441469"/>
                </a:cubicBezTo>
                <a:close/>
                <a:moveTo>
                  <a:pt x="9462364" y="442995"/>
                </a:moveTo>
                <a:cubicBezTo>
                  <a:pt x="9421788" y="438306"/>
                  <a:pt x="9407034" y="399093"/>
                  <a:pt x="9473430" y="385454"/>
                </a:cubicBezTo>
                <a:cubicBezTo>
                  <a:pt x="9499660" y="382423"/>
                  <a:pt x="9516055" y="412733"/>
                  <a:pt x="9509497" y="433949"/>
                </a:cubicBezTo>
                <a:cubicBezTo>
                  <a:pt x="9492283" y="442284"/>
                  <a:pt x="9475888" y="444557"/>
                  <a:pt x="9462364" y="442995"/>
                </a:cubicBezTo>
                <a:close/>
                <a:moveTo>
                  <a:pt x="8206973" y="443623"/>
                </a:moveTo>
                <a:cubicBezTo>
                  <a:pt x="8141348" y="443623"/>
                  <a:pt x="8138067" y="362020"/>
                  <a:pt x="8200411" y="365043"/>
                </a:cubicBezTo>
                <a:cubicBezTo>
                  <a:pt x="8239786" y="368065"/>
                  <a:pt x="8259473" y="434556"/>
                  <a:pt x="8206973" y="443623"/>
                </a:cubicBezTo>
                <a:close/>
                <a:moveTo>
                  <a:pt x="11658202" y="449337"/>
                </a:moveTo>
                <a:cubicBezTo>
                  <a:pt x="11572848" y="446324"/>
                  <a:pt x="11608959" y="389076"/>
                  <a:pt x="11668050" y="370998"/>
                </a:cubicBezTo>
                <a:cubicBezTo>
                  <a:pt x="11717293" y="380037"/>
                  <a:pt x="11704161" y="437285"/>
                  <a:pt x="11658202" y="449337"/>
                </a:cubicBezTo>
                <a:close/>
                <a:moveTo>
                  <a:pt x="7707064" y="458701"/>
                </a:moveTo>
                <a:cubicBezTo>
                  <a:pt x="7657642" y="452649"/>
                  <a:pt x="7634579" y="401206"/>
                  <a:pt x="7703769" y="386075"/>
                </a:cubicBezTo>
                <a:cubicBezTo>
                  <a:pt x="7756486" y="386075"/>
                  <a:pt x="7763075" y="455675"/>
                  <a:pt x="7707064" y="458701"/>
                </a:cubicBezTo>
                <a:close/>
                <a:moveTo>
                  <a:pt x="7492405" y="459779"/>
                </a:moveTo>
                <a:cubicBezTo>
                  <a:pt x="7479937" y="459827"/>
                  <a:pt x="7467672" y="455490"/>
                  <a:pt x="7458680" y="444931"/>
                </a:cubicBezTo>
                <a:cubicBezTo>
                  <a:pt x="7445598" y="402696"/>
                  <a:pt x="7497924" y="387612"/>
                  <a:pt x="7527358" y="390629"/>
                </a:cubicBezTo>
                <a:cubicBezTo>
                  <a:pt x="7569056" y="420043"/>
                  <a:pt x="7529810" y="459638"/>
                  <a:pt x="7492405" y="459779"/>
                </a:cubicBezTo>
                <a:close/>
                <a:moveTo>
                  <a:pt x="11237440" y="459970"/>
                </a:moveTo>
                <a:cubicBezTo>
                  <a:pt x="11195584" y="455859"/>
                  <a:pt x="11168500" y="407096"/>
                  <a:pt x="11244826" y="388951"/>
                </a:cubicBezTo>
                <a:cubicBezTo>
                  <a:pt x="11271089" y="388951"/>
                  <a:pt x="11287503" y="425240"/>
                  <a:pt x="11280938" y="446409"/>
                </a:cubicBezTo>
                <a:cubicBezTo>
                  <a:pt x="11266986" y="457749"/>
                  <a:pt x="11251392" y="461340"/>
                  <a:pt x="11237440" y="459970"/>
                </a:cubicBezTo>
                <a:close/>
                <a:moveTo>
                  <a:pt x="12107131" y="466825"/>
                </a:moveTo>
                <a:cubicBezTo>
                  <a:pt x="12049303" y="473680"/>
                  <a:pt x="12015951" y="426149"/>
                  <a:pt x="12090545" y="399558"/>
                </a:cubicBezTo>
                <a:cubicBezTo>
                  <a:pt x="12116775" y="399558"/>
                  <a:pt x="12136448" y="429948"/>
                  <a:pt x="12133169" y="460338"/>
                </a:cubicBezTo>
                <a:cubicBezTo>
                  <a:pt x="12124152" y="463757"/>
                  <a:pt x="12115392" y="465846"/>
                  <a:pt x="12107131" y="466825"/>
                </a:cubicBezTo>
                <a:close/>
                <a:moveTo>
                  <a:pt x="9234175" y="470554"/>
                </a:moveTo>
                <a:cubicBezTo>
                  <a:pt x="9174979" y="464528"/>
                  <a:pt x="9142093" y="419333"/>
                  <a:pt x="9214442" y="392215"/>
                </a:cubicBezTo>
                <a:cubicBezTo>
                  <a:pt x="9247330" y="398241"/>
                  <a:pt x="9290082" y="458502"/>
                  <a:pt x="9234175" y="470554"/>
                </a:cubicBezTo>
                <a:close/>
                <a:moveTo>
                  <a:pt x="11897186" y="479439"/>
                </a:moveTo>
                <a:cubicBezTo>
                  <a:pt x="11838290" y="488506"/>
                  <a:pt x="11812114" y="434104"/>
                  <a:pt x="11880826" y="412948"/>
                </a:cubicBezTo>
                <a:cubicBezTo>
                  <a:pt x="11929906" y="406903"/>
                  <a:pt x="11939722" y="458283"/>
                  <a:pt x="11897186" y="4794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06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A524BA3-05A5-6B79-0847-47B9200CA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A96F87-C96C-5C77-5F19-7E7718B182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72435CD-AEF9-2E9D-2CB8-C32EF59C92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EE245742-CACD-E9FD-847C-368F946EFB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32BB9EC6-01D5-DED4-4BCB-E6E51D3B98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E36C030-58F1-1888-1D47-945FCC9584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466FDC08-12F1-2CB3-55E5-4223F1217D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E48192E-A210-10FC-64F0-87C12AD695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D29756-7DDD-363E-DDBA-29F3244937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977AA206-7B0D-630E-2C5B-9550571F99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578E452-C96A-4AD6-03EF-7436CFB85B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C438EC8D-F884-2CCB-C0B8-F1DFF29334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BA1C17DB-42EF-C725-6164-123558E5FD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06750BBF-690D-5F90-5163-18063ADC25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89906FC3-98D6-7517-878A-5C26150B3F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75F49575-E7DD-AE0C-5DF7-E0C7318676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709045A5-2F7F-92CC-97B8-410B6D7E4D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703C71CC-B46F-7BBE-90EA-2001D8AD54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4C944EE-3B01-2182-831C-BAFA820EA3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727646B3-834E-594A-5B4B-B217CB5CC9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4098E858-E702-BCEE-34E1-4FB7FCC038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1D73C9C0-AEBB-4212-2317-04A443DE6C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7A9ADFE8-600D-EC70-1526-70D43721D4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47093F4D-746D-B229-71F1-BBBD2A412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79385DE-E8DC-D3BD-8F48-2B0EC4A7A4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ADB21756-515B-FDA0-F289-99C5BA0AC2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CA68471-EC31-03E2-FABA-89DF61C954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4C6DCACC-784C-B8E8-8898-8A3054F7BB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5142D3E8-23FC-2DE1-4133-445F85F858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34331B7-F09D-F2F0-D7E6-0EB8C688F7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05070D6-F045-EA4D-B977-990FA5AD80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A4AB825-6845-E0D4-F157-1B948E1937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1DC24A75-0693-795A-17CD-2BC189B01B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7623FAB8-FD45-2810-775A-D5F12B0C59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AFB53E66-FB09-7C3D-5E42-BA4B99CBF4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C0748BCE-826C-3D38-4EA4-53C9E7ECCA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3088280-5A11-FEE1-C425-5F9B913856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7C801BDC-004A-68E7-856A-D681506B77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0BDA8CC8-E51E-5BF7-CBC2-B60291A802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3B0B61F7-5A35-A15E-6E4B-6D6A298FFA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81D6A465-F994-20E5-49E8-175597AD68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D75A0419-EF75-A155-9681-652E6B346E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45DD044E-FBD8-59A7-C0A4-1B4C0C425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ED7D8618-6C65-EAFD-D6C9-9BDCFD912A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80EC0767-4417-DE89-BD3D-00D457589F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9ECD19A6-4F3F-15B6-5735-411CA65BA3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812AA157-A92D-EA70-8BFE-88D61D0C1E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6B31E4CC-E710-8892-2E71-34DC876F65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85E5200A-6950-CF88-4242-8FD3D625D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CA54D161-9EF8-78DF-1B0A-4766817848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64272B3-20CB-3F91-8A8F-595CFB252B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E27BC89-3702-B5D8-FF7A-2A9DC0C0EC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83653270-5B66-5986-EFCD-119B007A9B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F3BF5718-BDC9-840C-4E9A-1D89A5934A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C228B2C6-09B9-0197-99EA-39EC047DF7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57C6648C-C0B4-BD17-D230-91DE452DA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9AC9B6FA-998F-B567-2F39-781F57ACA7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2B138FE-612F-3B50-AB2F-C13E6E2A8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15BFB4DC-9436-41B5-985C-4FD2B3C87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90" y="2097741"/>
            <a:ext cx="12175432" cy="3891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8571" y="110363"/>
            <a:ext cx="9827589" cy="1731935"/>
          </a:xfrm>
        </p:spPr>
        <p:txBody>
          <a:bodyPr anchor="b"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3497" y="2218158"/>
            <a:ext cx="5313294" cy="3659681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0"/>
            </a:lvl1pPr>
            <a:lvl2pPr marL="228600" indent="0">
              <a:buFont typeface="Arial" panose="020B0604020202020204" pitchFamily="34" charset="0"/>
              <a:buNone/>
              <a:defRPr sz="1600" b="0"/>
            </a:lvl2pPr>
            <a:lvl3pPr marL="320040" indent="0">
              <a:buNone/>
              <a:defRPr sz="1400" b="0"/>
            </a:lvl3pPr>
            <a:lvl4pPr marL="411480" indent="0">
              <a:buFont typeface="Arial" panose="020B0604020202020204" pitchFamily="34" charset="0"/>
              <a:buNone/>
              <a:defRPr sz="1200" b="0"/>
            </a:lvl4pPr>
            <a:lvl5pPr marL="502920" indent="0">
              <a:buNone/>
              <a:defRPr sz="12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24D174D5-B023-EB99-E21B-7FA9DAEF3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363" y="2097088"/>
            <a:ext cx="5608637" cy="38925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1D8018E-34BF-1295-2ACF-0C4D08DF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54871" y="2093199"/>
            <a:ext cx="4157472" cy="4160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5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5C53D4-8BD1-675F-BCB6-882343B83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6D13566-7B43-14D9-332F-EED92AAF32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0638113-D4D1-2E28-BAC0-76AB31285E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DCB5E1F8-C7FB-9CA0-78B4-E55789382F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DADD8DB8-CB78-137E-DE65-6266B3259B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ECA11EA8-1FC9-7787-E489-38CC7E8B0F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4414B29D-DEDB-2248-350F-DDEA6C73C6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B8B6538-F137-0500-7914-06E057B10F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F5D3C3D-FCBF-F79D-9860-288B8F69A8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961024AF-6065-5801-9EB1-53B3599DA8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F3292F07-6343-993B-E283-AB28B5CFC7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B3600BEE-59B1-034C-8B14-70F8AE5F09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68C10F16-05EE-FF67-91E0-5E6ECD623E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8B46A970-806F-7AD8-4543-3CD172E283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11C50B71-2603-BDD2-469D-6B457109E7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65D128A0-A886-3DD2-7D2A-FFD455A600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0DE0BD84-28D8-C732-C26B-86E7F82788D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BD60C554-EC25-9939-4513-661AE3431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18E22693-D5EC-221C-9A8E-2834D448B6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FDC850F3-961C-68DB-11BB-435F613A02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31DB6228-103E-BC6F-C22B-6C7488A2A3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7D84CC90-6953-1E5A-C0FD-B230EFC478B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0105341A-1887-E273-6DF7-34C9A8B656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296A8C6A-072F-F559-E30A-3783A63590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52E4CB83-5851-7533-C94F-6E7B912A39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293A870D-0E65-B158-7C65-B17131A8AE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F9EE4B32-CD61-14A0-A8E8-D604978879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18A5686-80F7-C348-E237-DA69B078A8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DAA595F7-F626-B7E3-DC44-27B8792D69C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D0B573C6-B069-23A1-78AC-9BE079E6D7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FC99FAC5-6FC4-CB2C-031D-C46B5B733A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C9C22EAB-5EAC-96EA-EA2D-30F5C95E05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AF0A4E80-4AD6-2A77-B744-EF051E99A2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48811FF9-AD5C-D5A2-0E8C-CE777B0521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50C1F358-5640-79A2-5647-98AFCA1616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7EEB0C5E-B2EA-C568-B97C-DBE27117D8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4088FD4D-0E11-9DC3-F9A5-DE9D2E005A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D98D1D2A-A35A-6280-63E1-F0F0F84C9B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69920175-D184-33F4-C8DD-16A04E6CB4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C7EBF5D-81FF-3262-8840-E9DCCB16A1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35C2AA8C-746C-AE96-113A-213C47899A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9E9A618D-220B-DDB7-7519-0F52B5A658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D20D31A-41DF-30C9-3B71-B8750F4463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74063B06-3E41-6434-39AC-593915990D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426811D-3FD2-91D0-F512-0FB147A649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77850B4F-F790-2F8D-921E-D4516B94E8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FDBDD7F0-BECA-8565-BD5F-50A97DDC66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F151ED33-CBA0-1497-BB4B-F87D1C85A9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91278564-62B0-CC6C-D193-445741E85A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BD36061E-4B13-C467-64CA-EC813D3679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8F666224-A5CB-9782-88D8-154D8BBEE3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69FD00FD-8E49-CC1F-EB26-C87D7CE807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1A908941-A154-03B7-DBC5-02C703CA56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1766C8D1-4D1E-207A-A916-4F473F1D3B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556ADDC9-7A92-15E5-120B-F14E02DD96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D7DE8777-F24E-69E2-3D29-D87D9FF89F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ED4834AE-09DB-81D3-0975-AD382543BC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CF4030EE-DBD7-9117-0D68-57F447B605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791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603F58-3A9F-AB36-2AA1-3F51ECFFF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96112"/>
            <a:ext cx="9770165" cy="502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914400"/>
            <a:ext cx="3916018" cy="4992624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5865" y="914400"/>
            <a:ext cx="4784298" cy="4992624"/>
          </a:xfrm>
        </p:spPr>
        <p:txBody>
          <a:bodyPr anchor="ctr"/>
          <a:lstStyle>
            <a:lvl1pPr>
              <a:defRPr/>
            </a:lvl1pPr>
            <a:lvl2pPr marL="514350" indent="-285750">
              <a:buFont typeface="Arial" panose="020B0604020202020204" pitchFamily="34" charset="0"/>
              <a:buChar char="•"/>
              <a:defRPr/>
            </a:lvl2pPr>
            <a:lvl3pPr marL="822960">
              <a:defRPr/>
            </a:lvl3pPr>
            <a:lvl4pPr marL="1097280" indent="-285750">
              <a:buFont typeface="Arial" panose="020B0604020202020204" pitchFamily="34" charset="0"/>
              <a:buChar char="•"/>
              <a:defRPr/>
            </a:lvl4pPr>
            <a:lvl5pPr marL="1371600"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524BA3-05A5-6B79-0847-47B9200CA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A96F87-C96C-5C77-5F19-7E7718B182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72435CD-AEF9-2E9D-2CB8-C32EF59C92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EE245742-CACD-E9FD-847C-368F946EFB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32BB9EC6-01D5-DED4-4BCB-E6E51D3B98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E36C030-58F1-1888-1D47-945FCC9584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466FDC08-12F1-2CB3-55E5-4223F1217D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E48192E-A210-10FC-64F0-87C12AD695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D29756-7DDD-363E-DDBA-29F3244937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977AA206-7B0D-630E-2C5B-9550571F99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578E452-C96A-4AD6-03EF-7436CFB85B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C438EC8D-F884-2CCB-C0B8-F1DFF29334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BA1C17DB-42EF-C725-6164-123558E5FD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06750BBF-690D-5F90-5163-18063ADC25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89906FC3-98D6-7517-878A-5C26150B3F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75F49575-E7DD-AE0C-5DF7-E0C7318676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709045A5-2F7F-92CC-97B8-410B6D7E4D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703C71CC-B46F-7BBE-90EA-2001D8AD54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4C944EE-3B01-2182-831C-BAFA820EA3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727646B3-834E-594A-5B4B-B217CB5CC9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4098E858-E702-BCEE-34E1-4FB7FCC038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1D73C9C0-AEBB-4212-2317-04A443DE6C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7A9ADFE8-600D-EC70-1526-70D43721D4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47093F4D-746D-B229-71F1-BBBD2A412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79385DE-E8DC-D3BD-8F48-2B0EC4A7A4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ADB21756-515B-FDA0-F289-99C5BA0AC2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CA68471-EC31-03E2-FABA-89DF61C954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4C6DCACC-784C-B8E8-8898-8A3054F7BB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5142D3E8-23FC-2DE1-4133-445F85F858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34331B7-F09D-F2F0-D7E6-0EB8C688F7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05070D6-F045-EA4D-B977-990FA5AD80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A4AB825-6845-E0D4-F157-1B948E1937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1DC24A75-0693-795A-17CD-2BC189B01B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7623FAB8-FD45-2810-775A-D5F12B0C59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AFB53E66-FB09-7C3D-5E42-BA4B99CBF4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C0748BCE-826C-3D38-4EA4-53C9E7ECCA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3088280-5A11-FEE1-C425-5F9B913856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7C801BDC-004A-68E7-856A-D681506B77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0BDA8CC8-E51E-5BF7-CBC2-B60291A802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3B0B61F7-5A35-A15E-6E4B-6D6A298FFA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81D6A465-F994-20E5-49E8-175597AD68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D75A0419-EF75-A155-9681-652E6B346E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45DD044E-FBD8-59A7-C0A4-1B4C0C425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ED7D8618-6C65-EAFD-D6C9-9BDCFD912A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80EC0767-4417-DE89-BD3D-00D457589F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9ECD19A6-4F3F-15B6-5735-411CA65BA3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812AA157-A92D-EA70-8BFE-88D61D0C1E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6B31E4CC-E710-8892-2E71-34DC876F65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85E5200A-6950-CF88-4242-8FD3D625D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CA54D161-9EF8-78DF-1B0A-4766817848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64272B3-20CB-3F91-8A8F-595CFB252B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E27BC89-3702-B5D8-FF7A-2A9DC0C0EC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83653270-5B66-5986-EFCD-119B007A9B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F3BF5718-BDC9-840C-4E9A-1D89A5934A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C228B2C6-09B9-0197-99EA-39EC047DF7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57C6648C-C0B4-BD17-D230-91DE452DA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9AC9B6FA-998F-B567-2F39-781F57ACA7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2B138FE-612F-3B50-AB2F-C13E6E2A8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60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0D72EC-5163-8F82-E354-EE7F89F462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5221962 h 6858000"/>
              <a:gd name="connsiteX1" fmla="*/ 12188952 w 12188952"/>
              <a:gd name="connsiteY1" fmla="*/ 5221962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1633936 h 6858000"/>
              <a:gd name="connsiteX7" fmla="*/ 0 w 12188952"/>
              <a:gd name="connsiteY7" fmla="*/ 16339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5221962"/>
                </a:moveTo>
                <a:lnTo>
                  <a:pt x="12188952" y="5221962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1633936"/>
                </a:lnTo>
                <a:lnTo>
                  <a:pt x="0" y="16339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957" y="1718642"/>
            <a:ext cx="10350086" cy="1581149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53A642-F7CA-8E2B-4DE7-8BCF931CACC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0957" y="3558211"/>
            <a:ext cx="10350086" cy="166307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228600" indent="0" algn="ctr">
              <a:buFont typeface="Arial" panose="020B0604020202020204" pitchFamily="34" charset="0"/>
              <a:buNone/>
              <a:defRPr sz="2000"/>
            </a:lvl2pPr>
            <a:lvl3pPr marL="262890" indent="0" algn="ctr">
              <a:buNone/>
              <a:defRPr sz="1800"/>
            </a:lvl3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42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453497"/>
            <a:ext cx="7323472" cy="144738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9847" y="1970360"/>
            <a:ext cx="7323473" cy="3936663"/>
          </a:xfrm>
        </p:spPr>
        <p:txBody>
          <a:bodyPr anchor="t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/>
            </a:lvl1pPr>
            <a:lvl2pPr marL="514350" indent="-2857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2pPr>
            <a:lvl3pPr marL="822960" indent="-2857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1097280" indent="-1714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4pPr>
            <a:lvl5pPr marL="1371600" indent="-1714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5E76BAB-D3E2-7A86-4382-6897A8FD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54871" y="2093199"/>
            <a:ext cx="4157472" cy="4160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5C76E7-AB26-88E2-D65E-2E3C77D66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7F12763-35ED-ABA1-B1B9-ECA0300EC7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28C6819-E6F6-EC0A-3915-2210ED5FD5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D35D55BE-4E02-8709-08CD-DCDF028896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B00E110-F53B-CB17-400D-884883FAD2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AFD5A261-446E-BFC4-FC12-80FDF4169D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B6FED30E-9001-44A0-E5C7-E032D0F3DC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26FDAFD-9C45-1171-4C16-15BF244630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FE69A4E5-9E23-CC9D-7DFE-C1AF1DE799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43086FAB-AC19-CDF5-6420-B753EA91CC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1CE06729-10BE-4FF7-7378-D0839A5B29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C0E85AE-019E-239F-3641-132EE08697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27436FA2-8F0F-0124-E6EA-C19287C4FC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257506A8-2AF8-FD30-07C5-A8B673B4FB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C15BD99-2D70-3136-347B-31CD7D03DC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B67F2992-4C5D-965F-7EA2-7A62C5AB60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68E6C9D5-7A68-0715-7E5B-B00F232220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A5762283-7319-03B2-6625-12FB72339F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71B8ED3D-B51C-BE7D-804A-BEA721B80F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900799BD-6359-DC82-2EE9-5C17C30156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1C980C29-373A-1E8A-06EA-4EC3DEB1CE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7551F4D8-61F0-8E45-0F0A-5353AD1992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95280895-3875-4458-0CFD-6E7F91E4B1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C447D48F-E082-2C64-AACC-5F1576670B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5386F34-1F3F-7822-9E58-F69B57DAD5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714F5E2C-ADCA-B188-9558-A8C41DACCA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7904DF4A-7F05-9B74-762F-750A11C260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22FA525D-7C59-B943-0521-9341A78CD4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AD48A9A0-6DB2-78B2-B64A-ACF109E50C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41CCA94-4C69-C42C-63CF-26A8A45BE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2C65A2DC-4AC0-1BAA-B531-78961040F6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6F81422-C9FD-27B8-4FD6-B1F44C74BE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6BD26277-6152-C324-088E-7147EFBC3C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4133AE4-D5B2-6E80-0D7F-5E4A58260B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119C911C-0392-118F-BC19-A1D54BDD35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3C640776-EA30-99EB-34B0-58B773C472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BB4FF007-C784-E1F8-AB7E-408FB7A394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2B235A3-3685-6CD1-96A0-C8512B09C6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74119689-F1DD-1031-494F-BCD12EBFB6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DC996F45-62C2-BF42-C97C-66EDDDE35A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101F6153-4534-B78A-D1DF-449F4099EC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54F228F9-4FB8-EB4C-943C-EF2F72FD86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7709A6A7-E82C-3874-6F67-4271840CC8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19F404EE-0BE6-27BC-AF9D-66B038678D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FC6D8B1A-C7A0-8524-DBD7-1E660072B2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4BEBEA83-1067-1C49-2A3B-E81B2F0C01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9397A70A-C9D2-C401-46FC-9BA1C496F3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F8CC25E1-6B15-151C-DDD2-8BD3BB16FD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B5B94F62-E440-38E1-2CEB-8A1FD1E7D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A9D624A1-73EF-8770-3F92-424BA9102B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55546E28-143B-34C1-D433-58DCFC45F2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934F6794-119F-9752-BB33-B4F1A8E8C8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0B857804-1586-3CCB-DAF2-3D8D354DFF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9BD61CB3-B187-0EC3-F40B-8AB7EAA944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FD9AB2F0-7CDD-02F1-691B-A543428F71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DA7792B-F38C-0154-799B-77FA3D92A3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5DA82296-4D29-F99E-333B-17CEEFB8D4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55822684-7F5E-BD3C-0320-626C1FBC82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3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0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6585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8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9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51032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97889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1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2" r:id="rId18"/>
    <p:sldLayoutId id="2147483803" r:id="rId19"/>
    <p:sldLayoutId id="2147483804" r:id="rId20"/>
    <p:sldLayoutId id="2147483733" r:id="rId21"/>
    <p:sldLayoutId id="2147483688" r:id="rId2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5935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</a:rPr>
              <a:t>5785 Sivan 11</a:t>
            </a:r>
            <a:br>
              <a:rPr lang="en-US" sz="3600" b="1" dirty="0">
                <a:solidFill>
                  <a:schemeClr val="accent3"/>
                </a:solidFill>
              </a:rPr>
            </a:br>
            <a:endParaRPr lang="en-US" sz="3600" b="1" dirty="0">
              <a:solidFill>
                <a:schemeClr val="accent3"/>
              </a:solidFill>
            </a:endParaRPr>
          </a:p>
        </p:txBody>
      </p:sp>
      <p:pic>
        <p:nvPicPr>
          <p:cNvPr id="14" name="Picture Placeholder 13" descr="A poster with a ship and text&#10;&#10;AI-generated content may be incorrect.">
            <a:extLst>
              <a:ext uri="{FF2B5EF4-FFF2-40B4-BE49-F238E27FC236}">
                <a16:creationId xmlns:a16="http://schemas.microsoft.com/office/drawing/2014/main" id="{85FB5F65-8C28-CEF7-F1B2-4ED7AFE9B9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88"/>
          <a:stretch>
            <a:fillRect/>
          </a:stretch>
        </p:blipFill>
        <p:spPr>
          <a:xfrm>
            <a:off x="-1555" y="1731"/>
            <a:ext cx="5330300" cy="68580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250CBF1-D6EA-3ED2-0047-135E0F1E5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443013"/>
              </p:ext>
            </p:extLst>
          </p:nvPr>
        </p:nvGraphicFramePr>
        <p:xfrm>
          <a:off x="5843958" y="1905000"/>
          <a:ext cx="5660654" cy="459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100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DA36-83D2-D66D-144E-9C487A7D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24199E-5C9C-C5A4-ED31-8A726E173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18920"/>
              </p:ext>
            </p:extLst>
          </p:nvPr>
        </p:nvGraphicFramePr>
        <p:xfrm>
          <a:off x="1370286" y="719666"/>
          <a:ext cx="9886293" cy="51368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63411">
                  <a:extLst>
                    <a:ext uri="{9D8B030D-6E8A-4147-A177-3AD203B41FA5}">
                      <a16:colId xmlns:a16="http://schemas.microsoft.com/office/drawing/2014/main" val="3095932009"/>
                    </a:ext>
                  </a:extLst>
                </a:gridCol>
                <a:gridCol w="5722882">
                  <a:extLst>
                    <a:ext uri="{9D8B030D-6E8A-4147-A177-3AD203B41FA5}">
                      <a16:colId xmlns:a16="http://schemas.microsoft.com/office/drawing/2014/main" val="4120131230"/>
                    </a:ext>
                  </a:extLst>
                </a:gridCol>
              </a:tblGrid>
              <a:tr h="588020">
                <a:tc>
                  <a:txBody>
                    <a:bodyPr/>
                    <a:lstStyle/>
                    <a:p>
                      <a:r>
                        <a:rPr lang="en-US" sz="2800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DAVID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735587"/>
                  </a:ext>
                </a:extLst>
              </a:tr>
              <a:tr h="969233">
                <a:tc>
                  <a:txBody>
                    <a:bodyPr/>
                    <a:lstStyle/>
                    <a:p>
                      <a:r>
                        <a:rPr lang="en-US" sz="2800" dirty="0"/>
                        <a:t>SCRIPTURE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Exodus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154181"/>
                  </a:ext>
                </a:extLst>
              </a:tr>
              <a:tr h="671233">
                <a:tc>
                  <a:txBody>
                    <a:bodyPr/>
                    <a:lstStyle/>
                    <a:p>
                      <a:r>
                        <a:rPr lang="en-US" sz="2800" dirty="0"/>
                        <a:t>GIFT/PROMISE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695363"/>
                  </a:ext>
                </a:extLst>
              </a:tr>
              <a:tr h="1087820">
                <a:tc>
                  <a:txBody>
                    <a:bodyPr/>
                    <a:lstStyle/>
                    <a:p>
                      <a:r>
                        <a:rPr lang="en-US" sz="2800" dirty="0"/>
                        <a:t>CONDITIONAL  OR     UN-CONDITIONAL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534069"/>
                  </a:ext>
                </a:extLst>
              </a:tr>
              <a:tr h="851338">
                <a:tc>
                  <a:txBody>
                    <a:bodyPr/>
                    <a:lstStyle/>
                    <a:p>
                      <a:r>
                        <a:rPr lang="en-US" sz="28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005701"/>
                  </a:ext>
                </a:extLst>
              </a:tr>
              <a:tr h="969233">
                <a:tc>
                  <a:txBody>
                    <a:bodyPr/>
                    <a:lstStyle/>
                    <a:p>
                      <a:r>
                        <a:rPr lang="en-US" sz="2800" dirty="0"/>
                        <a:t>TEMP/PERM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777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98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B4FAF2-3404-EB2E-A9CB-6013AEF7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9" y="1200588"/>
            <a:ext cx="4454332" cy="3306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Connecting the Dots…..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D233D79-39E8-B787-0E24-854537459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790180"/>
              </p:ext>
            </p:extLst>
          </p:nvPr>
        </p:nvGraphicFramePr>
        <p:xfrm>
          <a:off x="4986337" y="357167"/>
          <a:ext cx="6521558" cy="614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8EAA5-0938-DDD1-0EAA-DD600FFB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0066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2507F48C-66CC-4AFA-B9A7-360743221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0782607-67EF-47AC-96DF-A7DE2A282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5351FED-1024-4E4A-BE3B-371ABFCDF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50" y="1608083"/>
            <a:ext cx="4091832" cy="33025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dirty="0">
                <a:solidFill>
                  <a:srgbClr val="FEFFFF"/>
                </a:solidFill>
              </a:rPr>
            </a:br>
            <a:r>
              <a:rPr lang="en-US" sz="4800" dirty="0">
                <a:solidFill>
                  <a:srgbClr val="FEFFFF"/>
                </a:solidFill>
              </a:rPr>
              <a:t>The Power</a:t>
            </a:r>
            <a:br>
              <a:rPr lang="en-US" sz="4800" dirty="0">
                <a:solidFill>
                  <a:srgbClr val="FEFFFF"/>
                </a:solidFill>
              </a:rPr>
            </a:br>
            <a:r>
              <a:rPr lang="en-US" sz="4800" dirty="0">
                <a:solidFill>
                  <a:srgbClr val="FEFFFF"/>
                </a:solidFill>
              </a:rPr>
              <a:t> of </a:t>
            </a:r>
            <a:br>
              <a:rPr lang="en-US" sz="4800" dirty="0">
                <a:solidFill>
                  <a:srgbClr val="FEFFFF"/>
                </a:solidFill>
              </a:rPr>
            </a:br>
            <a:r>
              <a:rPr lang="en-US" sz="4800" dirty="0">
                <a:solidFill>
                  <a:srgbClr val="FEFFFF"/>
                </a:solidFill>
              </a:rPr>
              <a:t>Yah’s Word</a:t>
            </a:r>
            <a:br>
              <a:rPr lang="en-US" sz="4800" dirty="0">
                <a:solidFill>
                  <a:srgbClr val="FEFFFF"/>
                </a:solidFill>
              </a:rPr>
            </a:br>
            <a:endParaRPr lang="en-US" sz="4800" dirty="0">
              <a:solidFill>
                <a:srgbClr val="FEFFFF"/>
              </a:solidFill>
            </a:endParaRPr>
          </a:p>
        </p:txBody>
      </p:sp>
      <p:pic>
        <p:nvPicPr>
          <p:cNvPr id="6" name="Picture Placeholder 5" descr="A gold chest with lightning coming out of it&#10;&#10;AI-generated content may be incorrect.">
            <a:extLst>
              <a:ext uri="{FF2B5EF4-FFF2-40B4-BE49-F238E27FC236}">
                <a16:creationId xmlns:a16="http://schemas.microsoft.com/office/drawing/2014/main" id="{E9738BD6-DD8A-86D0-1435-0BC0AB1713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876" r="19455"/>
          <a:stretch>
            <a:fillRect/>
          </a:stretch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47" name="Freeform 5">
            <a:extLst>
              <a:ext uri="{FF2B5EF4-FFF2-40B4-BE49-F238E27FC236}">
                <a16:creationId xmlns:a16="http://schemas.microsoft.com/office/drawing/2014/main" id="{6692CD4C-1BDD-4687-BFFE-33F1462F8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FB9C7-4F4E-2018-4990-883919E5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>
                <a:solidFill>
                  <a:srgbClr val="FEFFFF"/>
                </a:solidFill>
              </a:rPr>
              <a:t>20XX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4E1DA-F0DA-24BE-C034-347F4FC9978B}"/>
              </a:ext>
            </a:extLst>
          </p:cNvPr>
          <p:cNvSpPr txBox="1"/>
          <p:nvPr/>
        </p:nvSpPr>
        <p:spPr>
          <a:xfrm>
            <a:off x="517720" y="5097564"/>
            <a:ext cx="3862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EFFFF"/>
                </a:solidFill>
              </a:rPr>
              <a:t>“Covenant”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5808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713407-B759-5441-0296-2FE33367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2" y="598512"/>
            <a:ext cx="4746461" cy="694837"/>
          </a:xfrm>
        </p:spPr>
        <p:txBody>
          <a:bodyPr>
            <a:noAutofit/>
          </a:bodyPr>
          <a:lstStyle/>
          <a:p>
            <a:r>
              <a:rPr lang="en-US" sz="3600" b="1" dirty="0"/>
              <a:t>Renewed Covenant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D994EF-0A52-0227-BFB7-902DA9725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2772" y="1598613"/>
            <a:ext cx="4801639" cy="4262436"/>
          </a:xfrm>
        </p:spPr>
        <p:txBody>
          <a:bodyPr>
            <a:norm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The strength of a covenant is dependent on the faithfulness of the mediator.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/>
              <a:t>Combine the covenant with the servant’s character (personal integrity) would be effective in sealing the covenant.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B5F14B12-C393-E4C2-4CC1-988EDE3F5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9496" y="598512"/>
            <a:ext cx="5181600" cy="5833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783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26682AC-4265-B82A-D365-D04AD54C2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No one truly kept the covenant – Mercy</a:t>
            </a:r>
            <a:br>
              <a:rPr lang="en-US" sz="4000" dirty="0">
                <a:solidFill>
                  <a:srgbClr val="FEFFFF"/>
                </a:solidFill>
              </a:rPr>
            </a:br>
            <a:br>
              <a:rPr lang="en-US" sz="4000" dirty="0">
                <a:solidFill>
                  <a:srgbClr val="FEFFFF"/>
                </a:solidFill>
              </a:rPr>
            </a:br>
            <a:r>
              <a:rPr lang="en-US" sz="4000" dirty="0">
                <a:solidFill>
                  <a:srgbClr val="FEFFFF"/>
                </a:solidFill>
              </a:rPr>
              <a:t> “But YHVH”</a:t>
            </a:r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C1E61-02F4-D25F-F9DA-5A2B7F09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/>
              <a:t>20XX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F101A3-62A2-7932-33C5-85A4B9BC9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68666"/>
              </p:ext>
            </p:extLst>
          </p:nvPr>
        </p:nvGraphicFramePr>
        <p:xfrm>
          <a:off x="5404022" y="794306"/>
          <a:ext cx="6012653" cy="409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064">
                  <a:extLst>
                    <a:ext uri="{9D8B030D-6E8A-4147-A177-3AD203B41FA5}">
                      <a16:colId xmlns:a16="http://schemas.microsoft.com/office/drawing/2014/main" val="3894458093"/>
                    </a:ext>
                  </a:extLst>
                </a:gridCol>
                <a:gridCol w="4373589">
                  <a:extLst>
                    <a:ext uri="{9D8B030D-6E8A-4147-A177-3AD203B41FA5}">
                      <a16:colId xmlns:a16="http://schemas.microsoft.com/office/drawing/2014/main" val="760664012"/>
                    </a:ext>
                  </a:extLst>
                </a:gridCol>
              </a:tblGrid>
              <a:tr h="6155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335" marR="89335" marT="44667" marB="4466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Grafted into Israel</a:t>
                      </a:r>
                    </a:p>
                  </a:txBody>
                  <a:tcPr marL="89335" marR="89335" marT="44667" marB="44667"/>
                </a:tc>
                <a:extLst>
                  <a:ext uri="{0D108BD9-81ED-4DB2-BD59-A6C34878D82A}">
                    <a16:rowId xmlns:a16="http://schemas.microsoft.com/office/drawing/2014/main" val="2009290102"/>
                  </a:ext>
                </a:extLst>
              </a:tr>
              <a:tr h="839748">
                <a:tc>
                  <a:txBody>
                    <a:bodyPr/>
                    <a:lstStyle/>
                    <a:p>
                      <a:r>
                        <a:rPr lang="en-US" sz="2400"/>
                        <a:t>Adam</a:t>
                      </a:r>
                    </a:p>
                  </a:txBody>
                  <a:tcPr marL="89335" marR="89335" marT="44667" marB="4466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Sinned &amp; brought disobedience 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[Ro 5.16-19]</a:t>
                      </a:r>
                    </a:p>
                  </a:txBody>
                  <a:tcPr marL="89335" marR="89335" marT="44667" marB="44667"/>
                </a:tc>
                <a:extLst>
                  <a:ext uri="{0D108BD9-81ED-4DB2-BD59-A6C34878D82A}">
                    <a16:rowId xmlns:a16="http://schemas.microsoft.com/office/drawing/2014/main" val="662553901"/>
                  </a:ext>
                </a:extLst>
              </a:tr>
              <a:tr h="482408">
                <a:tc>
                  <a:txBody>
                    <a:bodyPr/>
                    <a:lstStyle/>
                    <a:p>
                      <a:r>
                        <a:rPr lang="en-US" sz="2400"/>
                        <a:t>Noah </a:t>
                      </a:r>
                    </a:p>
                  </a:txBody>
                  <a:tcPr marL="89335" marR="89335" marT="44667" marB="44667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Effective in saving humanity </a:t>
                      </a:r>
                    </a:p>
                  </a:txBody>
                  <a:tcPr marL="89335" marR="89335" marT="44667" marB="44667"/>
                </a:tc>
                <a:extLst>
                  <a:ext uri="{0D108BD9-81ED-4DB2-BD59-A6C34878D82A}">
                    <a16:rowId xmlns:a16="http://schemas.microsoft.com/office/drawing/2014/main" val="4274757400"/>
                  </a:ext>
                </a:extLst>
              </a:tr>
              <a:tr h="839748">
                <a:tc>
                  <a:txBody>
                    <a:bodyPr/>
                    <a:lstStyle/>
                    <a:p>
                      <a:r>
                        <a:rPr lang="en-US" sz="2400"/>
                        <a:t>Abraham</a:t>
                      </a:r>
                    </a:p>
                  </a:txBody>
                  <a:tcPr marL="89335" marR="89335" marT="44667" marB="4466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Blessed &amp; obedient on Mt. Moriah 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[Gal 3.19-20]</a:t>
                      </a:r>
                    </a:p>
                  </a:txBody>
                  <a:tcPr marL="89335" marR="89335" marT="44667" marB="44667"/>
                </a:tc>
                <a:extLst>
                  <a:ext uri="{0D108BD9-81ED-4DB2-BD59-A6C34878D82A}">
                    <a16:rowId xmlns:a16="http://schemas.microsoft.com/office/drawing/2014/main" val="3814471282"/>
                  </a:ext>
                </a:extLst>
              </a:tr>
              <a:tr h="839748">
                <a:tc>
                  <a:txBody>
                    <a:bodyPr/>
                    <a:lstStyle/>
                    <a:p>
                      <a:r>
                        <a:rPr lang="en-US" sz="2400"/>
                        <a:t>Moses </a:t>
                      </a:r>
                    </a:p>
                  </a:txBody>
                  <a:tcPr marL="89335" marR="89335" marT="44667" marB="4466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Faithful – unable to enter promise land</a:t>
                      </a:r>
                    </a:p>
                  </a:txBody>
                  <a:tcPr marL="89335" marR="89335" marT="44667" marB="44667"/>
                </a:tc>
                <a:extLst>
                  <a:ext uri="{0D108BD9-81ED-4DB2-BD59-A6C34878D82A}">
                    <a16:rowId xmlns:a16="http://schemas.microsoft.com/office/drawing/2014/main" val="1726656193"/>
                  </a:ext>
                </a:extLst>
              </a:tr>
              <a:tr h="482408">
                <a:tc>
                  <a:txBody>
                    <a:bodyPr/>
                    <a:lstStyle/>
                    <a:p>
                      <a:r>
                        <a:rPr lang="en-US" sz="2400"/>
                        <a:t>David</a:t>
                      </a:r>
                    </a:p>
                  </a:txBody>
                  <a:tcPr marL="89335" marR="89335" marT="44667" marB="4466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Loved by YHVH</a:t>
                      </a:r>
                    </a:p>
                  </a:txBody>
                  <a:tcPr marL="89335" marR="89335" marT="44667" marB="44667"/>
                </a:tc>
                <a:extLst>
                  <a:ext uri="{0D108BD9-81ED-4DB2-BD59-A6C34878D82A}">
                    <a16:rowId xmlns:a16="http://schemas.microsoft.com/office/drawing/2014/main" val="2871713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77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017828-B91F-56E2-9E4B-A4717702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087" y="502812"/>
            <a:ext cx="8911687" cy="747490"/>
          </a:xfrm>
        </p:spPr>
        <p:txBody>
          <a:bodyPr/>
          <a:lstStyle/>
          <a:p>
            <a:r>
              <a:rPr lang="en-US" dirty="0"/>
              <a:t>Renewed Covenant in Messiah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5FF186-0841-FF98-AAB7-D8A7991A0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1559" y="1735494"/>
            <a:ext cx="4831680" cy="4168350"/>
          </a:xfrm>
        </p:spPr>
        <p:txBody>
          <a:bodyPr>
            <a:normAutofit/>
          </a:bodyPr>
          <a:lstStyle/>
          <a:p>
            <a:r>
              <a:rPr lang="en-US" sz="2400" dirty="0"/>
              <a:t>We no longer must depend on fallible men. Our dependence is in Messiah “Seed”.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[Isaiah 52.13-53-12] </a:t>
            </a:r>
            <a:r>
              <a:rPr lang="en-US" sz="2400" dirty="0">
                <a:solidFill>
                  <a:schemeClr val="tx1"/>
                </a:solidFill>
              </a:rPr>
              <a:t>Who perfectly obeys His Father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[Isaiah 50.4-9]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Rev 21.6; 22.17 </a:t>
            </a:r>
            <a:r>
              <a:rPr lang="en-US" sz="2400" i="1" dirty="0"/>
              <a:t>(water is metaphor for Torah)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Isaiah 55.1-6 </a:t>
            </a:r>
            <a:r>
              <a:rPr lang="en-US" sz="2400" dirty="0"/>
              <a:t>Universal call [Isaiah 56.6-8]</a:t>
            </a:r>
          </a:p>
          <a:p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BBF7E-2A18-792F-282E-77AAEF682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3239" y="1511559"/>
            <a:ext cx="5161372" cy="4722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Ezek. 34.23-31 </a:t>
            </a:r>
            <a:r>
              <a:rPr lang="en-US" sz="2400" dirty="0"/>
              <a:t>Flock of Messiah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[Jn 10.16, Rev 7.17]</a:t>
            </a:r>
          </a:p>
          <a:p>
            <a:r>
              <a:rPr lang="en-US" sz="2400" dirty="0"/>
              <a:t>Messiah, peace, blessing, deliverance &amp; prosperity</a:t>
            </a:r>
          </a:p>
          <a:p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Hosea 2.20-22: </a:t>
            </a:r>
            <a:r>
              <a:rPr lang="en-US" sz="2400" dirty="0"/>
              <a:t>To the Bride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Eternal Life [John 17.3]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Isaiah 2.2-4; 42.1-4 </a:t>
            </a:r>
            <a:r>
              <a:rPr lang="en-US" sz="2400" dirty="0"/>
              <a:t>The 1000-year reign of Messiah fulfills prophecy of all covenants &amp; promises.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[Rev 20.4-6]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56A8B-5244-AA95-5868-41F8A44B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8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525F-DFBD-609C-9E26-12AE91D2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27576"/>
            <a:ext cx="9905999" cy="4496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Faithfulness of YHVH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BC4E77-EB4B-E596-CF8A-8889AE7B3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144743"/>
              </p:ext>
            </p:extLst>
          </p:nvPr>
        </p:nvGraphicFramePr>
        <p:xfrm>
          <a:off x="1143000" y="651330"/>
          <a:ext cx="10281505" cy="509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367">
                  <a:extLst>
                    <a:ext uri="{9D8B030D-6E8A-4147-A177-3AD203B41FA5}">
                      <a16:colId xmlns:a16="http://schemas.microsoft.com/office/drawing/2014/main" val="2392091215"/>
                    </a:ext>
                  </a:extLst>
                </a:gridCol>
                <a:gridCol w="5607698">
                  <a:extLst>
                    <a:ext uri="{9D8B030D-6E8A-4147-A177-3AD203B41FA5}">
                      <a16:colId xmlns:a16="http://schemas.microsoft.com/office/drawing/2014/main" val="2268236853"/>
                    </a:ext>
                  </a:extLst>
                </a:gridCol>
                <a:gridCol w="2504440">
                  <a:extLst>
                    <a:ext uri="{9D8B030D-6E8A-4147-A177-3AD203B41FA5}">
                      <a16:colId xmlns:a16="http://schemas.microsoft.com/office/drawing/2014/main" val="4242740717"/>
                    </a:ext>
                  </a:extLst>
                </a:gridCol>
              </a:tblGrid>
              <a:tr h="593005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COVENANT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SCRIPTURE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PURPOSE</a:t>
                      </a:r>
                    </a:p>
                  </a:txBody>
                  <a:tcPr marL="79543" marR="79543" marT="39771" marB="39771"/>
                </a:tc>
                <a:extLst>
                  <a:ext uri="{0D108BD9-81ED-4DB2-BD59-A6C34878D82A}">
                    <a16:rowId xmlns:a16="http://schemas.microsoft.com/office/drawing/2014/main" val="1690670787"/>
                  </a:ext>
                </a:extLst>
              </a:tr>
              <a:tr h="558273">
                <a:tc>
                  <a:txBody>
                    <a:bodyPr/>
                    <a:lstStyle/>
                    <a:p>
                      <a:r>
                        <a:rPr lang="en-US" sz="2500"/>
                        <a:t>EDENIC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Gen 1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500" b="1" dirty="0"/>
                        <a:t>RULE</a:t>
                      </a:r>
                    </a:p>
                  </a:txBody>
                  <a:tcPr marL="79543" marR="79543" marT="39771" marB="39771"/>
                </a:tc>
                <a:extLst>
                  <a:ext uri="{0D108BD9-81ED-4DB2-BD59-A6C34878D82A}">
                    <a16:rowId xmlns:a16="http://schemas.microsoft.com/office/drawing/2014/main" val="1662217300"/>
                  </a:ext>
                </a:extLst>
              </a:tr>
              <a:tr h="558273">
                <a:tc>
                  <a:txBody>
                    <a:bodyPr/>
                    <a:lstStyle/>
                    <a:p>
                      <a:r>
                        <a:rPr lang="en-US" sz="2500" dirty="0"/>
                        <a:t>ADAMIC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Gen 3.15-21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/>
                        <a:t>REDEMPTION</a:t>
                      </a:r>
                    </a:p>
                  </a:txBody>
                  <a:tcPr marL="79543" marR="79543" marT="39771" marB="39771"/>
                </a:tc>
                <a:extLst>
                  <a:ext uri="{0D108BD9-81ED-4DB2-BD59-A6C34878D82A}">
                    <a16:rowId xmlns:a16="http://schemas.microsoft.com/office/drawing/2014/main" val="3981049520"/>
                  </a:ext>
                </a:extLst>
              </a:tr>
              <a:tr h="575021">
                <a:tc>
                  <a:txBody>
                    <a:bodyPr/>
                    <a:lstStyle/>
                    <a:p>
                      <a:r>
                        <a:rPr lang="en-US" sz="2500" dirty="0"/>
                        <a:t>NOAHIC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Gen 6-10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500" b="1" dirty="0"/>
                        <a:t>RESTRAINT</a:t>
                      </a:r>
                    </a:p>
                  </a:txBody>
                  <a:tcPr marL="79543" marR="79543" marT="39771" marB="39771"/>
                </a:tc>
                <a:extLst>
                  <a:ext uri="{0D108BD9-81ED-4DB2-BD59-A6C34878D82A}">
                    <a16:rowId xmlns:a16="http://schemas.microsoft.com/office/drawing/2014/main" val="3675914257"/>
                  </a:ext>
                </a:extLst>
              </a:tr>
              <a:tr h="575021">
                <a:tc>
                  <a:txBody>
                    <a:bodyPr/>
                    <a:lstStyle/>
                    <a:p>
                      <a:r>
                        <a:rPr lang="en-US" sz="2500" dirty="0"/>
                        <a:t>ABRAHAMIC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Gen 15 &amp; 17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500" b="1" dirty="0"/>
                        <a:t>RESTORE</a:t>
                      </a:r>
                    </a:p>
                  </a:txBody>
                  <a:tcPr marL="79543" marR="79543" marT="39771" marB="39771"/>
                </a:tc>
                <a:extLst>
                  <a:ext uri="{0D108BD9-81ED-4DB2-BD59-A6C34878D82A}">
                    <a16:rowId xmlns:a16="http://schemas.microsoft.com/office/drawing/2014/main" val="1881092201"/>
                  </a:ext>
                </a:extLst>
              </a:tr>
              <a:tr h="575021">
                <a:tc>
                  <a:txBody>
                    <a:bodyPr/>
                    <a:lstStyle/>
                    <a:p>
                      <a:r>
                        <a:rPr lang="en-US" sz="2500" dirty="0"/>
                        <a:t>MOSAIC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Ex 19-24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500" b="1" dirty="0"/>
                        <a:t>REVEAL</a:t>
                      </a:r>
                    </a:p>
                  </a:txBody>
                  <a:tcPr marL="79543" marR="79543" marT="39771" marB="39771"/>
                </a:tc>
                <a:extLst>
                  <a:ext uri="{0D108BD9-81ED-4DB2-BD59-A6C34878D82A}">
                    <a16:rowId xmlns:a16="http://schemas.microsoft.com/office/drawing/2014/main" val="3789775294"/>
                  </a:ext>
                </a:extLst>
              </a:tr>
              <a:tr h="737983">
                <a:tc>
                  <a:txBody>
                    <a:bodyPr/>
                    <a:lstStyle/>
                    <a:p>
                      <a:r>
                        <a:rPr lang="en-US" sz="2500" dirty="0"/>
                        <a:t>DAVIDIC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2 Sam 7, 1 Ch 17.18 Jer 33.27, Ps 89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500" b="1" dirty="0"/>
                        <a:t>REIGN</a:t>
                      </a:r>
                    </a:p>
                  </a:txBody>
                  <a:tcPr marL="79543" marR="79543" marT="39771" marB="39771"/>
                </a:tc>
                <a:extLst>
                  <a:ext uri="{0D108BD9-81ED-4DB2-BD59-A6C34878D82A}">
                    <a16:rowId xmlns:a16="http://schemas.microsoft.com/office/drawing/2014/main" val="1408073046"/>
                  </a:ext>
                </a:extLst>
              </a:tr>
              <a:tr h="926492">
                <a:tc>
                  <a:txBody>
                    <a:bodyPr/>
                    <a:lstStyle/>
                    <a:p>
                      <a:r>
                        <a:rPr lang="en-US" sz="2500" dirty="0"/>
                        <a:t> </a:t>
                      </a:r>
                      <a:r>
                        <a:rPr lang="en-US" sz="2500" b="1" dirty="0"/>
                        <a:t>Y’SHUA MESSIAH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Jer 31.31-34, Isa 42.6; 49.8-9</a:t>
                      </a:r>
                    </a:p>
                    <a:p>
                      <a:r>
                        <a:rPr lang="en-US" sz="2500" dirty="0"/>
                        <a:t>56.6-8; 55.3-5, Mt 26.26-29</a:t>
                      </a:r>
                    </a:p>
                  </a:txBody>
                  <a:tcPr marL="79543" marR="79543" marT="39771" marB="39771"/>
                </a:tc>
                <a:tc>
                  <a:txBody>
                    <a:bodyPr/>
                    <a:lstStyle/>
                    <a:p>
                      <a:r>
                        <a:rPr lang="en-US" sz="2500" b="1" dirty="0"/>
                        <a:t>RENEWED</a:t>
                      </a:r>
                    </a:p>
                  </a:txBody>
                  <a:tcPr marL="79543" marR="79543" marT="39771" marB="39771"/>
                </a:tc>
                <a:extLst>
                  <a:ext uri="{0D108BD9-81ED-4DB2-BD59-A6C34878D82A}">
                    <a16:rowId xmlns:a16="http://schemas.microsoft.com/office/drawing/2014/main" val="1046917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71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17BE9237-F367-4B09-A610-9AC21A43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FE178-5A12-947B-8A99-36AC8E77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Key in Each Covenant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C5DD6-1E64-B4FD-6275-296BBAC18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792146" cy="41057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Holy Relationship &amp; Royal Priesthood!</a:t>
            </a:r>
          </a:p>
          <a:p>
            <a:pPr marL="0" indent="0"/>
            <a:r>
              <a:rPr lang="en-US" sz="2400" dirty="0"/>
              <a:t>Adam</a:t>
            </a:r>
          </a:p>
          <a:p>
            <a:pPr marL="0" indent="0"/>
            <a:r>
              <a:rPr lang="en-US" sz="2400" dirty="0"/>
              <a:t>Noach</a:t>
            </a:r>
          </a:p>
          <a:p>
            <a:pPr marL="0" indent="0"/>
            <a:r>
              <a:rPr lang="en-US" sz="2400" dirty="0"/>
              <a:t>Abrahamic</a:t>
            </a:r>
          </a:p>
          <a:p>
            <a:pPr marL="0" indent="0"/>
            <a:r>
              <a:rPr lang="en-US" sz="2400" dirty="0"/>
              <a:t>Mosaic [Mi 6.4] King</a:t>
            </a:r>
          </a:p>
          <a:p>
            <a:pPr marL="0" indent="0"/>
            <a:r>
              <a:rPr lang="en-US" sz="2400" dirty="0"/>
              <a:t>David</a:t>
            </a:r>
          </a:p>
          <a:p>
            <a:pPr marL="0" indent="0">
              <a:buNone/>
            </a:pPr>
            <a:r>
              <a:rPr lang="en-US" sz="2400" dirty="0"/>
              <a:t>Working </a:t>
            </a:r>
            <a:r>
              <a:rPr lang="en-US" sz="2400"/>
              <a:t>&amp; Worshipping</a:t>
            </a:r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9A2AFE-07B3-E13D-61DE-46D0CD1316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9543" y="1319465"/>
            <a:ext cx="6953577" cy="3894003"/>
          </a:xfrm>
          <a:prstGeom prst="rect">
            <a:avLst/>
          </a:prstGeom>
        </p:spPr>
      </p:pic>
      <p:sp>
        <p:nvSpPr>
          <p:cNvPr id="49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DDE84-B960-258F-DFFE-B7B5F502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4541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E734EC7-0069-6325-460E-76BA20BFD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013" y="598752"/>
            <a:ext cx="5181600" cy="510963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6138E6-AF76-3A3B-BC06-6232D9A96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9004" y="1091682"/>
            <a:ext cx="4739984" cy="4769367"/>
          </a:xfrm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pPr algn="ctr"/>
            <a:r>
              <a:rPr lang="en-US" sz="2400" b="1" dirty="0"/>
              <a:t>Our Covenant Keeper</a:t>
            </a:r>
          </a:p>
          <a:p>
            <a:r>
              <a:rPr lang="en-US" sz="2400" dirty="0"/>
              <a:t>Calls us to </a:t>
            </a:r>
            <a:r>
              <a:rPr lang="en-US" sz="2400" i="1" dirty="0"/>
              <a:t>“Eat”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Rev 2.7; 22.1-5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22.5</a:t>
            </a:r>
            <a:r>
              <a:rPr lang="en-US" sz="2400" dirty="0"/>
              <a:t> The saints will reign as priests in one kingdom as in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Rev. 1.6</a:t>
            </a:r>
          </a:p>
          <a:p>
            <a:r>
              <a:rPr lang="en-US" sz="2400" dirty="0"/>
              <a:t>Y’shua Messiah has restored all things according to </a:t>
            </a:r>
            <a:r>
              <a:rPr lang="en-US" sz="2400" dirty="0" err="1"/>
              <a:t>HaShem's</a:t>
            </a:r>
            <a:r>
              <a:rPr lang="en-US" sz="2400" dirty="0"/>
              <a:t> will.</a:t>
            </a:r>
          </a:p>
          <a:p>
            <a:r>
              <a:rPr lang="en-US" sz="2400" dirty="0"/>
              <a:t>Say Amen! El Melekh </a:t>
            </a:r>
            <a:r>
              <a:rPr lang="en-US" sz="2400" dirty="0" err="1"/>
              <a:t>Ne’eman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“God is a Faithful King”.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42B7D-98B8-9C2F-0541-17425679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9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C34EF6-D872-E0E7-4833-963CEF35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1"/>
            <a:ext cx="5110909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Homework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6D540-DAC3-0951-4621-D0FEFDB3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48" y="1579126"/>
            <a:ext cx="4539129" cy="469829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500" i="1" dirty="0">
                <a:solidFill>
                  <a:schemeClr val="tx1"/>
                </a:solidFill>
              </a:rPr>
              <a:t>Connecting the Dots!</a:t>
            </a:r>
          </a:p>
          <a:p>
            <a:pPr marL="457200" indent="-457200" algn="ctr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endParaRPr lang="en-US" sz="2500" i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How does the covenant to Yah’s “seed” Messiah   relate to me?</a:t>
            </a:r>
          </a:p>
          <a:p>
            <a:pPr marL="514350" indent="-514350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Do I see my inheritance in Messiah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91D3883-17AF-FF15-B197-7B19E64FC5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563" r="2660" b="-3"/>
          <a:stretch/>
        </p:blipFill>
        <p:spPr>
          <a:xfrm>
            <a:off x="6645834" y="1"/>
            <a:ext cx="5546166" cy="686619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E74A6-77B3-06D3-96C9-6A78FA03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19965246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ED9DC7-5694-42C0-9E34-6DDAF90165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0AD0CF-41C9-4CE6-A693-309F7D7F2239}">
  <ds:schemaRefs>
    <ds:schemaRef ds:uri="http://purl.org/dc/elements/1.1/"/>
    <ds:schemaRef ds:uri="16c05727-aa75-4e4a-9b5f-8a80a1165891"/>
    <ds:schemaRef ds:uri="http://www.w3.org/XML/1998/namespace"/>
    <ds:schemaRef ds:uri="http://purl.org/dc/terms/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230e9df3-be65-4c73-a93b-d1236ebd677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2E9C82-64B6-4F9A-A148-8AB14CA824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7940</TotalTime>
  <Words>420</Words>
  <Application>Microsoft Office PowerPoint</Application>
  <PresentationFormat>Widescreen</PresentationFormat>
  <Paragraphs>107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Wisp</vt:lpstr>
      <vt:lpstr>5785 Sivan 11 </vt:lpstr>
      <vt:lpstr> The Power  of  Yah’s Word </vt:lpstr>
      <vt:lpstr>Renewed Covenant</vt:lpstr>
      <vt:lpstr>No one truly kept the covenant – Mercy   “But YHVH”</vt:lpstr>
      <vt:lpstr>Renewed Covenant in Messiah</vt:lpstr>
      <vt:lpstr>Faithfulness of YHVH</vt:lpstr>
      <vt:lpstr>Key in Each Covenant</vt:lpstr>
      <vt:lpstr>PowerPoint Presentation</vt:lpstr>
      <vt:lpstr>Homework</vt:lpstr>
      <vt:lpstr>PowerPoint Presentation</vt:lpstr>
      <vt:lpstr>Connecting the Dots…..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5785 Iyar 5</dc:title>
  <dc:creator>BMarie Stone</dc:creator>
  <cp:lastModifiedBy>Lonnita Deadwyler</cp:lastModifiedBy>
  <cp:revision>41</cp:revision>
  <cp:lastPrinted>2025-05-05T16:49:48Z</cp:lastPrinted>
  <dcterms:created xsi:type="dcterms:W3CDTF">2025-04-21T22:39:15Z</dcterms:created>
  <dcterms:modified xsi:type="dcterms:W3CDTF">2025-06-14T02:23:58Z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