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5"/>
  </p:notesMasterIdLst>
  <p:handoutMasterIdLst>
    <p:handoutMasterId r:id="rId26"/>
  </p:handoutMasterIdLst>
  <p:sldIdLst>
    <p:sldId id="256" r:id="rId5"/>
    <p:sldId id="324" r:id="rId6"/>
    <p:sldId id="388" r:id="rId7"/>
    <p:sldId id="399" r:id="rId8"/>
    <p:sldId id="400" r:id="rId9"/>
    <p:sldId id="390" r:id="rId10"/>
    <p:sldId id="404" r:id="rId11"/>
    <p:sldId id="403" r:id="rId12"/>
    <p:sldId id="402" r:id="rId13"/>
    <p:sldId id="394" r:id="rId14"/>
    <p:sldId id="362" r:id="rId15"/>
    <p:sldId id="325" r:id="rId16"/>
    <p:sldId id="396" r:id="rId17"/>
    <p:sldId id="397" r:id="rId18"/>
    <p:sldId id="398" r:id="rId19"/>
    <p:sldId id="405" r:id="rId20"/>
    <p:sldId id="406" r:id="rId21"/>
    <p:sldId id="407" r:id="rId22"/>
    <p:sldId id="395" r:id="rId23"/>
    <p:sldId id="3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A06"/>
    <a:srgbClr val="4F2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052" autoAdjust="0"/>
  </p:normalViewPr>
  <p:slideViewPr>
    <p:cSldViewPr snapToGrid="0">
      <p:cViewPr varScale="1">
        <p:scale>
          <a:sx n="111" d="100"/>
          <a:sy n="111" d="100"/>
        </p:scale>
        <p:origin x="594" y="9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397886D3-4BAF-4091-BBEA-DB29B87C0473}"/>
    <pc:docChg chg="custSel delSld modSld">
      <pc:chgData name="Lonnita Deadwyler" userId="57f7c924a8d28b31" providerId="LiveId" clId="{397886D3-4BAF-4091-BBEA-DB29B87C0473}" dt="2025-07-21T23:03:04.548" v="24" actId="20577"/>
      <pc:docMkLst>
        <pc:docMk/>
      </pc:docMkLst>
      <pc:sldChg chg="del">
        <pc:chgData name="Lonnita Deadwyler" userId="57f7c924a8d28b31" providerId="LiveId" clId="{397886D3-4BAF-4091-BBEA-DB29B87C0473}" dt="2025-07-21T13:05:09.259" v="0" actId="47"/>
        <pc:sldMkLst>
          <pc:docMk/>
          <pc:sldMk cId="317370418" sldId="323"/>
        </pc:sldMkLst>
      </pc:sldChg>
      <pc:sldChg chg="del">
        <pc:chgData name="Lonnita Deadwyler" userId="57f7c924a8d28b31" providerId="LiveId" clId="{397886D3-4BAF-4091-BBEA-DB29B87C0473}" dt="2025-07-21T13:05:11.456" v="1" actId="47"/>
        <pc:sldMkLst>
          <pc:docMk/>
          <pc:sldMk cId="101878006" sldId="339"/>
        </pc:sldMkLst>
      </pc:sldChg>
      <pc:sldChg chg="del">
        <pc:chgData name="Lonnita Deadwyler" userId="57f7c924a8d28b31" providerId="LiveId" clId="{397886D3-4BAF-4091-BBEA-DB29B87C0473}" dt="2025-07-21T13:05:12.827" v="2" actId="47"/>
        <pc:sldMkLst>
          <pc:docMk/>
          <pc:sldMk cId="1886904590" sldId="340"/>
        </pc:sldMkLst>
      </pc:sldChg>
      <pc:sldChg chg="del">
        <pc:chgData name="Lonnita Deadwyler" userId="57f7c924a8d28b31" providerId="LiveId" clId="{397886D3-4BAF-4091-BBEA-DB29B87C0473}" dt="2025-07-21T13:23:04.786" v="3" actId="47"/>
        <pc:sldMkLst>
          <pc:docMk/>
          <pc:sldMk cId="2199292811" sldId="341"/>
        </pc:sldMkLst>
      </pc:sldChg>
      <pc:sldChg chg="del">
        <pc:chgData name="Lonnita Deadwyler" userId="57f7c924a8d28b31" providerId="LiveId" clId="{397886D3-4BAF-4091-BBEA-DB29B87C0473}" dt="2025-07-21T13:23:10.953" v="4" actId="47"/>
        <pc:sldMkLst>
          <pc:docMk/>
          <pc:sldMk cId="2921885128" sldId="347"/>
        </pc:sldMkLst>
      </pc:sldChg>
      <pc:sldChg chg="del">
        <pc:chgData name="Lonnita Deadwyler" userId="57f7c924a8d28b31" providerId="LiveId" clId="{397886D3-4BAF-4091-BBEA-DB29B87C0473}" dt="2025-07-21T14:00:57.241" v="6" actId="47"/>
        <pc:sldMkLst>
          <pc:docMk/>
          <pc:sldMk cId="1807656056" sldId="389"/>
        </pc:sldMkLst>
      </pc:sldChg>
      <pc:sldChg chg="del">
        <pc:chgData name="Lonnita Deadwyler" userId="57f7c924a8d28b31" providerId="LiveId" clId="{397886D3-4BAF-4091-BBEA-DB29B87C0473}" dt="2025-07-21T14:02:24.938" v="7" actId="47"/>
        <pc:sldMkLst>
          <pc:docMk/>
          <pc:sldMk cId="569789855" sldId="391"/>
        </pc:sldMkLst>
      </pc:sldChg>
      <pc:sldChg chg="del">
        <pc:chgData name="Lonnita Deadwyler" userId="57f7c924a8d28b31" providerId="LiveId" clId="{397886D3-4BAF-4091-BBEA-DB29B87C0473}" dt="2025-07-21T14:02:37.125" v="8" actId="47"/>
        <pc:sldMkLst>
          <pc:docMk/>
          <pc:sldMk cId="2127650700" sldId="392"/>
        </pc:sldMkLst>
      </pc:sldChg>
      <pc:sldChg chg="del">
        <pc:chgData name="Lonnita Deadwyler" userId="57f7c924a8d28b31" providerId="LiveId" clId="{397886D3-4BAF-4091-BBEA-DB29B87C0473}" dt="2025-07-21T14:00:02.928" v="5" actId="47"/>
        <pc:sldMkLst>
          <pc:docMk/>
          <pc:sldMk cId="872284545" sldId="393"/>
        </pc:sldMkLst>
      </pc:sldChg>
      <pc:sldChg chg="modSp mod">
        <pc:chgData name="Lonnita Deadwyler" userId="57f7c924a8d28b31" providerId="LiveId" clId="{397886D3-4BAF-4091-BBEA-DB29B87C0473}" dt="2025-07-21T22:59:43.441" v="22" actId="20577"/>
        <pc:sldMkLst>
          <pc:docMk/>
          <pc:sldMk cId="1807083533" sldId="396"/>
        </pc:sldMkLst>
        <pc:spChg chg="mod">
          <ac:chgData name="Lonnita Deadwyler" userId="57f7c924a8d28b31" providerId="LiveId" clId="{397886D3-4BAF-4091-BBEA-DB29B87C0473}" dt="2025-07-21T22:59:43.441" v="22" actId="20577"/>
          <ac:spMkLst>
            <pc:docMk/>
            <pc:sldMk cId="1807083533" sldId="396"/>
            <ac:spMk id="6" creationId="{F6C2F862-72CE-7E04-0207-94A031C74DCF}"/>
          </ac:spMkLst>
        </pc:spChg>
      </pc:sldChg>
      <pc:sldChg chg="modSp mod">
        <pc:chgData name="Lonnita Deadwyler" userId="57f7c924a8d28b31" providerId="LiveId" clId="{397886D3-4BAF-4091-BBEA-DB29B87C0473}" dt="2025-07-21T22:55:36.705" v="18" actId="20577"/>
        <pc:sldMkLst>
          <pc:docMk/>
          <pc:sldMk cId="1477662837" sldId="400"/>
        </pc:sldMkLst>
        <pc:spChg chg="mod">
          <ac:chgData name="Lonnita Deadwyler" userId="57f7c924a8d28b31" providerId="LiveId" clId="{397886D3-4BAF-4091-BBEA-DB29B87C0473}" dt="2025-07-21T22:55:36.705" v="18" actId="20577"/>
          <ac:spMkLst>
            <pc:docMk/>
            <pc:sldMk cId="1477662837" sldId="400"/>
            <ac:spMk id="5" creationId="{D0EFB7AB-A3EE-8D6B-6A06-78DA1F183D61}"/>
          </ac:spMkLst>
        </pc:spChg>
      </pc:sldChg>
      <pc:sldChg chg="del">
        <pc:chgData name="Lonnita Deadwyler" userId="57f7c924a8d28b31" providerId="LiveId" clId="{397886D3-4BAF-4091-BBEA-DB29B87C0473}" dt="2025-07-21T14:03:14.236" v="9" actId="47"/>
        <pc:sldMkLst>
          <pc:docMk/>
          <pc:sldMk cId="707474059" sldId="401"/>
        </pc:sldMkLst>
      </pc:sldChg>
      <pc:sldChg chg="modSp mod">
        <pc:chgData name="Lonnita Deadwyler" userId="57f7c924a8d28b31" providerId="LiveId" clId="{397886D3-4BAF-4091-BBEA-DB29B87C0473}" dt="2025-07-21T22:53:05.253" v="13" actId="20577"/>
        <pc:sldMkLst>
          <pc:docMk/>
          <pc:sldMk cId="125145168" sldId="402"/>
        </pc:sldMkLst>
        <pc:spChg chg="mod">
          <ac:chgData name="Lonnita Deadwyler" userId="57f7c924a8d28b31" providerId="LiveId" clId="{397886D3-4BAF-4091-BBEA-DB29B87C0473}" dt="2025-07-21T22:53:05.253" v="13" actId="20577"/>
          <ac:spMkLst>
            <pc:docMk/>
            <pc:sldMk cId="125145168" sldId="402"/>
            <ac:spMk id="4" creationId="{B8E3F923-05D9-3D6F-68F9-A77799CE9F4A}"/>
          </ac:spMkLst>
        </pc:spChg>
      </pc:sldChg>
      <pc:sldChg chg="modSp mod">
        <pc:chgData name="Lonnita Deadwyler" userId="57f7c924a8d28b31" providerId="LiveId" clId="{397886D3-4BAF-4091-BBEA-DB29B87C0473}" dt="2025-07-21T23:03:04.548" v="24" actId="20577"/>
        <pc:sldMkLst>
          <pc:docMk/>
          <pc:sldMk cId="3662646458" sldId="407"/>
        </pc:sldMkLst>
        <pc:spChg chg="mod">
          <ac:chgData name="Lonnita Deadwyler" userId="57f7c924a8d28b31" providerId="LiveId" clId="{397886D3-4BAF-4091-BBEA-DB29B87C0473}" dt="2025-07-21T23:03:04.548" v="24" actId="20577"/>
          <ac:spMkLst>
            <pc:docMk/>
            <pc:sldMk cId="3662646458" sldId="407"/>
            <ac:spMk id="4" creationId="{3467F3FB-6713-E8BD-4C84-9C709B8452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7/21/2025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7/21/2025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r>
              <a:rPr lang="en-US"/>
              <a:t>8/5/20XX</a:t>
            </a:r>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F4C9F40-B079-4B71-A627-7266DFEA7F03}" type="slidenum">
              <a:rPr lang="en-US" smtClean="0"/>
              <a:pPr/>
              <a:t>‹#›</a:t>
            </a:fld>
            <a:endParaRPr lang="en-US"/>
          </a:p>
        </p:txBody>
      </p:sp>
    </p:spTree>
    <p:extLst>
      <p:ext uri="{BB962C8B-B14F-4D97-AF65-F5344CB8AC3E}">
        <p14:creationId xmlns:p14="http://schemas.microsoft.com/office/powerpoint/2010/main" val="1595179750"/>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8/5/20XX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21332299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8/5/20XX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28215652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39947F3-C13D-7955-3394-08DB05EC263F}"/>
              </a:ext>
            </a:extLst>
          </p:cNvPr>
          <p:cNvSpPr>
            <a:spLocks noGrp="1"/>
          </p:cNvSpPr>
          <p:nvPr>
            <p:ph type="pic" sz="quarter" idx="13"/>
          </p:nvPr>
        </p:nvSpPr>
        <p:spPr>
          <a:xfrm>
            <a:off x="7290816" y="1828800"/>
            <a:ext cx="4901184" cy="5029200"/>
          </a:xfrm>
        </p:spPr>
        <p:txBody>
          <a:bodyPr anchor="b"/>
          <a:lstStyle>
            <a:lvl1pPr marL="0" indent="0">
              <a:buNone/>
              <a:defRPr/>
            </a:lvl1pPr>
          </a:lstStyle>
          <a:p>
            <a:r>
              <a:rPr lang="en-US"/>
              <a:t>Click icon to add picture</a:t>
            </a:r>
          </a:p>
        </p:txBody>
      </p:sp>
      <p:sp>
        <p:nvSpPr>
          <p:cNvPr id="8" name="Rectangle 7">
            <a:extLst>
              <a:ext uri="{FF2B5EF4-FFF2-40B4-BE49-F238E27FC236}">
                <a16:creationId xmlns:a16="http://schemas.microsoft.com/office/drawing/2014/main" id="{D8A9FA83-EEF6-2B1F-09F4-BD25C5FFCA3A}"/>
              </a:ext>
            </a:extLst>
          </p:cNvPr>
          <p:cNvSpPr/>
          <p:nvPr userDrawn="1"/>
        </p:nvSpPr>
        <p:spPr>
          <a:xfrm>
            <a:off x="0" y="682386"/>
            <a:ext cx="6099048" cy="5493225"/>
          </a:xfrm>
          <a:prstGeom prst="rect">
            <a:avLst/>
          </a:prstGeom>
          <a:solidFill>
            <a:schemeClr val="accent2">
              <a:lumMod val="40000"/>
              <a:lumOff val="6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0568" y="1362456"/>
            <a:ext cx="4690872" cy="2331720"/>
          </a:xfrm>
        </p:spPr>
        <p:txBody>
          <a:bodyPr anchor="t">
            <a:normAutofit/>
          </a:bodyPr>
          <a:lstStyle>
            <a:lvl1pPr>
              <a:defRPr sz="3600">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877824" y="1362456"/>
            <a:ext cx="4690872" cy="4343400"/>
          </a:xfrm>
        </p:spPr>
        <p:txBody>
          <a:bodyPr anchor="t">
            <a:normAutofit/>
          </a:bodyPr>
          <a:lstStyle>
            <a:lvl1pPr marL="0" indent="0">
              <a:buClr>
                <a:schemeClr val="accent2">
                  <a:lumMod val="75000"/>
                </a:schemeClr>
              </a:buClr>
              <a:buFont typeface="Wingdings" pitchFamily="2" charset="2"/>
              <a:buNone/>
              <a:defRPr sz="1800">
                <a:latin typeface="+mn-lt"/>
              </a:defRPr>
            </a:lvl1pPr>
            <a:lvl2pPr marL="594360" indent="-274320">
              <a:buClr>
                <a:schemeClr val="accent2">
                  <a:lumMod val="75000"/>
                </a:schemeClr>
              </a:buClr>
              <a:buFont typeface="Courier New" panose="02070309020205020404" pitchFamily="49" charset="0"/>
              <a:buChar char="o"/>
              <a:defRPr sz="1600">
                <a:latin typeface="+mn-lt"/>
              </a:defRPr>
            </a:lvl2pPr>
            <a:lvl3pPr marL="868680" indent="-228600">
              <a:buClr>
                <a:schemeClr val="accent2">
                  <a:lumMod val="75000"/>
                </a:schemeClr>
              </a:buClr>
              <a:buFont typeface="Courier New" panose="02070309020205020404" pitchFamily="49" charset="0"/>
              <a:buChar char="o"/>
              <a:defRPr sz="1400">
                <a:latin typeface="+mn-lt"/>
              </a:defRPr>
            </a:lvl3pPr>
            <a:lvl4pPr marL="1188720" indent="-228600">
              <a:buClr>
                <a:schemeClr val="accent2">
                  <a:lumMod val="75000"/>
                </a:schemeClr>
              </a:buClr>
              <a:buFont typeface="Courier New" panose="02070309020205020404" pitchFamily="49" charset="0"/>
              <a:buChar char="o"/>
              <a:defRPr sz="1200">
                <a:latin typeface="+mn-lt"/>
              </a:defRPr>
            </a:lvl4pPr>
            <a:lvl5pPr marL="1417320" indent="-228600">
              <a:buClr>
                <a:schemeClr val="accent2">
                  <a:lumMod val="75000"/>
                </a:schemeClr>
              </a:buClr>
              <a:buFont typeface="Courier New" panose="02070309020205020404" pitchFamily="49" charset="0"/>
              <a:buChar char="o"/>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r>
              <a:rPr lang="en-US" dirty="0"/>
              <a:t>8/5/20XX</a:t>
            </a:r>
            <a:endParaRPr dirty="0"/>
          </a:p>
        </p:txBody>
      </p:sp>
      <p:cxnSp>
        <p:nvCxnSpPr>
          <p:cNvPr id="7" name="Straight Connector 6">
            <a:extLst>
              <a:ext uri="{FF2B5EF4-FFF2-40B4-BE49-F238E27FC236}">
                <a16:creationId xmlns:a16="http://schemas.microsoft.com/office/drawing/2014/main" id="{A3AE2501-4A37-26E3-1CCC-AE20E462C1C8}"/>
              </a:ext>
            </a:extLst>
          </p:cNvPr>
          <p:cNvCxnSpPr/>
          <p:nvPr userDrawn="1"/>
        </p:nvCxnSpPr>
        <p:spPr>
          <a:xfrm>
            <a:off x="0" y="682388"/>
            <a:ext cx="1219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2725FE-44E6-84A6-42F1-792B31AB206D}"/>
              </a:ext>
            </a:extLst>
          </p:cNvPr>
          <p:cNvCxnSpPr/>
          <p:nvPr userDrawn="1"/>
        </p:nvCxnSpPr>
        <p:spPr>
          <a:xfrm>
            <a:off x="-1" y="6163235"/>
            <a:ext cx="1219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2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39947F3-C13D-7955-3394-08DB05EC263F}"/>
              </a:ext>
            </a:extLst>
          </p:cNvPr>
          <p:cNvSpPr>
            <a:spLocks noGrp="1"/>
          </p:cNvSpPr>
          <p:nvPr>
            <p:ph type="pic" sz="quarter" idx="13"/>
          </p:nvPr>
        </p:nvSpPr>
        <p:spPr>
          <a:xfrm>
            <a:off x="0" y="4279392"/>
            <a:ext cx="2514600" cy="2578608"/>
          </a:xfrm>
        </p:spPr>
        <p:txBody>
          <a:bodyPr/>
          <a:lstStyle>
            <a:lvl1pPr marL="0" indent="0">
              <a:buNone/>
              <a:defRPr/>
            </a:lvl1pPr>
          </a:lstStyle>
          <a:p>
            <a:r>
              <a:rPr lang="en-US"/>
              <a:t>Click icon to add picture</a:t>
            </a:r>
          </a:p>
        </p:txBody>
      </p:sp>
      <p:sp>
        <p:nvSpPr>
          <p:cNvPr id="8" name="Rectangle 7">
            <a:extLst>
              <a:ext uri="{FF2B5EF4-FFF2-40B4-BE49-F238E27FC236}">
                <a16:creationId xmlns:a16="http://schemas.microsoft.com/office/drawing/2014/main" id="{D8A9FA83-EEF6-2B1F-09F4-BD25C5FFCA3A}"/>
              </a:ext>
            </a:extLst>
          </p:cNvPr>
          <p:cNvSpPr/>
          <p:nvPr userDrawn="1"/>
        </p:nvSpPr>
        <p:spPr>
          <a:xfrm>
            <a:off x="5529120" y="682386"/>
            <a:ext cx="6662880" cy="5493225"/>
          </a:xfrm>
          <a:prstGeom prst="rect">
            <a:avLst/>
          </a:prstGeom>
          <a:solidFill>
            <a:schemeClr val="accent2">
              <a:lumMod val="40000"/>
              <a:lumOff val="6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7824" y="685800"/>
            <a:ext cx="4398264" cy="5504688"/>
          </a:xfrm>
        </p:spPr>
        <p:txBody>
          <a:bodyPr>
            <a:normAutofit/>
          </a:bodyPr>
          <a:lstStyle>
            <a:lvl1pPr>
              <a:defRPr sz="4800">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6108192" y="978408"/>
            <a:ext cx="6083807" cy="4892040"/>
          </a:xfrm>
        </p:spPr>
        <p:txBody>
          <a:bodyPr anchor="ctr"/>
          <a:lstStyle>
            <a:lvl1pPr marL="274320" indent="-274320">
              <a:buClr>
                <a:schemeClr val="accent2">
                  <a:lumMod val="75000"/>
                </a:schemeClr>
              </a:buClr>
              <a:buFont typeface="Courier New" panose="02070309020205020404" pitchFamily="49" charset="0"/>
              <a:buChar char="o"/>
              <a:defRPr sz="2800">
                <a:latin typeface="+mn-lt"/>
              </a:defRPr>
            </a:lvl1pPr>
            <a:lvl2pPr marL="594360" indent="-274320">
              <a:lnSpc>
                <a:spcPct val="90000"/>
              </a:lnSpc>
              <a:spcBef>
                <a:spcPts val="1400"/>
              </a:spcBef>
              <a:buClr>
                <a:schemeClr val="accent2">
                  <a:lumMod val="75000"/>
                </a:schemeClr>
              </a:buClr>
              <a:buFont typeface="Courier New" panose="02070309020205020404" pitchFamily="49" charset="0"/>
              <a:buChar char="o"/>
              <a:defRPr>
                <a:latin typeface="+mn-lt"/>
              </a:defRPr>
            </a:lvl2pPr>
            <a:lvl3pPr marL="868680" indent="-228600">
              <a:buClr>
                <a:schemeClr val="accent2">
                  <a:lumMod val="75000"/>
                </a:schemeClr>
              </a:buClr>
              <a:buFont typeface="Courier New" panose="02070309020205020404" pitchFamily="49" charset="0"/>
              <a:buChar char="o"/>
              <a:defRPr>
                <a:latin typeface="+mn-lt"/>
              </a:defRPr>
            </a:lvl3pPr>
            <a:lvl4pPr marL="1188720" indent="-228600">
              <a:buClr>
                <a:schemeClr val="accent2">
                  <a:lumMod val="75000"/>
                </a:schemeClr>
              </a:buClr>
              <a:buFont typeface="Courier New" panose="02070309020205020404" pitchFamily="49" charset="0"/>
              <a:buChar char="o"/>
              <a:defRPr>
                <a:latin typeface="+mn-lt"/>
              </a:defRPr>
            </a:lvl4pPr>
            <a:lvl5pPr marL="1417320" indent="-228600">
              <a:buClr>
                <a:schemeClr val="accent2">
                  <a:lumMod val="75000"/>
                </a:schemeClr>
              </a:buClr>
              <a:buFont typeface="Courier New" panose="02070309020205020404" pitchFamily="49" charset="0"/>
              <a:buChar char="o"/>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r>
              <a:rPr lang="en-US"/>
              <a:t>8/5/20XX</a:t>
            </a:r>
            <a:endParaRPr/>
          </a:p>
        </p:txBody>
      </p:sp>
      <p:cxnSp>
        <p:nvCxnSpPr>
          <p:cNvPr id="7" name="Straight Connector 6">
            <a:extLst>
              <a:ext uri="{FF2B5EF4-FFF2-40B4-BE49-F238E27FC236}">
                <a16:creationId xmlns:a16="http://schemas.microsoft.com/office/drawing/2014/main" id="{A3AE2501-4A37-26E3-1CCC-AE20E462C1C8}"/>
              </a:ext>
            </a:extLst>
          </p:cNvPr>
          <p:cNvCxnSpPr/>
          <p:nvPr userDrawn="1"/>
        </p:nvCxnSpPr>
        <p:spPr>
          <a:xfrm>
            <a:off x="0" y="682388"/>
            <a:ext cx="1219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2725FE-44E6-84A6-42F1-792B31AB206D}"/>
              </a:ext>
            </a:extLst>
          </p:cNvPr>
          <p:cNvCxnSpPr/>
          <p:nvPr userDrawn="1"/>
        </p:nvCxnSpPr>
        <p:spPr>
          <a:xfrm>
            <a:off x="-1" y="6163235"/>
            <a:ext cx="1219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83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0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4800077-2D15-208B-E225-7ADFD5B9FD51}"/>
              </a:ext>
            </a:extLst>
          </p:cNvPr>
          <p:cNvSpPr>
            <a:spLocks noGrp="1"/>
          </p:cNvSpPr>
          <p:nvPr>
            <p:ph type="pic" sz="quarter" idx="10"/>
          </p:nvPr>
        </p:nvSpPr>
        <p:spPr>
          <a:xfrm>
            <a:off x="0" y="0"/>
            <a:ext cx="12188952" cy="6858000"/>
          </a:xfrm>
        </p:spPr>
        <p:txBody>
          <a:bodyPr/>
          <a:lstStyle>
            <a:lvl1pPr marL="0" indent="0">
              <a:buNone/>
              <a:defRPr/>
            </a:lvl1pPr>
          </a:lstStyle>
          <a:p>
            <a:r>
              <a:rPr lang="en-US"/>
              <a:t>Click icon to add picture</a:t>
            </a:r>
          </a:p>
        </p:txBody>
      </p:sp>
      <p:sp>
        <p:nvSpPr>
          <p:cNvPr id="2" name="Title 1"/>
          <p:cNvSpPr>
            <a:spLocks noGrp="1"/>
          </p:cNvSpPr>
          <p:nvPr>
            <p:ph type="ctrTitle"/>
          </p:nvPr>
        </p:nvSpPr>
        <p:spPr>
          <a:xfrm>
            <a:off x="969264" y="1600200"/>
            <a:ext cx="10250424" cy="3666744"/>
          </a:xfrm>
          <a:solidFill>
            <a:schemeClr val="accent1">
              <a:lumMod val="50000"/>
              <a:alpha val="75000"/>
            </a:schemeClr>
          </a:solidFill>
        </p:spPr>
        <p:txBody>
          <a:bodyPr lIns="91440" rIns="91440" anchor="ctr">
            <a:normAutofit/>
          </a:bodyPr>
          <a:lstStyle>
            <a:lvl1pPr algn="ctr">
              <a:defRPr sz="6000" b="1" i="0">
                <a:solidFill>
                  <a:schemeClr val="tx1"/>
                </a:solidFill>
                <a:latin typeface="+mj-lt"/>
              </a:defRPr>
            </a:lvl1pPr>
          </a:lstStyle>
          <a:p>
            <a:r>
              <a:rPr lang="en-US"/>
              <a:t>Click to edit Master title style</a:t>
            </a:r>
            <a:endParaRPr dirty="0"/>
          </a:p>
        </p:txBody>
      </p:sp>
    </p:spTree>
    <p:extLst>
      <p:ext uri="{BB962C8B-B14F-4D97-AF65-F5344CB8AC3E}">
        <p14:creationId xmlns:p14="http://schemas.microsoft.com/office/powerpoint/2010/main" val="3051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0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DCFA0B9-F601-7806-0E88-7EF0773015E2}"/>
              </a:ext>
            </a:extLst>
          </p:cNvPr>
          <p:cNvSpPr>
            <a:spLocks noGrp="1"/>
          </p:cNvSpPr>
          <p:nvPr>
            <p:ph type="pic" sz="quarter" idx="10"/>
          </p:nvPr>
        </p:nvSpPr>
        <p:spPr>
          <a:xfrm>
            <a:off x="0" y="0"/>
            <a:ext cx="12188952" cy="6858000"/>
          </a:xfrm>
        </p:spPr>
        <p:txBody>
          <a:bodyPr/>
          <a:lstStyle>
            <a:lvl1pPr marL="0" indent="0">
              <a:buNone/>
              <a:defRPr/>
            </a:lvl1pPr>
          </a:lstStyle>
          <a:p>
            <a:r>
              <a:rPr lang="en-US"/>
              <a:t>Click icon to add picture</a:t>
            </a:r>
          </a:p>
        </p:txBody>
      </p:sp>
      <p:sp>
        <p:nvSpPr>
          <p:cNvPr id="4" name="Title 1">
            <a:extLst>
              <a:ext uri="{FF2B5EF4-FFF2-40B4-BE49-F238E27FC236}">
                <a16:creationId xmlns:a16="http://schemas.microsoft.com/office/drawing/2014/main" id="{E7527977-A761-1ED9-833E-E20E106F345D}"/>
              </a:ext>
            </a:extLst>
          </p:cNvPr>
          <p:cNvSpPr>
            <a:spLocks noGrp="1"/>
          </p:cNvSpPr>
          <p:nvPr>
            <p:ph type="ctrTitle"/>
          </p:nvPr>
        </p:nvSpPr>
        <p:spPr>
          <a:xfrm>
            <a:off x="0" y="694944"/>
            <a:ext cx="7251192" cy="5486400"/>
          </a:xfrm>
          <a:solidFill>
            <a:schemeClr val="accent1">
              <a:lumMod val="50000"/>
              <a:alpha val="80000"/>
            </a:schemeClr>
          </a:solidFill>
        </p:spPr>
        <p:txBody>
          <a:bodyPr lIns="950976" rIns="457200" bIns="1188720" anchor="ctr">
            <a:normAutofit/>
          </a:bodyPr>
          <a:lstStyle>
            <a:lvl1pPr algn="l">
              <a:defRPr sz="6000" b="1" i="0">
                <a:solidFill>
                  <a:schemeClr val="tx1"/>
                </a:solidFill>
                <a:latin typeface="+mj-lt"/>
              </a:defRPr>
            </a:lvl1pPr>
          </a:lstStyle>
          <a:p>
            <a:r>
              <a:rPr lang="en-US"/>
              <a:t>Click to edit Master title style</a:t>
            </a:r>
            <a:endParaRPr dirty="0"/>
          </a:p>
        </p:txBody>
      </p:sp>
      <p:sp>
        <p:nvSpPr>
          <p:cNvPr id="3" name="Text Placeholder 2"/>
          <p:cNvSpPr>
            <a:spLocks noGrp="1"/>
          </p:cNvSpPr>
          <p:nvPr>
            <p:ph type="body" idx="1"/>
          </p:nvPr>
        </p:nvSpPr>
        <p:spPr>
          <a:xfrm>
            <a:off x="859536" y="4946904"/>
            <a:ext cx="5852160" cy="1115568"/>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961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0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952" cy="1600200"/>
          </a:xfrm>
          <a:solidFill>
            <a:schemeClr val="accent2">
              <a:lumMod val="40000"/>
              <a:lumOff val="60000"/>
              <a:alpha val="10000"/>
            </a:schemeClr>
          </a:solidFill>
        </p:spPr>
        <p:txBody>
          <a:bodyPr lIns="960120" tIns="274320" anchor="ctr">
            <a:normAutofit/>
          </a:bodyPr>
          <a:lstStyle>
            <a:lvl1pPr>
              <a:defRPr sz="3600">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877824" y="2139696"/>
            <a:ext cx="4754880" cy="2724912"/>
          </a:xfrm>
        </p:spPr>
        <p:txBody>
          <a:bodyPr anchor="t">
            <a:normAutofit/>
          </a:bodyPr>
          <a:lstStyle>
            <a:lvl1pPr marL="0" indent="0">
              <a:lnSpc>
                <a:spcPct val="90000"/>
              </a:lnSpc>
              <a:spcBef>
                <a:spcPts val="800"/>
              </a:spcBef>
              <a:buClr>
                <a:schemeClr val="accent2">
                  <a:lumMod val="75000"/>
                </a:schemeClr>
              </a:buClr>
              <a:buFont typeface="Wingdings" pitchFamily="2" charset="2"/>
              <a:buNone/>
              <a:defRPr sz="2000">
                <a:latin typeface="+mn-lt"/>
              </a:defRPr>
            </a:lvl1pPr>
            <a:lvl2pPr marL="548640" indent="-274320">
              <a:buClr>
                <a:schemeClr val="accent2">
                  <a:lumMod val="75000"/>
                </a:schemeClr>
              </a:buClr>
              <a:buFont typeface="Courier New" panose="02070309020205020404" pitchFamily="49" charset="0"/>
              <a:buChar char="o"/>
              <a:defRPr sz="2000">
                <a:latin typeface="+mn-lt"/>
              </a:defRPr>
            </a:lvl2pPr>
            <a:lvl3pPr marL="822960" indent="-274320">
              <a:buClr>
                <a:schemeClr val="accent2">
                  <a:lumMod val="75000"/>
                </a:schemeClr>
              </a:buClr>
              <a:buFont typeface="Courier New" panose="02070309020205020404" pitchFamily="49" charset="0"/>
              <a:buChar char="o"/>
              <a:defRPr sz="1800">
                <a:latin typeface="+mn-lt"/>
              </a:defRPr>
            </a:lvl3pPr>
            <a:lvl4pPr marL="1097280" indent="-274320">
              <a:buClr>
                <a:schemeClr val="accent2">
                  <a:lumMod val="75000"/>
                </a:schemeClr>
              </a:buClr>
              <a:buFont typeface="Courier New" panose="02070309020205020404" pitchFamily="49" charset="0"/>
              <a:buChar char="o"/>
              <a:defRPr sz="1600">
                <a:latin typeface="+mn-lt"/>
              </a:defRPr>
            </a:lvl4pPr>
            <a:lvl5pPr marL="1371600" indent="-274320">
              <a:buClr>
                <a:schemeClr val="accent2">
                  <a:lumMod val="75000"/>
                </a:schemeClr>
              </a:buClr>
              <a:buFont typeface="Courier New" panose="02070309020205020404" pitchFamily="49" charset="0"/>
              <a:buChar char="o"/>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a:extLst>
              <a:ext uri="{FF2B5EF4-FFF2-40B4-BE49-F238E27FC236}">
                <a16:creationId xmlns:a16="http://schemas.microsoft.com/office/drawing/2014/main" id="{6CF9C60D-865F-3F1B-9254-DDF02D98340B}"/>
              </a:ext>
            </a:extLst>
          </p:cNvPr>
          <p:cNvSpPr>
            <a:spLocks noGrp="1"/>
          </p:cNvSpPr>
          <p:nvPr>
            <p:ph idx="13"/>
          </p:nvPr>
        </p:nvSpPr>
        <p:spPr>
          <a:xfrm>
            <a:off x="6373368" y="2139696"/>
            <a:ext cx="4754880" cy="2724912"/>
          </a:xfrm>
        </p:spPr>
        <p:txBody>
          <a:bodyPr anchor="t">
            <a:normAutofit/>
          </a:bodyPr>
          <a:lstStyle>
            <a:lvl1pPr marL="0" indent="0">
              <a:lnSpc>
                <a:spcPct val="90000"/>
              </a:lnSpc>
              <a:spcBef>
                <a:spcPts val="800"/>
              </a:spcBef>
              <a:buClr>
                <a:schemeClr val="accent2">
                  <a:lumMod val="75000"/>
                </a:schemeClr>
              </a:buClr>
              <a:buFont typeface="Wingdings" pitchFamily="2" charset="2"/>
              <a:buNone/>
              <a:defRPr sz="2000">
                <a:latin typeface="+mn-lt"/>
              </a:defRPr>
            </a:lvl1pPr>
            <a:lvl2pPr marL="548640" indent="-274320">
              <a:buClr>
                <a:schemeClr val="accent2">
                  <a:lumMod val="75000"/>
                </a:schemeClr>
              </a:buClr>
              <a:buFont typeface="Courier New" panose="02070309020205020404" pitchFamily="49" charset="0"/>
              <a:buChar char="o"/>
              <a:defRPr sz="2000">
                <a:latin typeface="+mn-lt"/>
              </a:defRPr>
            </a:lvl2pPr>
            <a:lvl3pPr marL="822960" indent="-274320">
              <a:buClr>
                <a:schemeClr val="accent2">
                  <a:lumMod val="75000"/>
                </a:schemeClr>
              </a:buClr>
              <a:buFont typeface="Courier New" panose="02070309020205020404" pitchFamily="49" charset="0"/>
              <a:buChar char="o"/>
              <a:defRPr sz="1800">
                <a:latin typeface="+mn-lt"/>
              </a:defRPr>
            </a:lvl3pPr>
            <a:lvl4pPr marL="1097280" indent="-274320">
              <a:buClr>
                <a:schemeClr val="accent2">
                  <a:lumMod val="75000"/>
                </a:schemeClr>
              </a:buClr>
              <a:buFont typeface="Courier New" panose="02070309020205020404" pitchFamily="49" charset="0"/>
              <a:buChar char="o"/>
              <a:defRPr sz="1600">
                <a:latin typeface="+mn-lt"/>
              </a:defRPr>
            </a:lvl4pPr>
            <a:lvl5pPr marL="1371600" indent="-274320">
              <a:buClr>
                <a:schemeClr val="accent2">
                  <a:lumMod val="75000"/>
                </a:schemeClr>
              </a:buClr>
              <a:buFont typeface="Courier New" panose="02070309020205020404" pitchFamily="49" charset="0"/>
              <a:buChar char="o"/>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r>
              <a:rPr lang="en-US"/>
              <a:t>8/5/20XX</a:t>
            </a:r>
            <a:endParaRPr/>
          </a:p>
        </p:txBody>
      </p:sp>
      <p:cxnSp>
        <p:nvCxnSpPr>
          <p:cNvPr id="11" name="Straight Connector 10">
            <a:extLst>
              <a:ext uri="{FF2B5EF4-FFF2-40B4-BE49-F238E27FC236}">
                <a16:creationId xmlns:a16="http://schemas.microsoft.com/office/drawing/2014/main" id="{B1E072FF-E3DE-5FA8-1AE6-1BCB86B69437}"/>
              </a:ext>
            </a:extLst>
          </p:cNvPr>
          <p:cNvCxnSpPr/>
          <p:nvPr userDrawn="1"/>
        </p:nvCxnSpPr>
        <p:spPr>
          <a:xfrm>
            <a:off x="0" y="1604169"/>
            <a:ext cx="12192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BDD786-0BE3-3AF3-CF1B-DA5C1BE5B283}"/>
              </a:ext>
            </a:extLst>
          </p:cNvPr>
          <p:cNvCxnSpPr/>
          <p:nvPr userDrawn="1"/>
        </p:nvCxnSpPr>
        <p:spPr>
          <a:xfrm>
            <a:off x="-1" y="6163235"/>
            <a:ext cx="12192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9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4800077-2D15-208B-E225-7ADFD5B9FD51}"/>
              </a:ext>
            </a:extLst>
          </p:cNvPr>
          <p:cNvSpPr>
            <a:spLocks noGrp="1"/>
          </p:cNvSpPr>
          <p:nvPr>
            <p:ph type="pic" sz="quarter" idx="10"/>
          </p:nvPr>
        </p:nvSpPr>
        <p:spPr>
          <a:xfrm>
            <a:off x="0" y="0"/>
            <a:ext cx="12188952" cy="6858000"/>
          </a:xfrm>
        </p:spPr>
        <p:txBody>
          <a:bodyPr/>
          <a:lstStyle>
            <a:lvl1pPr marL="0" indent="0">
              <a:buNone/>
              <a:defRPr/>
            </a:lvl1pPr>
          </a:lstStyle>
          <a:p>
            <a:r>
              <a:rPr lang="en-US"/>
              <a:t>Click icon to add picture</a:t>
            </a:r>
          </a:p>
        </p:txBody>
      </p:sp>
      <p:sp>
        <p:nvSpPr>
          <p:cNvPr id="2" name="Title 1"/>
          <p:cNvSpPr>
            <a:spLocks noGrp="1"/>
          </p:cNvSpPr>
          <p:nvPr>
            <p:ph type="ctrTitle"/>
          </p:nvPr>
        </p:nvSpPr>
        <p:spPr>
          <a:xfrm>
            <a:off x="4937760" y="685800"/>
            <a:ext cx="7251192" cy="5486400"/>
          </a:xfrm>
          <a:solidFill>
            <a:schemeClr val="accent1">
              <a:lumMod val="50000"/>
              <a:alpha val="80000"/>
            </a:schemeClr>
          </a:solidFill>
        </p:spPr>
        <p:txBody>
          <a:bodyPr lIns="1005840" rIns="457200" anchor="ctr">
            <a:normAutofit/>
          </a:bodyPr>
          <a:lstStyle>
            <a:lvl1pPr algn="l">
              <a:defRPr sz="6000" b="1" i="0">
                <a:solidFill>
                  <a:schemeClr val="tx1"/>
                </a:solidFill>
                <a:latin typeface="+mj-lt"/>
              </a:defRPr>
            </a:lvl1pPr>
          </a:lstStyle>
          <a:p>
            <a:r>
              <a:rPr lang="en-US"/>
              <a:t>Click to edit Master title style</a:t>
            </a:r>
            <a:endParaRPr dirty="0"/>
          </a:p>
        </p:txBody>
      </p:sp>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8/5/20XX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30365099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r>
              <a:rPr lang="en-US"/>
              <a:t>8/5/20XX</a:t>
            </a:r>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506933055"/>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8/5/20XX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22765256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8/5/20XX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19274327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8/5/20XX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3025881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12192187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a:t>8/5/20XX</a:t>
            </a:r>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F4C9F40-B079-4B71-A627-7266DFEA7F03}"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68298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r>
              <a:rPr lang="en-US"/>
              <a:t>8/5/20XX</a:t>
            </a:r>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F4C9F40-B079-4B71-A627-7266DFEA7F03}"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56732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r>
              <a:rPr lang="en-US"/>
              <a:t>8/5/20XX</a:t>
            </a:r>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F4C9F40-B079-4B71-A627-7266DFEA7F03}" type="slidenum">
              <a:rPr lang="en-US" smtClean="0"/>
              <a:pPr/>
              <a:t>‹#›</a:t>
            </a:fld>
            <a:endParaRPr lang="en-US"/>
          </a:p>
        </p:txBody>
      </p:sp>
    </p:spTree>
    <p:extLst>
      <p:ext uri="{BB962C8B-B14F-4D97-AF65-F5344CB8AC3E}">
        <p14:creationId xmlns:p14="http://schemas.microsoft.com/office/powerpoint/2010/main" val="11898700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2" r:id="rId15"/>
    <p:sldLayoutId id="2147483693" r:id="rId16"/>
    <p:sldLayoutId id="214748364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AA02140-D8FC-0573-374B-D2738A985DB9}"/>
              </a:ext>
            </a:extLst>
          </p:cNvPr>
          <p:cNvPicPr>
            <a:picLocks noGrp="1" noChangeAspect="1"/>
          </p:cNvPicPr>
          <p:nvPr>
            <p:ph type="pic" sz="quarter" idx="13"/>
          </p:nvPr>
        </p:nvPicPr>
        <p:blipFill>
          <a:blip r:embed="rId2"/>
          <a:srcRect t="16712" b="16712"/>
          <a:stretch/>
        </p:blipFill>
        <p:spPr>
          <a:xfrm>
            <a:off x="6413504" y="676656"/>
            <a:ext cx="4900672"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Content Placeholder 3">
            <a:extLst>
              <a:ext uri="{FF2B5EF4-FFF2-40B4-BE49-F238E27FC236}">
                <a16:creationId xmlns:a16="http://schemas.microsoft.com/office/drawing/2014/main" id="{44C03DD3-3AF4-6974-656C-A56421C11733}"/>
              </a:ext>
            </a:extLst>
          </p:cNvPr>
          <p:cNvSpPr>
            <a:spLocks noGrp="1"/>
          </p:cNvSpPr>
          <p:nvPr>
            <p:ph idx="1"/>
          </p:nvPr>
        </p:nvSpPr>
        <p:spPr/>
        <p:txBody>
          <a:bodyPr/>
          <a:lstStyle/>
          <a:p>
            <a:pPr algn="ctr"/>
            <a:r>
              <a:rPr lang="en-US" sz="4400" b="1" dirty="0"/>
              <a:t>5785 Tammuz 23</a:t>
            </a:r>
          </a:p>
          <a:p>
            <a:pPr algn="ctr"/>
            <a:r>
              <a:rPr lang="en-US" sz="3200" dirty="0"/>
              <a:t> A Month </a:t>
            </a:r>
          </a:p>
          <a:p>
            <a:pPr algn="ctr"/>
            <a:r>
              <a:rPr lang="en-US" sz="3200" dirty="0"/>
              <a:t>of </a:t>
            </a:r>
          </a:p>
          <a:p>
            <a:pPr algn="ctr"/>
            <a:r>
              <a:rPr lang="en-US" sz="3200" dirty="0"/>
              <a:t>Vision, Worship &amp; Staying Devoted</a:t>
            </a:r>
          </a:p>
          <a:p>
            <a:pPr algn="ctr"/>
            <a:endParaRPr lang="en-US" sz="3200" dirty="0"/>
          </a:p>
          <a:p>
            <a:endParaRPr lang="en-US" dirty="0"/>
          </a:p>
        </p:txBody>
      </p:sp>
      <p:sp>
        <p:nvSpPr>
          <p:cNvPr id="19" name="Slide Number Placeholder 4">
            <a:extLst>
              <a:ext uri="{FF2B5EF4-FFF2-40B4-BE49-F238E27FC236}">
                <a16:creationId xmlns:a16="http://schemas.microsoft.com/office/drawing/2014/main" id="{4D43437C-19DB-977E-CD85-ACCE332BF35F}"/>
              </a:ext>
            </a:extLst>
          </p:cNvPr>
          <p:cNvSpPr>
            <a:spLocks noGrp="1"/>
          </p:cNvSpPr>
          <p:nvPr>
            <p:ph type="sldNum" sz="quarter" idx="12"/>
          </p:nvPr>
        </p:nvSpPr>
        <p:spPr/>
        <p:txBody>
          <a:bodyPr/>
          <a:lstStyle/>
          <a:p>
            <a:pPr>
              <a:spcAft>
                <a:spcPts val="600"/>
              </a:spcAft>
            </a:pPr>
            <a:fld id="{5F4C9F40-B079-4B71-A627-7266DFEA7F03}" type="slidenum">
              <a:rPr lang="en-US"/>
              <a:pPr>
                <a:spcAft>
                  <a:spcPts val="600"/>
                </a:spcAft>
              </a:pPr>
              <a:t>1</a:t>
            </a:fld>
            <a:endParaRPr lang="en-US"/>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17EF-46DE-569E-4FAC-DD351629AE8B}"/>
              </a:ext>
            </a:extLst>
          </p:cNvPr>
          <p:cNvSpPr>
            <a:spLocks noGrp="1"/>
          </p:cNvSpPr>
          <p:nvPr>
            <p:ph type="title"/>
          </p:nvPr>
        </p:nvSpPr>
        <p:spPr>
          <a:xfrm>
            <a:off x="629920" y="602401"/>
            <a:ext cx="5191760" cy="1005336"/>
          </a:xfrm>
        </p:spPr>
        <p:txBody>
          <a:bodyPr/>
          <a:lstStyle/>
          <a:p>
            <a:r>
              <a:rPr lang="en-US" dirty="0"/>
              <a:t>Communication</a:t>
            </a:r>
          </a:p>
        </p:txBody>
      </p:sp>
      <p:sp>
        <p:nvSpPr>
          <p:cNvPr id="3" name="Content Placeholder 2">
            <a:extLst>
              <a:ext uri="{FF2B5EF4-FFF2-40B4-BE49-F238E27FC236}">
                <a16:creationId xmlns:a16="http://schemas.microsoft.com/office/drawing/2014/main" id="{1C723BF2-4B30-8166-085D-2C81D1A7AD0A}"/>
              </a:ext>
            </a:extLst>
          </p:cNvPr>
          <p:cNvSpPr>
            <a:spLocks noGrp="1"/>
          </p:cNvSpPr>
          <p:nvPr>
            <p:ph sz="half" idx="1"/>
          </p:nvPr>
        </p:nvSpPr>
        <p:spPr>
          <a:xfrm>
            <a:off x="629920" y="1688123"/>
            <a:ext cx="6012040" cy="4567476"/>
          </a:xfrm>
        </p:spPr>
        <p:txBody>
          <a:bodyPr>
            <a:normAutofit/>
          </a:bodyPr>
          <a:lstStyle/>
          <a:p>
            <a:pPr lvl="0">
              <a:buClr>
                <a:srgbClr val="00B0F0"/>
              </a:buClr>
              <a:buFont typeface="Wingdings" panose="05000000000000000000" pitchFamily="2" charset="2"/>
              <a:buChar char="§"/>
            </a:pPr>
            <a:r>
              <a:rPr lang="en-US" sz="2500" dirty="0"/>
              <a:t>As the Daniel Chapter 7 teaching started, I felt a sharp, quick pain in my right </a:t>
            </a:r>
            <a:r>
              <a:rPr lang="en-US" sz="2500" b="1" dirty="0"/>
              <a:t>eye, </a:t>
            </a:r>
            <a:r>
              <a:rPr lang="en-US" sz="2500" dirty="0"/>
              <a:t>but it felt as though it was the properties of the eye and travelled downwards in my face near my sinuses.</a:t>
            </a:r>
          </a:p>
          <a:p>
            <a:pPr lvl="0">
              <a:buClr>
                <a:srgbClr val="00B0F0"/>
              </a:buClr>
              <a:buFont typeface="Wingdings" panose="05000000000000000000" pitchFamily="2" charset="2"/>
              <a:buChar char="§"/>
            </a:pPr>
            <a:r>
              <a:rPr lang="en-US" sz="2500" dirty="0"/>
              <a:t>Symbolize understanding, insight, judgment, Divine observation, instructions. </a:t>
            </a:r>
          </a:p>
          <a:p>
            <a:pPr lvl="0">
              <a:buClr>
                <a:srgbClr val="00B0F0"/>
              </a:buClr>
              <a:buFont typeface="Wingdings" panose="05000000000000000000" pitchFamily="2" charset="2"/>
              <a:buChar char="§"/>
            </a:pPr>
            <a:r>
              <a:rPr lang="en-US" sz="2500" dirty="0"/>
              <a:t>Filled with light (generous) or dim (self-consumed)</a:t>
            </a:r>
          </a:p>
          <a:p>
            <a:pPr lvl="0">
              <a:buClr>
                <a:srgbClr val="00B0F0"/>
              </a:buClr>
              <a:buFont typeface="Wingdings" panose="05000000000000000000" pitchFamily="2" charset="2"/>
              <a:buChar char="§"/>
            </a:pPr>
            <a:endParaRPr lang="en-US" sz="2500" dirty="0"/>
          </a:p>
        </p:txBody>
      </p:sp>
      <p:sp>
        <p:nvSpPr>
          <p:cNvPr id="4" name="Content Placeholder 3">
            <a:extLst>
              <a:ext uri="{FF2B5EF4-FFF2-40B4-BE49-F238E27FC236}">
                <a16:creationId xmlns:a16="http://schemas.microsoft.com/office/drawing/2014/main" id="{2A68C107-9887-FE2D-6E14-3C5CA1A19660}"/>
              </a:ext>
            </a:extLst>
          </p:cNvPr>
          <p:cNvSpPr>
            <a:spLocks noGrp="1"/>
          </p:cNvSpPr>
          <p:nvPr>
            <p:ph sz="half" idx="2"/>
          </p:nvPr>
        </p:nvSpPr>
        <p:spPr>
          <a:xfrm>
            <a:off x="6807200" y="874207"/>
            <a:ext cx="4754880" cy="4870938"/>
          </a:xfrm>
        </p:spPr>
        <p:txBody>
          <a:bodyPr>
            <a:normAutofit/>
          </a:bodyPr>
          <a:lstStyle/>
          <a:p>
            <a:pPr>
              <a:buClr>
                <a:srgbClr val="00B0F0"/>
              </a:buClr>
              <a:buFont typeface="Wingdings" panose="05000000000000000000" pitchFamily="2" charset="2"/>
              <a:buChar char="§"/>
            </a:pPr>
            <a:r>
              <a:rPr lang="en-US" sz="2500" dirty="0"/>
              <a:t>As Pastor brought up how the Lord is teaching us about The End times and preparing us before we go out to Garfield Park, I felt a sharp pain in my left outer </a:t>
            </a:r>
            <a:r>
              <a:rPr lang="en-US" sz="2500" b="1" dirty="0"/>
              <a:t>ankle. </a:t>
            </a:r>
          </a:p>
          <a:p>
            <a:pPr>
              <a:buClr>
                <a:srgbClr val="00B0F0"/>
              </a:buClr>
              <a:buFont typeface="Wingdings" panose="05000000000000000000" pitchFamily="2" charset="2"/>
              <a:buChar char="§"/>
            </a:pPr>
            <a:r>
              <a:rPr lang="en-US" sz="2500" dirty="0"/>
              <a:t>Am I going where Yah wants me to go?</a:t>
            </a:r>
          </a:p>
          <a:p>
            <a:endParaRPr lang="en-US" dirty="0"/>
          </a:p>
        </p:txBody>
      </p:sp>
      <p:sp>
        <p:nvSpPr>
          <p:cNvPr id="5" name="Slide Number Placeholder 4">
            <a:extLst>
              <a:ext uri="{FF2B5EF4-FFF2-40B4-BE49-F238E27FC236}">
                <a16:creationId xmlns:a16="http://schemas.microsoft.com/office/drawing/2014/main" id="{2A1F95BC-275E-229E-985B-57B4C812C4CC}"/>
              </a:ext>
            </a:extLst>
          </p:cNvPr>
          <p:cNvSpPr>
            <a:spLocks noGrp="1"/>
          </p:cNvSpPr>
          <p:nvPr>
            <p:ph type="sldNum" sz="quarter" idx="12"/>
          </p:nvPr>
        </p:nvSpPr>
        <p:spPr/>
        <p:txBody>
          <a:bodyPr/>
          <a:lstStyle/>
          <a:p>
            <a:fld id="{5F4C9F40-B079-4B71-A627-7266DFEA7F03}" type="slidenum">
              <a:rPr lang="en-US" smtClean="0"/>
              <a:pPr/>
              <a:t>10</a:t>
            </a:fld>
            <a:endParaRPr lang="en-US"/>
          </a:p>
        </p:txBody>
      </p:sp>
    </p:spTree>
    <p:extLst>
      <p:ext uri="{BB962C8B-B14F-4D97-AF65-F5344CB8AC3E}">
        <p14:creationId xmlns:p14="http://schemas.microsoft.com/office/powerpoint/2010/main" val="367692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useBgFill="1">
        <p:nvSpPr>
          <p:cNvPr id="11" name="Rectangle 10">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A017C-73E9-6F58-01C3-2671069747B5}"/>
              </a:ext>
            </a:extLst>
          </p:cNvPr>
          <p:cNvSpPr>
            <a:spLocks noGrp="1"/>
          </p:cNvSpPr>
          <p:nvPr>
            <p:ph type="title"/>
          </p:nvPr>
        </p:nvSpPr>
        <p:spPr>
          <a:xfrm>
            <a:off x="700390" y="891241"/>
            <a:ext cx="3628129" cy="5075519"/>
          </a:xfrm>
        </p:spPr>
        <p:txBody>
          <a:bodyPr vert="horz" lIns="91440" tIns="45720" rIns="91440" bIns="45720" rtlCol="0" anchor="ctr">
            <a:normAutofit/>
          </a:bodyPr>
          <a:lstStyle/>
          <a:p>
            <a:pPr algn="r"/>
            <a:r>
              <a:rPr lang="en-US" sz="4000" b="1" dirty="0">
                <a:solidFill>
                  <a:srgbClr val="FFFFFF"/>
                </a:solidFill>
              </a:rPr>
              <a:t>HOMEWORK</a:t>
            </a:r>
          </a:p>
        </p:txBody>
      </p:sp>
      <p:cxnSp>
        <p:nvCxnSpPr>
          <p:cNvPr id="15" name="Straight Connector 14">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0A30117-1475-743F-5088-BD3B185F2591}"/>
              </a:ext>
            </a:extLst>
          </p:cNvPr>
          <p:cNvSpPr>
            <a:spLocks noGrp="1"/>
          </p:cNvSpPr>
          <p:nvPr>
            <p:ph idx="1"/>
          </p:nvPr>
        </p:nvSpPr>
        <p:spPr>
          <a:xfrm>
            <a:off x="4916676" y="655783"/>
            <a:ext cx="6406692" cy="5551054"/>
          </a:xfrm>
          <a:solidFill>
            <a:schemeClr val="bg1"/>
          </a:solidFill>
        </p:spPr>
        <p:txBody>
          <a:bodyPr vert="horz" lIns="91440" tIns="45720" rIns="91440" bIns="45720" rtlCol="0" anchor="ctr">
            <a:normAutofit/>
          </a:bodyPr>
          <a:lstStyle/>
          <a:p>
            <a:pPr>
              <a:buClr>
                <a:srgbClr val="00B0F0"/>
              </a:buClr>
              <a:buFont typeface="Wingdings" panose="05000000000000000000" pitchFamily="2" charset="2"/>
              <a:buChar char="§"/>
            </a:pPr>
            <a:r>
              <a:rPr lang="en-US" sz="2500" dirty="0"/>
              <a:t>How has Adonai revealed His truth and the future of things to prepare you to receive it?</a:t>
            </a:r>
          </a:p>
          <a:p>
            <a:pPr>
              <a:buClr>
                <a:srgbClr val="00B0F0"/>
              </a:buClr>
              <a:buFont typeface="Wingdings" panose="05000000000000000000" pitchFamily="2" charset="2"/>
              <a:buChar char="§"/>
            </a:pPr>
            <a:r>
              <a:rPr lang="en-US" sz="2500" dirty="0"/>
              <a:t>Is there a dream/vision that Yah gave you that He is still expanding to bring full revelation?</a:t>
            </a:r>
          </a:p>
          <a:p>
            <a:pPr>
              <a:buClr>
                <a:srgbClr val="00B0F0"/>
              </a:buClr>
              <a:buFont typeface="Wingdings" panose="05000000000000000000" pitchFamily="2" charset="2"/>
              <a:buChar char="§"/>
            </a:pPr>
            <a:r>
              <a:rPr lang="en-US" sz="2500" dirty="0"/>
              <a:t>Do you view Yah’s word differently after realizing that world history was revealed in the book of Daniel regarding Alexander the Great?</a:t>
            </a:r>
          </a:p>
          <a:p>
            <a:pPr>
              <a:buClr>
                <a:srgbClr val="00B0F0"/>
              </a:buClr>
              <a:buFont typeface="Wingdings" panose="05000000000000000000" pitchFamily="2" charset="2"/>
              <a:buChar char="§"/>
            </a:pPr>
            <a:r>
              <a:rPr lang="en-US" sz="2500" dirty="0"/>
              <a:t> At what moment or point of time have you </a:t>
            </a:r>
            <a:r>
              <a:rPr lang="en-US" sz="2500" i="1" dirty="0">
                <a:solidFill>
                  <a:srgbClr val="00B0F0"/>
                </a:solidFill>
              </a:rPr>
              <a:t>“Purged &amp; Reset” </a:t>
            </a:r>
            <a:r>
              <a:rPr lang="en-US" sz="2500" dirty="0"/>
              <a:t>during the study of the Book of Daniel?</a:t>
            </a:r>
            <a:r>
              <a:rPr lang="en-US" sz="2500" dirty="0">
                <a:solidFill>
                  <a:srgbClr val="FFFFFF"/>
                </a:solidFill>
              </a:rPr>
              <a:t> </a:t>
            </a:r>
            <a:endParaRPr lang="en-US" sz="2500" dirty="0"/>
          </a:p>
        </p:txBody>
      </p:sp>
    </p:spTree>
    <p:extLst>
      <p:ext uri="{BB962C8B-B14F-4D97-AF65-F5344CB8AC3E}">
        <p14:creationId xmlns:p14="http://schemas.microsoft.com/office/powerpoint/2010/main" val="11033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3">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6" name="Rectangle 15">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8" name="Group 17">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3" name="Rectangle 2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person looking up at a group of men&#10;&#10;AI-generated content may be incorrect.">
            <a:extLst>
              <a:ext uri="{FF2B5EF4-FFF2-40B4-BE49-F238E27FC236}">
                <a16:creationId xmlns:a16="http://schemas.microsoft.com/office/drawing/2014/main" id="{AF5BD669-CD10-6B01-4268-D6BA8B38526F}"/>
              </a:ext>
            </a:extLst>
          </p:cNvPr>
          <p:cNvPicPr>
            <a:picLocks noGrp="1" noChangeAspect="1"/>
          </p:cNvPicPr>
          <p:nvPr>
            <p:ph type="pic" sz="quarter" idx="10"/>
          </p:nvPr>
        </p:nvPicPr>
        <p:blipFill>
          <a:blip r:embed="rId3">
            <a:alphaModFix amt="45000"/>
          </a:blip>
          <a:srcRect t="11766" r="-1" b="34515"/>
          <a:stretch>
            <a:fillRect/>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txBody>
          <a:bodyPr/>
          <a:lstStyle/>
          <a:p>
            <a:endParaRPr lang="en-US"/>
          </a:p>
        </p:txBody>
      </p:sp>
      <p:sp>
        <p:nvSpPr>
          <p:cNvPr id="3" name="Title 2">
            <a:extLst>
              <a:ext uri="{FF2B5EF4-FFF2-40B4-BE49-F238E27FC236}">
                <a16:creationId xmlns:a16="http://schemas.microsoft.com/office/drawing/2014/main" id="{6B088834-21E3-08AA-506F-1457F572E8B2}"/>
              </a:ext>
            </a:extLst>
          </p:cNvPr>
          <p:cNvSpPr>
            <a:spLocks noGrp="1"/>
          </p:cNvSpPr>
          <p:nvPr>
            <p:ph type="ctrTitle"/>
          </p:nvPr>
        </p:nvSpPr>
        <p:spPr>
          <a:xfrm>
            <a:off x="1561708" y="2091263"/>
            <a:ext cx="9068586" cy="2461504"/>
          </a:xfrm>
        </p:spPr>
        <p:txBody>
          <a:bodyPr vert="horz" lIns="91440" tIns="45720" rIns="91440" bIns="45720" rtlCol="0" anchor="ctr">
            <a:normAutofit fontScale="90000"/>
          </a:bodyPr>
          <a:lstStyle/>
          <a:p>
            <a:pPr algn="ctr">
              <a:lnSpc>
                <a:spcPct val="83000"/>
              </a:lnSpc>
            </a:pPr>
            <a:br>
              <a:rPr lang="en-US" sz="7200" b="0" cap="all" spc="-100" dirty="0">
                <a:solidFill>
                  <a:schemeClr val="tx1">
                    <a:lumMod val="85000"/>
                    <a:lumOff val="15000"/>
                  </a:schemeClr>
                </a:solidFill>
              </a:rPr>
            </a:br>
            <a:r>
              <a:rPr lang="en-US" sz="7200" b="0" cap="all" spc="-100" dirty="0">
                <a:solidFill>
                  <a:schemeClr val="tx1">
                    <a:lumMod val="85000"/>
                    <a:lumOff val="15000"/>
                  </a:schemeClr>
                </a:solidFill>
              </a:rPr>
              <a:t>Book of Daniel</a:t>
            </a:r>
            <a:br>
              <a:rPr lang="en-US" sz="7200" b="0" cap="all" spc="-100" dirty="0">
                <a:solidFill>
                  <a:schemeClr val="tx1">
                    <a:lumMod val="85000"/>
                    <a:lumOff val="15000"/>
                  </a:schemeClr>
                </a:solidFill>
              </a:rPr>
            </a:br>
            <a:r>
              <a:rPr lang="en-US" sz="7200" b="0" cap="all" spc="-100" dirty="0">
                <a:solidFill>
                  <a:schemeClr val="tx1">
                    <a:lumMod val="85000"/>
                    <a:lumOff val="15000"/>
                  </a:schemeClr>
                </a:solidFill>
              </a:rPr>
              <a:t>Chapter 5</a:t>
            </a:r>
            <a:br>
              <a:rPr lang="en-US" sz="7200" b="0" cap="all" spc="-100" dirty="0">
                <a:solidFill>
                  <a:schemeClr val="tx1">
                    <a:lumMod val="85000"/>
                    <a:lumOff val="15000"/>
                  </a:schemeClr>
                </a:solidFill>
              </a:rPr>
            </a:br>
            <a:endParaRPr lang="en-US" sz="7200" b="0" cap="all" spc="-100" dirty="0">
              <a:solidFill>
                <a:schemeClr val="tx1">
                  <a:lumMod val="85000"/>
                  <a:lumOff val="15000"/>
                </a:schemeClr>
              </a:solidFill>
            </a:endParaRPr>
          </a:p>
        </p:txBody>
      </p:sp>
      <p:sp>
        <p:nvSpPr>
          <p:cNvPr id="27" name="Rectangle 2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txBody>
          <a:bodyPr/>
          <a:lstStyle/>
          <a:p>
            <a:endParaRPr lang="en-US"/>
          </a:p>
        </p:txBody>
      </p:sp>
    </p:spTree>
    <p:extLst>
      <p:ext uri="{BB962C8B-B14F-4D97-AF65-F5344CB8AC3E}">
        <p14:creationId xmlns:p14="http://schemas.microsoft.com/office/powerpoint/2010/main" val="2537640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3" name="Title 2">
            <a:extLst>
              <a:ext uri="{FF2B5EF4-FFF2-40B4-BE49-F238E27FC236}">
                <a16:creationId xmlns:a16="http://schemas.microsoft.com/office/drawing/2014/main" id="{7C2D7501-3614-5C08-5AED-961E231C40A5}"/>
              </a:ext>
            </a:extLst>
          </p:cNvPr>
          <p:cNvSpPr>
            <a:spLocks noGrp="1"/>
          </p:cNvSpPr>
          <p:nvPr>
            <p:ph type="title"/>
          </p:nvPr>
        </p:nvSpPr>
        <p:spPr>
          <a:xfrm>
            <a:off x="6587324" y="727626"/>
            <a:ext cx="5038619" cy="1718225"/>
          </a:xfrm>
        </p:spPr>
        <p:txBody>
          <a:bodyPr vert="horz" lIns="91440" tIns="45720" rIns="91440" bIns="45720" rtlCol="0" anchor="ctr">
            <a:normAutofit/>
          </a:bodyPr>
          <a:lstStyle/>
          <a:p>
            <a:pPr algn="ctr"/>
            <a:r>
              <a:rPr lang="en-US" sz="4800" i="1" dirty="0">
                <a:solidFill>
                  <a:schemeClr val="tx1">
                    <a:lumMod val="85000"/>
                    <a:lumOff val="15000"/>
                  </a:schemeClr>
                </a:solidFill>
              </a:rPr>
              <a:t>12 October </a:t>
            </a:r>
            <a:br>
              <a:rPr lang="en-US" sz="4800" i="1" dirty="0">
                <a:solidFill>
                  <a:schemeClr val="tx1">
                    <a:lumMod val="85000"/>
                    <a:lumOff val="15000"/>
                  </a:schemeClr>
                </a:solidFill>
              </a:rPr>
            </a:br>
            <a:r>
              <a:rPr lang="en-US" sz="4800" i="1" dirty="0">
                <a:solidFill>
                  <a:schemeClr val="tx1">
                    <a:lumMod val="85000"/>
                    <a:lumOff val="15000"/>
                  </a:schemeClr>
                </a:solidFill>
              </a:rPr>
              <a:t>539 BC</a:t>
            </a:r>
          </a:p>
        </p:txBody>
      </p:sp>
      <p:sp>
        <p:nvSpPr>
          <p:cNvPr id="22" name="Rectangle 21">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pic>
        <p:nvPicPr>
          <p:cNvPr id="5" name="Picture Placeholder 4" descr="A group of people playing harps&#10;&#10;AI-generated content may be incorrect.">
            <a:extLst>
              <a:ext uri="{FF2B5EF4-FFF2-40B4-BE49-F238E27FC236}">
                <a16:creationId xmlns:a16="http://schemas.microsoft.com/office/drawing/2014/main" id="{4B770338-5AF6-FE62-9773-2AD6D9CE01B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24090" r="1" b="1"/>
          <a:stretch>
            <a:fillRect/>
          </a:stretch>
        </p:blipFill>
        <p:spPr>
          <a:xfrm>
            <a:off x="407432" y="419292"/>
            <a:ext cx="5522976" cy="6053328"/>
          </a:xfrm>
          <a:prstGeom prst="rect">
            <a:avLst/>
          </a:prstGeom>
        </p:spPr>
      </p:pic>
      <p:sp>
        <p:nvSpPr>
          <p:cNvPr id="6" name="Content Placeholder 5">
            <a:extLst>
              <a:ext uri="{FF2B5EF4-FFF2-40B4-BE49-F238E27FC236}">
                <a16:creationId xmlns:a16="http://schemas.microsoft.com/office/drawing/2014/main" id="{F6C2F862-72CE-7E04-0207-94A031C74DCF}"/>
              </a:ext>
            </a:extLst>
          </p:cNvPr>
          <p:cNvSpPr>
            <a:spLocks noGrp="1"/>
          </p:cNvSpPr>
          <p:nvPr>
            <p:ph idx="1"/>
          </p:nvPr>
        </p:nvSpPr>
        <p:spPr>
          <a:xfrm>
            <a:off x="6846137" y="2538919"/>
            <a:ext cx="4602152" cy="3596880"/>
          </a:xfrm>
        </p:spPr>
        <p:txBody>
          <a:bodyPr vert="horz" lIns="91440" tIns="45720" rIns="91440" bIns="45720" rtlCol="0">
            <a:normAutofit/>
          </a:bodyPr>
          <a:lstStyle/>
          <a:p>
            <a:pPr>
              <a:buClr>
                <a:schemeClr val="tx1">
                  <a:lumMod val="85000"/>
                  <a:lumOff val="15000"/>
                </a:schemeClr>
              </a:buClr>
            </a:pPr>
            <a:r>
              <a:rPr lang="en-US" sz="2500" dirty="0"/>
              <a:t>“Wickedness is shallow in thought and action, either deliberately or intentional putting HaShem and His standards out of mind,  needing to be reminded by someone wiser Who HaShem is.”</a:t>
            </a:r>
          </a:p>
        </p:txBody>
      </p:sp>
    </p:spTree>
    <p:extLst>
      <p:ext uri="{BB962C8B-B14F-4D97-AF65-F5344CB8AC3E}">
        <p14:creationId xmlns:p14="http://schemas.microsoft.com/office/powerpoint/2010/main" val="180708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0708B9-2F09-0130-AAC6-D9CE8D5B91EF}"/>
              </a:ext>
            </a:extLst>
          </p:cNvPr>
          <p:cNvSpPr>
            <a:spLocks noGrp="1"/>
          </p:cNvSpPr>
          <p:nvPr>
            <p:ph type="title"/>
          </p:nvPr>
        </p:nvSpPr>
        <p:spPr>
          <a:xfrm>
            <a:off x="1066800" y="642594"/>
            <a:ext cx="4419600" cy="1026549"/>
          </a:xfrm>
        </p:spPr>
        <p:txBody>
          <a:bodyPr/>
          <a:lstStyle/>
          <a:p>
            <a:r>
              <a:rPr lang="en-US" dirty="0"/>
              <a:t>Daniel 5</a:t>
            </a:r>
          </a:p>
        </p:txBody>
      </p:sp>
      <p:sp>
        <p:nvSpPr>
          <p:cNvPr id="6" name="Content Placeholder 5">
            <a:extLst>
              <a:ext uri="{FF2B5EF4-FFF2-40B4-BE49-F238E27FC236}">
                <a16:creationId xmlns:a16="http://schemas.microsoft.com/office/drawing/2014/main" id="{906E0529-575C-AB97-7E44-193EB395AEC7}"/>
              </a:ext>
            </a:extLst>
          </p:cNvPr>
          <p:cNvSpPr>
            <a:spLocks noGrp="1"/>
          </p:cNvSpPr>
          <p:nvPr>
            <p:ph sz="half" idx="1"/>
          </p:nvPr>
        </p:nvSpPr>
        <p:spPr>
          <a:xfrm>
            <a:off x="740229" y="1828800"/>
            <a:ext cx="4862285" cy="4386606"/>
          </a:xfrm>
        </p:spPr>
        <p:txBody>
          <a:bodyPr>
            <a:normAutofit/>
          </a:bodyPr>
          <a:lstStyle/>
          <a:p>
            <a:pPr>
              <a:buClr>
                <a:srgbClr val="00B0F0"/>
              </a:buClr>
              <a:buFont typeface="Wingdings" panose="05000000000000000000" pitchFamily="2" charset="2"/>
              <a:buChar char="§"/>
            </a:pPr>
            <a:r>
              <a:rPr lang="en-US" sz="2400" dirty="0"/>
              <a:t>Belshazzar lost of self-control gave a blasphemous street party using the sacred vessels of Yahweh.</a:t>
            </a:r>
          </a:p>
          <a:p>
            <a:pPr>
              <a:buClr>
                <a:srgbClr val="00B0F0"/>
              </a:buClr>
              <a:buFont typeface="Wingdings" panose="05000000000000000000" pitchFamily="2" charset="2"/>
              <a:buChar char="§"/>
            </a:pPr>
            <a:r>
              <a:rPr lang="en-US" sz="2400" dirty="0"/>
              <a:t>The purpose for using the Lord’s sacred vessels was a reminder to the party goers of previous victories even though the hostile joint forces of Medes-Persians were outside the walls.</a:t>
            </a:r>
          </a:p>
          <a:p>
            <a:pPr>
              <a:buClr>
                <a:srgbClr val="00B0F0"/>
              </a:buClr>
              <a:buFont typeface="Wingdings" panose="05000000000000000000" pitchFamily="2" charset="2"/>
              <a:buChar char="§"/>
            </a:pPr>
            <a:endParaRPr lang="en-US" sz="2400" dirty="0"/>
          </a:p>
        </p:txBody>
      </p:sp>
      <p:sp>
        <p:nvSpPr>
          <p:cNvPr id="7" name="Content Placeholder 6">
            <a:extLst>
              <a:ext uri="{FF2B5EF4-FFF2-40B4-BE49-F238E27FC236}">
                <a16:creationId xmlns:a16="http://schemas.microsoft.com/office/drawing/2014/main" id="{F961E508-3C32-3CCF-3056-710FF69F6380}"/>
              </a:ext>
            </a:extLst>
          </p:cNvPr>
          <p:cNvSpPr>
            <a:spLocks noGrp="1"/>
          </p:cNvSpPr>
          <p:nvPr>
            <p:ph sz="half" idx="2"/>
          </p:nvPr>
        </p:nvSpPr>
        <p:spPr>
          <a:xfrm>
            <a:off x="5994399" y="642594"/>
            <a:ext cx="5355771" cy="5642092"/>
          </a:xfrm>
        </p:spPr>
        <p:txBody>
          <a:bodyPr>
            <a:normAutofit/>
          </a:bodyPr>
          <a:lstStyle/>
          <a:p>
            <a:pPr>
              <a:buClr>
                <a:srgbClr val="00B0F0"/>
              </a:buClr>
              <a:buFont typeface="Wingdings" panose="05000000000000000000" pitchFamily="2" charset="2"/>
              <a:buChar char="§"/>
            </a:pPr>
            <a:r>
              <a:rPr lang="en-US" sz="2400" i="1" dirty="0"/>
              <a:t>Outer walls:17 miles, 22 feet thick, 90 feet high, guard towers 100 feet high gates made of bronze.</a:t>
            </a:r>
          </a:p>
          <a:p>
            <a:pPr>
              <a:buClr>
                <a:srgbClr val="00B0F0"/>
              </a:buClr>
              <a:buFont typeface="Wingdings" panose="05000000000000000000" pitchFamily="2" charset="2"/>
              <a:buChar char="§"/>
            </a:pPr>
            <a:r>
              <a:rPr lang="en-US" sz="2400" i="1" dirty="0"/>
              <a:t>“Many today think that the best response to dangerous times is to forget about it and escape into the pursuit of pleasure.”</a:t>
            </a:r>
          </a:p>
          <a:p>
            <a:pPr>
              <a:buClr>
                <a:srgbClr val="00B0F0"/>
              </a:buClr>
              <a:buFont typeface="Wingdings" panose="05000000000000000000" pitchFamily="2" charset="2"/>
              <a:buChar char="§"/>
            </a:pPr>
            <a:r>
              <a:rPr lang="en-US" sz="2400" dirty="0"/>
              <a:t>Drunkenness </a:t>
            </a:r>
            <a:r>
              <a:rPr lang="en-US" sz="2400" b="1" dirty="0">
                <a:solidFill>
                  <a:srgbClr val="00B0F0"/>
                </a:solidFill>
              </a:rPr>
              <a:t>[Eph 5.18]</a:t>
            </a:r>
            <a:r>
              <a:rPr lang="en-US" sz="2400" dirty="0"/>
              <a:t> “dissipation” meaning waste of resources, spiritual decline and linked to rejecting God’s commands. </a:t>
            </a:r>
            <a:r>
              <a:rPr lang="en-US" sz="2400" b="1" dirty="0">
                <a:solidFill>
                  <a:srgbClr val="00B0F0"/>
                </a:solidFill>
              </a:rPr>
              <a:t>[Pro 23.31-35]</a:t>
            </a:r>
          </a:p>
        </p:txBody>
      </p:sp>
    </p:spTree>
    <p:extLst>
      <p:ext uri="{BB962C8B-B14F-4D97-AF65-F5344CB8AC3E}">
        <p14:creationId xmlns:p14="http://schemas.microsoft.com/office/powerpoint/2010/main" val="92712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7B8CF-3283-798D-8400-97C2B7B86F40}"/>
              </a:ext>
            </a:extLst>
          </p:cNvPr>
          <p:cNvSpPr>
            <a:spLocks noGrp="1"/>
          </p:cNvSpPr>
          <p:nvPr>
            <p:ph sz="half" idx="1"/>
          </p:nvPr>
        </p:nvSpPr>
        <p:spPr>
          <a:xfrm>
            <a:off x="822960" y="731520"/>
            <a:ext cx="4998720" cy="5483886"/>
          </a:xfrm>
        </p:spPr>
        <p:txBody>
          <a:bodyPr>
            <a:normAutofit/>
          </a:bodyPr>
          <a:lstStyle/>
          <a:p>
            <a:pPr>
              <a:buClr>
                <a:srgbClr val="00B0F0"/>
              </a:buClr>
              <a:buFont typeface="Wingdings" panose="05000000000000000000" pitchFamily="2" charset="2"/>
              <a:buChar char="§"/>
            </a:pPr>
            <a:r>
              <a:rPr lang="en-US" sz="2400" b="1" dirty="0">
                <a:solidFill>
                  <a:srgbClr val="00B0F0"/>
                </a:solidFill>
              </a:rPr>
              <a:t>Vs.5, 6</a:t>
            </a:r>
            <a:r>
              <a:rPr lang="en-US" sz="2400" dirty="0"/>
              <a:t>“…Suddenly-same hour the fingers…the king’s hip joint &amp; countenance changed…” The King cried out…v7 Bring the exorcists, astrologer, etc.</a:t>
            </a:r>
          </a:p>
          <a:p>
            <a:pPr>
              <a:buClr>
                <a:srgbClr val="00B0F0"/>
              </a:buClr>
              <a:buFont typeface="Wingdings" panose="05000000000000000000" pitchFamily="2" charset="2"/>
              <a:buChar char="§"/>
            </a:pPr>
            <a:r>
              <a:rPr lang="en-US" sz="2400" dirty="0"/>
              <a:t>Advance and innovated: Square root , facts &amp; figures, 60 sec &amp; minutes, 360 degrees, Eco., receipt letters compound interest and dark arts.</a:t>
            </a:r>
          </a:p>
          <a:p>
            <a:pPr>
              <a:buClr>
                <a:srgbClr val="00B0F0"/>
              </a:buClr>
              <a:buFont typeface="Wingdings" panose="05000000000000000000" pitchFamily="2" charset="2"/>
              <a:buChar char="§"/>
            </a:pPr>
            <a:r>
              <a:rPr lang="en-US" sz="2400" dirty="0"/>
              <a:t>Unable to interpret? Was there a veil over the minds of the sages? Everyone thrown into confusion.</a:t>
            </a:r>
          </a:p>
        </p:txBody>
      </p:sp>
      <p:sp>
        <p:nvSpPr>
          <p:cNvPr id="4" name="Content Placeholder 3">
            <a:extLst>
              <a:ext uri="{FF2B5EF4-FFF2-40B4-BE49-F238E27FC236}">
                <a16:creationId xmlns:a16="http://schemas.microsoft.com/office/drawing/2014/main" id="{3A5DF906-6A77-907E-E76E-80394FD9541C}"/>
              </a:ext>
            </a:extLst>
          </p:cNvPr>
          <p:cNvSpPr>
            <a:spLocks noGrp="1"/>
          </p:cNvSpPr>
          <p:nvPr>
            <p:ph sz="half" idx="2"/>
          </p:nvPr>
        </p:nvSpPr>
        <p:spPr>
          <a:xfrm>
            <a:off x="6258560" y="731520"/>
            <a:ext cx="4866640" cy="5483886"/>
          </a:xfrm>
        </p:spPr>
        <p:txBody>
          <a:bodyPr>
            <a:normAutofit/>
          </a:bodyPr>
          <a:lstStyle/>
          <a:p>
            <a:pPr>
              <a:buClr>
                <a:srgbClr val="00B0F0"/>
              </a:buClr>
              <a:buFont typeface="Wingdings" panose="05000000000000000000" pitchFamily="2" charset="2"/>
              <a:buChar char="§"/>
            </a:pPr>
            <a:r>
              <a:rPr lang="en-US" sz="2400" dirty="0"/>
              <a:t>Daniel is summoned after queen mother reminds him of a man with Yah’s spirit.</a:t>
            </a:r>
          </a:p>
          <a:p>
            <a:pPr>
              <a:buClr>
                <a:srgbClr val="00B0F0"/>
              </a:buClr>
              <a:buFont typeface="Wingdings" panose="05000000000000000000" pitchFamily="2" charset="2"/>
              <a:buChar char="§"/>
            </a:pPr>
            <a:r>
              <a:rPr lang="en-US" sz="2400" dirty="0"/>
              <a:t>Queen refers to Daniel by his given name first (respect) then the name given to him.</a:t>
            </a:r>
          </a:p>
          <a:p>
            <a:pPr>
              <a:buClr>
                <a:srgbClr val="00B0F0"/>
              </a:buClr>
              <a:buFont typeface="Wingdings" panose="05000000000000000000" pitchFamily="2" charset="2"/>
              <a:buChar char="§"/>
            </a:pPr>
            <a:r>
              <a:rPr lang="en-US" sz="2400" dirty="0"/>
              <a:t>Daniel interprets the ordinary Arabic units and weight. But before Daniel interprets, he tells the King that his sin is counted more gravely than his father because he failed to follow the lesson he knew &amp; mocked the God of Israel.</a:t>
            </a:r>
          </a:p>
        </p:txBody>
      </p:sp>
      <p:sp>
        <p:nvSpPr>
          <p:cNvPr id="5" name="Slide Number Placeholder 4">
            <a:extLst>
              <a:ext uri="{FF2B5EF4-FFF2-40B4-BE49-F238E27FC236}">
                <a16:creationId xmlns:a16="http://schemas.microsoft.com/office/drawing/2014/main" id="{8A292825-D80E-7460-BCB0-7471C5D91A5A}"/>
              </a:ext>
            </a:extLst>
          </p:cNvPr>
          <p:cNvSpPr>
            <a:spLocks noGrp="1"/>
          </p:cNvSpPr>
          <p:nvPr>
            <p:ph type="sldNum" sz="quarter" idx="12"/>
          </p:nvPr>
        </p:nvSpPr>
        <p:spPr/>
        <p:txBody>
          <a:bodyPr/>
          <a:lstStyle/>
          <a:p>
            <a:fld id="{5F4C9F40-B079-4B71-A627-7266DFEA7F03}" type="slidenum">
              <a:rPr lang="en-US" smtClean="0"/>
              <a:pPr/>
              <a:t>15</a:t>
            </a:fld>
            <a:endParaRPr lang="en-US"/>
          </a:p>
        </p:txBody>
      </p:sp>
    </p:spTree>
    <p:extLst>
      <p:ext uri="{BB962C8B-B14F-4D97-AF65-F5344CB8AC3E}">
        <p14:creationId xmlns:p14="http://schemas.microsoft.com/office/powerpoint/2010/main" val="399986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41377D-F9E0-3C2A-35DE-3595A113CB6B}"/>
              </a:ext>
            </a:extLst>
          </p:cNvPr>
          <p:cNvSpPr>
            <a:spLocks noGrp="1"/>
          </p:cNvSpPr>
          <p:nvPr>
            <p:ph type="title"/>
          </p:nvPr>
        </p:nvSpPr>
        <p:spPr/>
        <p:txBody>
          <a:bodyPr>
            <a:normAutofit/>
          </a:bodyPr>
          <a:lstStyle/>
          <a:p>
            <a:r>
              <a:rPr lang="en-US" sz="3600" b="1" dirty="0"/>
              <a:t>EXAMPLES</a:t>
            </a:r>
          </a:p>
        </p:txBody>
      </p:sp>
      <p:sp>
        <p:nvSpPr>
          <p:cNvPr id="7" name="Content Placeholder 6">
            <a:extLst>
              <a:ext uri="{FF2B5EF4-FFF2-40B4-BE49-F238E27FC236}">
                <a16:creationId xmlns:a16="http://schemas.microsoft.com/office/drawing/2014/main" id="{0A87C14E-C272-801B-9E6C-80AC9679DEF1}"/>
              </a:ext>
            </a:extLst>
          </p:cNvPr>
          <p:cNvSpPr>
            <a:spLocks noGrp="1"/>
          </p:cNvSpPr>
          <p:nvPr>
            <p:ph idx="1"/>
          </p:nvPr>
        </p:nvSpPr>
        <p:spPr/>
        <p:txBody>
          <a:bodyPr>
            <a:normAutofit lnSpcReduction="10000"/>
          </a:bodyPr>
          <a:lstStyle/>
          <a:p>
            <a:pPr>
              <a:buClr>
                <a:srgbClr val="00B0F0"/>
              </a:buClr>
              <a:buFont typeface="Wingdings" panose="05000000000000000000" pitchFamily="2" charset="2"/>
              <a:buChar char="§"/>
            </a:pPr>
            <a:endParaRPr lang="en-US" sz="2500" dirty="0"/>
          </a:p>
          <a:p>
            <a:pPr>
              <a:buClr>
                <a:srgbClr val="00B0F0"/>
              </a:buClr>
              <a:buFont typeface="Wingdings" panose="05000000000000000000" pitchFamily="2" charset="2"/>
              <a:buChar char="§"/>
            </a:pPr>
            <a:r>
              <a:rPr lang="en-US" sz="2500" dirty="0"/>
              <a:t>Man collecting wood </a:t>
            </a:r>
            <a:r>
              <a:rPr lang="en-US" sz="2500" b="1" i="1" dirty="0">
                <a:solidFill>
                  <a:srgbClr val="00B0F0"/>
                </a:solidFill>
              </a:rPr>
              <a:t>[Numbers 5.32-36]</a:t>
            </a:r>
          </a:p>
          <a:p>
            <a:pPr>
              <a:buClr>
                <a:srgbClr val="00B0F0"/>
              </a:buClr>
              <a:buFont typeface="Wingdings" panose="05000000000000000000" pitchFamily="2" charset="2"/>
              <a:buChar char="§"/>
            </a:pPr>
            <a:r>
              <a:rPr lang="en-US" sz="2500" dirty="0"/>
              <a:t>Nadav &amp; </a:t>
            </a:r>
            <a:r>
              <a:rPr lang="en-US" sz="2500" dirty="0" err="1"/>
              <a:t>Avihvu</a:t>
            </a:r>
            <a:r>
              <a:rPr lang="en-US" sz="2500" dirty="0"/>
              <a:t> </a:t>
            </a:r>
            <a:r>
              <a:rPr lang="en-US" sz="2500" b="1" i="1" dirty="0">
                <a:solidFill>
                  <a:srgbClr val="00B0F0"/>
                </a:solidFill>
              </a:rPr>
              <a:t>[Leviticus 10.1-3</a:t>
            </a:r>
          </a:p>
          <a:p>
            <a:pPr>
              <a:buClr>
                <a:srgbClr val="00B0F0"/>
              </a:buClr>
              <a:buFont typeface="Wingdings" panose="05000000000000000000" pitchFamily="2" charset="2"/>
              <a:buChar char="§"/>
            </a:pPr>
            <a:r>
              <a:rPr lang="en-US" sz="2400" dirty="0"/>
              <a:t>Achan </a:t>
            </a:r>
            <a:r>
              <a:rPr lang="en-US" sz="2400" b="1" i="1" dirty="0">
                <a:solidFill>
                  <a:srgbClr val="00B0F0"/>
                </a:solidFill>
              </a:rPr>
              <a:t>[Joshua 7]</a:t>
            </a:r>
          </a:p>
          <a:p>
            <a:pPr>
              <a:buClr>
                <a:srgbClr val="00B0F0"/>
              </a:buClr>
              <a:buFont typeface="Wingdings" panose="05000000000000000000" pitchFamily="2" charset="2"/>
              <a:buChar char="§"/>
            </a:pPr>
            <a:r>
              <a:rPr lang="en-US" sz="2400" dirty="0"/>
              <a:t>Anania &amp; Sapphira </a:t>
            </a:r>
            <a:r>
              <a:rPr lang="en-US" sz="2400" b="1" i="1" dirty="0">
                <a:solidFill>
                  <a:srgbClr val="00B0F0"/>
                </a:solidFill>
              </a:rPr>
              <a:t>[Acts 5]</a:t>
            </a:r>
          </a:p>
          <a:p>
            <a:pPr>
              <a:buClr>
                <a:srgbClr val="00B0F0"/>
              </a:buClr>
              <a:buFont typeface="Wingdings" panose="05000000000000000000" pitchFamily="2" charset="2"/>
              <a:buChar char="§"/>
            </a:pPr>
            <a:endParaRPr lang="en-US" sz="2400" dirty="0"/>
          </a:p>
          <a:p>
            <a:pPr marL="0" indent="0">
              <a:buClr>
                <a:srgbClr val="00B0F0"/>
              </a:buClr>
              <a:buNone/>
            </a:pPr>
            <a:r>
              <a:rPr lang="en-US" sz="2400" b="1" dirty="0">
                <a:solidFill>
                  <a:srgbClr val="00B0F0"/>
                </a:solidFill>
              </a:rPr>
              <a:t>Romans 1.18-23 </a:t>
            </a:r>
          </a:p>
          <a:p>
            <a:pPr>
              <a:buClr>
                <a:srgbClr val="00B0F0"/>
              </a:buClr>
              <a:buFont typeface="Wingdings" panose="05000000000000000000" pitchFamily="2" charset="2"/>
              <a:buChar char="§"/>
            </a:pPr>
            <a:r>
              <a:rPr lang="en-US" sz="2400" dirty="0"/>
              <a:t>Each person has enough knowledge to be held accountable.</a:t>
            </a:r>
          </a:p>
          <a:p>
            <a:pPr marL="0" indent="0">
              <a:buClr>
                <a:srgbClr val="00B0F0"/>
              </a:buClr>
              <a:buNone/>
            </a:pPr>
            <a:r>
              <a:rPr lang="en-US" sz="2400" b="1" dirty="0">
                <a:solidFill>
                  <a:srgbClr val="00B0F0"/>
                </a:solidFill>
              </a:rPr>
              <a:t>Luke 12.47-48 </a:t>
            </a:r>
          </a:p>
          <a:p>
            <a:pPr>
              <a:buClr>
                <a:srgbClr val="00B0F0"/>
              </a:buClr>
              <a:buFont typeface="Wingdings" panose="05000000000000000000" pitchFamily="2" charset="2"/>
              <a:buChar char="§"/>
            </a:pPr>
            <a:r>
              <a:rPr lang="en-US" sz="2400" dirty="0"/>
              <a:t>For those who knew will be held more accountable.</a:t>
            </a:r>
          </a:p>
        </p:txBody>
      </p:sp>
      <p:sp>
        <p:nvSpPr>
          <p:cNvPr id="8" name="Text Placeholder 7">
            <a:extLst>
              <a:ext uri="{FF2B5EF4-FFF2-40B4-BE49-F238E27FC236}">
                <a16:creationId xmlns:a16="http://schemas.microsoft.com/office/drawing/2014/main" id="{2B11DD10-D023-8452-99FC-2C6C3A8615FB}"/>
              </a:ext>
            </a:extLst>
          </p:cNvPr>
          <p:cNvSpPr>
            <a:spLocks noGrp="1"/>
          </p:cNvSpPr>
          <p:nvPr>
            <p:ph type="body" sz="half" idx="2"/>
          </p:nvPr>
        </p:nvSpPr>
        <p:spPr/>
        <p:txBody>
          <a:bodyPr>
            <a:normAutofit/>
          </a:bodyPr>
          <a:lstStyle/>
          <a:p>
            <a:pPr algn="ctr"/>
            <a:r>
              <a:rPr lang="en-US" sz="2800" b="1" dirty="0"/>
              <a:t>Immediate judgment</a:t>
            </a:r>
          </a:p>
        </p:txBody>
      </p:sp>
      <p:sp>
        <p:nvSpPr>
          <p:cNvPr id="5" name="Slide Number Placeholder 4">
            <a:extLst>
              <a:ext uri="{FF2B5EF4-FFF2-40B4-BE49-F238E27FC236}">
                <a16:creationId xmlns:a16="http://schemas.microsoft.com/office/drawing/2014/main" id="{01A3BF2F-B08A-5641-FD70-37381B361510}"/>
              </a:ext>
            </a:extLst>
          </p:cNvPr>
          <p:cNvSpPr>
            <a:spLocks noGrp="1"/>
          </p:cNvSpPr>
          <p:nvPr>
            <p:ph type="sldNum" sz="quarter" idx="12"/>
          </p:nvPr>
        </p:nvSpPr>
        <p:spPr/>
        <p:txBody>
          <a:bodyPr/>
          <a:lstStyle/>
          <a:p>
            <a:fld id="{5F4C9F40-B079-4B71-A627-7266DFEA7F03}" type="slidenum">
              <a:rPr lang="en-US" smtClean="0"/>
              <a:pPr/>
              <a:t>16</a:t>
            </a:fld>
            <a:endParaRPr lang="en-US"/>
          </a:p>
        </p:txBody>
      </p:sp>
    </p:spTree>
    <p:extLst>
      <p:ext uri="{BB962C8B-B14F-4D97-AF65-F5344CB8AC3E}">
        <p14:creationId xmlns:p14="http://schemas.microsoft.com/office/powerpoint/2010/main" val="269754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1831FFF-1AF1-077B-2957-44D92AF3DA31}"/>
              </a:ext>
            </a:extLst>
          </p:cNvPr>
          <p:cNvSpPr>
            <a:spLocks noGrp="1"/>
          </p:cNvSpPr>
          <p:nvPr>
            <p:ph sz="half" idx="1"/>
          </p:nvPr>
        </p:nvSpPr>
        <p:spPr>
          <a:xfrm>
            <a:off x="762000" y="558800"/>
            <a:ext cx="5242560" cy="5598160"/>
          </a:xfrm>
        </p:spPr>
        <p:txBody>
          <a:bodyPr>
            <a:noAutofit/>
          </a:bodyPr>
          <a:lstStyle/>
          <a:p>
            <a:pPr>
              <a:buClr>
                <a:srgbClr val="00B0F0"/>
              </a:buClr>
              <a:buFont typeface="Wingdings" panose="05000000000000000000" pitchFamily="2" charset="2"/>
              <a:buChar char="§"/>
            </a:pPr>
            <a:r>
              <a:rPr lang="en-US" sz="2400" dirty="0"/>
              <a:t>Keep your gifts: Daniel rejected the King’s reward [Micah 3.11a]</a:t>
            </a:r>
          </a:p>
          <a:p>
            <a:pPr>
              <a:buClr>
                <a:srgbClr val="00B0F0"/>
              </a:buClr>
              <a:buFont typeface="Wingdings" panose="05000000000000000000" pitchFamily="2" charset="2"/>
              <a:buChar char="§"/>
            </a:pPr>
            <a:r>
              <a:rPr lang="en-US" sz="2400" dirty="0"/>
              <a:t>Daniel knew that the fall of Babylon was now; and anything received would be short lived.</a:t>
            </a:r>
          </a:p>
          <a:p>
            <a:pPr>
              <a:buClr>
                <a:srgbClr val="00B0F0"/>
              </a:buClr>
              <a:buFont typeface="Wingdings" panose="05000000000000000000" pitchFamily="2" charset="2"/>
              <a:buChar char="§"/>
            </a:pPr>
            <a:r>
              <a:rPr lang="en-US" sz="2400" dirty="0"/>
              <a:t>In the midst of a feast comes a supernatural hand;  MENE, MENE, TEKEL, UPHARSIN," meaning that Belshazzar had been weighed in the balances and found wanting, and that his kingdom would be divided and given to the Medes and Persians.</a:t>
            </a:r>
          </a:p>
        </p:txBody>
      </p:sp>
      <p:sp>
        <p:nvSpPr>
          <p:cNvPr id="8" name="Content Placeholder 7">
            <a:extLst>
              <a:ext uri="{FF2B5EF4-FFF2-40B4-BE49-F238E27FC236}">
                <a16:creationId xmlns:a16="http://schemas.microsoft.com/office/drawing/2014/main" id="{55E77FF3-431D-1F06-8F8D-DBAF49BAAE0E}"/>
              </a:ext>
            </a:extLst>
          </p:cNvPr>
          <p:cNvSpPr>
            <a:spLocks noGrp="1"/>
          </p:cNvSpPr>
          <p:nvPr>
            <p:ph sz="half" idx="2"/>
          </p:nvPr>
        </p:nvSpPr>
        <p:spPr>
          <a:xfrm>
            <a:off x="6187442" y="629920"/>
            <a:ext cx="5425438" cy="5811520"/>
          </a:xfrm>
        </p:spPr>
        <p:txBody>
          <a:bodyPr>
            <a:noAutofit/>
          </a:bodyPr>
          <a:lstStyle/>
          <a:p>
            <a:pPr>
              <a:buClr>
                <a:srgbClr val="00B0F0"/>
              </a:buClr>
              <a:buFont typeface="Wingdings" panose="05000000000000000000" pitchFamily="2" charset="2"/>
              <a:buChar char="§"/>
            </a:pPr>
            <a:r>
              <a:rPr lang="en-US" sz="2400" dirty="0"/>
              <a:t>The symbolism offer profound insights into Yah's sovereignty, judgment, and the consequences of pride and disobedience. </a:t>
            </a:r>
          </a:p>
          <a:p>
            <a:pPr>
              <a:buClr>
                <a:srgbClr val="00B0F0"/>
              </a:buClr>
              <a:buFont typeface="Wingdings" panose="05000000000000000000" pitchFamily="2" charset="2"/>
              <a:buChar char="§"/>
            </a:pPr>
            <a:r>
              <a:rPr lang="en-US" sz="2400" dirty="0"/>
              <a:t>We have witness Yah's direct intervention in human affairs. It serves as a reminder of His ultimate authority and power over earthly kingdoms and rulers. The message written on the wall emphasizes the principle of divine accountability, in which even the most powerful rulers are subject to God's judgment.</a:t>
            </a:r>
          </a:p>
        </p:txBody>
      </p:sp>
      <p:sp>
        <p:nvSpPr>
          <p:cNvPr id="5" name="Slide Number Placeholder 4">
            <a:extLst>
              <a:ext uri="{FF2B5EF4-FFF2-40B4-BE49-F238E27FC236}">
                <a16:creationId xmlns:a16="http://schemas.microsoft.com/office/drawing/2014/main" id="{04873ABD-EB77-4620-D4D2-B34541F9A22E}"/>
              </a:ext>
            </a:extLst>
          </p:cNvPr>
          <p:cNvSpPr>
            <a:spLocks noGrp="1"/>
          </p:cNvSpPr>
          <p:nvPr>
            <p:ph type="sldNum" sz="quarter" idx="12"/>
          </p:nvPr>
        </p:nvSpPr>
        <p:spPr/>
        <p:txBody>
          <a:bodyPr/>
          <a:lstStyle/>
          <a:p>
            <a:fld id="{5F4C9F40-B079-4B71-A627-7266DFEA7F03}" type="slidenum">
              <a:rPr lang="en-US" smtClean="0"/>
              <a:pPr/>
              <a:t>17</a:t>
            </a:fld>
            <a:endParaRPr lang="en-US"/>
          </a:p>
        </p:txBody>
      </p:sp>
    </p:spTree>
    <p:extLst>
      <p:ext uri="{BB962C8B-B14F-4D97-AF65-F5344CB8AC3E}">
        <p14:creationId xmlns:p14="http://schemas.microsoft.com/office/powerpoint/2010/main" val="291862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1536-DE42-4630-5682-42ACC5760023}"/>
              </a:ext>
            </a:extLst>
          </p:cNvPr>
          <p:cNvSpPr>
            <a:spLocks noGrp="1"/>
          </p:cNvSpPr>
          <p:nvPr>
            <p:ph type="title"/>
          </p:nvPr>
        </p:nvSpPr>
        <p:spPr/>
        <p:txBody>
          <a:bodyPr/>
          <a:lstStyle/>
          <a:p>
            <a:r>
              <a:rPr lang="en-US" dirty="0"/>
              <a:t>Given to Medes &amp; Persians</a:t>
            </a:r>
          </a:p>
        </p:txBody>
      </p:sp>
      <p:sp>
        <p:nvSpPr>
          <p:cNvPr id="3" name="Content Placeholder 2">
            <a:extLst>
              <a:ext uri="{FF2B5EF4-FFF2-40B4-BE49-F238E27FC236}">
                <a16:creationId xmlns:a16="http://schemas.microsoft.com/office/drawing/2014/main" id="{28099218-97DB-DEA8-0468-74632F75F515}"/>
              </a:ext>
            </a:extLst>
          </p:cNvPr>
          <p:cNvSpPr>
            <a:spLocks noGrp="1"/>
          </p:cNvSpPr>
          <p:nvPr>
            <p:ph sz="half" idx="1"/>
          </p:nvPr>
        </p:nvSpPr>
        <p:spPr>
          <a:xfrm>
            <a:off x="762000" y="2014194"/>
            <a:ext cx="4754880" cy="4061486"/>
          </a:xfrm>
        </p:spPr>
        <p:txBody>
          <a:bodyPr>
            <a:noAutofit/>
          </a:bodyPr>
          <a:lstStyle/>
          <a:p>
            <a:pPr>
              <a:buClr>
                <a:srgbClr val="00B0F0"/>
              </a:buClr>
              <a:buFont typeface="Wingdings" panose="05000000000000000000" pitchFamily="2" charset="2"/>
              <a:buChar char="§"/>
            </a:pPr>
            <a:r>
              <a:rPr lang="en-US" sz="2400" dirty="0"/>
              <a:t>Babylon was conquered because of Yah’s hand and strategies. The Persian diverted the flow of the Euphrates into nearby swamp. Lowering the river so troops marched through the water under the gates</a:t>
            </a:r>
            <a:r>
              <a:rPr lang="en-US" sz="2400" b="1" dirty="0">
                <a:solidFill>
                  <a:srgbClr val="00B0F0"/>
                </a:solidFill>
              </a:rPr>
              <a:t>. [Isa 45.7 &amp; Jer 51.53,58]</a:t>
            </a:r>
          </a:p>
        </p:txBody>
      </p:sp>
      <p:sp>
        <p:nvSpPr>
          <p:cNvPr id="4" name="Content Placeholder 3">
            <a:extLst>
              <a:ext uri="{FF2B5EF4-FFF2-40B4-BE49-F238E27FC236}">
                <a16:creationId xmlns:a16="http://schemas.microsoft.com/office/drawing/2014/main" id="{3467F3FB-6713-E8BD-4C84-9C709B8452B9}"/>
              </a:ext>
            </a:extLst>
          </p:cNvPr>
          <p:cNvSpPr>
            <a:spLocks noGrp="1"/>
          </p:cNvSpPr>
          <p:nvPr>
            <p:ph sz="half" idx="2"/>
          </p:nvPr>
        </p:nvSpPr>
        <p:spPr>
          <a:xfrm>
            <a:off x="6096000" y="2103120"/>
            <a:ext cx="5334000" cy="3972560"/>
          </a:xfrm>
        </p:spPr>
        <p:txBody>
          <a:bodyPr>
            <a:normAutofit/>
          </a:bodyPr>
          <a:lstStyle/>
          <a:p>
            <a:pPr>
              <a:buClr>
                <a:srgbClr val="00B0F0"/>
              </a:buClr>
              <a:buFont typeface="Wingdings" panose="05000000000000000000" pitchFamily="2" charset="2"/>
              <a:buChar char="§"/>
            </a:pPr>
            <a:r>
              <a:rPr lang="en-US" sz="2400" dirty="0"/>
              <a:t>Daniel is promoted </a:t>
            </a:r>
            <a:r>
              <a:rPr lang="en-US" sz="2400" b="1" dirty="0">
                <a:solidFill>
                  <a:srgbClr val="00B0F0"/>
                </a:solidFill>
              </a:rPr>
              <a:t>[v29] </a:t>
            </a:r>
            <a:r>
              <a:rPr lang="en-US" sz="2400" dirty="0"/>
              <a:t>and held the position for only a few hours. </a:t>
            </a:r>
            <a:r>
              <a:rPr lang="en-US" sz="2400" i="1" dirty="0"/>
              <a:t>(</a:t>
            </a:r>
            <a:r>
              <a:rPr lang="en-US" sz="2400" i="1"/>
              <a:t>temporary rewards </a:t>
            </a:r>
            <a:r>
              <a:rPr lang="en-US" sz="2400" i="1" dirty="0"/>
              <a:t>&amp; accolades of the world) </a:t>
            </a:r>
            <a:r>
              <a:rPr lang="en-US" sz="2400" dirty="0"/>
              <a:t>Either Belshazzar knew Daniel was right and tried to do the best under the inevitable, or he disbelieved the whole thing.</a:t>
            </a:r>
          </a:p>
          <a:p>
            <a:pPr>
              <a:buClr>
                <a:srgbClr val="00B0F0"/>
              </a:buClr>
              <a:buFont typeface="Wingdings" panose="05000000000000000000" pitchFamily="2" charset="2"/>
              <a:buChar char="§"/>
            </a:pPr>
            <a:r>
              <a:rPr lang="en-US" sz="2400" dirty="0"/>
              <a:t>Death of Belshazzar shows the reliability of Yah’s word.</a:t>
            </a:r>
          </a:p>
        </p:txBody>
      </p:sp>
      <p:sp>
        <p:nvSpPr>
          <p:cNvPr id="5" name="Slide Number Placeholder 4">
            <a:extLst>
              <a:ext uri="{FF2B5EF4-FFF2-40B4-BE49-F238E27FC236}">
                <a16:creationId xmlns:a16="http://schemas.microsoft.com/office/drawing/2014/main" id="{EF55200D-581D-84F4-4B93-7975C342CC3F}"/>
              </a:ext>
            </a:extLst>
          </p:cNvPr>
          <p:cNvSpPr>
            <a:spLocks noGrp="1"/>
          </p:cNvSpPr>
          <p:nvPr>
            <p:ph type="sldNum" sz="quarter" idx="12"/>
          </p:nvPr>
        </p:nvSpPr>
        <p:spPr/>
        <p:txBody>
          <a:bodyPr/>
          <a:lstStyle/>
          <a:p>
            <a:fld id="{5F4C9F40-B079-4B71-A627-7266DFEA7F03}" type="slidenum">
              <a:rPr lang="en-US" smtClean="0"/>
              <a:pPr/>
              <a:t>18</a:t>
            </a:fld>
            <a:endParaRPr lang="en-US"/>
          </a:p>
        </p:txBody>
      </p:sp>
    </p:spTree>
    <p:extLst>
      <p:ext uri="{BB962C8B-B14F-4D97-AF65-F5344CB8AC3E}">
        <p14:creationId xmlns:p14="http://schemas.microsoft.com/office/powerpoint/2010/main" val="366264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13" name="Rectangle 12">
            <a:extLst>
              <a:ext uri="{FF2B5EF4-FFF2-40B4-BE49-F238E27FC236}">
                <a16:creationId xmlns:a16="http://schemas.microsoft.com/office/drawing/2014/main" id="{E8370766-CC13-4DF4-AF0A-0E820B8D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7B3C4F9-03D9-4B39-9F3C-036654230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29" y="237744"/>
            <a:ext cx="8531352" cy="6382512"/>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7" name="Rectangle 16">
            <a:extLst>
              <a:ext uri="{FF2B5EF4-FFF2-40B4-BE49-F238E27FC236}">
                <a16:creationId xmlns:a16="http://schemas.microsoft.com/office/drawing/2014/main" id="{3B61CA66-E7F4-49EC-89DC-F37EE6933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5CE90F6A-2740-6F5E-1AC1-14B7A2219A6B}"/>
              </a:ext>
            </a:extLst>
          </p:cNvPr>
          <p:cNvSpPr>
            <a:spLocks noGrp="1"/>
          </p:cNvSpPr>
          <p:nvPr>
            <p:ph type="ctrTitle"/>
          </p:nvPr>
        </p:nvSpPr>
        <p:spPr>
          <a:xfrm>
            <a:off x="9387189" y="612842"/>
            <a:ext cx="2247091" cy="2049077"/>
          </a:xfrm>
        </p:spPr>
        <p:txBody>
          <a:bodyPr vert="horz" lIns="91440" tIns="45720" rIns="91440" bIns="45720" rtlCol="0" anchor="b">
            <a:normAutofit/>
          </a:bodyPr>
          <a:lstStyle/>
          <a:p>
            <a:pPr algn="ctr"/>
            <a:r>
              <a:rPr lang="en-US" sz="3600" dirty="0">
                <a:solidFill>
                  <a:srgbClr val="FFFFFF"/>
                </a:solidFill>
              </a:rPr>
              <a:t>LESSONS</a:t>
            </a:r>
            <a:r>
              <a:rPr lang="en-US" sz="2800" dirty="0">
                <a:solidFill>
                  <a:srgbClr val="FFFFFF"/>
                </a:solidFill>
              </a:rPr>
              <a:t> </a:t>
            </a:r>
          </a:p>
        </p:txBody>
      </p:sp>
      <p:sp>
        <p:nvSpPr>
          <p:cNvPr id="19" name="Rectangle 18">
            <a:extLst>
              <a:ext uri="{FF2B5EF4-FFF2-40B4-BE49-F238E27FC236}">
                <a16:creationId xmlns:a16="http://schemas.microsoft.com/office/drawing/2014/main" id="{886ACB74-3D88-4CD7-B619-829D70AD4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 name="Text Placeholder 3">
            <a:extLst>
              <a:ext uri="{FF2B5EF4-FFF2-40B4-BE49-F238E27FC236}">
                <a16:creationId xmlns:a16="http://schemas.microsoft.com/office/drawing/2014/main" id="{DA73EE93-0F86-DBC4-327E-A95D4E83E353}"/>
              </a:ext>
            </a:extLst>
          </p:cNvPr>
          <p:cNvSpPr>
            <a:spLocks noGrp="1"/>
          </p:cNvSpPr>
          <p:nvPr>
            <p:ph type="body" idx="1"/>
          </p:nvPr>
        </p:nvSpPr>
        <p:spPr>
          <a:xfrm>
            <a:off x="9387190" y="2976879"/>
            <a:ext cx="2247090" cy="3219639"/>
          </a:xfrm>
        </p:spPr>
        <p:txBody>
          <a:bodyPr vert="horz" lIns="91440" tIns="45720" rIns="91440" bIns="45720" rtlCol="0">
            <a:normAutofit/>
          </a:bodyPr>
          <a:lstStyle/>
          <a:p>
            <a:pPr algn="ctr"/>
            <a:endParaRPr lang="en-US" sz="3600" b="1" dirty="0">
              <a:solidFill>
                <a:srgbClr val="FFFFFF"/>
              </a:solidFill>
            </a:endParaRPr>
          </a:p>
          <a:p>
            <a:pPr algn="ctr"/>
            <a:r>
              <a:rPr lang="en-US" sz="3600" b="1" dirty="0">
                <a:solidFill>
                  <a:srgbClr val="FFFFFF"/>
                </a:solidFill>
              </a:rPr>
              <a:t>Chapter 5</a:t>
            </a:r>
          </a:p>
        </p:txBody>
      </p:sp>
      <p:graphicFrame>
        <p:nvGraphicFramePr>
          <p:cNvPr id="6" name="Table 5">
            <a:extLst>
              <a:ext uri="{FF2B5EF4-FFF2-40B4-BE49-F238E27FC236}">
                <a16:creationId xmlns:a16="http://schemas.microsoft.com/office/drawing/2014/main" id="{DA73EE93-0F86-DBC4-327E-A95D4E83E353}"/>
              </a:ext>
            </a:extLst>
          </p:cNvPr>
          <p:cNvGraphicFramePr>
            <a:graphicFrameLocks noGrp="1"/>
          </p:cNvGraphicFramePr>
          <p:nvPr>
            <p:extLst>
              <p:ext uri="{D42A27DB-BD31-4B8C-83A1-F6EECF244321}">
                <p14:modId xmlns:p14="http://schemas.microsoft.com/office/powerpoint/2010/main" val="3360026037"/>
              </p:ext>
              <p:ext uri="{E7BDC344-281C-4309-B0C6-D0EE65EED2A8}">
                <p202:designPr xmlns:p202="http://schemas.microsoft.com/office/powerpoint/2020/02/main">
                  <p202:designTagLst>
                    <p202:designTag name="ARCH:1:CLS" val="StackedSequentialRowTable"/>
                  </p202:designTagLst>
                </p202:designPr>
              </p:ext>
            </p:extLst>
          </p:nvPr>
        </p:nvGraphicFramePr>
        <p:xfrm>
          <a:off x="242796" y="270445"/>
          <a:ext cx="8531352" cy="6174501"/>
        </p:xfrm>
        <a:graphic>
          <a:graphicData uri="http://schemas.openxmlformats.org/drawingml/2006/table">
            <a:tbl>
              <a:tblPr firstRow="1" bandRow="1">
                <a:noFill/>
                <a:tableStyleId>{B301B821-A1FF-4177-AEE7-76D212191A09}</a:tableStyleId>
              </a:tblPr>
              <a:tblGrid>
                <a:gridCol w="834164">
                  <a:extLst>
                    <a:ext uri="{9D8B030D-6E8A-4147-A177-3AD203B41FA5}">
                      <a16:colId xmlns:a16="http://schemas.microsoft.com/office/drawing/2014/main" val="1464513992"/>
                    </a:ext>
                  </a:extLst>
                </a:gridCol>
                <a:gridCol w="7697188">
                  <a:extLst>
                    <a:ext uri="{9D8B030D-6E8A-4147-A177-3AD203B41FA5}">
                      <a16:colId xmlns:a16="http://schemas.microsoft.com/office/drawing/2014/main" val="2468949200"/>
                    </a:ext>
                  </a:extLst>
                </a:gridCol>
              </a:tblGrid>
              <a:tr h="1447711">
                <a:tc>
                  <a:txBody>
                    <a:bodyPr/>
                    <a:lstStyle/>
                    <a:p>
                      <a:pPr>
                        <a:buNone/>
                      </a:pPr>
                      <a:r>
                        <a:rPr lang="en-US" sz="3300" b="1" cap="none" spc="0" dirty="0">
                          <a:solidFill>
                            <a:schemeClr val="accent1"/>
                          </a:solidFill>
                        </a:rPr>
                        <a:t>v1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solidFill>
                      <a:schemeClr val="bg1"/>
                    </a:solidFill>
                  </a:tcPr>
                </a:tc>
                <a:tc>
                  <a:txBody>
                    <a:bodyPr/>
                    <a:lstStyle/>
                    <a:p>
                      <a:pPr algn="l">
                        <a:buNone/>
                      </a:pPr>
                      <a:r>
                        <a:rPr lang="en-US" sz="2400" b="0" cap="none" spc="0" dirty="0">
                          <a:solidFill>
                            <a:schemeClr val="tx1"/>
                          </a:solidFill>
                        </a:rPr>
                        <a:t>When the party is at its highest, all is going well, the hand of the Lord will reveal a sobering message.</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solidFill>
                      <a:schemeClr val="bg1"/>
                    </a:solidFill>
                  </a:tcPr>
                </a:tc>
                <a:extLst>
                  <a:ext uri="{0D108BD9-81ED-4DB2-BD59-A6C34878D82A}">
                    <a16:rowId xmlns:a16="http://schemas.microsoft.com/office/drawing/2014/main" val="793829170"/>
                  </a:ext>
                </a:extLst>
              </a:tr>
              <a:tr h="1831369">
                <a:tc>
                  <a:txBody>
                    <a:bodyPr/>
                    <a:lstStyle/>
                    <a:p>
                      <a:pPr>
                        <a:buNone/>
                      </a:pPr>
                      <a:r>
                        <a:rPr lang="en-US" sz="3300" b="1" cap="none" spc="0" dirty="0">
                          <a:solidFill>
                            <a:schemeClr val="accent1"/>
                          </a:solidFill>
                        </a:rPr>
                        <a:t>v1</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solidFill>
                      <a:schemeClr val="bg1"/>
                    </a:solidFill>
                  </a:tcPr>
                </a:tc>
                <a:tc>
                  <a:txBody>
                    <a:bodyPr/>
                    <a:lstStyle/>
                    <a:p>
                      <a:pPr algn="l">
                        <a:buNone/>
                      </a:pPr>
                      <a:r>
                        <a:rPr lang="en-US" sz="2400" b="0" cap="none" spc="0" dirty="0">
                          <a:solidFill>
                            <a:schemeClr val="tx1"/>
                          </a:solidFill>
                        </a:rPr>
                        <a:t>Yah’s servants are mocked, neglected and even hidden away, but there will come a time that the wicked will cry for the one who has the Spirit of Yahweh.</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solidFill>
                      <a:schemeClr val="bg1"/>
                    </a:solidFill>
                  </a:tcPr>
                </a:tc>
                <a:extLst>
                  <a:ext uri="{0D108BD9-81ED-4DB2-BD59-A6C34878D82A}">
                    <a16:rowId xmlns:a16="http://schemas.microsoft.com/office/drawing/2014/main" val="960216615"/>
                  </a:ext>
                </a:extLst>
              </a:tr>
              <a:tr h="1064052">
                <a:tc>
                  <a:txBody>
                    <a:bodyPr/>
                    <a:lstStyle/>
                    <a:p>
                      <a:pPr>
                        <a:buNone/>
                      </a:pPr>
                      <a:r>
                        <a:rPr lang="en-US" sz="3300" b="1" cap="none" spc="0" dirty="0">
                          <a:solidFill>
                            <a:schemeClr val="accent1"/>
                          </a:solidFill>
                        </a:rPr>
                        <a:t>v2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solidFill>
                      <a:schemeClr val="bg1"/>
                    </a:solidFill>
                  </a:tcPr>
                </a:tc>
                <a:tc>
                  <a:txBody>
                    <a:bodyPr/>
                    <a:lstStyle/>
                    <a:p>
                      <a:pPr algn="l">
                        <a:buNone/>
                      </a:pPr>
                      <a:r>
                        <a:rPr lang="en-US" sz="2400" b="0" cap="none" spc="0" dirty="0">
                          <a:solidFill>
                            <a:schemeClr val="tx1"/>
                          </a:solidFill>
                        </a:rPr>
                        <a:t>Do not use the holy things of Yahweh for the purpose of your entertainment.</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solidFill>
                      <a:schemeClr val="bg1"/>
                    </a:solidFill>
                  </a:tcPr>
                </a:tc>
                <a:extLst>
                  <a:ext uri="{0D108BD9-81ED-4DB2-BD59-A6C34878D82A}">
                    <a16:rowId xmlns:a16="http://schemas.microsoft.com/office/drawing/2014/main" val="3145577025"/>
                  </a:ext>
                </a:extLst>
              </a:tr>
              <a:tr h="1831369">
                <a:tc>
                  <a:txBody>
                    <a:bodyPr/>
                    <a:lstStyle/>
                    <a:p>
                      <a:pPr>
                        <a:buNone/>
                      </a:pPr>
                      <a:r>
                        <a:rPr lang="en-US" sz="3300" b="1" cap="none" spc="0" dirty="0">
                          <a:solidFill>
                            <a:schemeClr val="accent1"/>
                          </a:solidFill>
                        </a:rPr>
                        <a:t>v4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solidFill>
                      <a:schemeClr val="bg1"/>
                    </a:solidFill>
                  </a:tcPr>
                </a:tc>
                <a:tc>
                  <a:txBody>
                    <a:bodyPr/>
                    <a:lstStyle/>
                    <a:p>
                      <a:pPr algn="l">
                        <a:buNone/>
                      </a:pPr>
                      <a:r>
                        <a:rPr lang="en-US" sz="2400" b="0" cap="none" spc="0" dirty="0">
                          <a:solidFill>
                            <a:schemeClr val="tx1"/>
                          </a:solidFill>
                        </a:rPr>
                        <a:t>If Yah held Belshazzar responsible for the ray of light he knew of, how much more the blaze of “Light” which illuminates from Y’shua will we be held accountable of a better witness.</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solidFill>
                      <a:schemeClr val="bg1"/>
                    </a:solidFill>
                  </a:tcPr>
                </a:tc>
                <a:extLst>
                  <a:ext uri="{0D108BD9-81ED-4DB2-BD59-A6C34878D82A}">
                    <a16:rowId xmlns:a16="http://schemas.microsoft.com/office/drawing/2014/main" val="3504420555"/>
                  </a:ext>
                </a:extLst>
              </a:tr>
            </a:tbl>
          </a:graphicData>
        </a:graphic>
      </p:graphicFrame>
    </p:spTree>
    <p:extLst>
      <p:ext uri="{BB962C8B-B14F-4D97-AF65-F5344CB8AC3E}">
        <p14:creationId xmlns:p14="http://schemas.microsoft.com/office/powerpoint/2010/main" val="32295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ED583CB-0CE9-C08A-5B60-B7A021B4E14B}"/>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Lst>
          </a:blip>
          <a:srcRect t="8107" b="8107"/>
          <a:stretch>
            <a:fillRect/>
          </a:stretch>
        </p:blipFill>
        <p:spPr>
          <a:prstGeom prst="rect">
            <a:avLst/>
          </a:prstGeom>
        </p:spPr>
      </p:pic>
      <p:sp>
        <p:nvSpPr>
          <p:cNvPr id="3" name="Title 2">
            <a:extLst>
              <a:ext uri="{FF2B5EF4-FFF2-40B4-BE49-F238E27FC236}">
                <a16:creationId xmlns:a16="http://schemas.microsoft.com/office/drawing/2014/main" id="{5FA041D5-05F9-61DF-9DC3-9FDA8AF1352D}"/>
              </a:ext>
            </a:extLst>
          </p:cNvPr>
          <p:cNvSpPr>
            <a:spLocks noGrp="1"/>
          </p:cNvSpPr>
          <p:nvPr>
            <p:ph type="ctrTitle"/>
          </p:nvPr>
        </p:nvSpPr>
        <p:spPr>
          <a:solidFill>
            <a:srgbClr val="00B0F0">
              <a:alpha val="75000"/>
            </a:srgbClr>
          </a:solidFill>
        </p:spPr>
        <p:txBody>
          <a:bodyPr/>
          <a:lstStyle/>
          <a:p>
            <a:r>
              <a:rPr lang="en-US" dirty="0"/>
              <a:t>The Power of </a:t>
            </a:r>
            <a:br>
              <a:rPr lang="en-US" dirty="0"/>
            </a:br>
            <a:r>
              <a:rPr lang="en-US" dirty="0"/>
              <a:t>Communication</a:t>
            </a:r>
          </a:p>
        </p:txBody>
      </p:sp>
    </p:spTree>
    <p:extLst>
      <p:ext uri="{BB962C8B-B14F-4D97-AF65-F5344CB8AC3E}">
        <p14:creationId xmlns:p14="http://schemas.microsoft.com/office/powerpoint/2010/main" val="8853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C3C57A-DC2A-04E9-EEC1-47353DEDCA91}"/>
              </a:ext>
            </a:extLst>
          </p:cNvPr>
          <p:cNvSpPr>
            <a:spLocks noGrp="1"/>
          </p:cNvSpPr>
          <p:nvPr>
            <p:ph type="title"/>
          </p:nvPr>
        </p:nvSpPr>
        <p:spPr/>
        <p:txBody>
          <a:bodyPr>
            <a:normAutofit/>
          </a:bodyPr>
          <a:lstStyle/>
          <a:p>
            <a:r>
              <a:rPr lang="en-US" sz="4000" b="1" dirty="0"/>
              <a:t>2030 AGENDA</a:t>
            </a:r>
          </a:p>
        </p:txBody>
      </p:sp>
      <p:graphicFrame>
        <p:nvGraphicFramePr>
          <p:cNvPr id="9" name="Content Placeholder 8">
            <a:extLst>
              <a:ext uri="{FF2B5EF4-FFF2-40B4-BE49-F238E27FC236}">
                <a16:creationId xmlns:a16="http://schemas.microsoft.com/office/drawing/2014/main" id="{7940AB40-007B-9208-4E5E-5C5B1B979AE2}"/>
              </a:ext>
            </a:extLst>
          </p:cNvPr>
          <p:cNvGraphicFramePr>
            <a:graphicFrameLocks noGrp="1"/>
          </p:cNvGraphicFramePr>
          <p:nvPr>
            <p:ph idx="1"/>
            <p:extLst>
              <p:ext uri="{D42A27DB-BD31-4B8C-83A1-F6EECF244321}">
                <p14:modId xmlns:p14="http://schemas.microsoft.com/office/powerpoint/2010/main" val="2140823129"/>
              </p:ext>
            </p:extLst>
          </p:nvPr>
        </p:nvGraphicFramePr>
        <p:xfrm>
          <a:off x="685799" y="609600"/>
          <a:ext cx="8194588" cy="5212080"/>
        </p:xfrm>
        <a:graphic>
          <a:graphicData uri="http://schemas.openxmlformats.org/drawingml/2006/table">
            <a:tbl>
              <a:tblPr firstRow="1" bandRow="1">
                <a:tableStyleId>{C083E6E3-FA7D-4D7B-A595-EF9225AFEA82}</a:tableStyleId>
              </a:tblPr>
              <a:tblGrid>
                <a:gridCol w="3639066">
                  <a:extLst>
                    <a:ext uri="{9D8B030D-6E8A-4147-A177-3AD203B41FA5}">
                      <a16:colId xmlns:a16="http://schemas.microsoft.com/office/drawing/2014/main" val="1509786909"/>
                    </a:ext>
                  </a:extLst>
                </a:gridCol>
                <a:gridCol w="4555522">
                  <a:extLst>
                    <a:ext uri="{9D8B030D-6E8A-4147-A177-3AD203B41FA5}">
                      <a16:colId xmlns:a16="http://schemas.microsoft.com/office/drawing/2014/main" val="540516952"/>
                    </a:ext>
                  </a:extLst>
                </a:gridCol>
              </a:tblGrid>
              <a:tr h="370840">
                <a:tc>
                  <a:txBody>
                    <a:bodyPr/>
                    <a:lstStyle/>
                    <a:p>
                      <a:r>
                        <a:rPr lang="en-US" sz="2400" b="1" dirty="0"/>
                        <a:t>1) No 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2) Zero Hunger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063764"/>
                  </a:ext>
                </a:extLst>
              </a:tr>
              <a:tr h="370840">
                <a:tc>
                  <a:txBody>
                    <a:bodyPr/>
                    <a:lstStyle/>
                    <a:p>
                      <a:r>
                        <a:rPr lang="en-US" sz="2400" b="1" dirty="0"/>
                        <a:t>3) Good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4) Quality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383994"/>
                  </a:ext>
                </a:extLst>
              </a:tr>
              <a:tr h="370840">
                <a:tc>
                  <a:txBody>
                    <a:bodyPr/>
                    <a:lstStyle/>
                    <a:p>
                      <a:r>
                        <a:rPr lang="en-US" sz="2400" b="1" dirty="0"/>
                        <a:t>5) Gender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6) Clean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565070"/>
                  </a:ext>
                </a:extLst>
              </a:tr>
              <a:tr h="370840">
                <a:tc>
                  <a:txBody>
                    <a:bodyPr/>
                    <a:lstStyle/>
                    <a:p>
                      <a:r>
                        <a:rPr lang="en-US" sz="2400" b="1" dirty="0"/>
                        <a:t>7) Affordable &amp; Clean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8) Decent Work/ Eco.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45402"/>
                  </a:ext>
                </a:extLst>
              </a:tr>
              <a:tr h="370840">
                <a:tc>
                  <a:txBody>
                    <a:bodyPr/>
                    <a:lstStyle/>
                    <a:p>
                      <a:r>
                        <a:rPr lang="en-US" sz="2400" b="1" dirty="0"/>
                        <a:t>9) Industrial 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10) Reduced Inequalities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2148874"/>
                  </a:ext>
                </a:extLst>
              </a:tr>
              <a:tr h="370840">
                <a:tc>
                  <a:txBody>
                    <a:bodyPr/>
                    <a:lstStyle/>
                    <a:p>
                      <a:r>
                        <a:rPr lang="en-US" sz="2400" b="1" dirty="0"/>
                        <a:t>11) Sustainable Cities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12) Responsible Consumption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641950"/>
                  </a:ext>
                </a:extLst>
              </a:tr>
              <a:tr h="370840">
                <a:tc>
                  <a:txBody>
                    <a:bodyPr/>
                    <a:lstStyle/>
                    <a:p>
                      <a:r>
                        <a:rPr lang="en-US" sz="2400" b="1" dirty="0"/>
                        <a:t>13 Climate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14) Life Below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577674"/>
                  </a:ext>
                </a:extLst>
              </a:tr>
              <a:tr h="370840">
                <a:tc>
                  <a:txBody>
                    <a:bodyPr/>
                    <a:lstStyle/>
                    <a:p>
                      <a:r>
                        <a:rPr lang="en-US" sz="2400" b="1" dirty="0"/>
                        <a:t>15) Life On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16) Peace, Justice &amp; Strong Institutions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385586"/>
                  </a:ext>
                </a:extLst>
              </a:tr>
              <a:tr h="370840">
                <a:tc>
                  <a:txBody>
                    <a:bodyPr/>
                    <a:lstStyle/>
                    <a:p>
                      <a:r>
                        <a:rPr lang="en-US" sz="2400" b="1" dirty="0"/>
                        <a:t>17) Partnership for the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584788"/>
                  </a:ext>
                </a:extLst>
              </a:tr>
            </a:tbl>
          </a:graphicData>
        </a:graphic>
      </p:graphicFrame>
      <p:sp>
        <p:nvSpPr>
          <p:cNvPr id="8" name="Text Placeholder 7">
            <a:extLst>
              <a:ext uri="{FF2B5EF4-FFF2-40B4-BE49-F238E27FC236}">
                <a16:creationId xmlns:a16="http://schemas.microsoft.com/office/drawing/2014/main" id="{46D7CF52-1A63-A073-0F0F-D83EE6C45E83}"/>
              </a:ext>
            </a:extLst>
          </p:cNvPr>
          <p:cNvSpPr>
            <a:spLocks noGrp="1"/>
          </p:cNvSpPr>
          <p:nvPr>
            <p:ph type="body" sz="half" idx="2"/>
          </p:nvPr>
        </p:nvSpPr>
        <p:spPr>
          <a:xfrm>
            <a:off x="9296400" y="2286000"/>
            <a:ext cx="2430780" cy="3937002"/>
          </a:xfrm>
        </p:spPr>
        <p:txBody>
          <a:bodyPr>
            <a:normAutofit/>
          </a:bodyPr>
          <a:lstStyle/>
          <a:p>
            <a:pPr>
              <a:lnSpc>
                <a:spcPct val="100000"/>
              </a:lnSpc>
            </a:pPr>
            <a:r>
              <a:rPr lang="en-US" sz="2800" dirty="0"/>
              <a:t>Sustainable Goal </a:t>
            </a:r>
            <a:r>
              <a:rPr lang="en-US" sz="2800" b="1" i="1" dirty="0"/>
              <a:t>(SDG) </a:t>
            </a:r>
            <a:r>
              <a:rPr lang="en-US" sz="2800" dirty="0"/>
              <a:t>&amp; </a:t>
            </a:r>
          </a:p>
          <a:p>
            <a:pPr>
              <a:lnSpc>
                <a:spcPct val="100000"/>
              </a:lnSpc>
            </a:pPr>
            <a:r>
              <a:rPr lang="en-US" sz="2800" dirty="0"/>
              <a:t>Global Digital Cooperation</a:t>
            </a:r>
          </a:p>
        </p:txBody>
      </p:sp>
      <p:sp>
        <p:nvSpPr>
          <p:cNvPr id="5" name="Slide Number Placeholder 4">
            <a:extLst>
              <a:ext uri="{FF2B5EF4-FFF2-40B4-BE49-F238E27FC236}">
                <a16:creationId xmlns:a16="http://schemas.microsoft.com/office/drawing/2014/main" id="{CDB37582-C5EB-8AD2-5C33-17609C715401}"/>
              </a:ext>
            </a:extLst>
          </p:cNvPr>
          <p:cNvSpPr>
            <a:spLocks noGrp="1"/>
          </p:cNvSpPr>
          <p:nvPr>
            <p:ph type="sldNum" sz="quarter" idx="12"/>
          </p:nvPr>
        </p:nvSpPr>
        <p:spPr/>
        <p:txBody>
          <a:bodyPr/>
          <a:lstStyle/>
          <a:p>
            <a:fld id="{5F4C9F40-B079-4B71-A627-7266DFEA7F03}" type="slidenum">
              <a:rPr lang="en-US" smtClean="0"/>
              <a:pPr/>
              <a:t>20</a:t>
            </a:fld>
            <a:endParaRPr lang="en-US"/>
          </a:p>
        </p:txBody>
      </p:sp>
    </p:spTree>
    <p:extLst>
      <p:ext uri="{BB962C8B-B14F-4D97-AF65-F5344CB8AC3E}">
        <p14:creationId xmlns:p14="http://schemas.microsoft.com/office/powerpoint/2010/main" val="10083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72BC7C-46A8-06A0-190A-88C9017BD4D4}"/>
              </a:ext>
            </a:extLst>
          </p:cNvPr>
          <p:cNvSpPr>
            <a:spLocks noGrp="1"/>
          </p:cNvSpPr>
          <p:nvPr>
            <p:ph type="title"/>
          </p:nvPr>
        </p:nvSpPr>
        <p:spPr>
          <a:xfrm>
            <a:off x="1066800" y="642594"/>
            <a:ext cx="5455920" cy="1371600"/>
          </a:xfrm>
        </p:spPr>
        <p:txBody>
          <a:bodyPr/>
          <a:lstStyle/>
          <a:p>
            <a:r>
              <a:rPr lang="en-US" dirty="0"/>
              <a:t>Communication</a:t>
            </a:r>
          </a:p>
        </p:txBody>
      </p:sp>
      <p:sp>
        <p:nvSpPr>
          <p:cNvPr id="5" name="Content Placeholder 4">
            <a:extLst>
              <a:ext uri="{FF2B5EF4-FFF2-40B4-BE49-F238E27FC236}">
                <a16:creationId xmlns:a16="http://schemas.microsoft.com/office/drawing/2014/main" id="{C1FE3BEC-D762-8D57-6422-B97EB3960B52}"/>
              </a:ext>
            </a:extLst>
          </p:cNvPr>
          <p:cNvSpPr>
            <a:spLocks noGrp="1"/>
          </p:cNvSpPr>
          <p:nvPr>
            <p:ph sz="half" idx="1"/>
          </p:nvPr>
        </p:nvSpPr>
        <p:spPr>
          <a:xfrm>
            <a:off x="629920" y="2014194"/>
            <a:ext cx="5669280" cy="3749040"/>
          </a:xfrm>
        </p:spPr>
        <p:txBody>
          <a:bodyPr>
            <a:noAutofit/>
          </a:bodyPr>
          <a:lstStyle/>
          <a:p>
            <a:r>
              <a:rPr lang="en-US" sz="2400" dirty="0"/>
              <a:t>During the singing of Adonai’s Name (YHVH) there was a huge comet or rock from space with the word </a:t>
            </a:r>
            <a:r>
              <a:rPr lang="en-US" sz="2400" b="1" dirty="0"/>
              <a:t>“Truth” </a:t>
            </a:r>
            <a:r>
              <a:rPr lang="en-US" sz="2400" dirty="0"/>
              <a:t>carved in it, in fire.  On the Earth were the Pyramids.  On them was written </a:t>
            </a:r>
            <a:r>
              <a:rPr lang="en-US" sz="2400" b="1" dirty="0"/>
              <a:t>“False.”  </a:t>
            </a:r>
            <a:r>
              <a:rPr lang="en-US" sz="2400" dirty="0"/>
              <a:t>The Rock smashed into the Pyramids and as it crushed them, a vibration rippled through the Earth destroying every false thing. </a:t>
            </a:r>
          </a:p>
        </p:txBody>
      </p:sp>
      <p:sp>
        <p:nvSpPr>
          <p:cNvPr id="6" name="Content Placeholder 5">
            <a:extLst>
              <a:ext uri="{FF2B5EF4-FFF2-40B4-BE49-F238E27FC236}">
                <a16:creationId xmlns:a16="http://schemas.microsoft.com/office/drawing/2014/main" id="{09901525-12E4-303B-C8F8-99CEAA91DD8A}"/>
              </a:ext>
            </a:extLst>
          </p:cNvPr>
          <p:cNvSpPr>
            <a:spLocks noGrp="1"/>
          </p:cNvSpPr>
          <p:nvPr>
            <p:ph sz="half" idx="2"/>
          </p:nvPr>
        </p:nvSpPr>
        <p:spPr>
          <a:xfrm>
            <a:off x="6593840" y="642594"/>
            <a:ext cx="4937760" cy="5595646"/>
          </a:xfrm>
        </p:spPr>
        <p:txBody>
          <a:bodyPr>
            <a:normAutofit/>
          </a:bodyPr>
          <a:lstStyle/>
          <a:p>
            <a:r>
              <a:rPr lang="en-US" sz="2400" dirty="0"/>
              <a:t>I.e., Daniel explained to Nebuchadnezzar in chapter 2</a:t>
            </a:r>
          </a:p>
          <a:p>
            <a:endParaRPr lang="en-US" sz="2400" dirty="0"/>
          </a:p>
          <a:p>
            <a:endParaRPr lang="en-US" sz="2400" dirty="0"/>
          </a:p>
          <a:p>
            <a:endParaRPr lang="en-US" sz="2400" dirty="0"/>
          </a:p>
          <a:p>
            <a:r>
              <a:rPr lang="en-US" sz="2400" dirty="0"/>
              <a:t>Ruach </a:t>
            </a:r>
            <a:r>
              <a:rPr lang="en-US" sz="2400" dirty="0" err="1"/>
              <a:t>HaEmet</a:t>
            </a:r>
            <a:r>
              <a:rPr lang="en-US" sz="2400" dirty="0"/>
              <a:t> </a:t>
            </a:r>
            <a:r>
              <a:rPr lang="en-US" sz="2400" b="1" dirty="0">
                <a:solidFill>
                  <a:srgbClr val="00B0F0"/>
                </a:solidFill>
              </a:rPr>
              <a:t>Jn. 14.6, 15.26, 16.13</a:t>
            </a:r>
          </a:p>
          <a:p>
            <a:r>
              <a:rPr lang="en-US" sz="2400" b="1" dirty="0">
                <a:solidFill>
                  <a:srgbClr val="00B0F0"/>
                </a:solidFill>
              </a:rPr>
              <a:t>Gen. 2.3 </a:t>
            </a:r>
            <a:r>
              <a:rPr lang="en-US" sz="2400" dirty="0"/>
              <a:t>Yah created reality to do </a:t>
            </a:r>
            <a:r>
              <a:rPr lang="en-US" sz="2400" i="1" dirty="0" err="1"/>
              <a:t>La'asot</a:t>
            </a:r>
            <a:r>
              <a:rPr lang="he-IL" sz="2400" dirty="0"/>
              <a:t>ַעֲשֽׂוֹת) </a:t>
            </a:r>
            <a:r>
              <a:rPr lang="en-US" sz="2400" dirty="0"/>
              <a:t> is the infinitive of the verb </a:t>
            </a:r>
            <a:r>
              <a:rPr lang="en-US" sz="2400" i="1" dirty="0" err="1"/>
              <a:t>asa</a:t>
            </a:r>
            <a:r>
              <a:rPr lang="he-IL" sz="2400" dirty="0"/>
              <a:t>שה), </a:t>
            </a:r>
            <a:r>
              <a:rPr lang="en-US" sz="2400" dirty="0"/>
              <a:t>) which means "to do" or "to make“. </a:t>
            </a:r>
          </a:p>
          <a:p>
            <a:endParaRPr lang="en-US" sz="2400" dirty="0"/>
          </a:p>
        </p:txBody>
      </p:sp>
      <p:pic>
        <p:nvPicPr>
          <p:cNvPr id="1026" name="Picture 2" descr="Emet - Truth">
            <a:extLst>
              <a:ext uri="{FF2B5EF4-FFF2-40B4-BE49-F238E27FC236}">
                <a16:creationId xmlns:a16="http://schemas.microsoft.com/office/drawing/2014/main" id="{30A14D3C-B173-690D-CD52-F44A4FDC8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120" y="1620202"/>
            <a:ext cx="21336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0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6" name="Rectangle 15">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8" name="Rectangle 17">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0" name="Group 19">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1" name="Straight Connector 20">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5" name="Rectangle 24">
            <a:extLst>
              <a:ext uri="{FF2B5EF4-FFF2-40B4-BE49-F238E27FC236}">
                <a16:creationId xmlns:a16="http://schemas.microsoft.com/office/drawing/2014/main" id="{37B80A51-3224-4134-8413-79708750D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2C6BB88-5524-41E6-8092-5F71A0FE4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00472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9" name="Rectangle 28">
            <a:extLst>
              <a:ext uri="{FF2B5EF4-FFF2-40B4-BE49-F238E27FC236}">
                <a16:creationId xmlns:a16="http://schemas.microsoft.com/office/drawing/2014/main" id="{3CA1C36C-0CCE-4EF8-B411-E7A82580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4169490"/>
            <a:ext cx="10954512" cy="2066544"/>
          </a:xfrm>
          <a:prstGeom prst="rect">
            <a:avLst/>
          </a:prstGeom>
          <a:noFill/>
          <a:ln w="6350" cap="sq" cmpd="sng" algn="ctr">
            <a:solidFill>
              <a:srgbClr val="FFFFFF"/>
            </a:solidFill>
            <a:prstDash val="solid"/>
            <a:miter lim="800000"/>
          </a:ln>
          <a:effectLst/>
        </p:spPr>
        <p:txBody>
          <a:bodyPr/>
          <a:lstStyle/>
          <a:p>
            <a:endParaRPr lang="en-US"/>
          </a:p>
        </p:txBody>
      </p:sp>
      <p:sp>
        <p:nvSpPr>
          <p:cNvPr id="6" name="Title 5">
            <a:extLst>
              <a:ext uri="{FF2B5EF4-FFF2-40B4-BE49-F238E27FC236}">
                <a16:creationId xmlns:a16="http://schemas.microsoft.com/office/drawing/2014/main" id="{AE245372-31BF-83E8-58F9-7B1680286398}"/>
              </a:ext>
            </a:extLst>
          </p:cNvPr>
          <p:cNvSpPr>
            <a:spLocks noGrp="1"/>
          </p:cNvSpPr>
          <p:nvPr>
            <p:ph type="title"/>
          </p:nvPr>
        </p:nvSpPr>
        <p:spPr>
          <a:xfrm>
            <a:off x="734060" y="4169490"/>
            <a:ext cx="10694388" cy="2035821"/>
          </a:xfrm>
        </p:spPr>
        <p:txBody>
          <a:bodyPr vert="horz" lIns="91440" tIns="45720" rIns="91440" bIns="45720" rtlCol="0" anchor="ctr">
            <a:normAutofit/>
          </a:bodyPr>
          <a:lstStyle/>
          <a:p>
            <a:pPr marL="342900" indent="-342900">
              <a:lnSpc>
                <a:spcPct val="100000"/>
              </a:lnSpc>
              <a:buFont typeface="Arial" panose="020B0604020202020204" pitchFamily="34" charset="0"/>
              <a:buChar char="•"/>
            </a:pPr>
            <a:r>
              <a:rPr lang="en-US" sz="2400" b="1" spc="-100" dirty="0">
                <a:solidFill>
                  <a:srgbClr val="FFFFFF"/>
                </a:solidFill>
              </a:rPr>
              <a:t>“EMET” is all encompassing since </a:t>
            </a:r>
            <a:r>
              <a:rPr lang="en-US" sz="2400" b="1" i="1" spc="-100" dirty="0">
                <a:solidFill>
                  <a:srgbClr val="FFFFFF"/>
                </a:solidFill>
              </a:rPr>
              <a:t>Emet</a:t>
            </a:r>
            <a:r>
              <a:rPr lang="en-US" sz="2400" b="1" spc="-100" dirty="0">
                <a:solidFill>
                  <a:srgbClr val="FFFFFF"/>
                </a:solidFill>
              </a:rPr>
              <a:t> is spelled with the first, middle and last letter of Hebrew alphabet.</a:t>
            </a:r>
            <a:br>
              <a:rPr lang="en-US" sz="2400" b="1" spc="-100" dirty="0">
                <a:solidFill>
                  <a:srgbClr val="FFFFFF"/>
                </a:solidFill>
              </a:rPr>
            </a:br>
            <a:br>
              <a:rPr lang="en-US" sz="2400" b="1" spc="-100" dirty="0">
                <a:solidFill>
                  <a:srgbClr val="FFFFFF"/>
                </a:solidFill>
              </a:rPr>
            </a:br>
            <a:r>
              <a:rPr lang="en-US" sz="2400" b="1" spc="-100" dirty="0">
                <a:solidFill>
                  <a:srgbClr val="FFFFFF"/>
                </a:solidFill>
              </a:rPr>
              <a:t>If we remove the Aleph from the word, we are left with the word “dead”</a:t>
            </a:r>
          </a:p>
        </p:txBody>
      </p:sp>
      <p:pic>
        <p:nvPicPr>
          <p:cNvPr id="7" name="Picture 6" descr="A table with numbers and letters&#10;&#10;AI-generated content may be incorrect.">
            <a:extLst>
              <a:ext uri="{FF2B5EF4-FFF2-40B4-BE49-F238E27FC236}">
                <a16:creationId xmlns:a16="http://schemas.microsoft.com/office/drawing/2014/main" id="{EF62ABEF-2589-4309-D9D4-0E77DED30E7C}"/>
              </a:ext>
            </a:extLst>
          </p:cNvPr>
          <p:cNvPicPr>
            <a:picLocks noChangeAspect="1"/>
          </p:cNvPicPr>
          <p:nvPr/>
        </p:nvPicPr>
        <p:blipFill>
          <a:blip r:embed="rId3"/>
          <a:stretch>
            <a:fillRect/>
          </a:stretch>
        </p:blipFill>
        <p:spPr>
          <a:xfrm>
            <a:off x="440450" y="503755"/>
            <a:ext cx="11281608" cy="2115302"/>
          </a:xfrm>
          <a:prstGeom prst="rect">
            <a:avLst/>
          </a:prstGeom>
        </p:spPr>
      </p:pic>
      <p:sp>
        <p:nvSpPr>
          <p:cNvPr id="5" name="Slide Number Placeholder 4">
            <a:extLst>
              <a:ext uri="{FF2B5EF4-FFF2-40B4-BE49-F238E27FC236}">
                <a16:creationId xmlns:a16="http://schemas.microsoft.com/office/drawing/2014/main" id="{B9B11CFB-C376-4C99-74D4-8D86C9F23F01}"/>
              </a:ext>
            </a:extLst>
          </p:cNvPr>
          <p:cNvSpPr>
            <a:spLocks noGrp="1"/>
          </p:cNvSpPr>
          <p:nvPr>
            <p:ph type="sldNum" sz="quarter" idx="12"/>
          </p:nvPr>
        </p:nvSpPr>
        <p:spPr>
          <a:xfrm>
            <a:off x="9965408" y="5937384"/>
            <a:ext cx="1463040" cy="274320"/>
          </a:xfrm>
        </p:spPr>
        <p:txBody>
          <a:bodyPr vert="horz" lIns="91440" tIns="45720" rIns="91440" bIns="45720" rtlCol="0" anchor="b">
            <a:normAutofit/>
          </a:bodyPr>
          <a:lstStyle/>
          <a:p>
            <a:pPr defTabSz="914400">
              <a:spcAft>
                <a:spcPts val="600"/>
              </a:spcAft>
            </a:pPr>
            <a:fld id="{5F4C9F40-B079-4B71-A627-7266DFEA7F03}" type="slidenum">
              <a:rPr lang="en-US">
                <a:solidFill>
                  <a:srgbClr val="FFFFFF"/>
                </a:solidFill>
              </a:rPr>
              <a:pPr defTabSz="914400">
                <a:spcAft>
                  <a:spcPts val="600"/>
                </a:spcAft>
              </a:pPr>
              <a:t>4</a:t>
            </a:fld>
            <a:endParaRPr lang="en-US">
              <a:solidFill>
                <a:srgbClr val="FFFFFF"/>
              </a:solidFill>
            </a:endParaRPr>
          </a:p>
        </p:txBody>
      </p:sp>
      <p:sp>
        <p:nvSpPr>
          <p:cNvPr id="8" name="Arrow: Up 7">
            <a:extLst>
              <a:ext uri="{FF2B5EF4-FFF2-40B4-BE49-F238E27FC236}">
                <a16:creationId xmlns:a16="http://schemas.microsoft.com/office/drawing/2014/main" id="{7626E3FB-5B44-F661-1A9A-9D0D21F52D27}"/>
              </a:ext>
            </a:extLst>
          </p:cNvPr>
          <p:cNvSpPr/>
          <p:nvPr/>
        </p:nvSpPr>
        <p:spPr>
          <a:xfrm>
            <a:off x="491744" y="2679439"/>
            <a:ext cx="484632" cy="56635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268F06-7B8D-29B5-F7B8-C21C924F919A}"/>
              </a:ext>
            </a:extLst>
          </p:cNvPr>
          <p:cNvPicPr>
            <a:picLocks noChangeAspect="1"/>
          </p:cNvPicPr>
          <p:nvPr/>
        </p:nvPicPr>
        <p:blipFill>
          <a:blip r:embed="rId4"/>
          <a:stretch>
            <a:fillRect/>
          </a:stretch>
        </p:blipFill>
        <p:spPr>
          <a:xfrm>
            <a:off x="10289865" y="2746905"/>
            <a:ext cx="524301" cy="585267"/>
          </a:xfrm>
          <a:prstGeom prst="rect">
            <a:avLst/>
          </a:prstGeom>
        </p:spPr>
      </p:pic>
      <p:pic>
        <p:nvPicPr>
          <p:cNvPr id="10" name="Picture 9">
            <a:extLst>
              <a:ext uri="{FF2B5EF4-FFF2-40B4-BE49-F238E27FC236}">
                <a16:creationId xmlns:a16="http://schemas.microsoft.com/office/drawing/2014/main" id="{FC40C0EE-E991-AD8C-46E8-92042A9B726E}"/>
              </a:ext>
            </a:extLst>
          </p:cNvPr>
          <p:cNvPicPr>
            <a:picLocks noChangeAspect="1"/>
          </p:cNvPicPr>
          <p:nvPr/>
        </p:nvPicPr>
        <p:blipFill>
          <a:blip r:embed="rId4"/>
          <a:stretch>
            <a:fillRect/>
          </a:stretch>
        </p:blipFill>
        <p:spPr>
          <a:xfrm>
            <a:off x="4611579" y="2679439"/>
            <a:ext cx="524301" cy="585267"/>
          </a:xfrm>
          <a:prstGeom prst="rect">
            <a:avLst/>
          </a:prstGeom>
        </p:spPr>
      </p:pic>
    </p:spTree>
    <p:extLst>
      <p:ext uri="{BB962C8B-B14F-4D97-AF65-F5344CB8AC3E}">
        <p14:creationId xmlns:p14="http://schemas.microsoft.com/office/powerpoint/2010/main" val="412585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7BFD-0B8D-FE52-37E1-6684FC88A2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922671-FA7E-A094-D8C2-8F81E34F2170}"/>
              </a:ext>
            </a:extLst>
          </p:cNvPr>
          <p:cNvSpPr>
            <a:spLocks noGrp="1"/>
          </p:cNvSpPr>
          <p:nvPr>
            <p:ph type="title"/>
          </p:nvPr>
        </p:nvSpPr>
        <p:spPr>
          <a:xfrm>
            <a:off x="1066800" y="642594"/>
            <a:ext cx="5455920" cy="1371600"/>
          </a:xfrm>
        </p:spPr>
        <p:txBody>
          <a:bodyPr/>
          <a:lstStyle/>
          <a:p>
            <a:r>
              <a:rPr lang="en-US" dirty="0"/>
              <a:t>Continue</a:t>
            </a:r>
          </a:p>
        </p:txBody>
      </p:sp>
      <p:sp>
        <p:nvSpPr>
          <p:cNvPr id="5" name="Content Placeholder 4">
            <a:extLst>
              <a:ext uri="{FF2B5EF4-FFF2-40B4-BE49-F238E27FC236}">
                <a16:creationId xmlns:a16="http://schemas.microsoft.com/office/drawing/2014/main" id="{D0EFB7AB-A3EE-8D6B-6A06-78DA1F183D61}"/>
              </a:ext>
            </a:extLst>
          </p:cNvPr>
          <p:cNvSpPr>
            <a:spLocks noGrp="1"/>
          </p:cNvSpPr>
          <p:nvPr>
            <p:ph sz="half" idx="1"/>
          </p:nvPr>
        </p:nvSpPr>
        <p:spPr>
          <a:xfrm>
            <a:off x="629920" y="2014194"/>
            <a:ext cx="5892800" cy="4102126"/>
          </a:xfrm>
        </p:spPr>
        <p:txBody>
          <a:bodyPr>
            <a:noAutofit/>
          </a:bodyPr>
          <a:lstStyle/>
          <a:p>
            <a:pPr>
              <a:buClr>
                <a:srgbClr val="00B0F0"/>
              </a:buClr>
              <a:buFont typeface="Wingdings" panose="05000000000000000000" pitchFamily="2" charset="2"/>
              <a:buChar char="§"/>
            </a:pPr>
            <a:r>
              <a:rPr lang="en-US" sz="2400" dirty="0"/>
              <a:t>“To do” means it is our responsibility as Yah’s creatures to complete doing of His creation.</a:t>
            </a:r>
          </a:p>
          <a:p>
            <a:pPr>
              <a:buClr>
                <a:srgbClr val="00B0F0"/>
              </a:buClr>
              <a:buFont typeface="Wingdings" panose="05000000000000000000" pitchFamily="2" charset="2"/>
              <a:buChar char="§"/>
            </a:pPr>
            <a:r>
              <a:rPr lang="en-US" sz="2400" dirty="0"/>
              <a:t>TRUTH is about doing, not being, not just sincerity</a:t>
            </a:r>
          </a:p>
          <a:p>
            <a:pPr>
              <a:buClr>
                <a:srgbClr val="00B0F0"/>
              </a:buClr>
              <a:buFont typeface="Wingdings" panose="05000000000000000000" pitchFamily="2" charset="2"/>
              <a:buChar char="§"/>
            </a:pPr>
            <a:r>
              <a:rPr lang="en-US" sz="2400" dirty="0"/>
              <a:t>Pilate asked, </a:t>
            </a:r>
            <a:r>
              <a:rPr lang="en-US" sz="2400" i="1" dirty="0"/>
              <a:t>“What is truth”? </a:t>
            </a:r>
          </a:p>
          <a:p>
            <a:pPr>
              <a:buClr>
                <a:srgbClr val="00B0F0"/>
              </a:buClr>
              <a:buFont typeface="Wingdings" panose="05000000000000000000" pitchFamily="2" charset="2"/>
              <a:buChar char="§"/>
            </a:pPr>
            <a:r>
              <a:rPr lang="en-US" sz="2400" dirty="0"/>
              <a:t>Truth is about Who (dynamic &amp; forceful person) not what, a factual but complete wholeness.</a:t>
            </a:r>
          </a:p>
          <a:p>
            <a:endParaRPr lang="en-US" sz="2400" dirty="0"/>
          </a:p>
        </p:txBody>
      </p:sp>
      <p:sp>
        <p:nvSpPr>
          <p:cNvPr id="6" name="Content Placeholder 5">
            <a:extLst>
              <a:ext uri="{FF2B5EF4-FFF2-40B4-BE49-F238E27FC236}">
                <a16:creationId xmlns:a16="http://schemas.microsoft.com/office/drawing/2014/main" id="{684485BF-0097-0614-61C2-09BBC77A4E8E}"/>
              </a:ext>
            </a:extLst>
          </p:cNvPr>
          <p:cNvSpPr>
            <a:spLocks noGrp="1"/>
          </p:cNvSpPr>
          <p:nvPr>
            <p:ph sz="half" idx="2"/>
          </p:nvPr>
        </p:nvSpPr>
        <p:spPr>
          <a:xfrm>
            <a:off x="6593840" y="642594"/>
            <a:ext cx="4937760" cy="5595646"/>
          </a:xfrm>
        </p:spPr>
        <p:txBody>
          <a:bodyPr>
            <a:normAutofit/>
          </a:bodyPr>
          <a:lstStyle/>
          <a:p>
            <a:endParaRPr lang="en-US" sz="2400" dirty="0"/>
          </a:p>
          <a:p>
            <a:endParaRPr lang="en-US" sz="2400" dirty="0"/>
          </a:p>
          <a:p>
            <a:endParaRPr lang="en-US" sz="2400" dirty="0"/>
          </a:p>
          <a:p>
            <a:endParaRPr lang="en-US" sz="2400" dirty="0"/>
          </a:p>
        </p:txBody>
      </p:sp>
      <p:pic>
        <p:nvPicPr>
          <p:cNvPr id="1026" name="Picture 2" descr="Emet - Truth">
            <a:extLst>
              <a:ext uri="{FF2B5EF4-FFF2-40B4-BE49-F238E27FC236}">
                <a16:creationId xmlns:a16="http://schemas.microsoft.com/office/drawing/2014/main" id="{E934F4C8-3758-7901-0B2D-7CA1A8AD1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920" y="898155"/>
            <a:ext cx="21336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C8812B34-592C-C53B-13B1-7DEF06E252E7}"/>
              </a:ext>
            </a:extLst>
          </p:cNvPr>
          <p:cNvSpPr>
            <a:spLocks noGrp="1"/>
          </p:cNvSpPr>
          <p:nvPr>
            <p:ph type="title"/>
          </p:nvPr>
        </p:nvSpPr>
        <p:spPr>
          <a:xfrm>
            <a:off x="5884806" y="485720"/>
            <a:ext cx="5447250" cy="804600"/>
          </a:xfrm>
        </p:spPr>
        <p:txBody>
          <a:bodyPr vert="horz" lIns="91440" tIns="45720" rIns="91440" bIns="45720" rtlCol="0" anchor="ctr">
            <a:normAutofit/>
          </a:bodyPr>
          <a:lstStyle/>
          <a:p>
            <a:r>
              <a:rPr lang="en-US" dirty="0"/>
              <a:t>Communication</a:t>
            </a:r>
          </a:p>
        </p:txBody>
      </p:sp>
      <p:sp>
        <p:nvSpPr>
          <p:cNvPr id="17" name="Rectangle 16">
            <a:extLst>
              <a:ext uri="{FF2B5EF4-FFF2-40B4-BE49-F238E27FC236}">
                <a16:creationId xmlns:a16="http://schemas.microsoft.com/office/drawing/2014/main" id="{E0EA0D7C-699D-4E8D-A37A-9D14205EA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07B7CB-50A5-4F80-8693-D845BE859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pic>
        <p:nvPicPr>
          <p:cNvPr id="6" name="Content Placeholder 5" descr="A person in a book&#10;&#10;AI-generated content may be incorrect.">
            <a:extLst>
              <a:ext uri="{FF2B5EF4-FFF2-40B4-BE49-F238E27FC236}">
                <a16:creationId xmlns:a16="http://schemas.microsoft.com/office/drawing/2014/main" id="{D06D2CE8-64B1-24D0-322A-27DBE07A81B8}"/>
              </a:ext>
            </a:extLst>
          </p:cNvPr>
          <p:cNvPicPr>
            <a:picLocks noGrp="1" noChangeAspect="1"/>
          </p:cNvPicPr>
          <p:nvPr>
            <p:ph sz="half" idx="2"/>
          </p:nvPr>
        </p:nvPicPr>
        <p:blipFill>
          <a:blip r:embed="rId2"/>
          <a:srcRect l="23153" r="25946"/>
          <a:stretch>
            <a:fillRect/>
          </a:stretch>
        </p:blipFill>
        <p:spPr>
          <a:xfrm>
            <a:off x="820198" y="809243"/>
            <a:ext cx="3639312" cy="5239512"/>
          </a:xfrm>
          <a:prstGeom prst="rect">
            <a:avLst/>
          </a:prstGeom>
        </p:spPr>
      </p:pic>
      <p:sp>
        <p:nvSpPr>
          <p:cNvPr id="3" name="Content Placeholder 2">
            <a:extLst>
              <a:ext uri="{FF2B5EF4-FFF2-40B4-BE49-F238E27FC236}">
                <a16:creationId xmlns:a16="http://schemas.microsoft.com/office/drawing/2014/main" id="{C39315D7-AAC4-EFBC-3B79-ED00388B64EB}"/>
              </a:ext>
            </a:extLst>
          </p:cNvPr>
          <p:cNvSpPr>
            <a:spLocks noGrp="1"/>
          </p:cNvSpPr>
          <p:nvPr>
            <p:ph sz="half" idx="1"/>
          </p:nvPr>
        </p:nvSpPr>
        <p:spPr>
          <a:xfrm>
            <a:off x="5496120" y="1412240"/>
            <a:ext cx="6269159" cy="5049520"/>
          </a:xfrm>
        </p:spPr>
        <p:txBody>
          <a:bodyPr vert="horz" lIns="91440" tIns="45720" rIns="91440" bIns="45720" rtlCol="0">
            <a:normAutofit/>
          </a:bodyPr>
          <a:lstStyle/>
          <a:p>
            <a:pPr lvl="0">
              <a:buClr>
                <a:srgbClr val="00B0F0"/>
              </a:buClr>
              <a:buFont typeface="Wingdings" panose="05000000000000000000" pitchFamily="2" charset="2"/>
              <a:buChar char="§"/>
            </a:pPr>
            <a:r>
              <a:rPr lang="en-US" sz="2400" dirty="0"/>
              <a:t>This morning after entering the Sanctuary and while sitting in the back, I smelled a fragrance that smelled like soap. </a:t>
            </a:r>
          </a:p>
          <a:p>
            <a:pPr lvl="0">
              <a:buClr>
                <a:srgbClr val="00B0F0"/>
              </a:buClr>
              <a:buFont typeface="Wingdings" panose="05000000000000000000" pitchFamily="2" charset="2"/>
              <a:buChar char="§"/>
            </a:pPr>
            <a:r>
              <a:rPr lang="en-US" sz="2400" b="1" dirty="0"/>
              <a:t>H1287</a:t>
            </a:r>
            <a:r>
              <a:rPr lang="en-US" sz="2400" dirty="0"/>
              <a:t> </a:t>
            </a:r>
            <a:r>
              <a:rPr lang="en-US" sz="2400" dirty="0" err="1"/>
              <a:t>Borith</a:t>
            </a:r>
            <a:r>
              <a:rPr lang="en-US" sz="2400" dirty="0"/>
              <a:t> (Bo-</a:t>
            </a:r>
            <a:r>
              <a:rPr lang="en-US" sz="2400" dirty="0" err="1"/>
              <a:t>reeth</a:t>
            </a:r>
            <a:r>
              <a:rPr lang="en-US" sz="2400" dirty="0"/>
              <a:t>) </a:t>
            </a:r>
            <a:r>
              <a:rPr lang="en-US" sz="2400" dirty="0" err="1"/>
              <a:t>sope</a:t>
            </a:r>
            <a:r>
              <a:rPr lang="en-US" sz="2400" dirty="0"/>
              <a:t>, soap</a:t>
            </a:r>
          </a:p>
          <a:p>
            <a:pPr lvl="0">
              <a:buClr>
                <a:srgbClr val="00B0F0"/>
              </a:buClr>
              <a:buFont typeface="Wingdings" panose="05000000000000000000" pitchFamily="2" charset="2"/>
              <a:buChar char="§"/>
            </a:pPr>
            <a:r>
              <a:rPr lang="en-US" sz="2400" b="1" dirty="0">
                <a:solidFill>
                  <a:srgbClr val="00B0F0"/>
                </a:solidFill>
              </a:rPr>
              <a:t>Jer 2.22 </a:t>
            </a:r>
            <a:r>
              <a:rPr lang="en-US" sz="2400" dirty="0"/>
              <a:t>Addresses Judah’s idolatry. Human ingenuity, even with the strongest detergent, cannot erase covenant unfaithfulness.</a:t>
            </a:r>
          </a:p>
          <a:p>
            <a:pPr lvl="0">
              <a:buClr>
                <a:srgbClr val="00B0F0"/>
              </a:buClr>
              <a:buFont typeface="Wingdings" panose="05000000000000000000" pitchFamily="2" charset="2"/>
              <a:buChar char="§"/>
            </a:pPr>
            <a:r>
              <a:rPr lang="en-US" sz="2400" b="1" dirty="0">
                <a:solidFill>
                  <a:srgbClr val="00B0F0"/>
                </a:solidFill>
              </a:rPr>
              <a:t>Mal. 3.2 </a:t>
            </a:r>
            <a:r>
              <a:rPr lang="en-US" sz="2400" dirty="0"/>
              <a:t>Emphasize both the pain &amp; necessity of sanctification-Messiah’s purifying ministry among his people.</a:t>
            </a:r>
          </a:p>
          <a:p>
            <a:pPr marL="0" lvl="0" indent="0">
              <a:buNone/>
            </a:pPr>
            <a:endParaRPr lang="en-US" dirty="0"/>
          </a:p>
        </p:txBody>
      </p:sp>
      <p:sp>
        <p:nvSpPr>
          <p:cNvPr id="5" name="Slide Number Placeholder 4">
            <a:extLst>
              <a:ext uri="{FF2B5EF4-FFF2-40B4-BE49-F238E27FC236}">
                <a16:creationId xmlns:a16="http://schemas.microsoft.com/office/drawing/2014/main" id="{6C69D554-7FD5-DE84-FE0C-324F0CE09982}"/>
              </a:ext>
            </a:extLst>
          </p:cNvPr>
          <p:cNvSpPr>
            <a:spLocks noGrp="1"/>
          </p:cNvSpPr>
          <p:nvPr>
            <p:ph type="sldNum" sz="quarter" idx="12"/>
          </p:nvPr>
        </p:nvSpPr>
        <p:spPr>
          <a:xfrm>
            <a:off x="10781169" y="6307672"/>
            <a:ext cx="1097280" cy="274320"/>
          </a:xfrm>
        </p:spPr>
        <p:txBody>
          <a:bodyPr vert="horz" lIns="91440" tIns="45720" rIns="91440" bIns="45720" rtlCol="0" anchor="b">
            <a:normAutofit/>
          </a:bodyPr>
          <a:lstStyle/>
          <a:p>
            <a:pPr defTabSz="914400">
              <a:spcAft>
                <a:spcPts val="600"/>
              </a:spcAft>
            </a:pPr>
            <a:fld id="{5F4C9F40-B079-4B71-A627-7266DFEA7F03}" type="slidenum">
              <a:rPr lang="en-US" smtClean="0"/>
              <a:pPr defTabSz="914400">
                <a:spcAft>
                  <a:spcPts val="600"/>
                </a:spcAft>
              </a:pPr>
              <a:t>6</a:t>
            </a:fld>
            <a:endParaRPr lang="en-US"/>
          </a:p>
        </p:txBody>
      </p:sp>
    </p:spTree>
    <p:extLst>
      <p:ext uri="{BB962C8B-B14F-4D97-AF65-F5344CB8AC3E}">
        <p14:creationId xmlns:p14="http://schemas.microsoft.com/office/powerpoint/2010/main" val="412985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17A0-A42E-D174-B0E5-DECF7919D787}"/>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a16="http://schemas.microsoft.com/office/drawing/2014/main" id="{BE722AFC-1A12-EB7B-0511-709B0A754A8C}"/>
              </a:ext>
            </a:extLst>
          </p:cNvPr>
          <p:cNvSpPr>
            <a:spLocks noGrp="1"/>
          </p:cNvSpPr>
          <p:nvPr>
            <p:ph sz="half" idx="1"/>
          </p:nvPr>
        </p:nvSpPr>
        <p:spPr/>
        <p:txBody>
          <a:bodyPr>
            <a:normAutofit/>
          </a:bodyPr>
          <a:lstStyle/>
          <a:p>
            <a:pPr>
              <a:buClr>
                <a:srgbClr val="00B0F0"/>
              </a:buClr>
              <a:buFont typeface="Wingdings" panose="05000000000000000000" pitchFamily="2" charset="2"/>
              <a:buChar char="§"/>
            </a:pPr>
            <a:r>
              <a:rPr lang="en-US" sz="2400" dirty="0"/>
              <a:t>In both texts </a:t>
            </a:r>
            <a:r>
              <a:rPr lang="en-US" sz="2400" b="1" i="1" dirty="0"/>
              <a:t>“soap” </a:t>
            </a:r>
            <a:r>
              <a:rPr lang="en-US" sz="2400" dirty="0"/>
              <a:t>imagery underscores that covenant breach leaves an indelible mark unless Yahweh Himself intervenes.</a:t>
            </a:r>
          </a:p>
          <a:p>
            <a:pPr>
              <a:buClr>
                <a:srgbClr val="00B0F0"/>
              </a:buClr>
              <a:buFont typeface="Wingdings" panose="05000000000000000000" pitchFamily="2" charset="2"/>
              <a:buChar char="§"/>
            </a:pPr>
            <a:r>
              <a:rPr lang="en-US" sz="2400" b="1" dirty="0">
                <a:solidFill>
                  <a:srgbClr val="00B0F0"/>
                </a:solidFill>
              </a:rPr>
              <a:t>Psalms 51.7 </a:t>
            </a:r>
            <a:r>
              <a:rPr lang="en-US" sz="2400" dirty="0"/>
              <a:t>“Cleanse me with hyssop, and I will be clean.”</a:t>
            </a:r>
          </a:p>
        </p:txBody>
      </p:sp>
      <p:pic>
        <p:nvPicPr>
          <p:cNvPr id="6" name="Content Placeholder 5">
            <a:extLst>
              <a:ext uri="{FF2B5EF4-FFF2-40B4-BE49-F238E27FC236}">
                <a16:creationId xmlns:a16="http://schemas.microsoft.com/office/drawing/2014/main" id="{B34C9270-440B-1B17-A43A-7378EE3E1728}"/>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959600" y="1778000"/>
            <a:ext cx="3901440" cy="4291463"/>
          </a:xfrm>
          <a:prstGeom prst="rect">
            <a:avLst/>
          </a:prstGeom>
          <a:ln w="228600" cap="sq" cmpd="thickThin">
            <a:solidFill>
              <a:srgbClr val="000000"/>
            </a:solidFill>
            <a:prstDash val="solid"/>
            <a:miter lim="800000"/>
          </a:ln>
          <a:effectLst>
            <a:innerShdw blurRad="76200">
              <a:srgbClr val="000000"/>
            </a:innerShdw>
          </a:effectLst>
        </p:spPr>
      </p:pic>
      <p:sp>
        <p:nvSpPr>
          <p:cNvPr id="5" name="Slide Number Placeholder 4">
            <a:extLst>
              <a:ext uri="{FF2B5EF4-FFF2-40B4-BE49-F238E27FC236}">
                <a16:creationId xmlns:a16="http://schemas.microsoft.com/office/drawing/2014/main" id="{14D19B79-9A7A-F2E9-CD63-4984869519D9}"/>
              </a:ext>
            </a:extLst>
          </p:cNvPr>
          <p:cNvSpPr>
            <a:spLocks noGrp="1"/>
          </p:cNvSpPr>
          <p:nvPr>
            <p:ph type="sldNum" sz="quarter" idx="12"/>
          </p:nvPr>
        </p:nvSpPr>
        <p:spPr/>
        <p:txBody>
          <a:bodyPr/>
          <a:lstStyle/>
          <a:p>
            <a:fld id="{5F4C9F40-B079-4B71-A627-7266DFEA7F03}" type="slidenum">
              <a:rPr lang="en-US" smtClean="0"/>
              <a:pPr/>
              <a:t>7</a:t>
            </a:fld>
            <a:endParaRPr lang="en-US"/>
          </a:p>
        </p:txBody>
      </p:sp>
    </p:spTree>
    <p:extLst>
      <p:ext uri="{BB962C8B-B14F-4D97-AF65-F5344CB8AC3E}">
        <p14:creationId xmlns:p14="http://schemas.microsoft.com/office/powerpoint/2010/main" val="240695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FB920113-3947-9FB2-A3A1-3FB55CDF099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useBgFill="1">
        <p:nvSpPr>
          <p:cNvPr id="14" name="Rectangle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tairway leading to the sky&#10;&#10;AI-generated content may be incorrect.">
            <a:extLst>
              <a:ext uri="{FF2B5EF4-FFF2-40B4-BE49-F238E27FC236}">
                <a16:creationId xmlns:a16="http://schemas.microsoft.com/office/drawing/2014/main" id="{37C32B86-0651-B8BE-2BBB-18FA0920455C}"/>
              </a:ext>
            </a:extLst>
          </p:cNvPr>
          <p:cNvPicPr>
            <a:picLocks noGrp="1" noChangeAspect="1"/>
          </p:cNvPicPr>
          <p:nvPr>
            <p:ph type="pic" sz="quarter" idx="13"/>
          </p:nvPr>
        </p:nvPicPr>
        <p:blipFill>
          <a:blip r:embed="rId2">
            <a:alphaModFix/>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200000"/>
                    </a14:imgEffect>
                    <a14:imgEffect>
                      <a14:brightnessContrast bright="40000" contrast="20000"/>
                    </a14:imgEffect>
                  </a14:imgLayer>
                </a14:imgProps>
              </a:ext>
            </a:extLst>
          </a:blip>
          <a:srcRect t="7865" b="786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5E0AD46-5FAB-818F-7FB5-9689C6DED189}"/>
              </a:ext>
            </a:extLst>
          </p:cNvPr>
          <p:cNvSpPr>
            <a:spLocks noGrp="1"/>
          </p:cNvSpPr>
          <p:nvPr>
            <p:ph type="title"/>
          </p:nvPr>
        </p:nvSpPr>
        <p:spPr>
          <a:xfrm>
            <a:off x="1066800" y="642594"/>
            <a:ext cx="10058400" cy="754127"/>
          </a:xfrm>
        </p:spPr>
        <p:txBody>
          <a:bodyPr vert="horz" lIns="91440" tIns="45720" rIns="91440" bIns="45720" rtlCol="0" anchor="ctr">
            <a:normAutofit/>
          </a:bodyPr>
          <a:lstStyle/>
          <a:p>
            <a:r>
              <a:rPr lang="en-US" dirty="0">
                <a:solidFill>
                  <a:schemeClr val="bg1"/>
                </a:solidFill>
              </a:rPr>
              <a:t>Communication</a:t>
            </a:r>
          </a:p>
        </p:txBody>
      </p:sp>
      <p:sp>
        <p:nvSpPr>
          <p:cNvPr id="3" name="Content Placeholder 2">
            <a:extLst>
              <a:ext uri="{FF2B5EF4-FFF2-40B4-BE49-F238E27FC236}">
                <a16:creationId xmlns:a16="http://schemas.microsoft.com/office/drawing/2014/main" id="{FD7666FE-FC80-AEE0-D55D-6DA74B0000F5}"/>
              </a:ext>
            </a:extLst>
          </p:cNvPr>
          <p:cNvSpPr>
            <a:spLocks noGrp="1"/>
          </p:cNvSpPr>
          <p:nvPr>
            <p:ph idx="1"/>
          </p:nvPr>
        </p:nvSpPr>
        <p:spPr>
          <a:xfrm>
            <a:off x="783771" y="1527349"/>
            <a:ext cx="10872317" cy="4507691"/>
          </a:xfrm>
        </p:spPr>
        <p:txBody>
          <a:bodyPr vert="horz" lIns="91440" tIns="45720" rIns="91440" bIns="45720" rtlCol="0">
            <a:normAutofit/>
          </a:bodyPr>
          <a:lstStyle/>
          <a:p>
            <a:pPr indent="-182880">
              <a:buClr>
                <a:schemeClr val="tx1">
                  <a:lumMod val="85000"/>
                  <a:lumOff val="15000"/>
                </a:schemeClr>
              </a:buClr>
              <a:buFont typeface="Garamond" pitchFamily="18" charset="0"/>
              <a:buChar char="◦"/>
            </a:pPr>
            <a:r>
              <a:rPr lang="en-US" dirty="0">
                <a:solidFill>
                  <a:schemeClr val="bg1"/>
                </a:solidFill>
              </a:rPr>
              <a:t>As I entered the Sanctuary during soaking, I heard </a:t>
            </a:r>
            <a:r>
              <a:rPr lang="en-US" b="1" i="1" dirty="0">
                <a:solidFill>
                  <a:schemeClr val="bg1"/>
                </a:solidFill>
              </a:rPr>
              <a:t>,”Who sits enthroned above the Heavens and earth?  It is Adonai </a:t>
            </a:r>
            <a:r>
              <a:rPr lang="en-US" b="1" i="1" dirty="0" err="1">
                <a:solidFill>
                  <a:schemeClr val="bg1"/>
                </a:solidFill>
              </a:rPr>
              <a:t>Tz’vaot</a:t>
            </a:r>
            <a:r>
              <a:rPr lang="en-US" b="1" i="1" dirty="0">
                <a:solidFill>
                  <a:schemeClr val="bg1"/>
                </a:solidFill>
              </a:rPr>
              <a:t>.  He is The Glorious One!”</a:t>
            </a:r>
          </a:p>
          <a:p>
            <a:pPr indent="-182880">
              <a:buClr>
                <a:schemeClr val="tx1">
                  <a:lumMod val="85000"/>
                  <a:lumOff val="15000"/>
                </a:schemeClr>
              </a:buClr>
              <a:buFont typeface="Garamond" pitchFamily="18" charset="0"/>
              <a:buChar char="◦"/>
            </a:pPr>
            <a:r>
              <a:rPr lang="en-US" b="1" i="1" dirty="0">
                <a:solidFill>
                  <a:schemeClr val="bg1"/>
                </a:solidFill>
              </a:rPr>
              <a:t> </a:t>
            </a:r>
          </a:p>
          <a:p>
            <a:pPr indent="-182880">
              <a:buClr>
                <a:schemeClr val="tx1">
                  <a:lumMod val="85000"/>
                  <a:lumOff val="15000"/>
                </a:schemeClr>
              </a:buClr>
              <a:buFont typeface="Garamond" pitchFamily="18" charset="0"/>
              <a:buChar char="◦"/>
            </a:pPr>
            <a:r>
              <a:rPr lang="en-US" b="1" dirty="0">
                <a:solidFill>
                  <a:schemeClr val="bg1"/>
                </a:solidFill>
              </a:rPr>
              <a:t>The Lord of Sabaoth, While YHVH Sabaoth can be seen as an intimate God who is with us in the details of our human experience (like Hannah in her plight of barrenness) 1Sam1.11, He is also a warrior God who commands armies on behalf of His People. Amos 4.13</a:t>
            </a:r>
            <a:endParaRPr lang="en-US" dirty="0">
              <a:solidFill>
                <a:schemeClr val="bg1"/>
              </a:solidFill>
            </a:endParaRPr>
          </a:p>
          <a:p>
            <a:pPr marL="0" lvl="0" indent="-182880">
              <a:buClr>
                <a:schemeClr val="tx1">
                  <a:lumMod val="85000"/>
                  <a:lumOff val="15000"/>
                </a:schemeClr>
              </a:buClr>
              <a:buFont typeface="Garamond" pitchFamily="18" charset="0"/>
              <a:buChar char="◦"/>
            </a:pPr>
            <a:endParaRPr lang="en-US" dirty="0"/>
          </a:p>
        </p:txBody>
      </p:sp>
      <p:sp>
        <p:nvSpPr>
          <p:cNvPr id="5" name="Slide Number Placeholder 4">
            <a:extLst>
              <a:ext uri="{FF2B5EF4-FFF2-40B4-BE49-F238E27FC236}">
                <a16:creationId xmlns:a16="http://schemas.microsoft.com/office/drawing/2014/main" id="{ACE6E488-DD90-FA56-51CC-DDEC4C8776F7}"/>
              </a:ext>
            </a:extLst>
          </p:cNvPr>
          <p:cNvSpPr>
            <a:spLocks noGrp="1"/>
          </p:cNvSpPr>
          <p:nvPr>
            <p:ph type="sldNum" sz="quarter" idx="12"/>
          </p:nvPr>
        </p:nvSpPr>
        <p:spPr>
          <a:xfrm>
            <a:off x="10469880" y="6307672"/>
            <a:ext cx="1463040" cy="274320"/>
          </a:xfrm>
        </p:spPr>
        <p:txBody>
          <a:bodyPr vert="horz" lIns="91440" tIns="45720" rIns="91440" bIns="45720" rtlCol="0" anchor="b">
            <a:normAutofit/>
          </a:bodyPr>
          <a:lstStyle/>
          <a:p>
            <a:pPr defTabSz="914400">
              <a:spcAft>
                <a:spcPts val="600"/>
              </a:spcAft>
            </a:pPr>
            <a:fld id="{5F4C9F40-B079-4B71-A627-7266DFEA7F03}" type="slidenum">
              <a:rPr lang="en-US" smtClean="0"/>
              <a:pPr defTabSz="914400">
                <a:spcAft>
                  <a:spcPts val="600"/>
                </a:spcAft>
              </a:pPr>
              <a:t>8</a:t>
            </a:fld>
            <a:endParaRPr lang="en-US"/>
          </a:p>
        </p:txBody>
      </p:sp>
      <p:sp>
        <p:nvSpPr>
          <p:cNvPr id="16" name="Rectangle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spTree>
    <p:extLst>
      <p:ext uri="{BB962C8B-B14F-4D97-AF65-F5344CB8AC3E}">
        <p14:creationId xmlns:p14="http://schemas.microsoft.com/office/powerpoint/2010/main" val="18258025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EC1D-237C-E19B-72EE-C2CE85EC0058}"/>
              </a:ext>
            </a:extLst>
          </p:cNvPr>
          <p:cNvSpPr>
            <a:spLocks noGrp="1"/>
          </p:cNvSpPr>
          <p:nvPr>
            <p:ph type="title"/>
          </p:nvPr>
        </p:nvSpPr>
        <p:spPr>
          <a:xfrm>
            <a:off x="718792" y="431579"/>
            <a:ext cx="5102888" cy="1105819"/>
          </a:xfrm>
        </p:spPr>
        <p:txBody>
          <a:bodyPr/>
          <a:lstStyle/>
          <a:p>
            <a:r>
              <a:rPr lang="en-US" dirty="0"/>
              <a:t>Communication</a:t>
            </a:r>
          </a:p>
        </p:txBody>
      </p:sp>
      <p:sp>
        <p:nvSpPr>
          <p:cNvPr id="3" name="Content Placeholder 2">
            <a:extLst>
              <a:ext uri="{FF2B5EF4-FFF2-40B4-BE49-F238E27FC236}">
                <a16:creationId xmlns:a16="http://schemas.microsoft.com/office/drawing/2014/main" id="{0E3EECCE-AFFC-F45B-81D1-66782249293F}"/>
              </a:ext>
            </a:extLst>
          </p:cNvPr>
          <p:cNvSpPr>
            <a:spLocks noGrp="1"/>
          </p:cNvSpPr>
          <p:nvPr>
            <p:ph sz="half" idx="1"/>
          </p:nvPr>
        </p:nvSpPr>
        <p:spPr>
          <a:xfrm>
            <a:off x="644768" y="1416817"/>
            <a:ext cx="5176911" cy="4672483"/>
          </a:xfrm>
        </p:spPr>
        <p:txBody>
          <a:bodyPr>
            <a:normAutofit lnSpcReduction="10000"/>
          </a:bodyPr>
          <a:lstStyle/>
          <a:p>
            <a:pPr>
              <a:buClr>
                <a:srgbClr val="00B0F0"/>
              </a:buClr>
              <a:buFont typeface="Wingdings" panose="05000000000000000000" pitchFamily="2" charset="2"/>
              <a:buChar char="§"/>
            </a:pPr>
            <a:r>
              <a:rPr lang="en-US" sz="2500" dirty="0"/>
              <a:t>As Pastor spoke about, </a:t>
            </a:r>
            <a:r>
              <a:rPr lang="en-US" sz="2500" b="1" i="1" dirty="0"/>
              <a:t>“It is that serious”</a:t>
            </a:r>
            <a:r>
              <a:rPr lang="en-US" sz="2500" dirty="0"/>
              <a:t>, I saw something like a chuppah around/over the cabinet. </a:t>
            </a:r>
          </a:p>
          <a:p>
            <a:pPr>
              <a:buClr>
                <a:srgbClr val="00B0F0"/>
              </a:buClr>
              <a:buFont typeface="Wingdings" panose="05000000000000000000" pitchFamily="2" charset="2"/>
              <a:buChar char="§"/>
            </a:pPr>
            <a:r>
              <a:rPr lang="en-US" sz="2500" dirty="0"/>
              <a:t>The chuppah is covenant.  Covenant is love and love, Yah’s unconditional love is foreign to the enemy </a:t>
            </a:r>
          </a:p>
          <a:p>
            <a:pPr>
              <a:buClr>
                <a:srgbClr val="00B0F0"/>
              </a:buClr>
              <a:buFont typeface="Wingdings" panose="05000000000000000000" pitchFamily="2" charset="2"/>
              <a:buChar char="§"/>
            </a:pPr>
            <a:r>
              <a:rPr lang="en-US" sz="2500" b="1" dirty="0">
                <a:solidFill>
                  <a:srgbClr val="00B0F0"/>
                </a:solidFill>
              </a:rPr>
              <a:t>John 3.16</a:t>
            </a:r>
          </a:p>
          <a:p>
            <a:pPr>
              <a:buClr>
                <a:srgbClr val="00B0F0"/>
              </a:buClr>
              <a:buFont typeface="Wingdings" panose="05000000000000000000" pitchFamily="2" charset="2"/>
              <a:buChar char="§"/>
            </a:pPr>
            <a:r>
              <a:rPr lang="en-US" sz="2500" b="1" dirty="0">
                <a:solidFill>
                  <a:srgbClr val="00B0F0"/>
                </a:solidFill>
              </a:rPr>
              <a:t>Colossians 2.6 </a:t>
            </a:r>
            <a:r>
              <a:rPr lang="en-US" sz="2500" dirty="0"/>
              <a:t>Hiding place. Walking means we are walking inside of Messiah.</a:t>
            </a:r>
          </a:p>
          <a:p>
            <a:pPr>
              <a:buClr>
                <a:srgbClr val="00B0F0"/>
              </a:buClr>
              <a:buFont typeface="Wingdings" panose="05000000000000000000" pitchFamily="2" charset="2"/>
              <a:buChar char="§"/>
            </a:pPr>
            <a:endParaRPr lang="en-US" sz="2500" dirty="0"/>
          </a:p>
          <a:p>
            <a:endParaRPr lang="en-US" dirty="0"/>
          </a:p>
        </p:txBody>
      </p:sp>
      <p:sp>
        <p:nvSpPr>
          <p:cNvPr id="4" name="Content Placeholder 3">
            <a:extLst>
              <a:ext uri="{FF2B5EF4-FFF2-40B4-BE49-F238E27FC236}">
                <a16:creationId xmlns:a16="http://schemas.microsoft.com/office/drawing/2014/main" id="{B8E3F923-05D9-3D6F-68F9-A77799CE9F4A}"/>
              </a:ext>
            </a:extLst>
          </p:cNvPr>
          <p:cNvSpPr>
            <a:spLocks noGrp="1"/>
          </p:cNvSpPr>
          <p:nvPr>
            <p:ph sz="half" idx="2"/>
          </p:nvPr>
        </p:nvSpPr>
        <p:spPr>
          <a:xfrm>
            <a:off x="6096000" y="793820"/>
            <a:ext cx="5377208" cy="5513852"/>
          </a:xfrm>
        </p:spPr>
        <p:txBody>
          <a:bodyPr>
            <a:normAutofit lnSpcReduction="10000"/>
          </a:bodyPr>
          <a:lstStyle/>
          <a:p>
            <a:pPr>
              <a:buClr>
                <a:srgbClr val="00B0F0"/>
              </a:buClr>
              <a:buFont typeface="Wingdings" panose="05000000000000000000" pitchFamily="2" charset="2"/>
              <a:buChar char="§"/>
            </a:pPr>
            <a:r>
              <a:rPr lang="en-US" sz="2400" dirty="0"/>
              <a:t>It is a dimension that Satan does not know. It’s the secret place of “The Most High” so when we’re operating in love then we get into a dimension that torments the enemy.</a:t>
            </a:r>
          </a:p>
          <a:p>
            <a:pPr>
              <a:buClr>
                <a:srgbClr val="00B0F0"/>
              </a:buClr>
              <a:buFont typeface="Wingdings" panose="05000000000000000000" pitchFamily="2" charset="2"/>
              <a:buChar char="§"/>
            </a:pPr>
            <a:r>
              <a:rPr lang="en-US" sz="2400" b="1" dirty="0">
                <a:solidFill>
                  <a:srgbClr val="00B0F0"/>
                </a:solidFill>
              </a:rPr>
              <a:t>1Cor 13.2 </a:t>
            </a:r>
            <a:r>
              <a:rPr lang="en-US" sz="2400" dirty="0"/>
              <a:t>Speak of the superiority of love over all gifts. If we don’t have love none of the gifts work</a:t>
            </a:r>
          </a:p>
          <a:p>
            <a:pPr>
              <a:buClr>
                <a:srgbClr val="00B0F0"/>
              </a:buClr>
              <a:buFont typeface="Wingdings" panose="05000000000000000000" pitchFamily="2" charset="2"/>
              <a:buChar char="§"/>
            </a:pPr>
            <a:r>
              <a:rPr lang="en-US" sz="2400" b="1" dirty="0">
                <a:solidFill>
                  <a:srgbClr val="00B0F0"/>
                </a:solidFill>
              </a:rPr>
              <a:t>1 John 4.8</a:t>
            </a:r>
          </a:p>
          <a:p>
            <a:pPr>
              <a:buClr>
                <a:srgbClr val="00B0F0"/>
              </a:buClr>
              <a:buFont typeface="Wingdings" panose="05000000000000000000" pitchFamily="2" charset="2"/>
              <a:buChar char="§"/>
            </a:pPr>
            <a:r>
              <a:rPr lang="en-US" sz="2400" dirty="0"/>
              <a:t>Love conquers Satan</a:t>
            </a:r>
          </a:p>
          <a:p>
            <a:pPr>
              <a:buClr>
                <a:srgbClr val="00B0F0"/>
              </a:buClr>
              <a:buFont typeface="Wingdings" panose="05000000000000000000" pitchFamily="2" charset="2"/>
              <a:buChar char="§"/>
            </a:pPr>
            <a:r>
              <a:rPr lang="en-US" sz="2400" dirty="0"/>
              <a:t>Helps us to understand the attacks against husbands &amp; wives, parents and children, body of Messiah.</a:t>
            </a:r>
          </a:p>
          <a:p>
            <a:endParaRPr lang="en-US" dirty="0"/>
          </a:p>
        </p:txBody>
      </p:sp>
      <p:sp>
        <p:nvSpPr>
          <p:cNvPr id="5" name="Slide Number Placeholder 4">
            <a:extLst>
              <a:ext uri="{FF2B5EF4-FFF2-40B4-BE49-F238E27FC236}">
                <a16:creationId xmlns:a16="http://schemas.microsoft.com/office/drawing/2014/main" id="{8F8D6F0E-B388-2E42-5052-98E90A0132A8}"/>
              </a:ext>
            </a:extLst>
          </p:cNvPr>
          <p:cNvSpPr>
            <a:spLocks noGrp="1"/>
          </p:cNvSpPr>
          <p:nvPr>
            <p:ph type="sldNum" sz="quarter" idx="12"/>
          </p:nvPr>
        </p:nvSpPr>
        <p:spPr/>
        <p:txBody>
          <a:bodyPr/>
          <a:lstStyle/>
          <a:p>
            <a:fld id="{5F4C9F40-B079-4B71-A627-7266DFEA7F03}" type="slidenum">
              <a:rPr lang="en-US" smtClean="0"/>
              <a:pPr/>
              <a:t>9</a:t>
            </a:fld>
            <a:endParaRPr lang="en-US"/>
          </a:p>
        </p:txBody>
      </p:sp>
    </p:spTree>
    <p:extLst>
      <p:ext uri="{BB962C8B-B14F-4D97-AF65-F5344CB8AC3E}">
        <p14:creationId xmlns:p14="http://schemas.microsoft.com/office/powerpoint/2010/main" val="125145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5D46D95-16CC-4C74-B934-FE7413723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02991-1269-4BB1-8B36-D5CD4F029810}">
  <ds:schemaRefs>
    <ds:schemaRef ds:uri="http://schemas.microsoft.com/sharepoint/v3/contenttype/forms"/>
  </ds:schemaRefs>
</ds:datastoreItem>
</file>

<file path=customXml/itemProps3.xml><?xml version="1.0" encoding="utf-8"?>
<ds:datastoreItem xmlns:ds="http://schemas.openxmlformats.org/officeDocument/2006/customXml" ds:itemID="{CEF68E4A-77D7-4725-A898-DF25666C97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Savon</Template>
  <TotalTime>4967</TotalTime>
  <Words>1634</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Gothic</vt:lpstr>
      <vt:lpstr>Courier New</vt:lpstr>
      <vt:lpstr>Garamond</vt:lpstr>
      <vt:lpstr>Wingdings</vt:lpstr>
      <vt:lpstr>Savon</vt:lpstr>
      <vt:lpstr>PowerPoint Presentation</vt:lpstr>
      <vt:lpstr>The Power of  Communication</vt:lpstr>
      <vt:lpstr>Communication</vt:lpstr>
      <vt:lpstr>“EMET” is all encompassing since Emet is spelled with the first, middle and last letter of Hebrew alphabet.  If we remove the Aleph from the word, we are left with the word “dead”</vt:lpstr>
      <vt:lpstr>Continue</vt:lpstr>
      <vt:lpstr>Communication</vt:lpstr>
      <vt:lpstr>Continue</vt:lpstr>
      <vt:lpstr>Communication</vt:lpstr>
      <vt:lpstr>Communication</vt:lpstr>
      <vt:lpstr>Communication</vt:lpstr>
      <vt:lpstr>HOMEWORK</vt:lpstr>
      <vt:lpstr> Book of Daniel Chapter 5 </vt:lpstr>
      <vt:lpstr>12 October  539 BC</vt:lpstr>
      <vt:lpstr>Daniel 5</vt:lpstr>
      <vt:lpstr>PowerPoint Presentation</vt:lpstr>
      <vt:lpstr>EXAMPLES</vt:lpstr>
      <vt:lpstr>PowerPoint Presentation</vt:lpstr>
      <vt:lpstr>Given to Medes &amp; Persians</vt:lpstr>
      <vt:lpstr>LESSONS </vt:lpstr>
      <vt:lpstr>2030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Stone</dc:creator>
  <cp:lastModifiedBy>Lonnita Deadwyler</cp:lastModifiedBy>
  <cp:revision>29</cp:revision>
  <dcterms:created xsi:type="dcterms:W3CDTF">2025-06-23T14:24:51Z</dcterms:created>
  <dcterms:modified xsi:type="dcterms:W3CDTF">2025-07-21T23:03:13Z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