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26"/>
  </p:notesMasterIdLst>
  <p:handoutMasterIdLst>
    <p:handoutMasterId r:id="rId27"/>
  </p:handoutMasterIdLst>
  <p:sldIdLst>
    <p:sldId id="256" r:id="rId5"/>
    <p:sldId id="324" r:id="rId6"/>
    <p:sldId id="388" r:id="rId7"/>
    <p:sldId id="377" r:id="rId8"/>
    <p:sldId id="378" r:id="rId9"/>
    <p:sldId id="389" r:id="rId10"/>
    <p:sldId id="362" r:id="rId11"/>
    <p:sldId id="325" r:id="rId12"/>
    <p:sldId id="374" r:id="rId13"/>
    <p:sldId id="380" r:id="rId14"/>
    <p:sldId id="376" r:id="rId15"/>
    <p:sldId id="382" r:id="rId16"/>
    <p:sldId id="383" r:id="rId17"/>
    <p:sldId id="385" r:id="rId18"/>
    <p:sldId id="387" r:id="rId19"/>
    <p:sldId id="384" r:id="rId20"/>
    <p:sldId id="375" r:id="rId21"/>
    <p:sldId id="386" r:id="rId22"/>
    <p:sldId id="356" r:id="rId23"/>
    <p:sldId id="348" r:id="rId24"/>
    <p:sldId id="3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1A06"/>
    <a:srgbClr val="4F2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052" autoAdjust="0"/>
  </p:normalViewPr>
  <p:slideViewPr>
    <p:cSldViewPr snapToGrid="0">
      <p:cViewPr varScale="1">
        <p:scale>
          <a:sx n="111" d="100"/>
          <a:sy n="111" d="100"/>
        </p:scale>
        <p:origin x="594" y="96"/>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5EC59198-E50C-40D7-8199-4219A2AA0595}"/>
    <pc:docChg chg="undo custSel addSld delSld modSld">
      <pc:chgData name="Lonnita Deadwyler" userId="57f7c924a8d28b31" providerId="LiveId" clId="{5EC59198-E50C-40D7-8199-4219A2AA0595}" dt="2025-07-18T21:21:20.738" v="31" actId="6549"/>
      <pc:docMkLst>
        <pc:docMk/>
      </pc:docMkLst>
      <pc:sldChg chg="del">
        <pc:chgData name="Lonnita Deadwyler" userId="57f7c924a8d28b31" providerId="LiveId" clId="{5EC59198-E50C-40D7-8199-4219A2AA0595}" dt="2025-07-13T13:00:04.676" v="0" actId="47"/>
        <pc:sldMkLst>
          <pc:docMk/>
          <pc:sldMk cId="317370418" sldId="323"/>
        </pc:sldMkLst>
      </pc:sldChg>
      <pc:sldChg chg="del">
        <pc:chgData name="Lonnita Deadwyler" userId="57f7c924a8d28b31" providerId="LiveId" clId="{5EC59198-E50C-40D7-8199-4219A2AA0595}" dt="2025-07-13T13:00:07.193" v="1" actId="47"/>
        <pc:sldMkLst>
          <pc:docMk/>
          <pc:sldMk cId="101878006" sldId="339"/>
        </pc:sldMkLst>
      </pc:sldChg>
      <pc:sldChg chg="del">
        <pc:chgData name="Lonnita Deadwyler" userId="57f7c924a8d28b31" providerId="LiveId" clId="{5EC59198-E50C-40D7-8199-4219A2AA0595}" dt="2025-07-13T13:00:08.617" v="2" actId="47"/>
        <pc:sldMkLst>
          <pc:docMk/>
          <pc:sldMk cId="1886904590" sldId="340"/>
        </pc:sldMkLst>
      </pc:sldChg>
      <pc:sldChg chg="del">
        <pc:chgData name="Lonnita Deadwyler" userId="57f7c924a8d28b31" providerId="LiveId" clId="{5EC59198-E50C-40D7-8199-4219A2AA0595}" dt="2025-07-13T13:00:17.402" v="3" actId="47"/>
        <pc:sldMkLst>
          <pc:docMk/>
          <pc:sldMk cId="2199292811" sldId="341"/>
        </pc:sldMkLst>
      </pc:sldChg>
      <pc:sldChg chg="del">
        <pc:chgData name="Lonnita Deadwyler" userId="57f7c924a8d28b31" providerId="LiveId" clId="{5EC59198-E50C-40D7-8199-4219A2AA0595}" dt="2025-07-13T13:00:24.060" v="4" actId="47"/>
        <pc:sldMkLst>
          <pc:docMk/>
          <pc:sldMk cId="2921885128" sldId="347"/>
        </pc:sldMkLst>
      </pc:sldChg>
      <pc:sldChg chg="del">
        <pc:chgData name="Lonnita Deadwyler" userId="57f7c924a8d28b31" providerId="LiveId" clId="{5EC59198-E50C-40D7-8199-4219A2AA0595}" dt="2025-07-13T23:23:08.513" v="10" actId="47"/>
        <pc:sldMkLst>
          <pc:docMk/>
          <pc:sldMk cId="1631624371" sldId="363"/>
        </pc:sldMkLst>
      </pc:sldChg>
      <pc:sldChg chg="del">
        <pc:chgData name="Lonnita Deadwyler" userId="57f7c924a8d28b31" providerId="LiveId" clId="{5EC59198-E50C-40D7-8199-4219A2AA0595}" dt="2025-07-13T23:23:10.792" v="11" actId="47"/>
        <pc:sldMkLst>
          <pc:docMk/>
          <pc:sldMk cId="1754399394" sldId="364"/>
        </pc:sldMkLst>
      </pc:sldChg>
      <pc:sldChg chg="del">
        <pc:chgData name="Lonnita Deadwyler" userId="57f7c924a8d28b31" providerId="LiveId" clId="{5EC59198-E50C-40D7-8199-4219A2AA0595}" dt="2025-07-13T23:23:41.197" v="12" actId="47"/>
        <pc:sldMkLst>
          <pc:docMk/>
          <pc:sldMk cId="3796077704" sldId="365"/>
        </pc:sldMkLst>
      </pc:sldChg>
      <pc:sldChg chg="add del">
        <pc:chgData name="Lonnita Deadwyler" userId="57f7c924a8d28b31" providerId="LiveId" clId="{5EC59198-E50C-40D7-8199-4219A2AA0595}" dt="2025-07-13T23:24:13.608" v="16" actId="47"/>
        <pc:sldMkLst>
          <pc:docMk/>
          <pc:sldMk cId="1148528697" sldId="366"/>
        </pc:sldMkLst>
      </pc:sldChg>
      <pc:sldChg chg="modSp del mod">
        <pc:chgData name="Lonnita Deadwyler" userId="57f7c924a8d28b31" providerId="LiveId" clId="{5EC59198-E50C-40D7-8199-4219A2AA0595}" dt="2025-07-13T23:23:43.167" v="13" actId="47"/>
        <pc:sldMkLst>
          <pc:docMk/>
          <pc:sldMk cId="1714152100" sldId="367"/>
        </pc:sldMkLst>
      </pc:sldChg>
      <pc:sldChg chg="del">
        <pc:chgData name="Lonnita Deadwyler" userId="57f7c924a8d28b31" providerId="LiveId" clId="{5EC59198-E50C-40D7-8199-4219A2AA0595}" dt="2025-07-13T23:24:23.421" v="18" actId="47"/>
        <pc:sldMkLst>
          <pc:docMk/>
          <pc:sldMk cId="4284130956" sldId="368"/>
        </pc:sldMkLst>
      </pc:sldChg>
      <pc:sldChg chg="del">
        <pc:chgData name="Lonnita Deadwyler" userId="57f7c924a8d28b31" providerId="LiveId" clId="{5EC59198-E50C-40D7-8199-4219A2AA0595}" dt="2025-07-13T23:25:11.065" v="24" actId="47"/>
        <pc:sldMkLst>
          <pc:docMk/>
          <pc:sldMk cId="1699810946" sldId="369"/>
        </pc:sldMkLst>
      </pc:sldChg>
      <pc:sldChg chg="add del">
        <pc:chgData name="Lonnita Deadwyler" userId="57f7c924a8d28b31" providerId="LiveId" clId="{5EC59198-E50C-40D7-8199-4219A2AA0595}" dt="2025-07-13T23:24:52.314" v="21" actId="47"/>
        <pc:sldMkLst>
          <pc:docMk/>
          <pc:sldMk cId="1708194398" sldId="371"/>
        </pc:sldMkLst>
      </pc:sldChg>
      <pc:sldChg chg="del">
        <pc:chgData name="Lonnita Deadwyler" userId="57f7c924a8d28b31" providerId="LiveId" clId="{5EC59198-E50C-40D7-8199-4219A2AA0595}" dt="2025-07-13T23:24:58.199" v="22" actId="47"/>
        <pc:sldMkLst>
          <pc:docMk/>
          <pc:sldMk cId="513997993" sldId="372"/>
        </pc:sldMkLst>
      </pc:sldChg>
      <pc:sldChg chg="del">
        <pc:chgData name="Lonnita Deadwyler" userId="57f7c924a8d28b31" providerId="LiveId" clId="{5EC59198-E50C-40D7-8199-4219A2AA0595}" dt="2025-07-13T23:25:06.353" v="23" actId="47"/>
        <pc:sldMkLst>
          <pc:docMk/>
          <pc:sldMk cId="1775960150" sldId="373"/>
        </pc:sldMkLst>
      </pc:sldChg>
      <pc:sldChg chg="modSp mod">
        <pc:chgData name="Lonnita Deadwyler" userId="57f7c924a8d28b31" providerId="LiveId" clId="{5EC59198-E50C-40D7-8199-4219A2AA0595}" dt="2025-07-13T23:41:40.088" v="29" actId="20577"/>
        <pc:sldMkLst>
          <pc:docMk/>
          <pc:sldMk cId="3297651956" sldId="374"/>
        </pc:sldMkLst>
        <pc:spChg chg="mod">
          <ac:chgData name="Lonnita Deadwyler" userId="57f7c924a8d28b31" providerId="LiveId" clId="{5EC59198-E50C-40D7-8199-4219A2AA0595}" dt="2025-07-13T23:41:40.088" v="29" actId="20577"/>
          <ac:spMkLst>
            <pc:docMk/>
            <pc:sldMk cId="3297651956" sldId="374"/>
            <ac:spMk id="7" creationId="{B9D5813B-460C-47B9-304D-D77EA003D7DC}"/>
          </ac:spMkLst>
        </pc:spChg>
      </pc:sldChg>
      <pc:sldChg chg="modSp del mod">
        <pc:chgData name="Lonnita Deadwyler" userId="57f7c924a8d28b31" providerId="LiveId" clId="{5EC59198-E50C-40D7-8199-4219A2AA0595}" dt="2025-07-13T23:24:18.622" v="17" actId="47"/>
        <pc:sldMkLst>
          <pc:docMk/>
          <pc:sldMk cId="2799847190" sldId="379"/>
        </pc:sldMkLst>
      </pc:sldChg>
      <pc:sldChg chg="modSp mod">
        <pc:chgData name="Lonnita Deadwyler" userId="57f7c924a8d28b31" providerId="LiveId" clId="{5EC59198-E50C-40D7-8199-4219A2AA0595}" dt="2025-07-13T23:42:32.943" v="30" actId="6549"/>
        <pc:sldMkLst>
          <pc:docMk/>
          <pc:sldMk cId="3488561463" sldId="382"/>
        </pc:sldMkLst>
        <pc:spChg chg="mod">
          <ac:chgData name="Lonnita Deadwyler" userId="57f7c924a8d28b31" providerId="LiveId" clId="{5EC59198-E50C-40D7-8199-4219A2AA0595}" dt="2025-07-13T23:42:32.943" v="30" actId="6549"/>
          <ac:spMkLst>
            <pc:docMk/>
            <pc:sldMk cId="3488561463" sldId="382"/>
            <ac:spMk id="3" creationId="{7743FA54-EBD5-9B9D-DC05-59896695E0AD}"/>
          </ac:spMkLst>
        </pc:spChg>
      </pc:sldChg>
      <pc:sldChg chg="modSp mod">
        <pc:chgData name="Lonnita Deadwyler" userId="57f7c924a8d28b31" providerId="LiveId" clId="{5EC59198-E50C-40D7-8199-4219A2AA0595}" dt="2025-07-18T21:21:20.738" v="31" actId="6549"/>
        <pc:sldMkLst>
          <pc:docMk/>
          <pc:sldMk cId="1112524479" sldId="386"/>
        </pc:sldMkLst>
        <pc:spChg chg="mod">
          <ac:chgData name="Lonnita Deadwyler" userId="57f7c924a8d28b31" providerId="LiveId" clId="{5EC59198-E50C-40D7-8199-4219A2AA0595}" dt="2025-07-18T21:21:20.738" v="31" actId="6549"/>
          <ac:spMkLst>
            <pc:docMk/>
            <pc:sldMk cId="1112524479" sldId="386"/>
            <ac:spMk id="5" creationId="{F16EE190-BAC3-2F33-BF1E-360B2D97649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475077-A074-4E8C-B45E-964494945228}" type="datetimeFigureOut">
              <a:rPr lang="en-US"/>
              <a:t>7/18/2025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B48A4-4B96-49F4-8C25-4C9D06114B2C}" type="datetimeFigureOut">
              <a:rPr lang="en-US"/>
              <a:t>7/18/2025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r>
              <a:rPr lang="en-US"/>
              <a:t>8/5/20XX</a:t>
            </a:r>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5F4C9F40-B079-4B71-A627-7266DFEA7F03}" type="slidenum">
              <a:rPr lang="en-US" smtClean="0"/>
              <a:pPr/>
              <a:t>‹#›</a:t>
            </a:fld>
            <a:endParaRPr lang="en-US"/>
          </a:p>
        </p:txBody>
      </p:sp>
    </p:spTree>
    <p:extLst>
      <p:ext uri="{BB962C8B-B14F-4D97-AF65-F5344CB8AC3E}">
        <p14:creationId xmlns:p14="http://schemas.microsoft.com/office/powerpoint/2010/main" val="1595179750"/>
      </p:ext>
    </p:extLst>
  </p:cSld>
  <p:clrMapOvr>
    <a:overrideClrMapping bg1="lt1" tx1="dk1" bg2="lt2" tx2="dk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8/5/20XX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1332299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8/5/20XX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82156524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39947F3-C13D-7955-3394-08DB05EC263F}"/>
              </a:ext>
            </a:extLst>
          </p:cNvPr>
          <p:cNvSpPr>
            <a:spLocks noGrp="1"/>
          </p:cNvSpPr>
          <p:nvPr>
            <p:ph type="pic" sz="quarter" idx="13"/>
          </p:nvPr>
        </p:nvSpPr>
        <p:spPr>
          <a:xfrm>
            <a:off x="7290816" y="1828800"/>
            <a:ext cx="4901184" cy="5029200"/>
          </a:xfrm>
        </p:spPr>
        <p:txBody>
          <a:bodyPr anchor="b"/>
          <a:lstStyle>
            <a:lvl1pPr marL="0" indent="0">
              <a:buNone/>
              <a:defRPr/>
            </a:lvl1pPr>
          </a:lstStyle>
          <a:p>
            <a:r>
              <a:rPr lang="en-US"/>
              <a:t>Click icon to add picture</a:t>
            </a:r>
          </a:p>
        </p:txBody>
      </p:sp>
      <p:sp>
        <p:nvSpPr>
          <p:cNvPr id="8" name="Rectangle 7">
            <a:extLst>
              <a:ext uri="{FF2B5EF4-FFF2-40B4-BE49-F238E27FC236}">
                <a16:creationId xmlns:a16="http://schemas.microsoft.com/office/drawing/2014/main" id="{D8A9FA83-EEF6-2B1F-09F4-BD25C5FFCA3A}"/>
              </a:ext>
            </a:extLst>
          </p:cNvPr>
          <p:cNvSpPr/>
          <p:nvPr userDrawn="1"/>
        </p:nvSpPr>
        <p:spPr>
          <a:xfrm>
            <a:off x="0" y="682386"/>
            <a:ext cx="6099048" cy="5493225"/>
          </a:xfrm>
          <a:prstGeom prst="rect">
            <a:avLst/>
          </a:prstGeom>
          <a:solidFill>
            <a:schemeClr val="accent2">
              <a:lumMod val="40000"/>
              <a:lumOff val="6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30568" y="1362456"/>
            <a:ext cx="4690872" cy="2331720"/>
          </a:xfrm>
        </p:spPr>
        <p:txBody>
          <a:bodyPr anchor="t">
            <a:normAutofit/>
          </a:bodyPr>
          <a:lstStyle>
            <a:lvl1pPr>
              <a:defRPr sz="3600">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877824" y="1362456"/>
            <a:ext cx="4690872" cy="4343400"/>
          </a:xfrm>
        </p:spPr>
        <p:txBody>
          <a:bodyPr anchor="t">
            <a:normAutofit/>
          </a:bodyPr>
          <a:lstStyle>
            <a:lvl1pPr marL="0" indent="0">
              <a:buClr>
                <a:schemeClr val="accent2">
                  <a:lumMod val="75000"/>
                </a:schemeClr>
              </a:buClr>
              <a:buFont typeface="Wingdings" pitchFamily="2" charset="2"/>
              <a:buNone/>
              <a:defRPr sz="1800">
                <a:latin typeface="+mn-lt"/>
              </a:defRPr>
            </a:lvl1pPr>
            <a:lvl2pPr marL="594360" indent="-274320">
              <a:buClr>
                <a:schemeClr val="accent2">
                  <a:lumMod val="75000"/>
                </a:schemeClr>
              </a:buClr>
              <a:buFont typeface="Courier New" panose="02070309020205020404" pitchFamily="49" charset="0"/>
              <a:buChar char="o"/>
              <a:defRPr sz="1600">
                <a:latin typeface="+mn-lt"/>
              </a:defRPr>
            </a:lvl2pPr>
            <a:lvl3pPr marL="868680" indent="-228600">
              <a:buClr>
                <a:schemeClr val="accent2">
                  <a:lumMod val="75000"/>
                </a:schemeClr>
              </a:buClr>
              <a:buFont typeface="Courier New" panose="02070309020205020404" pitchFamily="49" charset="0"/>
              <a:buChar char="o"/>
              <a:defRPr sz="1400">
                <a:latin typeface="+mn-lt"/>
              </a:defRPr>
            </a:lvl3pPr>
            <a:lvl4pPr marL="1188720" indent="-228600">
              <a:buClr>
                <a:schemeClr val="accent2">
                  <a:lumMod val="75000"/>
                </a:schemeClr>
              </a:buClr>
              <a:buFont typeface="Courier New" panose="02070309020205020404" pitchFamily="49" charset="0"/>
              <a:buChar char="o"/>
              <a:defRPr sz="1200">
                <a:latin typeface="+mn-lt"/>
              </a:defRPr>
            </a:lvl4pPr>
            <a:lvl5pPr marL="1417320" indent="-228600">
              <a:buClr>
                <a:schemeClr val="accent2">
                  <a:lumMod val="75000"/>
                </a:schemeClr>
              </a:buClr>
              <a:buFont typeface="Courier New" panose="02070309020205020404" pitchFamily="49" charset="0"/>
              <a:buChar char="o"/>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3"/>
          <p:cNvSpPr>
            <a:spLocks noGrp="1"/>
          </p:cNvSpPr>
          <p:nvPr>
            <p:ph type="sldNum" sz="quarter" idx="12"/>
          </p:nvPr>
        </p:nvSpPr>
        <p:spPr/>
        <p:txBody>
          <a:bodyPr/>
          <a:lstStyle/>
          <a:p>
            <a:fld id="{5F4C9F40-B079-4B71-A627-7266DFEA7F03}" type="slidenum">
              <a:rPr/>
              <a:t>‹#›</a:t>
            </a:fld>
            <a:endParaRPr dirty="0"/>
          </a:p>
        </p:txBody>
      </p:sp>
      <p:sp>
        <p:nvSpPr>
          <p:cNvPr id="5" name="Footer Placeholder 4"/>
          <p:cNvSpPr>
            <a:spLocks noGrp="1"/>
          </p:cNvSpPr>
          <p:nvPr>
            <p:ph type="ftr" sz="quarter" idx="11"/>
          </p:nvPr>
        </p:nvSpPr>
        <p:spPr/>
        <p:txBody>
          <a:bodyPr/>
          <a:lstStyle/>
          <a:p>
            <a:endParaRPr dirty="0"/>
          </a:p>
        </p:txBody>
      </p:sp>
      <p:sp>
        <p:nvSpPr>
          <p:cNvPr id="4" name="Date Placeholder 5"/>
          <p:cNvSpPr>
            <a:spLocks noGrp="1"/>
          </p:cNvSpPr>
          <p:nvPr>
            <p:ph type="dt" sz="half" idx="10"/>
          </p:nvPr>
        </p:nvSpPr>
        <p:spPr/>
        <p:txBody>
          <a:bodyPr/>
          <a:lstStyle/>
          <a:p>
            <a:r>
              <a:rPr lang="en-US" dirty="0"/>
              <a:t>8/5/20XX</a:t>
            </a:r>
            <a:endParaRPr dirty="0"/>
          </a:p>
        </p:txBody>
      </p:sp>
      <p:cxnSp>
        <p:nvCxnSpPr>
          <p:cNvPr id="7" name="Straight Connector 6">
            <a:extLst>
              <a:ext uri="{FF2B5EF4-FFF2-40B4-BE49-F238E27FC236}">
                <a16:creationId xmlns:a16="http://schemas.microsoft.com/office/drawing/2014/main" id="{A3AE2501-4A37-26E3-1CCC-AE20E462C1C8}"/>
              </a:ext>
            </a:extLst>
          </p:cNvPr>
          <p:cNvCxnSpPr/>
          <p:nvPr userDrawn="1"/>
        </p:nvCxnSpPr>
        <p:spPr>
          <a:xfrm>
            <a:off x="0" y="682388"/>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725FE-44E6-84A6-42F1-792B31AB206D}"/>
              </a:ext>
            </a:extLst>
          </p:cNvPr>
          <p:cNvCxnSpPr/>
          <p:nvPr userDrawn="1"/>
        </p:nvCxnSpPr>
        <p:spPr>
          <a:xfrm>
            <a:off x="-1" y="6163235"/>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22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39947F3-C13D-7955-3394-08DB05EC263F}"/>
              </a:ext>
            </a:extLst>
          </p:cNvPr>
          <p:cNvSpPr>
            <a:spLocks noGrp="1"/>
          </p:cNvSpPr>
          <p:nvPr>
            <p:ph type="pic" sz="quarter" idx="13"/>
          </p:nvPr>
        </p:nvSpPr>
        <p:spPr>
          <a:xfrm>
            <a:off x="0" y="4279392"/>
            <a:ext cx="2514600" cy="2578608"/>
          </a:xfrm>
        </p:spPr>
        <p:txBody>
          <a:bodyPr/>
          <a:lstStyle>
            <a:lvl1pPr marL="0" indent="0">
              <a:buNone/>
              <a:defRPr/>
            </a:lvl1pPr>
          </a:lstStyle>
          <a:p>
            <a:r>
              <a:rPr lang="en-US"/>
              <a:t>Click icon to add picture</a:t>
            </a:r>
          </a:p>
        </p:txBody>
      </p:sp>
      <p:sp>
        <p:nvSpPr>
          <p:cNvPr id="8" name="Rectangle 7">
            <a:extLst>
              <a:ext uri="{FF2B5EF4-FFF2-40B4-BE49-F238E27FC236}">
                <a16:creationId xmlns:a16="http://schemas.microsoft.com/office/drawing/2014/main" id="{D8A9FA83-EEF6-2B1F-09F4-BD25C5FFCA3A}"/>
              </a:ext>
            </a:extLst>
          </p:cNvPr>
          <p:cNvSpPr/>
          <p:nvPr userDrawn="1"/>
        </p:nvSpPr>
        <p:spPr>
          <a:xfrm>
            <a:off x="5529120" y="682386"/>
            <a:ext cx="6662880" cy="5493225"/>
          </a:xfrm>
          <a:prstGeom prst="rect">
            <a:avLst/>
          </a:prstGeom>
          <a:solidFill>
            <a:schemeClr val="accent2">
              <a:lumMod val="40000"/>
              <a:lumOff val="6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824" y="685800"/>
            <a:ext cx="4398264" cy="5504688"/>
          </a:xfrm>
        </p:spPr>
        <p:txBody>
          <a:bodyPr>
            <a:normAutofit/>
          </a:bodyPr>
          <a:lstStyle>
            <a:lvl1pPr>
              <a:defRPr sz="4800">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6108192" y="978408"/>
            <a:ext cx="6083807" cy="4892040"/>
          </a:xfrm>
        </p:spPr>
        <p:txBody>
          <a:bodyPr anchor="ctr"/>
          <a:lstStyle>
            <a:lvl1pPr marL="274320" indent="-274320">
              <a:buClr>
                <a:schemeClr val="accent2">
                  <a:lumMod val="75000"/>
                </a:schemeClr>
              </a:buClr>
              <a:buFont typeface="Courier New" panose="02070309020205020404" pitchFamily="49" charset="0"/>
              <a:buChar char="o"/>
              <a:defRPr sz="2800">
                <a:latin typeface="+mn-lt"/>
              </a:defRPr>
            </a:lvl1pPr>
            <a:lvl2pPr marL="594360" indent="-274320">
              <a:lnSpc>
                <a:spcPct val="90000"/>
              </a:lnSpc>
              <a:spcBef>
                <a:spcPts val="1400"/>
              </a:spcBef>
              <a:buClr>
                <a:schemeClr val="accent2">
                  <a:lumMod val="75000"/>
                </a:schemeClr>
              </a:buClr>
              <a:buFont typeface="Courier New" panose="02070309020205020404" pitchFamily="49" charset="0"/>
              <a:buChar char="o"/>
              <a:defRPr>
                <a:latin typeface="+mn-lt"/>
              </a:defRPr>
            </a:lvl2pPr>
            <a:lvl3pPr marL="868680" indent="-228600">
              <a:buClr>
                <a:schemeClr val="accent2">
                  <a:lumMod val="75000"/>
                </a:schemeClr>
              </a:buClr>
              <a:buFont typeface="Courier New" panose="02070309020205020404" pitchFamily="49" charset="0"/>
              <a:buChar char="o"/>
              <a:defRPr>
                <a:latin typeface="+mn-lt"/>
              </a:defRPr>
            </a:lvl3pPr>
            <a:lvl4pPr marL="1188720" indent="-228600">
              <a:buClr>
                <a:schemeClr val="accent2">
                  <a:lumMod val="75000"/>
                </a:schemeClr>
              </a:buClr>
              <a:buFont typeface="Courier New" panose="02070309020205020404" pitchFamily="49" charset="0"/>
              <a:buChar char="o"/>
              <a:defRPr>
                <a:latin typeface="+mn-lt"/>
              </a:defRPr>
            </a:lvl4pPr>
            <a:lvl5pPr marL="1417320" indent="-228600">
              <a:buClr>
                <a:schemeClr val="accent2">
                  <a:lumMod val="75000"/>
                </a:schemeClr>
              </a:buClr>
              <a:buFont typeface="Courier New" panose="02070309020205020404" pitchFamily="49" charset="0"/>
              <a:buChar char="o"/>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r>
              <a:rPr lang="en-US"/>
              <a:t>8/5/20XX</a:t>
            </a:r>
            <a:endParaRPr/>
          </a:p>
        </p:txBody>
      </p:sp>
      <p:cxnSp>
        <p:nvCxnSpPr>
          <p:cNvPr id="7" name="Straight Connector 6">
            <a:extLst>
              <a:ext uri="{FF2B5EF4-FFF2-40B4-BE49-F238E27FC236}">
                <a16:creationId xmlns:a16="http://schemas.microsoft.com/office/drawing/2014/main" id="{A3AE2501-4A37-26E3-1CCC-AE20E462C1C8}"/>
              </a:ext>
            </a:extLst>
          </p:cNvPr>
          <p:cNvCxnSpPr/>
          <p:nvPr userDrawn="1"/>
        </p:nvCxnSpPr>
        <p:spPr>
          <a:xfrm>
            <a:off x="0" y="682388"/>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725FE-44E6-84A6-42F1-792B31AB206D}"/>
              </a:ext>
            </a:extLst>
          </p:cNvPr>
          <p:cNvCxnSpPr/>
          <p:nvPr userDrawn="1"/>
        </p:nvCxnSpPr>
        <p:spPr>
          <a:xfrm>
            <a:off x="-1" y="6163235"/>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83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4800077-2D15-208B-E225-7ADFD5B9FD51}"/>
              </a:ext>
            </a:extLst>
          </p:cNvPr>
          <p:cNvSpPr>
            <a:spLocks noGrp="1"/>
          </p:cNvSpPr>
          <p:nvPr>
            <p:ph type="pic" sz="quarter" idx="10"/>
          </p:nvPr>
        </p:nvSpPr>
        <p:spPr>
          <a:xfrm>
            <a:off x="0" y="0"/>
            <a:ext cx="12188952" cy="6858000"/>
          </a:xfrm>
        </p:spPr>
        <p:txBody>
          <a:bodyPr/>
          <a:lstStyle>
            <a:lvl1pPr marL="0" indent="0">
              <a:buNone/>
              <a:defRPr/>
            </a:lvl1pPr>
          </a:lstStyle>
          <a:p>
            <a:r>
              <a:rPr lang="en-US"/>
              <a:t>Click icon to add picture</a:t>
            </a:r>
          </a:p>
        </p:txBody>
      </p:sp>
      <p:sp>
        <p:nvSpPr>
          <p:cNvPr id="2" name="Title 1"/>
          <p:cNvSpPr>
            <a:spLocks noGrp="1"/>
          </p:cNvSpPr>
          <p:nvPr>
            <p:ph type="ctrTitle"/>
          </p:nvPr>
        </p:nvSpPr>
        <p:spPr>
          <a:xfrm>
            <a:off x="969264" y="1600200"/>
            <a:ext cx="10250424" cy="3666744"/>
          </a:xfrm>
          <a:solidFill>
            <a:schemeClr val="accent1">
              <a:lumMod val="50000"/>
              <a:alpha val="75000"/>
            </a:schemeClr>
          </a:solidFill>
        </p:spPr>
        <p:txBody>
          <a:bodyPr lIns="91440" rIns="91440" anchor="ctr">
            <a:normAutofit/>
          </a:bodyPr>
          <a:lstStyle>
            <a:lvl1pPr algn="ctr">
              <a:defRPr sz="6000" b="1" i="0">
                <a:solidFill>
                  <a:schemeClr val="tx1"/>
                </a:solidFill>
                <a:latin typeface="+mj-lt"/>
              </a:defRPr>
            </a:lvl1pPr>
          </a:lstStyle>
          <a:p>
            <a:r>
              <a:rPr lang="en-US"/>
              <a:t>Click to edit Master title style</a:t>
            </a:r>
            <a:endParaRPr dirty="0"/>
          </a:p>
        </p:txBody>
      </p:sp>
    </p:spTree>
    <p:extLst>
      <p:ext uri="{BB962C8B-B14F-4D97-AF65-F5344CB8AC3E}">
        <p14:creationId xmlns:p14="http://schemas.microsoft.com/office/powerpoint/2010/main" val="3051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CFA0B9-F601-7806-0E88-7EF0773015E2}"/>
              </a:ext>
            </a:extLst>
          </p:cNvPr>
          <p:cNvSpPr>
            <a:spLocks noGrp="1"/>
          </p:cNvSpPr>
          <p:nvPr>
            <p:ph type="pic" sz="quarter" idx="10"/>
          </p:nvPr>
        </p:nvSpPr>
        <p:spPr>
          <a:xfrm>
            <a:off x="0" y="0"/>
            <a:ext cx="12188952" cy="6858000"/>
          </a:xfrm>
        </p:spPr>
        <p:txBody>
          <a:bodyPr/>
          <a:lstStyle>
            <a:lvl1pPr marL="0" indent="0">
              <a:buNone/>
              <a:defRPr/>
            </a:lvl1pPr>
          </a:lstStyle>
          <a:p>
            <a:r>
              <a:rPr lang="en-US"/>
              <a:t>Click icon to add picture</a:t>
            </a:r>
          </a:p>
        </p:txBody>
      </p:sp>
      <p:sp>
        <p:nvSpPr>
          <p:cNvPr id="4" name="Title 1">
            <a:extLst>
              <a:ext uri="{FF2B5EF4-FFF2-40B4-BE49-F238E27FC236}">
                <a16:creationId xmlns:a16="http://schemas.microsoft.com/office/drawing/2014/main" id="{E7527977-A761-1ED9-833E-E20E106F345D}"/>
              </a:ext>
            </a:extLst>
          </p:cNvPr>
          <p:cNvSpPr>
            <a:spLocks noGrp="1"/>
          </p:cNvSpPr>
          <p:nvPr>
            <p:ph type="ctrTitle"/>
          </p:nvPr>
        </p:nvSpPr>
        <p:spPr>
          <a:xfrm>
            <a:off x="0" y="694944"/>
            <a:ext cx="7251192" cy="5486400"/>
          </a:xfrm>
          <a:solidFill>
            <a:schemeClr val="accent1">
              <a:lumMod val="50000"/>
              <a:alpha val="80000"/>
            </a:schemeClr>
          </a:solidFill>
        </p:spPr>
        <p:txBody>
          <a:bodyPr lIns="950976" rIns="457200" bIns="1188720" anchor="ctr">
            <a:normAutofit/>
          </a:bodyPr>
          <a:lstStyle>
            <a:lvl1pPr algn="l">
              <a:defRPr sz="6000" b="1" i="0">
                <a:solidFill>
                  <a:schemeClr val="tx1"/>
                </a:solidFill>
                <a:latin typeface="+mj-lt"/>
              </a:defRPr>
            </a:lvl1pPr>
          </a:lstStyle>
          <a:p>
            <a:r>
              <a:rPr lang="en-US"/>
              <a:t>Click to edit Master title style</a:t>
            </a:r>
            <a:endParaRPr dirty="0"/>
          </a:p>
        </p:txBody>
      </p:sp>
      <p:sp>
        <p:nvSpPr>
          <p:cNvPr id="3" name="Text Placeholder 2"/>
          <p:cNvSpPr>
            <a:spLocks noGrp="1"/>
          </p:cNvSpPr>
          <p:nvPr>
            <p:ph type="body" idx="1"/>
          </p:nvPr>
        </p:nvSpPr>
        <p:spPr>
          <a:xfrm>
            <a:off x="859536" y="4946904"/>
            <a:ext cx="5852160" cy="1115568"/>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96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01">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952" cy="1600200"/>
          </a:xfrm>
          <a:solidFill>
            <a:schemeClr val="accent2">
              <a:lumMod val="40000"/>
              <a:lumOff val="60000"/>
              <a:alpha val="10000"/>
            </a:schemeClr>
          </a:solidFill>
        </p:spPr>
        <p:txBody>
          <a:bodyPr lIns="960120" tIns="274320" anchor="ctr">
            <a:normAutofit/>
          </a:bodyPr>
          <a:lstStyle>
            <a:lvl1pPr>
              <a:defRPr sz="3600">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877824" y="2139696"/>
            <a:ext cx="4754880" cy="2724912"/>
          </a:xfrm>
        </p:spPr>
        <p:txBody>
          <a:bodyPr anchor="t">
            <a:normAutofit/>
          </a:bodyPr>
          <a:lstStyle>
            <a:lvl1pPr marL="0" indent="0">
              <a:lnSpc>
                <a:spcPct val="90000"/>
              </a:lnSpc>
              <a:spcBef>
                <a:spcPts val="800"/>
              </a:spcBef>
              <a:buClr>
                <a:schemeClr val="accent2">
                  <a:lumMod val="75000"/>
                </a:schemeClr>
              </a:buClr>
              <a:buFont typeface="Wingdings" pitchFamily="2" charset="2"/>
              <a:buNone/>
              <a:defRPr sz="2000">
                <a:latin typeface="+mn-lt"/>
              </a:defRPr>
            </a:lvl1pPr>
            <a:lvl2pPr marL="548640" indent="-274320">
              <a:buClr>
                <a:schemeClr val="accent2">
                  <a:lumMod val="75000"/>
                </a:schemeClr>
              </a:buClr>
              <a:buFont typeface="Courier New" panose="02070309020205020404" pitchFamily="49" charset="0"/>
              <a:buChar char="o"/>
              <a:defRPr sz="2000">
                <a:latin typeface="+mn-lt"/>
              </a:defRPr>
            </a:lvl2pPr>
            <a:lvl3pPr marL="822960" indent="-274320">
              <a:buClr>
                <a:schemeClr val="accent2">
                  <a:lumMod val="75000"/>
                </a:schemeClr>
              </a:buClr>
              <a:buFont typeface="Courier New" panose="02070309020205020404" pitchFamily="49" charset="0"/>
              <a:buChar char="o"/>
              <a:defRPr sz="1800">
                <a:latin typeface="+mn-lt"/>
              </a:defRPr>
            </a:lvl3pPr>
            <a:lvl4pPr marL="1097280" indent="-274320">
              <a:buClr>
                <a:schemeClr val="accent2">
                  <a:lumMod val="75000"/>
                </a:schemeClr>
              </a:buClr>
              <a:buFont typeface="Courier New" panose="02070309020205020404" pitchFamily="49" charset="0"/>
              <a:buChar char="o"/>
              <a:defRPr sz="1600">
                <a:latin typeface="+mn-lt"/>
              </a:defRPr>
            </a:lvl4pPr>
            <a:lvl5pPr marL="1371600" indent="-274320">
              <a:buClr>
                <a:schemeClr val="accent2">
                  <a:lumMod val="75000"/>
                </a:schemeClr>
              </a:buClr>
              <a:buFont typeface="Courier New" panose="02070309020205020404" pitchFamily="49" charset="0"/>
              <a:buChar char="o"/>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a:extLst>
              <a:ext uri="{FF2B5EF4-FFF2-40B4-BE49-F238E27FC236}">
                <a16:creationId xmlns:a16="http://schemas.microsoft.com/office/drawing/2014/main" id="{6CF9C60D-865F-3F1B-9254-DDF02D98340B}"/>
              </a:ext>
            </a:extLst>
          </p:cNvPr>
          <p:cNvSpPr>
            <a:spLocks noGrp="1"/>
          </p:cNvSpPr>
          <p:nvPr>
            <p:ph idx="13"/>
          </p:nvPr>
        </p:nvSpPr>
        <p:spPr>
          <a:xfrm>
            <a:off x="6373368" y="2139696"/>
            <a:ext cx="4754880" cy="2724912"/>
          </a:xfrm>
        </p:spPr>
        <p:txBody>
          <a:bodyPr anchor="t">
            <a:normAutofit/>
          </a:bodyPr>
          <a:lstStyle>
            <a:lvl1pPr marL="0" indent="0">
              <a:lnSpc>
                <a:spcPct val="90000"/>
              </a:lnSpc>
              <a:spcBef>
                <a:spcPts val="800"/>
              </a:spcBef>
              <a:buClr>
                <a:schemeClr val="accent2">
                  <a:lumMod val="75000"/>
                </a:schemeClr>
              </a:buClr>
              <a:buFont typeface="Wingdings" pitchFamily="2" charset="2"/>
              <a:buNone/>
              <a:defRPr sz="2000">
                <a:latin typeface="+mn-lt"/>
              </a:defRPr>
            </a:lvl1pPr>
            <a:lvl2pPr marL="548640" indent="-274320">
              <a:buClr>
                <a:schemeClr val="accent2">
                  <a:lumMod val="75000"/>
                </a:schemeClr>
              </a:buClr>
              <a:buFont typeface="Courier New" panose="02070309020205020404" pitchFamily="49" charset="0"/>
              <a:buChar char="o"/>
              <a:defRPr sz="2000">
                <a:latin typeface="+mn-lt"/>
              </a:defRPr>
            </a:lvl2pPr>
            <a:lvl3pPr marL="822960" indent="-274320">
              <a:buClr>
                <a:schemeClr val="accent2">
                  <a:lumMod val="75000"/>
                </a:schemeClr>
              </a:buClr>
              <a:buFont typeface="Courier New" panose="02070309020205020404" pitchFamily="49" charset="0"/>
              <a:buChar char="o"/>
              <a:defRPr sz="1800">
                <a:latin typeface="+mn-lt"/>
              </a:defRPr>
            </a:lvl3pPr>
            <a:lvl4pPr marL="1097280" indent="-274320">
              <a:buClr>
                <a:schemeClr val="accent2">
                  <a:lumMod val="75000"/>
                </a:schemeClr>
              </a:buClr>
              <a:buFont typeface="Courier New" panose="02070309020205020404" pitchFamily="49" charset="0"/>
              <a:buChar char="o"/>
              <a:defRPr sz="1600">
                <a:latin typeface="+mn-lt"/>
              </a:defRPr>
            </a:lvl4pPr>
            <a:lvl5pPr marL="1371600" indent="-274320">
              <a:buClr>
                <a:schemeClr val="accent2">
                  <a:lumMod val="75000"/>
                </a:schemeClr>
              </a:buClr>
              <a:buFont typeface="Courier New" panose="02070309020205020404" pitchFamily="49" charset="0"/>
              <a:buChar char="o"/>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r>
              <a:rPr lang="en-US"/>
              <a:t>8/5/20XX</a:t>
            </a:r>
            <a:endParaRPr/>
          </a:p>
        </p:txBody>
      </p:sp>
      <p:cxnSp>
        <p:nvCxnSpPr>
          <p:cNvPr id="11" name="Straight Connector 10">
            <a:extLst>
              <a:ext uri="{FF2B5EF4-FFF2-40B4-BE49-F238E27FC236}">
                <a16:creationId xmlns:a16="http://schemas.microsoft.com/office/drawing/2014/main" id="{B1E072FF-E3DE-5FA8-1AE6-1BCB86B69437}"/>
              </a:ext>
            </a:extLst>
          </p:cNvPr>
          <p:cNvCxnSpPr/>
          <p:nvPr userDrawn="1"/>
        </p:nvCxnSpPr>
        <p:spPr>
          <a:xfrm>
            <a:off x="0" y="1604169"/>
            <a:ext cx="12192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BDD786-0BE3-3AF3-CF1B-DA5C1BE5B283}"/>
              </a:ext>
            </a:extLst>
          </p:cNvPr>
          <p:cNvCxnSpPr/>
          <p:nvPr userDrawn="1"/>
        </p:nvCxnSpPr>
        <p:spPr>
          <a:xfrm>
            <a:off x="-1" y="6163235"/>
            <a:ext cx="12192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89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4800077-2D15-208B-E225-7ADFD5B9FD51}"/>
              </a:ext>
            </a:extLst>
          </p:cNvPr>
          <p:cNvSpPr>
            <a:spLocks noGrp="1"/>
          </p:cNvSpPr>
          <p:nvPr>
            <p:ph type="pic" sz="quarter" idx="10"/>
          </p:nvPr>
        </p:nvSpPr>
        <p:spPr>
          <a:xfrm>
            <a:off x="0" y="0"/>
            <a:ext cx="12188952" cy="6858000"/>
          </a:xfrm>
        </p:spPr>
        <p:txBody>
          <a:bodyPr/>
          <a:lstStyle>
            <a:lvl1pPr marL="0" indent="0">
              <a:buNone/>
              <a:defRPr/>
            </a:lvl1pPr>
          </a:lstStyle>
          <a:p>
            <a:r>
              <a:rPr lang="en-US"/>
              <a:t>Click icon to add picture</a:t>
            </a:r>
          </a:p>
        </p:txBody>
      </p:sp>
      <p:sp>
        <p:nvSpPr>
          <p:cNvPr id="2" name="Title 1"/>
          <p:cNvSpPr>
            <a:spLocks noGrp="1"/>
          </p:cNvSpPr>
          <p:nvPr>
            <p:ph type="ctrTitle"/>
          </p:nvPr>
        </p:nvSpPr>
        <p:spPr>
          <a:xfrm>
            <a:off x="4937760" y="685800"/>
            <a:ext cx="7251192" cy="5486400"/>
          </a:xfrm>
          <a:solidFill>
            <a:schemeClr val="accent1">
              <a:lumMod val="50000"/>
              <a:alpha val="80000"/>
            </a:schemeClr>
          </a:solidFill>
        </p:spPr>
        <p:txBody>
          <a:bodyPr lIns="1005840" rIns="457200" anchor="ctr">
            <a:normAutofit/>
          </a:bodyPr>
          <a:lstStyle>
            <a:lvl1pPr algn="l">
              <a:defRPr sz="6000" b="1" i="0">
                <a:solidFill>
                  <a:schemeClr val="tx1"/>
                </a:solidFill>
                <a:latin typeface="+mj-lt"/>
              </a:defRPr>
            </a:lvl1pPr>
          </a:lstStyle>
          <a:p>
            <a:r>
              <a:rPr lang="en-US"/>
              <a:t>Click to edit Master title style</a:t>
            </a:r>
            <a:endParaRPr dirty="0"/>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8/5/20XX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0365099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r>
              <a:rPr lang="en-US"/>
              <a:t>8/5/20XX</a:t>
            </a:r>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506933055"/>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8/5/20XX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22765256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8/5/20XX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19274327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8/5/20XX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3025881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8/5/20XX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4C9F40-B079-4B71-A627-7266DFEA7F03}" type="slidenum">
              <a:rPr lang="en-US" smtClean="0"/>
              <a:pPr/>
              <a:t>‹#›</a:t>
            </a:fld>
            <a:endParaRPr lang="en-US"/>
          </a:p>
        </p:txBody>
      </p:sp>
    </p:spTree>
    <p:extLst>
      <p:ext uri="{BB962C8B-B14F-4D97-AF65-F5344CB8AC3E}">
        <p14:creationId xmlns:p14="http://schemas.microsoft.com/office/powerpoint/2010/main" val="121921870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8/5/20XX</a:t>
            </a:r>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F4C9F40-B079-4B71-A627-7266DFEA7F03}" type="slidenum">
              <a:rPr lang="en-US" smtClean="0"/>
              <a:pPr/>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68298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r>
              <a:rPr lang="en-US"/>
              <a:t>8/5/20XX</a:t>
            </a:r>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F4C9F40-B079-4B71-A627-7266DFEA7F03}" type="slidenum">
              <a:rPr lang="en-US" smtClean="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567329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r>
              <a:rPr lang="en-US"/>
              <a:t>8/5/20XX</a:t>
            </a:r>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F4C9F40-B079-4B71-A627-7266DFEA7F03}" type="slidenum">
              <a:rPr lang="en-US" smtClean="0"/>
              <a:pPr/>
              <a:t>‹#›</a:t>
            </a:fld>
            <a:endParaRPr lang="en-US"/>
          </a:p>
        </p:txBody>
      </p:sp>
    </p:spTree>
    <p:extLst>
      <p:ext uri="{BB962C8B-B14F-4D97-AF65-F5344CB8AC3E}">
        <p14:creationId xmlns:p14="http://schemas.microsoft.com/office/powerpoint/2010/main" val="118987001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2" r:id="rId15"/>
    <p:sldLayoutId id="2147483693" r:id="rId16"/>
    <p:sldLayoutId id="214748364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AA02140-D8FC-0573-374B-D2738A985DB9}"/>
              </a:ext>
            </a:extLst>
          </p:cNvPr>
          <p:cNvPicPr>
            <a:picLocks noGrp="1" noChangeAspect="1"/>
          </p:cNvPicPr>
          <p:nvPr>
            <p:ph type="pic" sz="quarter" idx="13"/>
          </p:nvPr>
        </p:nvPicPr>
        <p:blipFill>
          <a:blip r:embed="rId2"/>
          <a:srcRect t="16712" b="16712"/>
          <a:stretch/>
        </p:blipFill>
        <p:spPr>
          <a:xfrm>
            <a:off x="6413504" y="676656"/>
            <a:ext cx="4900672"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Content Placeholder 3">
            <a:extLst>
              <a:ext uri="{FF2B5EF4-FFF2-40B4-BE49-F238E27FC236}">
                <a16:creationId xmlns:a16="http://schemas.microsoft.com/office/drawing/2014/main" id="{44C03DD3-3AF4-6974-656C-A56421C11733}"/>
              </a:ext>
            </a:extLst>
          </p:cNvPr>
          <p:cNvSpPr>
            <a:spLocks noGrp="1"/>
          </p:cNvSpPr>
          <p:nvPr>
            <p:ph idx="1"/>
          </p:nvPr>
        </p:nvSpPr>
        <p:spPr/>
        <p:txBody>
          <a:bodyPr/>
          <a:lstStyle/>
          <a:p>
            <a:pPr algn="ctr"/>
            <a:r>
              <a:rPr lang="en-US" sz="4400" b="1" dirty="0"/>
              <a:t>5785 Tammuz 16</a:t>
            </a:r>
          </a:p>
          <a:p>
            <a:pPr algn="ctr"/>
            <a:r>
              <a:rPr lang="en-US" sz="3200" dirty="0"/>
              <a:t> A Month </a:t>
            </a:r>
          </a:p>
          <a:p>
            <a:pPr algn="ctr"/>
            <a:r>
              <a:rPr lang="en-US" sz="3200" dirty="0"/>
              <a:t>of </a:t>
            </a:r>
          </a:p>
          <a:p>
            <a:pPr algn="ctr"/>
            <a:r>
              <a:rPr lang="en-US" sz="3200" dirty="0"/>
              <a:t>Vision, Worship &amp; Staying Devoted</a:t>
            </a:r>
          </a:p>
          <a:p>
            <a:pPr algn="ctr"/>
            <a:endParaRPr lang="en-US" sz="3200" dirty="0"/>
          </a:p>
          <a:p>
            <a:endParaRPr lang="en-US" dirty="0"/>
          </a:p>
        </p:txBody>
      </p:sp>
      <p:sp>
        <p:nvSpPr>
          <p:cNvPr id="19" name="Slide Number Placeholder 4">
            <a:extLst>
              <a:ext uri="{FF2B5EF4-FFF2-40B4-BE49-F238E27FC236}">
                <a16:creationId xmlns:a16="http://schemas.microsoft.com/office/drawing/2014/main" id="{4D43437C-19DB-977E-CD85-ACCE332BF35F}"/>
              </a:ext>
            </a:extLst>
          </p:cNvPr>
          <p:cNvSpPr>
            <a:spLocks noGrp="1"/>
          </p:cNvSpPr>
          <p:nvPr>
            <p:ph type="sldNum" sz="quarter" idx="12"/>
          </p:nvPr>
        </p:nvSpPr>
        <p:spPr/>
        <p:txBody>
          <a:bodyPr/>
          <a:lstStyle/>
          <a:p>
            <a:pPr>
              <a:spcAft>
                <a:spcPts val="600"/>
              </a:spcAft>
            </a:pPr>
            <a:fld id="{5F4C9F40-B079-4B71-A627-7266DFEA7F03}" type="slidenum">
              <a:rPr lang="en-US"/>
              <a:pPr>
                <a:spcAft>
                  <a:spcPts val="600"/>
                </a:spcAft>
              </a:pPr>
              <a:t>1</a:t>
            </a:fld>
            <a:endParaRPr lang="en-US"/>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D818-0EC3-E805-0C3C-9172F9615E9A}"/>
              </a:ext>
            </a:extLst>
          </p:cNvPr>
          <p:cNvSpPr>
            <a:spLocks noGrp="1"/>
          </p:cNvSpPr>
          <p:nvPr>
            <p:ph type="title"/>
          </p:nvPr>
        </p:nvSpPr>
        <p:spPr>
          <a:xfrm>
            <a:off x="8081818" y="642594"/>
            <a:ext cx="3043382" cy="1371600"/>
          </a:xfrm>
        </p:spPr>
        <p:txBody>
          <a:bodyPr/>
          <a:lstStyle/>
          <a:p>
            <a:r>
              <a:rPr lang="en-US" dirty="0"/>
              <a:t>Daniel 7</a:t>
            </a:r>
          </a:p>
        </p:txBody>
      </p:sp>
      <p:graphicFrame>
        <p:nvGraphicFramePr>
          <p:cNvPr id="8" name="Content Placeholder 7">
            <a:extLst>
              <a:ext uri="{FF2B5EF4-FFF2-40B4-BE49-F238E27FC236}">
                <a16:creationId xmlns:a16="http://schemas.microsoft.com/office/drawing/2014/main" id="{1B9D2029-64AD-ADF6-C11F-82AF5D23AD2E}"/>
              </a:ext>
            </a:extLst>
          </p:cNvPr>
          <p:cNvGraphicFramePr>
            <a:graphicFrameLocks noGrp="1"/>
          </p:cNvGraphicFramePr>
          <p:nvPr>
            <p:ph sz="half" idx="1"/>
            <p:extLst>
              <p:ext uri="{D42A27DB-BD31-4B8C-83A1-F6EECF244321}">
                <p14:modId xmlns:p14="http://schemas.microsoft.com/office/powerpoint/2010/main" val="2760844903"/>
              </p:ext>
            </p:extLst>
          </p:nvPr>
        </p:nvGraphicFramePr>
        <p:xfrm>
          <a:off x="729672" y="822035"/>
          <a:ext cx="6225310" cy="5244409"/>
        </p:xfrm>
        <a:graphic>
          <a:graphicData uri="http://schemas.openxmlformats.org/drawingml/2006/table">
            <a:tbl>
              <a:tblPr firstRow="1" bandRow="1">
                <a:tableStyleId>{B301B821-A1FF-4177-AEE7-76D212191A09}</a:tableStyleId>
              </a:tblPr>
              <a:tblGrid>
                <a:gridCol w="3112655">
                  <a:extLst>
                    <a:ext uri="{9D8B030D-6E8A-4147-A177-3AD203B41FA5}">
                      <a16:colId xmlns:a16="http://schemas.microsoft.com/office/drawing/2014/main" val="1138196349"/>
                    </a:ext>
                  </a:extLst>
                </a:gridCol>
                <a:gridCol w="3112655">
                  <a:extLst>
                    <a:ext uri="{9D8B030D-6E8A-4147-A177-3AD203B41FA5}">
                      <a16:colId xmlns:a16="http://schemas.microsoft.com/office/drawing/2014/main" val="1908140124"/>
                    </a:ext>
                  </a:extLst>
                </a:gridCol>
              </a:tblGrid>
              <a:tr h="606611">
                <a:tc>
                  <a:txBody>
                    <a:bodyPr/>
                    <a:lstStyle/>
                    <a:p>
                      <a:r>
                        <a:rPr lang="en-US" sz="2500" dirty="0"/>
                        <a:t>SUCCESSION</a:t>
                      </a:r>
                    </a:p>
                  </a:txBody>
                  <a:tcPr/>
                </a:tc>
                <a:tc>
                  <a:txBody>
                    <a:bodyPr/>
                    <a:lstStyle/>
                    <a:p>
                      <a:endParaRPr lang="en-US"/>
                    </a:p>
                  </a:txBody>
                  <a:tcPr/>
                </a:tc>
                <a:extLst>
                  <a:ext uri="{0D108BD9-81ED-4DB2-BD59-A6C34878D82A}">
                    <a16:rowId xmlns:a16="http://schemas.microsoft.com/office/drawing/2014/main" val="2790709222"/>
                  </a:ext>
                </a:extLst>
              </a:tr>
              <a:tr h="606611">
                <a:tc>
                  <a:txBody>
                    <a:bodyPr/>
                    <a:lstStyle/>
                    <a:p>
                      <a:r>
                        <a:rPr lang="en-US" sz="2200" dirty="0"/>
                        <a:t>Nebuchadnezzar</a:t>
                      </a:r>
                    </a:p>
                  </a:txBody>
                  <a:tcPr/>
                </a:tc>
                <a:tc>
                  <a:txBody>
                    <a:bodyPr/>
                    <a:lstStyle/>
                    <a:p>
                      <a:r>
                        <a:rPr lang="en-US" dirty="0"/>
                        <a:t>43 yr reign Jer 27.5-8</a:t>
                      </a:r>
                    </a:p>
                  </a:txBody>
                  <a:tcPr/>
                </a:tc>
                <a:extLst>
                  <a:ext uri="{0D108BD9-81ED-4DB2-BD59-A6C34878D82A}">
                    <a16:rowId xmlns:a16="http://schemas.microsoft.com/office/drawing/2014/main" val="2069406552"/>
                  </a:ext>
                </a:extLst>
              </a:tr>
              <a:tr h="1105107">
                <a:tc>
                  <a:txBody>
                    <a:bodyPr/>
                    <a:lstStyle/>
                    <a:p>
                      <a:r>
                        <a:rPr lang="en-US" sz="2200" dirty="0"/>
                        <a:t>Merodach (son)</a:t>
                      </a:r>
                    </a:p>
                    <a:p>
                      <a:r>
                        <a:rPr lang="en-US" sz="2200" b="1" i="1" dirty="0"/>
                        <a:t>Assassinated by brother-in-law</a:t>
                      </a:r>
                    </a:p>
                  </a:txBody>
                  <a:tcPr/>
                </a:tc>
                <a:tc>
                  <a:txBody>
                    <a:bodyPr/>
                    <a:lstStyle/>
                    <a:p>
                      <a:r>
                        <a:rPr lang="en-US" dirty="0"/>
                        <a:t>2 years</a:t>
                      </a:r>
                    </a:p>
                    <a:p>
                      <a:r>
                        <a:rPr lang="en-US" dirty="0"/>
                        <a:t>2Ki 25.27-30, Jer 52.31</a:t>
                      </a:r>
                    </a:p>
                    <a:p>
                      <a:endParaRPr lang="en-US" dirty="0"/>
                    </a:p>
                  </a:txBody>
                  <a:tcPr/>
                </a:tc>
                <a:extLst>
                  <a:ext uri="{0D108BD9-81ED-4DB2-BD59-A6C34878D82A}">
                    <a16:rowId xmlns:a16="http://schemas.microsoft.com/office/drawing/2014/main" val="3051046252"/>
                  </a:ext>
                </a:extLst>
              </a:tr>
              <a:tr h="606611">
                <a:tc>
                  <a:txBody>
                    <a:bodyPr/>
                    <a:lstStyle/>
                    <a:p>
                      <a:r>
                        <a:rPr lang="en-US" sz="2200" dirty="0" err="1"/>
                        <a:t>Nergla-Sar’etzer</a:t>
                      </a:r>
                      <a:endParaRPr lang="en-US" sz="2200" dirty="0"/>
                    </a:p>
                  </a:txBody>
                  <a:tcPr/>
                </a:tc>
                <a:tc>
                  <a:txBody>
                    <a:bodyPr/>
                    <a:lstStyle/>
                    <a:p>
                      <a:r>
                        <a:rPr lang="en-US" dirty="0"/>
                        <a:t>4 years</a:t>
                      </a:r>
                    </a:p>
                    <a:p>
                      <a:r>
                        <a:rPr lang="en-US" dirty="0"/>
                        <a:t>Jer 39.3,13</a:t>
                      </a:r>
                    </a:p>
                  </a:txBody>
                  <a:tcPr/>
                </a:tc>
                <a:extLst>
                  <a:ext uri="{0D108BD9-81ED-4DB2-BD59-A6C34878D82A}">
                    <a16:rowId xmlns:a16="http://schemas.microsoft.com/office/drawing/2014/main" val="2906278970"/>
                  </a:ext>
                </a:extLst>
              </a:tr>
              <a:tr h="606611">
                <a:tc>
                  <a:txBody>
                    <a:bodyPr/>
                    <a:lstStyle/>
                    <a:p>
                      <a:r>
                        <a:rPr lang="en-US" sz="2200" dirty="0" err="1"/>
                        <a:t>Laborosoarchd</a:t>
                      </a:r>
                      <a:endParaRPr lang="en-US" sz="2200" dirty="0"/>
                    </a:p>
                    <a:p>
                      <a:r>
                        <a:rPr lang="en-US" sz="2200" b="1" i="1" dirty="0"/>
                        <a:t>Beaten to death </a:t>
                      </a:r>
                    </a:p>
                  </a:txBody>
                  <a:tcPr/>
                </a:tc>
                <a:tc>
                  <a:txBody>
                    <a:bodyPr/>
                    <a:lstStyle/>
                    <a:p>
                      <a:r>
                        <a:rPr lang="en-US" dirty="0"/>
                        <a:t>9 months Not in the canon-written by Ptolemy</a:t>
                      </a:r>
                    </a:p>
                  </a:txBody>
                  <a:tcPr/>
                </a:tc>
                <a:extLst>
                  <a:ext uri="{0D108BD9-81ED-4DB2-BD59-A6C34878D82A}">
                    <a16:rowId xmlns:a16="http://schemas.microsoft.com/office/drawing/2014/main" val="1083517925"/>
                  </a:ext>
                </a:extLst>
              </a:tr>
              <a:tr h="606611">
                <a:tc>
                  <a:txBody>
                    <a:bodyPr/>
                    <a:lstStyle/>
                    <a:p>
                      <a:r>
                        <a:rPr lang="en-US" sz="2200" dirty="0" err="1"/>
                        <a:t>Naboniduse</a:t>
                      </a:r>
                      <a:endParaRPr lang="en-US" sz="2200" dirty="0"/>
                    </a:p>
                    <a:p>
                      <a:r>
                        <a:rPr lang="en-US" sz="2200" b="1" i="1" dirty="0"/>
                        <a:t>Appointed by gang</a:t>
                      </a:r>
                    </a:p>
                  </a:txBody>
                  <a:tcPr/>
                </a:tc>
                <a:tc>
                  <a:txBody>
                    <a:bodyPr/>
                    <a:lstStyle/>
                    <a:p>
                      <a:r>
                        <a:rPr lang="en-US" dirty="0"/>
                        <a:t>Went to fight Medo-Persians army</a:t>
                      </a:r>
                    </a:p>
                  </a:txBody>
                  <a:tcPr/>
                </a:tc>
                <a:extLst>
                  <a:ext uri="{0D108BD9-81ED-4DB2-BD59-A6C34878D82A}">
                    <a16:rowId xmlns:a16="http://schemas.microsoft.com/office/drawing/2014/main" val="3776267368"/>
                  </a:ext>
                </a:extLst>
              </a:tr>
              <a:tr h="606611">
                <a:tc>
                  <a:txBody>
                    <a:bodyPr/>
                    <a:lstStyle/>
                    <a:p>
                      <a:r>
                        <a:rPr lang="en-US" sz="2200" dirty="0"/>
                        <a:t>Belshatzar</a:t>
                      </a:r>
                    </a:p>
                    <a:p>
                      <a:r>
                        <a:rPr lang="en-US" sz="2200" b="1" i="1" dirty="0"/>
                        <a:t>Co-regent</a:t>
                      </a:r>
                    </a:p>
                  </a:txBody>
                  <a:tcPr/>
                </a:tc>
                <a:tc>
                  <a:txBody>
                    <a:bodyPr/>
                    <a:lstStyle/>
                    <a:p>
                      <a:endParaRPr lang="en-US" dirty="0"/>
                    </a:p>
                  </a:txBody>
                  <a:tcPr/>
                </a:tc>
                <a:extLst>
                  <a:ext uri="{0D108BD9-81ED-4DB2-BD59-A6C34878D82A}">
                    <a16:rowId xmlns:a16="http://schemas.microsoft.com/office/drawing/2014/main" val="2566311595"/>
                  </a:ext>
                </a:extLst>
              </a:tr>
            </a:tbl>
          </a:graphicData>
        </a:graphic>
      </p:graphicFrame>
      <p:sp>
        <p:nvSpPr>
          <p:cNvPr id="5" name="Slide Number Placeholder 4">
            <a:extLst>
              <a:ext uri="{FF2B5EF4-FFF2-40B4-BE49-F238E27FC236}">
                <a16:creationId xmlns:a16="http://schemas.microsoft.com/office/drawing/2014/main" id="{E45C9EA8-AC28-1CDF-599A-C6DCD27F154B}"/>
              </a:ext>
            </a:extLst>
          </p:cNvPr>
          <p:cNvSpPr>
            <a:spLocks noGrp="1"/>
          </p:cNvSpPr>
          <p:nvPr>
            <p:ph type="sldNum" sz="quarter" idx="12"/>
          </p:nvPr>
        </p:nvSpPr>
        <p:spPr/>
        <p:txBody>
          <a:bodyPr/>
          <a:lstStyle/>
          <a:p>
            <a:fld id="{5F4C9F40-B079-4B71-A627-7266DFEA7F03}" type="slidenum">
              <a:rPr lang="en-US" smtClean="0"/>
              <a:pPr/>
              <a:t>10</a:t>
            </a:fld>
            <a:endParaRPr lang="en-US"/>
          </a:p>
        </p:txBody>
      </p:sp>
      <p:sp>
        <p:nvSpPr>
          <p:cNvPr id="9" name="TextBox 8">
            <a:extLst>
              <a:ext uri="{FF2B5EF4-FFF2-40B4-BE49-F238E27FC236}">
                <a16:creationId xmlns:a16="http://schemas.microsoft.com/office/drawing/2014/main" id="{53DA2C3B-0080-9C40-FFB6-00A011A64595}"/>
              </a:ext>
            </a:extLst>
          </p:cNvPr>
          <p:cNvSpPr txBox="1"/>
          <p:nvPr/>
        </p:nvSpPr>
        <p:spPr>
          <a:xfrm>
            <a:off x="7878618" y="2124364"/>
            <a:ext cx="3246582" cy="830997"/>
          </a:xfrm>
          <a:prstGeom prst="rect">
            <a:avLst/>
          </a:prstGeom>
          <a:noFill/>
        </p:spPr>
        <p:txBody>
          <a:bodyPr wrap="square" rtlCol="0">
            <a:spAutoFit/>
          </a:bodyPr>
          <a:lstStyle/>
          <a:p>
            <a:r>
              <a:rPr lang="en-US" sz="2400" dirty="0"/>
              <a:t>7:1 In the first year of Belshatzar</a:t>
            </a:r>
          </a:p>
        </p:txBody>
      </p:sp>
    </p:spTree>
    <p:extLst>
      <p:ext uri="{BB962C8B-B14F-4D97-AF65-F5344CB8AC3E}">
        <p14:creationId xmlns:p14="http://schemas.microsoft.com/office/powerpoint/2010/main" val="71844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F86D-3E1E-034A-8F1A-693580895B6C}"/>
              </a:ext>
            </a:extLst>
          </p:cNvPr>
          <p:cNvSpPr>
            <a:spLocks noGrp="1"/>
          </p:cNvSpPr>
          <p:nvPr>
            <p:ph type="title"/>
          </p:nvPr>
        </p:nvSpPr>
        <p:spPr/>
        <p:txBody>
          <a:bodyPr/>
          <a:lstStyle/>
          <a:p>
            <a:r>
              <a:rPr lang="en-US" dirty="0"/>
              <a:t>Daniel 7</a:t>
            </a:r>
          </a:p>
        </p:txBody>
      </p:sp>
      <p:sp>
        <p:nvSpPr>
          <p:cNvPr id="3" name="Content Placeholder 2">
            <a:extLst>
              <a:ext uri="{FF2B5EF4-FFF2-40B4-BE49-F238E27FC236}">
                <a16:creationId xmlns:a16="http://schemas.microsoft.com/office/drawing/2014/main" id="{99AA4E8C-420F-6746-1ED7-91DF1F6B98CB}"/>
              </a:ext>
            </a:extLst>
          </p:cNvPr>
          <p:cNvSpPr>
            <a:spLocks noGrp="1"/>
          </p:cNvSpPr>
          <p:nvPr>
            <p:ph sz="half" idx="1"/>
          </p:nvPr>
        </p:nvSpPr>
        <p:spPr>
          <a:xfrm>
            <a:off x="653143" y="2103120"/>
            <a:ext cx="5442857" cy="4112286"/>
          </a:xfrm>
        </p:spPr>
        <p:txBody>
          <a:bodyPr>
            <a:noAutofit/>
          </a:bodyPr>
          <a:lstStyle/>
          <a:p>
            <a:pPr>
              <a:buClr>
                <a:srgbClr val="00B0F0"/>
              </a:buClr>
              <a:buSzPct val="150000"/>
              <a:buFont typeface="Wingdings" panose="05000000000000000000" pitchFamily="2" charset="2"/>
              <a:buChar char="§"/>
            </a:pPr>
            <a:r>
              <a:rPr lang="en-US" sz="2400" b="1" dirty="0"/>
              <a:t>“Great Sea” </a:t>
            </a:r>
            <a:r>
              <a:rPr lang="en-US" sz="2400" dirty="0"/>
              <a:t>Mediterranean Sea </a:t>
            </a:r>
            <a:r>
              <a:rPr lang="en-US" sz="2400" i="1" dirty="0"/>
              <a:t>(each empire mentioned had a geographical connection) </a:t>
            </a:r>
            <a:r>
              <a:rPr lang="en-US" sz="2400" dirty="0"/>
              <a:t>arousing the beast from its depths. </a:t>
            </a:r>
          </a:p>
          <a:p>
            <a:pPr>
              <a:buClr>
                <a:srgbClr val="00B0F0"/>
              </a:buClr>
              <a:buSzPct val="150000"/>
              <a:buFont typeface="Wingdings" panose="05000000000000000000" pitchFamily="2" charset="2"/>
              <a:buChar char="§"/>
            </a:pPr>
            <a:r>
              <a:rPr lang="en-US" sz="2400" b="1" dirty="0"/>
              <a:t>4 Winds: </a:t>
            </a:r>
            <a:r>
              <a:rPr lang="en-US" sz="2400" dirty="0"/>
              <a:t>Cardinal points represent turmoil, strife, war and destruction. Hostile, unruly yet under Yah’s control </a:t>
            </a:r>
            <a:r>
              <a:rPr lang="en-US" sz="2400" b="1" dirty="0">
                <a:solidFill>
                  <a:srgbClr val="00B0F0"/>
                </a:solidFill>
              </a:rPr>
              <a:t>[Ps 104.6-9; 148.7, Job 26.12-13]  [Jer 25.31; Rev 7.1, 3</a:t>
            </a:r>
          </a:p>
        </p:txBody>
      </p:sp>
      <p:sp>
        <p:nvSpPr>
          <p:cNvPr id="4" name="Content Placeholder 3">
            <a:extLst>
              <a:ext uri="{FF2B5EF4-FFF2-40B4-BE49-F238E27FC236}">
                <a16:creationId xmlns:a16="http://schemas.microsoft.com/office/drawing/2014/main" id="{6A3ED1E1-821B-C51D-2206-7900AD08E198}"/>
              </a:ext>
            </a:extLst>
          </p:cNvPr>
          <p:cNvSpPr>
            <a:spLocks noGrp="1"/>
          </p:cNvSpPr>
          <p:nvPr>
            <p:ph sz="half" idx="2"/>
          </p:nvPr>
        </p:nvSpPr>
        <p:spPr>
          <a:xfrm>
            <a:off x="6370320" y="2103120"/>
            <a:ext cx="4754880" cy="4112286"/>
          </a:xfrm>
        </p:spPr>
        <p:txBody>
          <a:bodyPr>
            <a:normAutofit/>
          </a:bodyPr>
          <a:lstStyle/>
          <a:p>
            <a:pPr>
              <a:buClr>
                <a:srgbClr val="00B0F0"/>
              </a:buClr>
              <a:buSzPct val="150000"/>
              <a:buFont typeface="Wingdings" panose="05000000000000000000" pitchFamily="2" charset="2"/>
              <a:buChar char="§"/>
            </a:pPr>
            <a:r>
              <a:rPr lang="en-US" sz="2400" dirty="0"/>
              <a:t>The Sea is sometimes used as a picture of the gentile nations [Ps 74.13; 89.9, Isaiah 57.20]</a:t>
            </a:r>
          </a:p>
          <a:p>
            <a:pPr>
              <a:buClr>
                <a:srgbClr val="00B0F0"/>
              </a:buClr>
              <a:buSzPct val="150000"/>
              <a:buFont typeface="Wingdings" panose="05000000000000000000" pitchFamily="2" charset="2"/>
              <a:buChar char="§"/>
            </a:pPr>
            <a:endParaRPr lang="en-US" sz="2400" dirty="0"/>
          </a:p>
        </p:txBody>
      </p:sp>
      <p:sp>
        <p:nvSpPr>
          <p:cNvPr id="5" name="Slide Number Placeholder 4">
            <a:extLst>
              <a:ext uri="{FF2B5EF4-FFF2-40B4-BE49-F238E27FC236}">
                <a16:creationId xmlns:a16="http://schemas.microsoft.com/office/drawing/2014/main" id="{535E6DE6-099A-18BE-107D-10FE010362D7}"/>
              </a:ext>
            </a:extLst>
          </p:cNvPr>
          <p:cNvSpPr>
            <a:spLocks noGrp="1"/>
          </p:cNvSpPr>
          <p:nvPr>
            <p:ph type="sldNum" sz="quarter" idx="12"/>
          </p:nvPr>
        </p:nvSpPr>
        <p:spPr/>
        <p:txBody>
          <a:bodyPr/>
          <a:lstStyle/>
          <a:p>
            <a:fld id="{5F4C9F40-B079-4B71-A627-7266DFEA7F03}" type="slidenum">
              <a:rPr lang="en-US" smtClean="0"/>
              <a:pPr/>
              <a:t>11</a:t>
            </a:fld>
            <a:endParaRPr lang="en-US"/>
          </a:p>
        </p:txBody>
      </p:sp>
    </p:spTree>
    <p:extLst>
      <p:ext uri="{BB962C8B-B14F-4D97-AF65-F5344CB8AC3E}">
        <p14:creationId xmlns:p14="http://schemas.microsoft.com/office/powerpoint/2010/main" val="246565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2AC4-135E-364C-D20C-DE28D0DFC72C}"/>
              </a:ext>
            </a:extLst>
          </p:cNvPr>
          <p:cNvSpPr>
            <a:spLocks noGrp="1"/>
          </p:cNvSpPr>
          <p:nvPr>
            <p:ph type="title"/>
          </p:nvPr>
        </p:nvSpPr>
        <p:spPr/>
        <p:txBody>
          <a:bodyPr/>
          <a:lstStyle/>
          <a:p>
            <a:r>
              <a:rPr lang="en-US" dirty="0"/>
              <a:t>4 Beast 	</a:t>
            </a:r>
            <a:r>
              <a:rPr lang="en-US" sz="3200" i="1" dirty="0"/>
              <a:t>Parade of Gentile History </a:t>
            </a:r>
            <a:r>
              <a:rPr lang="en-US" sz="3200" b="1" i="1" dirty="0">
                <a:solidFill>
                  <a:srgbClr val="00B0F0"/>
                </a:solidFill>
              </a:rPr>
              <a:t>[2Pe 1.19]</a:t>
            </a:r>
          </a:p>
        </p:txBody>
      </p:sp>
      <p:sp>
        <p:nvSpPr>
          <p:cNvPr id="3" name="Content Placeholder 2">
            <a:extLst>
              <a:ext uri="{FF2B5EF4-FFF2-40B4-BE49-F238E27FC236}">
                <a16:creationId xmlns:a16="http://schemas.microsoft.com/office/drawing/2014/main" id="{7743FA54-EBD5-9B9D-DC05-59896695E0AD}"/>
              </a:ext>
            </a:extLst>
          </p:cNvPr>
          <p:cNvSpPr>
            <a:spLocks noGrp="1"/>
          </p:cNvSpPr>
          <p:nvPr>
            <p:ph sz="half" idx="1"/>
          </p:nvPr>
        </p:nvSpPr>
        <p:spPr/>
        <p:txBody>
          <a:bodyPr>
            <a:normAutofit/>
          </a:bodyPr>
          <a:lstStyle/>
          <a:p>
            <a:pPr>
              <a:buClr>
                <a:srgbClr val="00B0F0"/>
              </a:buClr>
              <a:buSzPct val="150000"/>
              <a:buFont typeface="Wingdings" panose="05000000000000000000" pitchFamily="2" charset="2"/>
              <a:buChar char="§"/>
            </a:pPr>
            <a:r>
              <a:rPr lang="en-US" sz="2400" b="1" dirty="0"/>
              <a:t>Lion: </a:t>
            </a:r>
            <a:r>
              <a:rPr lang="en-US" sz="2400" dirty="0"/>
              <a:t>“King” But this beast was humbled (wings were plucked off) given a human heart. </a:t>
            </a:r>
          </a:p>
          <a:p>
            <a:pPr>
              <a:buClr>
                <a:srgbClr val="00B0F0"/>
              </a:buClr>
              <a:buSzPct val="150000"/>
              <a:buFont typeface="Wingdings" panose="05000000000000000000" pitchFamily="2" charset="2"/>
              <a:buChar char="§"/>
            </a:pPr>
            <a:r>
              <a:rPr lang="en-US" sz="2400" dirty="0"/>
              <a:t>This is what happened to King Neb/</a:t>
            </a:r>
            <a:r>
              <a:rPr lang="en-US" sz="2400" b="1"/>
              <a:t>Babylon</a:t>
            </a:r>
            <a:r>
              <a:rPr lang="en-US" sz="2400"/>
              <a:t> (its </a:t>
            </a:r>
            <a:r>
              <a:rPr lang="en-US" sz="2400" dirty="0"/>
              <a:t>wings i.e., (kingdom taken away) then returned by Yah’s grace. </a:t>
            </a:r>
            <a:r>
              <a:rPr lang="en-US" sz="2400" b="1" dirty="0">
                <a:solidFill>
                  <a:srgbClr val="00B0F0"/>
                </a:solidFill>
              </a:rPr>
              <a:t>[Jer 49.19-22]</a:t>
            </a:r>
          </a:p>
          <a:p>
            <a:endParaRPr lang="en-US" sz="2400" dirty="0"/>
          </a:p>
        </p:txBody>
      </p:sp>
      <p:sp>
        <p:nvSpPr>
          <p:cNvPr id="4" name="Content Placeholder 3">
            <a:extLst>
              <a:ext uri="{FF2B5EF4-FFF2-40B4-BE49-F238E27FC236}">
                <a16:creationId xmlns:a16="http://schemas.microsoft.com/office/drawing/2014/main" id="{59AF8653-BF4B-B2CE-7A3E-774855B215AC}"/>
              </a:ext>
            </a:extLst>
          </p:cNvPr>
          <p:cNvSpPr>
            <a:spLocks noGrp="1"/>
          </p:cNvSpPr>
          <p:nvPr>
            <p:ph sz="half" idx="2"/>
          </p:nvPr>
        </p:nvSpPr>
        <p:spPr/>
        <p:txBody>
          <a:bodyPr>
            <a:normAutofit/>
          </a:bodyPr>
          <a:lstStyle/>
          <a:p>
            <a:pPr>
              <a:buClr>
                <a:srgbClr val="00B0F0"/>
              </a:buClr>
              <a:buSzPct val="150000"/>
              <a:buFont typeface="Wingdings" panose="05000000000000000000" pitchFamily="2" charset="2"/>
              <a:buChar char="§"/>
            </a:pPr>
            <a:r>
              <a:rPr lang="en-US" sz="2400" b="1" dirty="0"/>
              <a:t>BEAR: </a:t>
            </a:r>
            <a:r>
              <a:rPr lang="en-US" sz="2400" dirty="0"/>
              <a:t>Slower, stronger crushed the lion. Had a ravenous appetite for conquest. </a:t>
            </a:r>
            <a:r>
              <a:rPr lang="en-US" sz="2400" b="1" i="1" dirty="0"/>
              <a:t>(Medo-Persian empire/partnership) </a:t>
            </a:r>
          </a:p>
          <a:p>
            <a:pPr>
              <a:buClr>
                <a:srgbClr val="00B0F0"/>
              </a:buClr>
              <a:buSzPct val="150000"/>
              <a:buFont typeface="Wingdings" panose="05000000000000000000" pitchFamily="2" charset="2"/>
              <a:buChar char="§"/>
            </a:pPr>
            <a:r>
              <a:rPr lang="en-US" sz="2400" dirty="0"/>
              <a:t>3 Ribs: Military conquest of Babylon, Egypt &amp; Lydia. Overwhelmed by size &amp; strength.</a:t>
            </a:r>
          </a:p>
        </p:txBody>
      </p:sp>
      <p:sp>
        <p:nvSpPr>
          <p:cNvPr id="5" name="Slide Number Placeholder 4">
            <a:extLst>
              <a:ext uri="{FF2B5EF4-FFF2-40B4-BE49-F238E27FC236}">
                <a16:creationId xmlns:a16="http://schemas.microsoft.com/office/drawing/2014/main" id="{DEAE79A7-9073-A9F8-DC80-3C864606F175}"/>
              </a:ext>
            </a:extLst>
          </p:cNvPr>
          <p:cNvSpPr>
            <a:spLocks noGrp="1"/>
          </p:cNvSpPr>
          <p:nvPr>
            <p:ph type="sldNum" sz="quarter" idx="12"/>
          </p:nvPr>
        </p:nvSpPr>
        <p:spPr/>
        <p:txBody>
          <a:bodyPr/>
          <a:lstStyle/>
          <a:p>
            <a:fld id="{5F4C9F40-B079-4B71-A627-7266DFEA7F03}" type="slidenum">
              <a:rPr lang="en-US" smtClean="0"/>
              <a:pPr/>
              <a:t>12</a:t>
            </a:fld>
            <a:endParaRPr lang="en-US"/>
          </a:p>
        </p:txBody>
      </p:sp>
    </p:spTree>
    <p:extLst>
      <p:ext uri="{BB962C8B-B14F-4D97-AF65-F5344CB8AC3E}">
        <p14:creationId xmlns:p14="http://schemas.microsoft.com/office/powerpoint/2010/main" val="348856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48E8-5B8D-4F8C-BA5E-BF879EF89D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D92DF-72A6-76AC-B346-88E86C19E902}"/>
              </a:ext>
            </a:extLst>
          </p:cNvPr>
          <p:cNvSpPr>
            <a:spLocks noGrp="1"/>
          </p:cNvSpPr>
          <p:nvPr>
            <p:ph type="title"/>
          </p:nvPr>
        </p:nvSpPr>
        <p:spPr>
          <a:xfrm>
            <a:off x="1066800" y="642594"/>
            <a:ext cx="4754880" cy="1371600"/>
          </a:xfrm>
        </p:spPr>
        <p:txBody>
          <a:bodyPr/>
          <a:lstStyle/>
          <a:p>
            <a:r>
              <a:rPr lang="en-US" dirty="0"/>
              <a:t>4 Beast</a:t>
            </a:r>
          </a:p>
        </p:txBody>
      </p:sp>
      <p:sp>
        <p:nvSpPr>
          <p:cNvPr id="3" name="Content Placeholder 2">
            <a:extLst>
              <a:ext uri="{FF2B5EF4-FFF2-40B4-BE49-F238E27FC236}">
                <a16:creationId xmlns:a16="http://schemas.microsoft.com/office/drawing/2014/main" id="{E67101EF-281D-AD54-B3D9-2B20E609D32F}"/>
              </a:ext>
            </a:extLst>
          </p:cNvPr>
          <p:cNvSpPr>
            <a:spLocks noGrp="1"/>
          </p:cNvSpPr>
          <p:nvPr>
            <p:ph sz="half" idx="1"/>
          </p:nvPr>
        </p:nvSpPr>
        <p:spPr>
          <a:xfrm>
            <a:off x="1066800" y="2103120"/>
            <a:ext cx="4501978" cy="3749040"/>
          </a:xfrm>
        </p:spPr>
        <p:txBody>
          <a:bodyPr>
            <a:normAutofit/>
          </a:bodyPr>
          <a:lstStyle/>
          <a:p>
            <a:pPr>
              <a:buClr>
                <a:srgbClr val="00B0F0"/>
              </a:buClr>
              <a:buSzPct val="150000"/>
              <a:buFont typeface="Wingdings" panose="05000000000000000000" pitchFamily="2" charset="2"/>
              <a:buChar char="§"/>
            </a:pPr>
            <a:r>
              <a:rPr lang="en-US" sz="2400" b="1" dirty="0"/>
              <a:t>LEOPARD: </a:t>
            </a:r>
            <a:r>
              <a:rPr lang="en-US" sz="2400" dirty="0"/>
              <a:t>Sudden, unexpected attacks rep. by 4 wings &amp; 4 heads. </a:t>
            </a:r>
            <a:r>
              <a:rPr lang="en-US" sz="2400" b="1" dirty="0"/>
              <a:t>Greeks.</a:t>
            </a:r>
          </a:p>
          <a:p>
            <a:pPr>
              <a:buClr>
                <a:srgbClr val="00B0F0"/>
              </a:buClr>
              <a:buSzPct val="150000"/>
              <a:buFont typeface="Wingdings" panose="05000000000000000000" pitchFamily="2" charset="2"/>
              <a:buChar char="§"/>
            </a:pPr>
            <a:r>
              <a:rPr lang="en-US" sz="2400" dirty="0"/>
              <a:t>Alexander conquered world by age 28.</a:t>
            </a:r>
          </a:p>
          <a:p>
            <a:pPr>
              <a:buClr>
                <a:srgbClr val="00B0F0"/>
              </a:buClr>
              <a:buSzPct val="150000"/>
              <a:buFont typeface="Wingdings" panose="05000000000000000000" pitchFamily="2" charset="2"/>
              <a:buChar char="§"/>
            </a:pPr>
            <a:r>
              <a:rPr lang="en-US" sz="2400" dirty="0"/>
              <a:t>At death divided 4 parts (Casander, Lysimachus, Seleucus, Ptolemy)</a:t>
            </a:r>
          </a:p>
          <a:p>
            <a:endParaRPr lang="en-US" sz="2400" dirty="0"/>
          </a:p>
        </p:txBody>
      </p:sp>
      <p:sp>
        <p:nvSpPr>
          <p:cNvPr id="4" name="Content Placeholder 3">
            <a:extLst>
              <a:ext uri="{FF2B5EF4-FFF2-40B4-BE49-F238E27FC236}">
                <a16:creationId xmlns:a16="http://schemas.microsoft.com/office/drawing/2014/main" id="{E9F2C206-6081-D7AE-52EF-8D76E9FFE1F5}"/>
              </a:ext>
            </a:extLst>
          </p:cNvPr>
          <p:cNvSpPr>
            <a:spLocks noGrp="1"/>
          </p:cNvSpPr>
          <p:nvPr>
            <p:ph sz="half" idx="2"/>
          </p:nvPr>
        </p:nvSpPr>
        <p:spPr>
          <a:xfrm>
            <a:off x="5750011" y="642595"/>
            <a:ext cx="5766485" cy="5209566"/>
          </a:xfrm>
        </p:spPr>
        <p:txBody>
          <a:bodyPr>
            <a:normAutofit/>
          </a:bodyPr>
          <a:lstStyle/>
          <a:p>
            <a:pPr>
              <a:buClr>
                <a:srgbClr val="00B0F0"/>
              </a:buClr>
              <a:buSzPct val="150000"/>
              <a:buFont typeface="Wingdings" panose="05000000000000000000" pitchFamily="2" charset="2"/>
              <a:buChar char="§"/>
            </a:pPr>
            <a:r>
              <a:rPr lang="en-US" sz="2400" dirty="0"/>
              <a:t>4</a:t>
            </a:r>
            <a:r>
              <a:rPr lang="en-US" sz="2400" baseline="30000" dirty="0"/>
              <a:t>th: </a:t>
            </a:r>
            <a:r>
              <a:rPr lang="en-US" sz="2400" dirty="0"/>
              <a:t>Horned, dreadful with extra horn.</a:t>
            </a:r>
          </a:p>
          <a:p>
            <a:pPr>
              <a:buClr>
                <a:srgbClr val="00B0F0"/>
              </a:buClr>
              <a:buSzPct val="150000"/>
              <a:buFont typeface="Wingdings" panose="05000000000000000000" pitchFamily="2" charset="2"/>
              <a:buChar char="§"/>
            </a:pPr>
            <a:r>
              <a:rPr lang="en-US" sz="2400" dirty="0"/>
              <a:t>Indescribable, uniquely horrific in power &amp; conquest.</a:t>
            </a:r>
          </a:p>
          <a:p>
            <a:pPr>
              <a:buClr>
                <a:srgbClr val="00B0F0"/>
              </a:buClr>
              <a:buSzPct val="150000"/>
              <a:buFont typeface="Wingdings" panose="05000000000000000000" pitchFamily="2" charset="2"/>
              <a:buChar char="§"/>
            </a:pPr>
            <a:r>
              <a:rPr lang="en-US" sz="2400" b="1" dirty="0"/>
              <a:t>Roman Empire</a:t>
            </a:r>
            <a:r>
              <a:rPr lang="en-US" sz="2400" dirty="0"/>
              <a:t>, most unified &amp; enduring of all</a:t>
            </a:r>
          </a:p>
          <a:p>
            <a:pPr>
              <a:buClr>
                <a:srgbClr val="00B0F0"/>
              </a:buClr>
              <a:buSzPct val="150000"/>
              <a:buFont typeface="Wingdings" panose="05000000000000000000" pitchFamily="2" charset="2"/>
              <a:buChar char="§"/>
            </a:pPr>
            <a:r>
              <a:rPr lang="en-US" sz="2400" dirty="0"/>
              <a:t>Another horn that disposes 3 by its roots. Boastful mouth (speaking pompous words)[</a:t>
            </a:r>
            <a:r>
              <a:rPr lang="en-US" sz="2400" b="1" dirty="0">
                <a:solidFill>
                  <a:srgbClr val="00B0F0"/>
                </a:solidFill>
              </a:rPr>
              <a:t>Rev 13.5]</a:t>
            </a:r>
          </a:p>
          <a:p>
            <a:pPr>
              <a:buClr>
                <a:srgbClr val="00B0F0"/>
              </a:buClr>
              <a:buSzPct val="150000"/>
              <a:buFont typeface="Wingdings" panose="05000000000000000000" pitchFamily="2" charset="2"/>
              <a:buChar char="§"/>
            </a:pPr>
            <a:r>
              <a:rPr lang="en-US" sz="2400" dirty="0"/>
              <a:t>The horn: Antichrist government  or administration </a:t>
            </a:r>
            <a:r>
              <a:rPr lang="en-US" sz="2400" b="1" dirty="0">
                <a:solidFill>
                  <a:srgbClr val="00B0F0"/>
                </a:solidFill>
              </a:rPr>
              <a:t>Rev 13.5-6</a:t>
            </a:r>
          </a:p>
          <a:p>
            <a:pPr>
              <a:buClr>
                <a:srgbClr val="00B0F0"/>
              </a:buClr>
              <a:buSzPct val="150000"/>
              <a:buFont typeface="Wingdings" panose="05000000000000000000" pitchFamily="2" charset="2"/>
              <a:buChar char="§"/>
            </a:pPr>
            <a:r>
              <a:rPr lang="en-US" sz="2400" dirty="0"/>
              <a:t>Anti-Christ coming through </a:t>
            </a:r>
            <a:r>
              <a:rPr lang="en-US" sz="2400" b="1" i="1" dirty="0"/>
              <a:t>2030 - United union</a:t>
            </a:r>
          </a:p>
          <a:p>
            <a:pPr>
              <a:buClr>
                <a:srgbClr val="00B0F0"/>
              </a:buClr>
              <a:buSzPct val="150000"/>
              <a:buFont typeface="Wingdings" panose="05000000000000000000" pitchFamily="2" charset="2"/>
              <a:buChar char="§"/>
            </a:pPr>
            <a:endParaRPr lang="en-US" sz="2400" b="1" i="1" dirty="0"/>
          </a:p>
        </p:txBody>
      </p:sp>
      <p:sp>
        <p:nvSpPr>
          <p:cNvPr id="5" name="Slide Number Placeholder 4">
            <a:extLst>
              <a:ext uri="{FF2B5EF4-FFF2-40B4-BE49-F238E27FC236}">
                <a16:creationId xmlns:a16="http://schemas.microsoft.com/office/drawing/2014/main" id="{7511F1B4-656B-C5BE-C293-DFE2F1A20A23}"/>
              </a:ext>
            </a:extLst>
          </p:cNvPr>
          <p:cNvSpPr>
            <a:spLocks noGrp="1"/>
          </p:cNvSpPr>
          <p:nvPr>
            <p:ph type="sldNum" sz="quarter" idx="12"/>
          </p:nvPr>
        </p:nvSpPr>
        <p:spPr/>
        <p:txBody>
          <a:bodyPr/>
          <a:lstStyle/>
          <a:p>
            <a:fld id="{5F4C9F40-B079-4B71-A627-7266DFEA7F03}" type="slidenum">
              <a:rPr lang="en-US" smtClean="0"/>
              <a:pPr/>
              <a:t>13</a:t>
            </a:fld>
            <a:endParaRPr lang="en-US"/>
          </a:p>
        </p:txBody>
      </p:sp>
    </p:spTree>
    <p:extLst>
      <p:ext uri="{BB962C8B-B14F-4D97-AF65-F5344CB8AC3E}">
        <p14:creationId xmlns:p14="http://schemas.microsoft.com/office/powerpoint/2010/main" val="123199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6A59-B8E9-2083-B6B7-736FCF8C6FDC}"/>
              </a:ext>
            </a:extLst>
          </p:cNvPr>
          <p:cNvSpPr>
            <a:spLocks noGrp="1"/>
          </p:cNvSpPr>
          <p:nvPr>
            <p:ph type="title"/>
          </p:nvPr>
        </p:nvSpPr>
        <p:spPr/>
        <p:txBody>
          <a:bodyPr/>
          <a:lstStyle/>
          <a:p>
            <a:r>
              <a:rPr lang="en-US" dirty="0"/>
              <a:t>Little Horn with </a:t>
            </a:r>
            <a:r>
              <a:rPr lang="en-US" u="sng" dirty="0"/>
              <a:t>eyes</a:t>
            </a:r>
            <a:r>
              <a:rPr lang="en-US" dirty="0"/>
              <a:t> &amp; 2030 </a:t>
            </a:r>
          </a:p>
        </p:txBody>
      </p:sp>
      <p:sp>
        <p:nvSpPr>
          <p:cNvPr id="3" name="Content Placeholder 2">
            <a:extLst>
              <a:ext uri="{FF2B5EF4-FFF2-40B4-BE49-F238E27FC236}">
                <a16:creationId xmlns:a16="http://schemas.microsoft.com/office/drawing/2014/main" id="{869EFBD5-F352-44B8-2940-53D449DE200E}"/>
              </a:ext>
            </a:extLst>
          </p:cNvPr>
          <p:cNvSpPr>
            <a:spLocks noGrp="1"/>
          </p:cNvSpPr>
          <p:nvPr>
            <p:ph sz="half" idx="1"/>
          </p:nvPr>
        </p:nvSpPr>
        <p:spPr>
          <a:xfrm>
            <a:off x="782595" y="2103120"/>
            <a:ext cx="5039085" cy="4009356"/>
          </a:xfrm>
        </p:spPr>
        <p:txBody>
          <a:bodyPr>
            <a:normAutofit/>
          </a:bodyPr>
          <a:lstStyle/>
          <a:p>
            <a:pPr>
              <a:buClr>
                <a:srgbClr val="00B0F0"/>
              </a:buClr>
              <a:buSzPct val="150000"/>
              <a:buFont typeface="Wingdings" panose="05000000000000000000" pitchFamily="2" charset="2"/>
              <a:buChar char="§"/>
            </a:pPr>
            <a:r>
              <a:rPr lang="en-US" sz="2400" dirty="0"/>
              <a:t>Its arrogance broke far beyond the other kingdoms, so judgment is pronounced upon it. </a:t>
            </a:r>
          </a:p>
          <a:p>
            <a:pPr>
              <a:buClr>
                <a:srgbClr val="00B0F0"/>
              </a:buClr>
              <a:buSzPct val="150000"/>
              <a:buFont typeface="Wingdings" panose="05000000000000000000" pitchFamily="2" charset="2"/>
              <a:buChar char="§"/>
            </a:pPr>
            <a:r>
              <a:rPr lang="en-US" sz="2400" dirty="0"/>
              <a:t>But, before judgment it was overcoming the saints </a:t>
            </a:r>
            <a:r>
              <a:rPr lang="en-US" sz="2400" i="1" dirty="0"/>
              <a:t>(cruel &amp; systemic pressure)</a:t>
            </a:r>
            <a:r>
              <a:rPr lang="en-US" sz="2400" dirty="0"/>
              <a:t>. </a:t>
            </a:r>
            <a:r>
              <a:rPr lang="en-US" sz="2400" b="1" dirty="0">
                <a:solidFill>
                  <a:srgbClr val="00B0F0"/>
                </a:solidFill>
              </a:rPr>
              <a:t>Dan 7.25</a:t>
            </a:r>
          </a:p>
          <a:p>
            <a:pPr>
              <a:buClr>
                <a:srgbClr val="00B0F0"/>
              </a:buClr>
              <a:buSzPct val="150000"/>
              <a:buFont typeface="Wingdings" panose="05000000000000000000" pitchFamily="2" charset="2"/>
              <a:buChar char="§"/>
            </a:pPr>
            <a:r>
              <a:rPr lang="en-US" sz="2400" dirty="0"/>
              <a:t>17 Sustainable goal &amp; Global Digital cooperations</a:t>
            </a:r>
          </a:p>
        </p:txBody>
      </p:sp>
      <p:sp>
        <p:nvSpPr>
          <p:cNvPr id="4" name="Content Placeholder 3">
            <a:extLst>
              <a:ext uri="{FF2B5EF4-FFF2-40B4-BE49-F238E27FC236}">
                <a16:creationId xmlns:a16="http://schemas.microsoft.com/office/drawing/2014/main" id="{2196D780-87A7-D070-61B1-698598D00599}"/>
              </a:ext>
            </a:extLst>
          </p:cNvPr>
          <p:cNvSpPr>
            <a:spLocks noGrp="1"/>
          </p:cNvSpPr>
          <p:nvPr>
            <p:ph sz="half" idx="2"/>
          </p:nvPr>
        </p:nvSpPr>
        <p:spPr/>
        <p:txBody>
          <a:bodyPr>
            <a:normAutofit/>
          </a:bodyPr>
          <a:lstStyle/>
          <a:p>
            <a:pPr>
              <a:buClr>
                <a:srgbClr val="00B0F0"/>
              </a:buClr>
              <a:buSzPct val="150000"/>
              <a:buFont typeface="Wingdings" panose="05000000000000000000" pitchFamily="2" charset="2"/>
              <a:buChar char="§"/>
            </a:pPr>
            <a:r>
              <a:rPr lang="en-US" sz="2400" dirty="0"/>
              <a:t>In this global control governance, every road will lead to undo free speech and determine what needs to be heard.</a:t>
            </a:r>
          </a:p>
          <a:p>
            <a:pPr>
              <a:buClr>
                <a:srgbClr val="00B0F0"/>
              </a:buClr>
              <a:buSzPct val="150000"/>
              <a:buFont typeface="Wingdings" panose="05000000000000000000" pitchFamily="2" charset="2"/>
              <a:buChar char="§"/>
            </a:pPr>
            <a:r>
              <a:rPr lang="en-US" sz="2400" dirty="0"/>
              <a:t>Reshape our world</a:t>
            </a:r>
          </a:p>
          <a:p>
            <a:pPr>
              <a:buClr>
                <a:srgbClr val="00B0F0"/>
              </a:buClr>
              <a:buSzPct val="150000"/>
              <a:buFont typeface="Wingdings" panose="05000000000000000000" pitchFamily="2" charset="2"/>
              <a:buChar char="§"/>
            </a:pPr>
            <a:r>
              <a:rPr lang="en-US" sz="2400" dirty="0"/>
              <a:t>2030 is made up of experts not those voted by democratic system.</a:t>
            </a:r>
          </a:p>
        </p:txBody>
      </p:sp>
      <p:sp>
        <p:nvSpPr>
          <p:cNvPr id="5" name="Slide Number Placeholder 4">
            <a:extLst>
              <a:ext uri="{FF2B5EF4-FFF2-40B4-BE49-F238E27FC236}">
                <a16:creationId xmlns:a16="http://schemas.microsoft.com/office/drawing/2014/main" id="{73E324DC-D1E1-CB68-4F49-0CED56C3C950}"/>
              </a:ext>
            </a:extLst>
          </p:cNvPr>
          <p:cNvSpPr>
            <a:spLocks noGrp="1"/>
          </p:cNvSpPr>
          <p:nvPr>
            <p:ph type="sldNum" sz="quarter" idx="12"/>
          </p:nvPr>
        </p:nvSpPr>
        <p:spPr/>
        <p:txBody>
          <a:bodyPr/>
          <a:lstStyle/>
          <a:p>
            <a:fld id="{5F4C9F40-B079-4B71-A627-7266DFEA7F03}" type="slidenum">
              <a:rPr lang="en-US" smtClean="0"/>
              <a:pPr/>
              <a:t>14</a:t>
            </a:fld>
            <a:endParaRPr lang="en-US"/>
          </a:p>
        </p:txBody>
      </p:sp>
    </p:spTree>
    <p:extLst>
      <p:ext uri="{BB962C8B-B14F-4D97-AF65-F5344CB8AC3E}">
        <p14:creationId xmlns:p14="http://schemas.microsoft.com/office/powerpoint/2010/main" val="2092109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C3C57A-DC2A-04E9-EEC1-47353DEDCA91}"/>
              </a:ext>
            </a:extLst>
          </p:cNvPr>
          <p:cNvSpPr>
            <a:spLocks noGrp="1"/>
          </p:cNvSpPr>
          <p:nvPr>
            <p:ph type="title"/>
          </p:nvPr>
        </p:nvSpPr>
        <p:spPr/>
        <p:txBody>
          <a:bodyPr>
            <a:normAutofit/>
          </a:bodyPr>
          <a:lstStyle/>
          <a:p>
            <a:r>
              <a:rPr lang="en-US" sz="4000" b="1" dirty="0"/>
              <a:t>2030 AGENDA</a:t>
            </a:r>
          </a:p>
        </p:txBody>
      </p:sp>
      <p:graphicFrame>
        <p:nvGraphicFramePr>
          <p:cNvPr id="9" name="Content Placeholder 8">
            <a:extLst>
              <a:ext uri="{FF2B5EF4-FFF2-40B4-BE49-F238E27FC236}">
                <a16:creationId xmlns:a16="http://schemas.microsoft.com/office/drawing/2014/main" id="{7940AB40-007B-9208-4E5E-5C5B1B979AE2}"/>
              </a:ext>
            </a:extLst>
          </p:cNvPr>
          <p:cNvGraphicFramePr>
            <a:graphicFrameLocks noGrp="1"/>
          </p:cNvGraphicFramePr>
          <p:nvPr>
            <p:ph idx="1"/>
            <p:extLst>
              <p:ext uri="{D42A27DB-BD31-4B8C-83A1-F6EECF244321}">
                <p14:modId xmlns:p14="http://schemas.microsoft.com/office/powerpoint/2010/main" val="2140823129"/>
              </p:ext>
            </p:extLst>
          </p:nvPr>
        </p:nvGraphicFramePr>
        <p:xfrm>
          <a:off x="685799" y="609600"/>
          <a:ext cx="8194588" cy="5212080"/>
        </p:xfrm>
        <a:graphic>
          <a:graphicData uri="http://schemas.openxmlformats.org/drawingml/2006/table">
            <a:tbl>
              <a:tblPr firstRow="1" bandRow="1">
                <a:tableStyleId>{C083E6E3-FA7D-4D7B-A595-EF9225AFEA82}</a:tableStyleId>
              </a:tblPr>
              <a:tblGrid>
                <a:gridCol w="3639066">
                  <a:extLst>
                    <a:ext uri="{9D8B030D-6E8A-4147-A177-3AD203B41FA5}">
                      <a16:colId xmlns:a16="http://schemas.microsoft.com/office/drawing/2014/main" val="1509786909"/>
                    </a:ext>
                  </a:extLst>
                </a:gridCol>
                <a:gridCol w="4555522">
                  <a:extLst>
                    <a:ext uri="{9D8B030D-6E8A-4147-A177-3AD203B41FA5}">
                      <a16:colId xmlns:a16="http://schemas.microsoft.com/office/drawing/2014/main" val="540516952"/>
                    </a:ext>
                  </a:extLst>
                </a:gridCol>
              </a:tblGrid>
              <a:tr h="370840">
                <a:tc>
                  <a:txBody>
                    <a:bodyPr/>
                    <a:lstStyle/>
                    <a:p>
                      <a:r>
                        <a:rPr lang="en-US" sz="2400" b="1" dirty="0"/>
                        <a:t>1) No Poverty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2) Zero Hunger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764"/>
                  </a:ext>
                </a:extLst>
              </a:tr>
              <a:tr h="370840">
                <a:tc>
                  <a:txBody>
                    <a:bodyPr/>
                    <a:lstStyle/>
                    <a:p>
                      <a:r>
                        <a:rPr lang="en-US" sz="2400" b="1" dirty="0"/>
                        <a:t>3) Good 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4) Quality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383994"/>
                  </a:ext>
                </a:extLst>
              </a:tr>
              <a:tr h="370840">
                <a:tc>
                  <a:txBody>
                    <a:bodyPr/>
                    <a:lstStyle/>
                    <a:p>
                      <a:r>
                        <a:rPr lang="en-US" sz="2400" b="1" dirty="0"/>
                        <a:t>5) Gender 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6) Clean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565070"/>
                  </a:ext>
                </a:extLst>
              </a:tr>
              <a:tr h="370840">
                <a:tc>
                  <a:txBody>
                    <a:bodyPr/>
                    <a:lstStyle/>
                    <a:p>
                      <a:r>
                        <a:rPr lang="en-US" sz="2400" b="1" dirty="0"/>
                        <a:t>7) Affordable &amp; Clean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8) Decent Work/ Eco. 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45402"/>
                  </a:ext>
                </a:extLst>
              </a:tr>
              <a:tr h="370840">
                <a:tc>
                  <a:txBody>
                    <a:bodyPr/>
                    <a:lstStyle/>
                    <a:p>
                      <a:r>
                        <a:rPr lang="en-US" sz="2400" b="1" dirty="0"/>
                        <a:t>9) Industrial Innovation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10) Reduced Inequalities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148874"/>
                  </a:ext>
                </a:extLst>
              </a:tr>
              <a:tr h="370840">
                <a:tc>
                  <a:txBody>
                    <a:bodyPr/>
                    <a:lstStyle/>
                    <a:p>
                      <a:r>
                        <a:rPr lang="en-US" sz="2400" b="1" dirty="0"/>
                        <a:t>11) Sustainable Cities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12) Responsible Consumption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641950"/>
                  </a:ext>
                </a:extLst>
              </a:tr>
              <a:tr h="370840">
                <a:tc>
                  <a:txBody>
                    <a:bodyPr/>
                    <a:lstStyle/>
                    <a:p>
                      <a:r>
                        <a:rPr lang="en-US" sz="2400" b="1" dirty="0"/>
                        <a:t>13 Climate 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14) Life Below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577674"/>
                  </a:ext>
                </a:extLst>
              </a:tr>
              <a:tr h="370840">
                <a:tc>
                  <a:txBody>
                    <a:bodyPr/>
                    <a:lstStyle/>
                    <a:p>
                      <a:r>
                        <a:rPr lang="en-US" sz="2400" b="1" dirty="0"/>
                        <a:t>15) Life On 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16) Peace, Justice &amp; Strong 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385586"/>
                  </a:ext>
                </a:extLst>
              </a:tr>
              <a:tr h="370840">
                <a:tc>
                  <a:txBody>
                    <a:bodyPr/>
                    <a:lstStyle/>
                    <a:p>
                      <a:r>
                        <a:rPr lang="en-US" sz="2400" b="1" dirty="0"/>
                        <a:t>17) Partnership for the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584788"/>
                  </a:ext>
                </a:extLst>
              </a:tr>
            </a:tbl>
          </a:graphicData>
        </a:graphic>
      </p:graphicFrame>
      <p:sp>
        <p:nvSpPr>
          <p:cNvPr id="8" name="Text Placeholder 7">
            <a:extLst>
              <a:ext uri="{FF2B5EF4-FFF2-40B4-BE49-F238E27FC236}">
                <a16:creationId xmlns:a16="http://schemas.microsoft.com/office/drawing/2014/main" id="{46D7CF52-1A63-A073-0F0F-D83EE6C45E83}"/>
              </a:ext>
            </a:extLst>
          </p:cNvPr>
          <p:cNvSpPr>
            <a:spLocks noGrp="1"/>
          </p:cNvSpPr>
          <p:nvPr>
            <p:ph type="body" sz="half" idx="2"/>
          </p:nvPr>
        </p:nvSpPr>
        <p:spPr/>
        <p:txBody>
          <a:bodyPr>
            <a:normAutofit/>
          </a:bodyPr>
          <a:lstStyle/>
          <a:p>
            <a:endParaRPr lang="en-US" sz="3000" dirty="0"/>
          </a:p>
          <a:p>
            <a:r>
              <a:rPr lang="en-US" sz="3000" dirty="0"/>
              <a:t>Covers All Life and everyone on earth.</a:t>
            </a:r>
          </a:p>
        </p:txBody>
      </p:sp>
      <p:sp>
        <p:nvSpPr>
          <p:cNvPr id="5" name="Slide Number Placeholder 4">
            <a:extLst>
              <a:ext uri="{FF2B5EF4-FFF2-40B4-BE49-F238E27FC236}">
                <a16:creationId xmlns:a16="http://schemas.microsoft.com/office/drawing/2014/main" id="{CDB37582-C5EB-8AD2-5C33-17609C715401}"/>
              </a:ext>
            </a:extLst>
          </p:cNvPr>
          <p:cNvSpPr>
            <a:spLocks noGrp="1"/>
          </p:cNvSpPr>
          <p:nvPr>
            <p:ph type="sldNum" sz="quarter" idx="12"/>
          </p:nvPr>
        </p:nvSpPr>
        <p:spPr/>
        <p:txBody>
          <a:bodyPr/>
          <a:lstStyle/>
          <a:p>
            <a:fld id="{5F4C9F40-B079-4B71-A627-7266DFEA7F03}" type="slidenum">
              <a:rPr lang="en-US" smtClean="0"/>
              <a:pPr/>
              <a:t>15</a:t>
            </a:fld>
            <a:endParaRPr lang="en-US"/>
          </a:p>
        </p:txBody>
      </p:sp>
    </p:spTree>
    <p:extLst>
      <p:ext uri="{BB962C8B-B14F-4D97-AF65-F5344CB8AC3E}">
        <p14:creationId xmlns:p14="http://schemas.microsoft.com/office/powerpoint/2010/main" val="100830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1B6E-ED81-24F0-4F24-DED03C48DFC6}"/>
              </a:ext>
            </a:extLst>
          </p:cNvPr>
          <p:cNvSpPr>
            <a:spLocks noGrp="1"/>
          </p:cNvSpPr>
          <p:nvPr>
            <p:ph type="title"/>
          </p:nvPr>
        </p:nvSpPr>
        <p:spPr/>
        <p:txBody>
          <a:bodyPr/>
          <a:lstStyle/>
          <a:p>
            <a:r>
              <a:rPr lang="en-US" dirty="0"/>
              <a:t>7.9-10 “Ancient of Days”</a:t>
            </a:r>
          </a:p>
        </p:txBody>
      </p:sp>
      <p:sp>
        <p:nvSpPr>
          <p:cNvPr id="3" name="Content Placeholder 2">
            <a:extLst>
              <a:ext uri="{FF2B5EF4-FFF2-40B4-BE49-F238E27FC236}">
                <a16:creationId xmlns:a16="http://schemas.microsoft.com/office/drawing/2014/main" id="{F623A033-269A-226D-8BBF-CD03C3682E85}"/>
              </a:ext>
            </a:extLst>
          </p:cNvPr>
          <p:cNvSpPr>
            <a:spLocks noGrp="1"/>
          </p:cNvSpPr>
          <p:nvPr>
            <p:ph sz="half" idx="1"/>
          </p:nvPr>
        </p:nvSpPr>
        <p:spPr/>
        <p:txBody>
          <a:bodyPr>
            <a:normAutofit/>
          </a:bodyPr>
          <a:lstStyle/>
          <a:p>
            <a:pPr>
              <a:buClr>
                <a:srgbClr val="00B0F0"/>
              </a:buClr>
              <a:buSzPct val="150000"/>
              <a:buFont typeface="Wingdings" panose="05000000000000000000" pitchFamily="2" charset="2"/>
              <a:buChar char="§"/>
            </a:pPr>
            <a:r>
              <a:rPr lang="en-US" sz="2400" dirty="0"/>
              <a:t>The Judgment of the fervent splendor of the heavenly court</a:t>
            </a:r>
            <a:r>
              <a:rPr lang="en-US" sz="2400" b="1" dirty="0">
                <a:solidFill>
                  <a:srgbClr val="00B0F0"/>
                </a:solidFill>
              </a:rPr>
              <a:t>.[Rev 1.14;20.4]</a:t>
            </a:r>
          </a:p>
          <a:p>
            <a:pPr>
              <a:buClr>
                <a:srgbClr val="00B0F0"/>
              </a:buClr>
              <a:buSzPct val="150000"/>
              <a:buFont typeface="Wingdings" panose="05000000000000000000" pitchFamily="2" charset="2"/>
              <a:buChar char="§"/>
            </a:pPr>
            <a:r>
              <a:rPr lang="en-US" sz="2400" dirty="0"/>
              <a:t>Judicial authority was displayed in the river of fire (vast destruction, </a:t>
            </a:r>
            <a:r>
              <a:rPr lang="en-US" sz="2400" b="1" dirty="0">
                <a:solidFill>
                  <a:srgbClr val="00B0F0"/>
                </a:solidFill>
              </a:rPr>
              <a:t>Isa 66.15-16 </a:t>
            </a:r>
            <a:r>
              <a:rPr lang="en-US" sz="2400" dirty="0"/>
              <a:t>and thousand at His call </a:t>
            </a:r>
            <a:r>
              <a:rPr lang="en-US" sz="2400" b="1" dirty="0">
                <a:solidFill>
                  <a:srgbClr val="00B0F0"/>
                </a:solidFill>
              </a:rPr>
              <a:t>Rev 5.11.</a:t>
            </a:r>
          </a:p>
          <a:p>
            <a:pPr>
              <a:buClr>
                <a:srgbClr val="00B0F0"/>
              </a:buClr>
              <a:buSzPct val="150000"/>
              <a:buFont typeface="Wingdings" panose="05000000000000000000" pitchFamily="2" charset="2"/>
              <a:buChar char="§"/>
            </a:pPr>
            <a:r>
              <a:rPr lang="en-US" sz="2400" dirty="0"/>
              <a:t>Thrones i.e., </a:t>
            </a:r>
            <a:r>
              <a:rPr lang="en-US" sz="2400" b="1" dirty="0">
                <a:solidFill>
                  <a:srgbClr val="00B0F0"/>
                </a:solidFill>
              </a:rPr>
              <a:t>Rev 4.4</a:t>
            </a:r>
          </a:p>
        </p:txBody>
      </p:sp>
      <p:sp>
        <p:nvSpPr>
          <p:cNvPr id="4" name="Content Placeholder 3">
            <a:extLst>
              <a:ext uri="{FF2B5EF4-FFF2-40B4-BE49-F238E27FC236}">
                <a16:creationId xmlns:a16="http://schemas.microsoft.com/office/drawing/2014/main" id="{E422C6AA-48A8-53FE-4545-A77B0187D14F}"/>
              </a:ext>
            </a:extLst>
          </p:cNvPr>
          <p:cNvSpPr>
            <a:spLocks noGrp="1"/>
          </p:cNvSpPr>
          <p:nvPr>
            <p:ph sz="half" idx="2"/>
          </p:nvPr>
        </p:nvSpPr>
        <p:spPr/>
        <p:txBody>
          <a:bodyPr>
            <a:normAutofit/>
          </a:bodyPr>
          <a:lstStyle/>
          <a:p>
            <a:pPr>
              <a:buClr>
                <a:srgbClr val="00B0F0"/>
              </a:buClr>
              <a:buSzPct val="150000"/>
              <a:buFont typeface="Wingdings" panose="05000000000000000000" pitchFamily="2" charset="2"/>
              <a:buChar char="§"/>
            </a:pPr>
            <a:r>
              <a:rPr lang="en-US" sz="2400" dirty="0"/>
              <a:t> Son of Man </a:t>
            </a:r>
            <a:r>
              <a:rPr lang="en-US" sz="2400" b="1" dirty="0">
                <a:solidFill>
                  <a:srgbClr val="00B0F0"/>
                </a:solidFill>
              </a:rPr>
              <a:t>[Rev 1.13;14.14] </a:t>
            </a:r>
            <a:r>
              <a:rPr lang="en-US" sz="2400" dirty="0"/>
              <a:t>He was given everlasting dominion </a:t>
            </a:r>
            <a:r>
              <a:rPr lang="en-US" sz="2400" b="1" dirty="0">
                <a:solidFill>
                  <a:srgbClr val="00B0F0"/>
                </a:solidFill>
              </a:rPr>
              <a:t>[Jn12.34] </a:t>
            </a:r>
          </a:p>
          <a:p>
            <a:pPr>
              <a:buClr>
                <a:srgbClr val="00B0F0"/>
              </a:buClr>
              <a:buSzPct val="150000"/>
              <a:buFont typeface="Wingdings" panose="05000000000000000000" pitchFamily="2" charset="2"/>
              <a:buChar char="§"/>
            </a:pPr>
            <a:r>
              <a:rPr lang="en-US" sz="2400" b="1" dirty="0">
                <a:solidFill>
                  <a:srgbClr val="00B0F0"/>
                </a:solidFill>
              </a:rPr>
              <a:t>7:11-14</a:t>
            </a:r>
            <a:r>
              <a:rPr lang="en-US" sz="2400" dirty="0"/>
              <a:t> The horn is conquered by the Son of Man! </a:t>
            </a:r>
            <a:r>
              <a:rPr lang="en-US" sz="2400" b="1" dirty="0">
                <a:solidFill>
                  <a:srgbClr val="00B0F0"/>
                </a:solidFill>
              </a:rPr>
              <a:t>Daniel 7.26</a:t>
            </a:r>
          </a:p>
          <a:p>
            <a:pPr>
              <a:buClr>
                <a:srgbClr val="00B0F0"/>
              </a:buClr>
              <a:buSzPct val="150000"/>
              <a:buFont typeface="Wingdings" panose="05000000000000000000" pitchFamily="2" charset="2"/>
              <a:buChar char="§"/>
            </a:pPr>
            <a:r>
              <a:rPr lang="en-US" sz="2400" dirty="0"/>
              <a:t>Kingdom &amp; dominion given to saints of Most High (Millennial earth)</a:t>
            </a:r>
          </a:p>
          <a:p>
            <a:pPr marL="0" indent="0">
              <a:buNone/>
            </a:pPr>
            <a:endParaRPr lang="en-US" sz="2400" dirty="0"/>
          </a:p>
        </p:txBody>
      </p:sp>
      <p:sp>
        <p:nvSpPr>
          <p:cNvPr id="5" name="Slide Number Placeholder 4">
            <a:extLst>
              <a:ext uri="{FF2B5EF4-FFF2-40B4-BE49-F238E27FC236}">
                <a16:creationId xmlns:a16="http://schemas.microsoft.com/office/drawing/2014/main" id="{4B9213DC-F799-0FDC-C406-936D5F3D6D71}"/>
              </a:ext>
            </a:extLst>
          </p:cNvPr>
          <p:cNvSpPr>
            <a:spLocks noGrp="1"/>
          </p:cNvSpPr>
          <p:nvPr>
            <p:ph type="sldNum" sz="quarter" idx="12"/>
          </p:nvPr>
        </p:nvSpPr>
        <p:spPr/>
        <p:txBody>
          <a:bodyPr/>
          <a:lstStyle/>
          <a:p>
            <a:fld id="{5F4C9F40-B079-4B71-A627-7266DFEA7F03}" type="slidenum">
              <a:rPr lang="en-US" smtClean="0"/>
              <a:pPr/>
              <a:t>16</a:t>
            </a:fld>
            <a:endParaRPr lang="en-US"/>
          </a:p>
        </p:txBody>
      </p:sp>
    </p:spTree>
    <p:extLst>
      <p:ext uri="{BB962C8B-B14F-4D97-AF65-F5344CB8AC3E}">
        <p14:creationId xmlns:p14="http://schemas.microsoft.com/office/powerpoint/2010/main" val="198599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5F0C4D-3543-226C-7FD9-9356507E2EF8}"/>
              </a:ext>
            </a:extLst>
          </p:cNvPr>
          <p:cNvSpPr>
            <a:spLocks noGrp="1"/>
          </p:cNvSpPr>
          <p:nvPr>
            <p:ph type="sldNum" sz="quarter" idx="12"/>
          </p:nvPr>
        </p:nvSpPr>
        <p:spPr/>
        <p:txBody>
          <a:bodyPr/>
          <a:lstStyle/>
          <a:p>
            <a:fld id="{5F4C9F40-B079-4B71-A627-7266DFEA7F03}" type="slidenum">
              <a:rPr lang="en-US" smtClean="0"/>
              <a:pPr/>
              <a:t>17</a:t>
            </a:fld>
            <a:endParaRPr lang="en-US"/>
          </a:p>
        </p:txBody>
      </p:sp>
      <p:graphicFrame>
        <p:nvGraphicFramePr>
          <p:cNvPr id="6" name="Table 5">
            <a:extLst>
              <a:ext uri="{FF2B5EF4-FFF2-40B4-BE49-F238E27FC236}">
                <a16:creationId xmlns:a16="http://schemas.microsoft.com/office/drawing/2014/main" id="{AB5C8EBB-D1CF-B938-C9AA-9CB232BF7855}"/>
              </a:ext>
            </a:extLst>
          </p:cNvPr>
          <p:cNvGraphicFramePr>
            <a:graphicFrameLocks noGrp="1"/>
          </p:cNvGraphicFramePr>
          <p:nvPr>
            <p:extLst>
              <p:ext uri="{D42A27DB-BD31-4B8C-83A1-F6EECF244321}">
                <p14:modId xmlns:p14="http://schemas.microsoft.com/office/powerpoint/2010/main" val="368210022"/>
              </p:ext>
            </p:extLst>
          </p:nvPr>
        </p:nvGraphicFramePr>
        <p:xfrm>
          <a:off x="624113" y="464458"/>
          <a:ext cx="10827658" cy="5544459"/>
        </p:xfrm>
        <a:graphic>
          <a:graphicData uri="http://schemas.openxmlformats.org/drawingml/2006/table">
            <a:tbl>
              <a:tblPr firstRow="1" bandRow="1">
                <a:tableStyleId>{9DCAF9ED-07DC-4A11-8D7F-57B35C25682E}</a:tableStyleId>
              </a:tblPr>
              <a:tblGrid>
                <a:gridCol w="5138058">
                  <a:extLst>
                    <a:ext uri="{9D8B030D-6E8A-4147-A177-3AD203B41FA5}">
                      <a16:colId xmlns:a16="http://schemas.microsoft.com/office/drawing/2014/main" val="2133249077"/>
                    </a:ext>
                  </a:extLst>
                </a:gridCol>
                <a:gridCol w="5689600">
                  <a:extLst>
                    <a:ext uri="{9D8B030D-6E8A-4147-A177-3AD203B41FA5}">
                      <a16:colId xmlns:a16="http://schemas.microsoft.com/office/drawing/2014/main" val="2211844650"/>
                    </a:ext>
                  </a:extLst>
                </a:gridCol>
              </a:tblGrid>
              <a:tr h="533121">
                <a:tc>
                  <a:txBody>
                    <a:bodyPr/>
                    <a:lstStyle/>
                    <a:p>
                      <a:pPr algn="ctr"/>
                      <a:r>
                        <a:rPr lang="en-US" sz="2400" dirty="0"/>
                        <a:t>DANIEL “Little Horn”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REV. Beast “Anti-Christ”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782125"/>
                  </a:ext>
                </a:extLst>
              </a:tr>
              <a:tr h="533121">
                <a:tc>
                  <a:txBody>
                    <a:bodyPr/>
                    <a:lstStyle/>
                    <a:p>
                      <a:r>
                        <a:rPr lang="en-US" sz="2400" b="0" dirty="0"/>
                        <a:t>BEAST: Daniel 7.8 [7.7, 11, 19,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dirty="0"/>
                        <a:t>TEN HORN v. 12; Rev 13.1; 17.3, 16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929599"/>
                  </a:ext>
                </a:extLst>
              </a:tr>
              <a:tr h="533121">
                <a:tc>
                  <a:txBody>
                    <a:bodyPr/>
                    <a:lstStyle/>
                    <a:p>
                      <a:pPr marL="342900" indent="-342900">
                        <a:buFont typeface="Arial" panose="020B0604020202020204" pitchFamily="34" charset="0"/>
                        <a:buChar char="•"/>
                      </a:pPr>
                      <a:r>
                        <a:rPr lang="en-US" sz="2400" b="0" dirty="0"/>
                        <a:t>Persecute Saints 7.25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b="0" dirty="0"/>
                        <a:t>Persecute Saints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656138"/>
                  </a:ext>
                </a:extLst>
              </a:tr>
              <a:tr h="959618">
                <a:tc>
                  <a:txBody>
                    <a:bodyPr/>
                    <a:lstStyle/>
                    <a:p>
                      <a:pPr marL="342900" indent="-342900">
                        <a:buFont typeface="Arial" panose="020B0604020202020204" pitchFamily="34" charset="0"/>
                        <a:buChar char="•"/>
                      </a:pPr>
                      <a:r>
                        <a:rPr lang="en-US" sz="2400" b="0" dirty="0"/>
                        <a:t>Destroyed by Messiah 7.26-27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b="0" dirty="0"/>
                        <a:t>Destroyed by Messiah at return</a:t>
                      </a:r>
                    </a:p>
                    <a:p>
                      <a:r>
                        <a:rPr lang="en-US" sz="2400" b="0" dirty="0"/>
                        <a:t>    2 Thess 2.8; Rev 19.19-20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4796118"/>
                  </a:ext>
                </a:extLst>
              </a:tr>
              <a:tr h="533121">
                <a:tc>
                  <a:txBody>
                    <a:bodyPr/>
                    <a:lstStyle/>
                    <a:p>
                      <a:pPr marL="342900" indent="-342900">
                        <a:buFont typeface="Arial" panose="020B0604020202020204" pitchFamily="34" charset="0"/>
                        <a:buChar char="•"/>
                      </a:pPr>
                      <a:r>
                        <a:rPr lang="en-US" sz="2400" b="0" dirty="0"/>
                        <a:t>Authority give 3 ½ yrs.   7.25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b="0" dirty="0"/>
                        <a:t>Rev. 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596298"/>
                  </a:ext>
                </a:extLst>
              </a:tr>
              <a:tr h="533121">
                <a:tc>
                  <a:txBody>
                    <a:bodyPr/>
                    <a:lstStyle/>
                    <a:p>
                      <a:pPr marL="342900" indent="-342900">
                        <a:buFont typeface="Arial" panose="020B0604020202020204" pitchFamily="34" charset="0"/>
                        <a:buChar char="•"/>
                      </a:pPr>
                      <a:r>
                        <a:rPr lang="en-US" sz="2400" b="0" dirty="0"/>
                        <a:t>Wage War 7.21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b="0" dirty="0"/>
                        <a:t>Power to make war Rev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495923"/>
                  </a:ext>
                </a:extLst>
              </a:tr>
              <a:tr h="959618">
                <a:tc>
                  <a:txBody>
                    <a:bodyPr/>
                    <a:lstStyle/>
                    <a:p>
                      <a:pPr marL="342900" indent="-342900">
                        <a:buFont typeface="Arial" panose="020B0604020202020204" pitchFamily="34" charset="0"/>
                        <a:buChar char="•"/>
                      </a:pPr>
                      <a:r>
                        <a:rPr lang="en-US" sz="2400" b="0" dirty="0"/>
                        <a:t>Yah interrupts &amp; est. His Kingdom 7.11, 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b="0" dirty="0"/>
                        <a:t>Yahweh est. His Kingdom           Rev, 19.19-20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7508408"/>
                  </a:ext>
                </a:extLst>
              </a:tr>
              <a:tr h="959618">
                <a:tc>
                  <a:txBody>
                    <a:bodyPr/>
                    <a:lstStyle/>
                    <a:p>
                      <a:pPr marL="342900" indent="-342900">
                        <a:buFont typeface="Arial" panose="020B0604020202020204" pitchFamily="34" charset="0"/>
                        <a:buChar char="•"/>
                      </a:pPr>
                      <a:r>
                        <a:rPr lang="en-US" sz="2400" b="0" dirty="0"/>
                        <a:t>Posse eyes  &amp; mouth speaks 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b="0" dirty="0"/>
                        <a:t>Mouth speaks arrogant &amp; blasphemies Rev 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7814857"/>
                  </a:ext>
                </a:extLst>
              </a:tr>
            </a:tbl>
          </a:graphicData>
        </a:graphic>
      </p:graphicFrame>
    </p:spTree>
    <p:extLst>
      <p:ext uri="{BB962C8B-B14F-4D97-AF65-F5344CB8AC3E}">
        <p14:creationId xmlns:p14="http://schemas.microsoft.com/office/powerpoint/2010/main" val="3783868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3C370-6E63-1C21-1D35-7CAD63C1BA6A}"/>
              </a:ext>
            </a:extLst>
          </p:cNvPr>
          <p:cNvSpPr>
            <a:spLocks noGrp="1"/>
          </p:cNvSpPr>
          <p:nvPr>
            <p:ph type="title"/>
          </p:nvPr>
        </p:nvSpPr>
        <p:spPr>
          <a:xfrm>
            <a:off x="1066800" y="642594"/>
            <a:ext cx="4757351" cy="1371600"/>
          </a:xfrm>
        </p:spPr>
        <p:txBody>
          <a:bodyPr/>
          <a:lstStyle/>
          <a:p>
            <a:r>
              <a:rPr lang="en-US" b="1" dirty="0"/>
              <a:t>Lesson</a:t>
            </a:r>
          </a:p>
        </p:txBody>
      </p:sp>
      <p:sp>
        <p:nvSpPr>
          <p:cNvPr id="4" name="Content Placeholder 3">
            <a:extLst>
              <a:ext uri="{FF2B5EF4-FFF2-40B4-BE49-F238E27FC236}">
                <a16:creationId xmlns:a16="http://schemas.microsoft.com/office/drawing/2014/main" id="{7A837DF6-1B74-BECB-2AFF-9D7D5DDF99E9}"/>
              </a:ext>
            </a:extLst>
          </p:cNvPr>
          <p:cNvSpPr>
            <a:spLocks noGrp="1"/>
          </p:cNvSpPr>
          <p:nvPr>
            <p:ph sz="half" idx="1"/>
          </p:nvPr>
        </p:nvSpPr>
        <p:spPr>
          <a:xfrm>
            <a:off x="1066799" y="2103120"/>
            <a:ext cx="4955059" cy="3749040"/>
          </a:xfrm>
        </p:spPr>
        <p:txBody>
          <a:bodyPr>
            <a:normAutofit/>
          </a:bodyPr>
          <a:lstStyle/>
          <a:p>
            <a:pPr>
              <a:buClr>
                <a:srgbClr val="00B0F0"/>
              </a:buClr>
              <a:buSzPct val="150000"/>
              <a:buFont typeface="Wingdings" panose="05000000000000000000" pitchFamily="2" charset="2"/>
              <a:buChar char="§"/>
            </a:pPr>
            <a:r>
              <a:rPr lang="en-US" sz="2400" dirty="0"/>
              <a:t>As Daniel when we encounter Yah powerful vision our countenance should change.</a:t>
            </a:r>
          </a:p>
          <a:p>
            <a:pPr>
              <a:buClr>
                <a:srgbClr val="00B0F0"/>
              </a:buClr>
              <a:buSzPct val="150000"/>
              <a:buFont typeface="Wingdings" panose="05000000000000000000" pitchFamily="2" charset="2"/>
              <a:buChar char="§"/>
            </a:pPr>
            <a:r>
              <a:rPr lang="en-US" sz="2400" dirty="0"/>
              <a:t>If a teaching or word does not align with Yah’s standard it is from Antichrist spirit.</a:t>
            </a:r>
          </a:p>
          <a:p>
            <a:pPr>
              <a:buClr>
                <a:srgbClr val="00B0F0"/>
              </a:buClr>
              <a:buSzPct val="150000"/>
              <a:buFont typeface="Wingdings" panose="05000000000000000000" pitchFamily="2" charset="2"/>
              <a:buChar char="§"/>
            </a:pPr>
            <a:r>
              <a:rPr lang="en-US" sz="2400" dirty="0"/>
              <a:t>Do not expect a peace-loving world in last days.</a:t>
            </a:r>
            <a:br>
              <a:rPr lang="en-US" sz="2400" dirty="0"/>
            </a:br>
            <a:endParaRPr lang="en-US" sz="2400" dirty="0"/>
          </a:p>
        </p:txBody>
      </p:sp>
      <p:sp>
        <p:nvSpPr>
          <p:cNvPr id="5" name="Content Placeholder 4">
            <a:extLst>
              <a:ext uri="{FF2B5EF4-FFF2-40B4-BE49-F238E27FC236}">
                <a16:creationId xmlns:a16="http://schemas.microsoft.com/office/drawing/2014/main" id="{F16EE190-BAC3-2F33-BF1E-360B2D976494}"/>
              </a:ext>
            </a:extLst>
          </p:cNvPr>
          <p:cNvSpPr>
            <a:spLocks noGrp="1"/>
          </p:cNvSpPr>
          <p:nvPr>
            <p:ph sz="half" idx="2"/>
          </p:nvPr>
        </p:nvSpPr>
        <p:spPr>
          <a:xfrm>
            <a:off x="6370320" y="1392195"/>
            <a:ext cx="4754880" cy="4459965"/>
          </a:xfrm>
        </p:spPr>
        <p:txBody>
          <a:bodyPr>
            <a:normAutofit/>
          </a:bodyPr>
          <a:lstStyle/>
          <a:p>
            <a:pPr>
              <a:buClr>
                <a:srgbClr val="00B0F0"/>
              </a:buClr>
              <a:buSzPct val="150000"/>
              <a:buFont typeface="Wingdings" panose="05000000000000000000" pitchFamily="2" charset="2"/>
              <a:buChar char="§"/>
            </a:pPr>
            <a:r>
              <a:rPr lang="en-US" sz="2400" dirty="0"/>
              <a:t>It is easier to die for Messiah than to live for Him under constant harassment and strain (these are saints during tribulation)</a:t>
            </a:r>
          </a:p>
          <a:p>
            <a:pPr>
              <a:buClr>
                <a:srgbClr val="00B0F0"/>
              </a:buClr>
              <a:buSzPct val="150000"/>
              <a:buFont typeface="Wingdings" panose="05000000000000000000" pitchFamily="2" charset="2"/>
              <a:buChar char="§"/>
            </a:pPr>
            <a:r>
              <a:rPr lang="en-US" sz="2400" dirty="0"/>
              <a:t>Do not simply spiritualize God’s word or believe it to be fulfilled in early church therefore it </a:t>
            </a:r>
            <a:r>
              <a:rPr lang="en-US" sz="2400"/>
              <a:t>has no </a:t>
            </a:r>
            <a:r>
              <a:rPr lang="en-US" sz="2400" dirty="0"/>
              <a:t>merit for today.</a:t>
            </a:r>
          </a:p>
        </p:txBody>
      </p:sp>
      <p:sp>
        <p:nvSpPr>
          <p:cNvPr id="2" name="Slide Number Placeholder 1">
            <a:extLst>
              <a:ext uri="{FF2B5EF4-FFF2-40B4-BE49-F238E27FC236}">
                <a16:creationId xmlns:a16="http://schemas.microsoft.com/office/drawing/2014/main" id="{F10E60A1-E5B5-F90D-D878-28DFFABC7FBB}"/>
              </a:ext>
            </a:extLst>
          </p:cNvPr>
          <p:cNvSpPr>
            <a:spLocks noGrp="1"/>
          </p:cNvSpPr>
          <p:nvPr>
            <p:ph type="sldNum" sz="quarter" idx="12"/>
          </p:nvPr>
        </p:nvSpPr>
        <p:spPr/>
        <p:txBody>
          <a:bodyPr/>
          <a:lstStyle/>
          <a:p>
            <a:fld id="{5F4C9F40-B079-4B71-A627-7266DFEA7F03}" type="slidenum">
              <a:rPr lang="en-US" smtClean="0"/>
              <a:pPr/>
              <a:t>18</a:t>
            </a:fld>
            <a:endParaRPr lang="en-US"/>
          </a:p>
        </p:txBody>
      </p:sp>
    </p:spTree>
    <p:extLst>
      <p:ext uri="{BB962C8B-B14F-4D97-AF65-F5344CB8AC3E}">
        <p14:creationId xmlns:p14="http://schemas.microsoft.com/office/powerpoint/2010/main" val="111252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oster with a statue of a person&#10;&#10;AI-generated content may be incorrect.">
            <a:extLst>
              <a:ext uri="{FF2B5EF4-FFF2-40B4-BE49-F238E27FC236}">
                <a16:creationId xmlns:a16="http://schemas.microsoft.com/office/drawing/2014/main" id="{3D299DE2-5BAC-5C23-4499-C380C5E3F3DB}"/>
              </a:ext>
            </a:extLst>
          </p:cNvPr>
          <p:cNvPicPr>
            <a:picLocks noChangeAspect="1"/>
          </p:cNvPicPr>
          <p:nvPr/>
        </p:nvPicPr>
        <p:blipFill>
          <a:blip r:embed="rId2"/>
          <a:srcRect t="12852" b="11645"/>
          <a:stretch>
            <a:fillRect/>
          </a:stretch>
        </p:blipFill>
        <p:spPr>
          <a:xfrm>
            <a:off x="20" y="10"/>
            <a:ext cx="12191980" cy="6857990"/>
          </a:xfrm>
          <a:prstGeom prst="rect">
            <a:avLst/>
          </a:prstGeom>
        </p:spPr>
      </p:pic>
      <p:sp>
        <p:nvSpPr>
          <p:cNvPr id="5" name="Slide Number Placeholder 4">
            <a:extLst>
              <a:ext uri="{FF2B5EF4-FFF2-40B4-BE49-F238E27FC236}">
                <a16:creationId xmlns:a16="http://schemas.microsoft.com/office/drawing/2014/main" id="{46150FEA-EF31-CB3B-7A2A-B9168351B1C2}"/>
              </a:ext>
            </a:extLst>
          </p:cNvPr>
          <p:cNvSpPr>
            <a:spLocks noGrp="1"/>
          </p:cNvSpPr>
          <p:nvPr>
            <p:ph type="sldNum" sz="quarter" idx="12"/>
          </p:nvPr>
        </p:nvSpPr>
        <p:spPr>
          <a:xfrm>
            <a:off x="10469880" y="6307672"/>
            <a:ext cx="1463040" cy="274320"/>
          </a:xfrm>
        </p:spPr>
        <p:txBody>
          <a:bodyPr vert="horz" lIns="91440" tIns="45720" rIns="91440" bIns="45720" rtlCol="0">
            <a:normAutofit/>
          </a:bodyPr>
          <a:lstStyle/>
          <a:p>
            <a:pPr defTabSz="914400">
              <a:spcAft>
                <a:spcPts val="600"/>
              </a:spcAft>
            </a:pPr>
            <a:fld id="{5F4C9F40-B079-4B71-A627-7266DFEA7F03}" type="slidenum">
              <a:rPr lang="en-US">
                <a:solidFill>
                  <a:srgbClr val="FFFFFF"/>
                </a:solidFill>
              </a:rPr>
              <a:pPr defTabSz="914400">
                <a:spcAft>
                  <a:spcPts val="600"/>
                </a:spcAft>
              </a:pPr>
              <a:t>19</a:t>
            </a:fld>
            <a:endParaRPr lang="en-US">
              <a:solidFill>
                <a:srgbClr val="FFFFFF"/>
              </a:solidFill>
            </a:endParaRPr>
          </a:p>
        </p:txBody>
      </p:sp>
    </p:spTree>
    <p:extLst>
      <p:ext uri="{BB962C8B-B14F-4D97-AF65-F5344CB8AC3E}">
        <p14:creationId xmlns:p14="http://schemas.microsoft.com/office/powerpoint/2010/main" val="87648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D583CB-0CE9-C08A-5B60-B7A021B4E14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harpenSoften amount="50000"/>
                    </a14:imgEffect>
                    <a14:imgEffect>
                      <a14:saturation sat="66000"/>
                    </a14:imgEffect>
                  </a14:imgLayer>
                </a14:imgProps>
              </a:ext>
            </a:extLst>
          </a:blip>
          <a:srcRect t="8107" b="8107"/>
          <a:stretch>
            <a:fillRect/>
          </a:stretch>
        </p:blipFill>
        <p:spPr>
          <a:prstGeom prst="rect">
            <a:avLst/>
          </a:prstGeom>
        </p:spPr>
      </p:pic>
      <p:sp>
        <p:nvSpPr>
          <p:cNvPr id="3" name="Title 2">
            <a:extLst>
              <a:ext uri="{FF2B5EF4-FFF2-40B4-BE49-F238E27FC236}">
                <a16:creationId xmlns:a16="http://schemas.microsoft.com/office/drawing/2014/main" id="{5FA041D5-05F9-61DF-9DC3-9FDA8AF1352D}"/>
              </a:ext>
            </a:extLst>
          </p:cNvPr>
          <p:cNvSpPr>
            <a:spLocks noGrp="1"/>
          </p:cNvSpPr>
          <p:nvPr>
            <p:ph type="ctrTitle"/>
          </p:nvPr>
        </p:nvSpPr>
        <p:spPr>
          <a:solidFill>
            <a:srgbClr val="00B0F0">
              <a:alpha val="75000"/>
            </a:srgbClr>
          </a:solidFill>
        </p:spPr>
        <p:txBody>
          <a:bodyPr/>
          <a:lstStyle/>
          <a:p>
            <a:r>
              <a:rPr lang="en-US" dirty="0"/>
              <a:t>The Power of </a:t>
            </a:r>
            <a:br>
              <a:rPr lang="en-US" dirty="0"/>
            </a:br>
            <a:r>
              <a:rPr lang="en-US" dirty="0"/>
              <a:t>Communication</a:t>
            </a:r>
          </a:p>
        </p:txBody>
      </p:sp>
    </p:spTree>
    <p:extLst>
      <p:ext uri="{BB962C8B-B14F-4D97-AF65-F5344CB8AC3E}">
        <p14:creationId xmlns:p14="http://schemas.microsoft.com/office/powerpoint/2010/main" val="885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95E1AB-6A31-419F-5F20-75F3A8D98FE3}"/>
              </a:ext>
            </a:extLst>
          </p:cNvPr>
          <p:cNvSpPr>
            <a:spLocks noGrp="1"/>
          </p:cNvSpPr>
          <p:nvPr>
            <p:ph type="title"/>
          </p:nvPr>
        </p:nvSpPr>
        <p:spPr/>
        <p:txBody>
          <a:bodyPr>
            <a:normAutofit/>
          </a:bodyPr>
          <a:lstStyle/>
          <a:p>
            <a:pPr algn="ctr"/>
            <a:r>
              <a:rPr lang="en-US" sz="4000" b="1" dirty="0"/>
              <a:t>TIMELINE</a:t>
            </a:r>
          </a:p>
        </p:txBody>
      </p:sp>
      <p:sp>
        <p:nvSpPr>
          <p:cNvPr id="6" name="Content Placeholder 5">
            <a:extLst>
              <a:ext uri="{FF2B5EF4-FFF2-40B4-BE49-F238E27FC236}">
                <a16:creationId xmlns:a16="http://schemas.microsoft.com/office/drawing/2014/main" id="{AB77624B-1DBF-1765-1D92-7C60B2EA92BF}"/>
              </a:ext>
            </a:extLst>
          </p:cNvPr>
          <p:cNvSpPr>
            <a:spLocks noGrp="1"/>
          </p:cNvSpPr>
          <p:nvPr>
            <p:ph idx="1"/>
          </p:nvPr>
        </p:nvSpPr>
        <p:spPr/>
        <p:txBody>
          <a:bodyPr>
            <a:normAutofit/>
          </a:bodyPr>
          <a:lstStyle/>
          <a:p>
            <a:pPr marL="0" indent="0">
              <a:buClr>
                <a:srgbClr val="00B0F0"/>
              </a:buClr>
              <a:buSzPct val="150000"/>
              <a:buNone/>
            </a:pPr>
            <a:endParaRPr lang="en-US" sz="2400" dirty="0"/>
          </a:p>
          <a:p>
            <a:pPr marL="0" indent="0">
              <a:buClr>
                <a:srgbClr val="00B0F0"/>
              </a:buClr>
              <a:buSzPct val="150000"/>
              <a:buNone/>
            </a:pPr>
            <a:r>
              <a:rPr lang="en-US" sz="2400" dirty="0"/>
              <a:t>Alexander the Great and his generals (the goat).</a:t>
            </a:r>
          </a:p>
          <a:p>
            <a:pPr marL="0" indent="0">
              <a:buClr>
                <a:srgbClr val="00B0F0"/>
              </a:buClr>
              <a:buSzPct val="150000"/>
              <a:buNone/>
            </a:pPr>
            <a:endParaRPr lang="en-US" sz="2400" dirty="0"/>
          </a:p>
          <a:p>
            <a:pPr>
              <a:buClr>
                <a:srgbClr val="00B0F0"/>
              </a:buClr>
              <a:buSzPct val="150000"/>
              <a:buFont typeface="Wingdings" panose="05000000000000000000" pitchFamily="2" charset="2"/>
              <a:buChar char="§"/>
            </a:pPr>
            <a:r>
              <a:rPr lang="en-US" sz="2400" dirty="0"/>
              <a:t>Kingdom of Ptolemy I Soter  (Egypt)</a:t>
            </a:r>
          </a:p>
          <a:p>
            <a:pPr>
              <a:buClr>
                <a:srgbClr val="00B0F0"/>
              </a:buClr>
              <a:buSzPct val="150000"/>
              <a:buFont typeface="Wingdings" panose="05000000000000000000" pitchFamily="2" charset="2"/>
              <a:buChar char="§"/>
            </a:pPr>
            <a:r>
              <a:rPr lang="en-US" sz="2400" dirty="0"/>
              <a:t>Kingdom of Cassander (Greece)</a:t>
            </a:r>
          </a:p>
          <a:p>
            <a:pPr>
              <a:buClr>
                <a:srgbClr val="00B0F0"/>
              </a:buClr>
              <a:buSzPct val="150000"/>
              <a:buFont typeface="Wingdings" panose="05000000000000000000" pitchFamily="2" charset="2"/>
              <a:buChar char="§"/>
            </a:pPr>
            <a:r>
              <a:rPr lang="en-US" sz="2400" dirty="0"/>
              <a:t>Kingdom of Lysimachus (Turkey)</a:t>
            </a:r>
          </a:p>
          <a:p>
            <a:pPr>
              <a:buClr>
                <a:srgbClr val="00B0F0"/>
              </a:buClr>
              <a:buSzPct val="150000"/>
              <a:buFont typeface="Wingdings" panose="05000000000000000000" pitchFamily="2" charset="2"/>
              <a:buChar char="§"/>
            </a:pPr>
            <a:r>
              <a:rPr lang="en-US" sz="2400" dirty="0"/>
              <a:t>Kingdom of Seleucus I Nicator (Syria) ending with Antiochus IV in the Kings of the North in Book of Daniel</a:t>
            </a:r>
          </a:p>
          <a:p>
            <a:pPr marL="0" indent="0">
              <a:buClr>
                <a:srgbClr val="00B0F0"/>
              </a:buClr>
              <a:buSzPct val="151000"/>
              <a:buNone/>
            </a:pPr>
            <a:endParaRPr lang="en-US" sz="2800" dirty="0"/>
          </a:p>
        </p:txBody>
      </p:sp>
      <p:sp>
        <p:nvSpPr>
          <p:cNvPr id="7" name="Text Placeholder 6">
            <a:extLst>
              <a:ext uri="{FF2B5EF4-FFF2-40B4-BE49-F238E27FC236}">
                <a16:creationId xmlns:a16="http://schemas.microsoft.com/office/drawing/2014/main" id="{6692FD34-8587-F64C-8CD0-FF076F46555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396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E8439B-9759-2517-26D7-AD8F1F0FE00F}"/>
              </a:ext>
            </a:extLst>
          </p:cNvPr>
          <p:cNvSpPr>
            <a:spLocks noGrp="1"/>
          </p:cNvSpPr>
          <p:nvPr>
            <p:ph type="sldNum" sz="quarter" idx="12"/>
          </p:nvPr>
        </p:nvSpPr>
        <p:spPr/>
        <p:txBody>
          <a:bodyPr/>
          <a:lstStyle/>
          <a:p>
            <a:fld id="{5F4C9F40-B079-4B71-A627-7266DFEA7F03}" type="slidenum">
              <a:rPr lang="en-US" smtClean="0"/>
              <a:pPr/>
              <a:t>21</a:t>
            </a:fld>
            <a:endParaRPr lang="en-US"/>
          </a:p>
        </p:txBody>
      </p:sp>
      <p:graphicFrame>
        <p:nvGraphicFramePr>
          <p:cNvPr id="6" name="Table 5">
            <a:extLst>
              <a:ext uri="{FF2B5EF4-FFF2-40B4-BE49-F238E27FC236}">
                <a16:creationId xmlns:a16="http://schemas.microsoft.com/office/drawing/2014/main" id="{A0448823-3744-D4CC-171E-848CFBD1A868}"/>
              </a:ext>
            </a:extLst>
          </p:cNvPr>
          <p:cNvGraphicFramePr>
            <a:graphicFrameLocks noGrp="1"/>
          </p:cNvGraphicFramePr>
          <p:nvPr>
            <p:extLst>
              <p:ext uri="{D42A27DB-BD31-4B8C-83A1-F6EECF244321}">
                <p14:modId xmlns:p14="http://schemas.microsoft.com/office/powerpoint/2010/main" val="192447030"/>
              </p:ext>
            </p:extLst>
          </p:nvPr>
        </p:nvGraphicFramePr>
        <p:xfrm>
          <a:off x="1159788" y="1683493"/>
          <a:ext cx="9033162" cy="4023360"/>
        </p:xfrm>
        <a:graphic>
          <a:graphicData uri="http://schemas.openxmlformats.org/drawingml/2006/table">
            <a:tbl>
              <a:tblPr firstRow="1" bandRow="1">
                <a:tableStyleId>{9DCAF9ED-07DC-4A11-8D7F-57B35C25682E}</a:tableStyleId>
              </a:tblPr>
              <a:tblGrid>
                <a:gridCol w="2990454">
                  <a:extLst>
                    <a:ext uri="{9D8B030D-6E8A-4147-A177-3AD203B41FA5}">
                      <a16:colId xmlns:a16="http://schemas.microsoft.com/office/drawing/2014/main" val="1909119985"/>
                    </a:ext>
                  </a:extLst>
                </a:gridCol>
                <a:gridCol w="3021354">
                  <a:extLst>
                    <a:ext uri="{9D8B030D-6E8A-4147-A177-3AD203B41FA5}">
                      <a16:colId xmlns:a16="http://schemas.microsoft.com/office/drawing/2014/main" val="3736099741"/>
                    </a:ext>
                  </a:extLst>
                </a:gridCol>
                <a:gridCol w="3021354">
                  <a:extLst>
                    <a:ext uri="{9D8B030D-6E8A-4147-A177-3AD203B41FA5}">
                      <a16:colId xmlns:a16="http://schemas.microsoft.com/office/drawing/2014/main" val="382101518"/>
                    </a:ext>
                  </a:extLst>
                </a:gridCol>
              </a:tblGrid>
              <a:tr h="370840">
                <a:tc>
                  <a:txBody>
                    <a:bodyPr/>
                    <a:lstStyle/>
                    <a:p>
                      <a:r>
                        <a:rPr lang="en-US" sz="2400" dirty="0"/>
                        <a:t>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DANIEL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REV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757880"/>
                  </a:ext>
                </a:extLst>
              </a:tr>
              <a:tr h="370840">
                <a:tc>
                  <a:txBody>
                    <a:bodyPr/>
                    <a:lstStyle/>
                    <a:p>
                      <a:r>
                        <a:rPr lang="en-US" sz="2400" dirty="0"/>
                        <a:t>3 ½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11.9, 11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098344"/>
                  </a:ext>
                </a:extLst>
              </a:tr>
              <a:tr h="370840">
                <a:tc>
                  <a:txBody>
                    <a:bodyPr/>
                    <a:lstStyle/>
                    <a:p>
                      <a:r>
                        <a:rPr lang="en-US" sz="2400" dirty="0"/>
                        <a:t>10 Horns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12.3; 13.1;17.3,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608822"/>
                  </a:ext>
                </a:extLst>
              </a:tr>
              <a:tr h="370840">
                <a:tc>
                  <a:txBody>
                    <a:bodyPr/>
                    <a:lstStyle/>
                    <a:p>
                      <a:r>
                        <a:rPr lang="en-US" sz="2400" dirty="0"/>
                        <a:t>Lion, Bear, Leopard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17735"/>
                  </a:ext>
                </a:extLst>
              </a:tr>
              <a:tr h="370840">
                <a:tc>
                  <a:txBody>
                    <a:bodyPr/>
                    <a:lstStyle/>
                    <a:p>
                      <a:r>
                        <a:rPr lang="en-US" sz="2400" dirty="0"/>
                        <a:t>Boasting Mouth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7.8, 11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897884"/>
                  </a:ext>
                </a:extLst>
              </a:tr>
              <a:tr h="372534">
                <a:tc>
                  <a:txBody>
                    <a:bodyPr/>
                    <a:lstStyle/>
                    <a:p>
                      <a:r>
                        <a:rPr lang="en-US" sz="2400" dirty="0"/>
                        <a:t>War against Saints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0221805"/>
                  </a:ext>
                </a:extLst>
              </a:tr>
              <a:tr h="372534">
                <a:tc>
                  <a:txBody>
                    <a:bodyPr/>
                    <a:lstStyle/>
                    <a:p>
                      <a:r>
                        <a:rPr lang="en-US" sz="2400" dirty="0"/>
                        <a:t>Beast Statue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3.5-7,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13.15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018209"/>
                  </a:ext>
                </a:extLst>
              </a:tr>
              <a:tr h="372534">
                <a:tc>
                  <a:txBody>
                    <a:bodyPr/>
                    <a:lstStyle/>
                    <a:p>
                      <a:r>
                        <a:rPr lang="en-US" sz="2400" dirty="0"/>
                        <a:t>Son of 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1.7; 14.14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079980"/>
                  </a:ext>
                </a:extLst>
              </a:tr>
            </a:tbl>
          </a:graphicData>
        </a:graphic>
      </p:graphicFrame>
    </p:spTree>
    <p:extLst>
      <p:ext uri="{BB962C8B-B14F-4D97-AF65-F5344CB8AC3E}">
        <p14:creationId xmlns:p14="http://schemas.microsoft.com/office/powerpoint/2010/main" val="24117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043B-1B41-BF69-8DCD-4C11B826BCF4}"/>
              </a:ext>
            </a:extLst>
          </p:cNvPr>
          <p:cNvSpPr>
            <a:spLocks noGrp="1"/>
          </p:cNvSpPr>
          <p:nvPr>
            <p:ph type="title"/>
          </p:nvPr>
        </p:nvSpPr>
        <p:spPr>
          <a:xfrm>
            <a:off x="1066800" y="642594"/>
            <a:ext cx="5145314" cy="1371600"/>
          </a:xfrm>
        </p:spPr>
        <p:txBody>
          <a:bodyPr/>
          <a:lstStyle/>
          <a:p>
            <a:r>
              <a:rPr lang="en-US" dirty="0"/>
              <a:t>Psalms 73:16, 17</a:t>
            </a:r>
          </a:p>
        </p:txBody>
      </p:sp>
      <p:sp>
        <p:nvSpPr>
          <p:cNvPr id="3" name="Content Placeholder 2">
            <a:extLst>
              <a:ext uri="{FF2B5EF4-FFF2-40B4-BE49-F238E27FC236}">
                <a16:creationId xmlns:a16="http://schemas.microsoft.com/office/drawing/2014/main" id="{AD63B540-6CF1-AD43-089C-A7A0E2EB3A53}"/>
              </a:ext>
            </a:extLst>
          </p:cNvPr>
          <p:cNvSpPr>
            <a:spLocks noGrp="1"/>
          </p:cNvSpPr>
          <p:nvPr>
            <p:ph sz="half" idx="1"/>
          </p:nvPr>
        </p:nvSpPr>
        <p:spPr/>
        <p:txBody>
          <a:bodyPr>
            <a:normAutofit lnSpcReduction="10000"/>
          </a:bodyPr>
          <a:lstStyle/>
          <a:p>
            <a:pPr>
              <a:buClr>
                <a:srgbClr val="00B0F0"/>
              </a:buClr>
              <a:buSzPct val="150000"/>
              <a:buFont typeface="Wingdings" panose="05000000000000000000" pitchFamily="2" charset="2"/>
              <a:buChar char="§"/>
            </a:pPr>
            <a:r>
              <a:rPr lang="en-US" sz="2400" dirty="0"/>
              <a:t>The Psalm speaks of the transformative experience of Asaph when he entered the sanctuary of Yahweh.</a:t>
            </a:r>
          </a:p>
          <a:p>
            <a:pPr>
              <a:buClr>
                <a:srgbClr val="00B0F0"/>
              </a:buClr>
              <a:buSzPct val="150000"/>
              <a:buFont typeface="Wingdings" panose="05000000000000000000" pitchFamily="2" charset="2"/>
              <a:buChar char="§"/>
            </a:pPr>
            <a:r>
              <a:rPr lang="en-US" sz="2400" dirty="0"/>
              <a:t>He took his doubts and uncertainties into the Sanctuary of Yah and there in the calmness of the sacred court it repress the spirit of murmuring and doubt.</a:t>
            </a:r>
          </a:p>
        </p:txBody>
      </p:sp>
      <p:sp>
        <p:nvSpPr>
          <p:cNvPr id="4" name="Content Placeholder 3">
            <a:extLst>
              <a:ext uri="{FF2B5EF4-FFF2-40B4-BE49-F238E27FC236}">
                <a16:creationId xmlns:a16="http://schemas.microsoft.com/office/drawing/2014/main" id="{B030AB02-627F-A474-C0F8-446F72CCCFF4}"/>
              </a:ext>
            </a:extLst>
          </p:cNvPr>
          <p:cNvSpPr>
            <a:spLocks noGrp="1"/>
          </p:cNvSpPr>
          <p:nvPr>
            <p:ph sz="half" idx="2"/>
          </p:nvPr>
        </p:nvSpPr>
        <p:spPr>
          <a:xfrm>
            <a:off x="6370320" y="1436914"/>
            <a:ext cx="4754880" cy="4659086"/>
          </a:xfrm>
        </p:spPr>
        <p:txBody>
          <a:bodyPr>
            <a:normAutofit lnSpcReduction="10000"/>
          </a:bodyPr>
          <a:lstStyle/>
          <a:p>
            <a:pPr>
              <a:buClr>
                <a:srgbClr val="00B0F0"/>
              </a:buClr>
              <a:buSzPct val="150000"/>
              <a:buFont typeface="Wingdings" panose="05000000000000000000" pitchFamily="2" charset="2"/>
              <a:buChar char="§"/>
            </a:pPr>
            <a:r>
              <a:rPr lang="en-US" sz="2400" dirty="0"/>
              <a:t>The appendages and black sludge show us the call for purity in worship, not just external rituals but the inner disposition of the worshiper.  </a:t>
            </a:r>
          </a:p>
          <a:p>
            <a:pPr>
              <a:buClr>
                <a:srgbClr val="00B0F0"/>
              </a:buClr>
              <a:buSzPct val="150000"/>
              <a:buFont typeface="Wingdings" panose="05000000000000000000" pitchFamily="2" charset="2"/>
              <a:buChar char="§"/>
            </a:pPr>
            <a:r>
              <a:rPr lang="en-US" sz="2400" dirty="0"/>
              <a:t>It may seem that the height and prosperity of the wicked is sure, but it has an end. All things will come to an end in the sight of righteousness (Sanctuary of God).</a:t>
            </a:r>
          </a:p>
        </p:txBody>
      </p:sp>
      <p:sp>
        <p:nvSpPr>
          <p:cNvPr id="5" name="Slide Number Placeholder 4">
            <a:extLst>
              <a:ext uri="{FF2B5EF4-FFF2-40B4-BE49-F238E27FC236}">
                <a16:creationId xmlns:a16="http://schemas.microsoft.com/office/drawing/2014/main" id="{8EB1EE9F-BDC9-D6CF-913A-4D2D4AE81A3D}"/>
              </a:ext>
            </a:extLst>
          </p:cNvPr>
          <p:cNvSpPr>
            <a:spLocks noGrp="1"/>
          </p:cNvSpPr>
          <p:nvPr>
            <p:ph type="sldNum" sz="quarter" idx="12"/>
          </p:nvPr>
        </p:nvSpPr>
        <p:spPr/>
        <p:txBody>
          <a:bodyPr/>
          <a:lstStyle/>
          <a:p>
            <a:fld id="{5F4C9F40-B079-4B71-A627-7266DFEA7F03}" type="slidenum">
              <a:rPr lang="en-US" smtClean="0"/>
              <a:pPr/>
              <a:t>3</a:t>
            </a:fld>
            <a:endParaRPr lang="en-US"/>
          </a:p>
        </p:txBody>
      </p:sp>
    </p:spTree>
    <p:extLst>
      <p:ext uri="{BB962C8B-B14F-4D97-AF65-F5344CB8AC3E}">
        <p14:creationId xmlns:p14="http://schemas.microsoft.com/office/powerpoint/2010/main" val="129649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CD5C-4F38-571A-2A83-723BF160BB94}"/>
              </a:ext>
            </a:extLst>
          </p:cNvPr>
          <p:cNvSpPr>
            <a:spLocks noGrp="1"/>
          </p:cNvSpPr>
          <p:nvPr>
            <p:ph type="title"/>
          </p:nvPr>
        </p:nvSpPr>
        <p:spPr/>
        <p:txBody>
          <a:bodyPr/>
          <a:lstStyle/>
          <a:p>
            <a:r>
              <a:rPr lang="en-US" dirty="0"/>
              <a:t>New Year 5786		ENGLISH</a:t>
            </a:r>
          </a:p>
        </p:txBody>
      </p:sp>
      <p:sp>
        <p:nvSpPr>
          <p:cNvPr id="6" name="Text Placeholder 5">
            <a:extLst>
              <a:ext uri="{FF2B5EF4-FFF2-40B4-BE49-F238E27FC236}">
                <a16:creationId xmlns:a16="http://schemas.microsoft.com/office/drawing/2014/main" id="{76B9EDD5-752D-5D52-F838-E219C14261F0}"/>
              </a:ext>
            </a:extLst>
          </p:cNvPr>
          <p:cNvSpPr>
            <a:spLocks noGrp="1"/>
          </p:cNvSpPr>
          <p:nvPr>
            <p:ph sz="half" idx="1"/>
          </p:nvPr>
        </p:nvSpPr>
        <p:spPr/>
        <p:txBody>
          <a:bodyPr>
            <a:normAutofit/>
          </a:bodyPr>
          <a:lstStyle/>
          <a:p>
            <a:pPr>
              <a:buClr>
                <a:srgbClr val="00B0F0"/>
              </a:buClr>
              <a:buSzPct val="150000"/>
              <a:buFont typeface="Wingdings" panose="05000000000000000000" pitchFamily="2" charset="2"/>
              <a:buChar char="§"/>
            </a:pPr>
            <a:r>
              <a:rPr lang="en-US" sz="2400" b="1" dirty="0"/>
              <a:t>5 HEY: </a:t>
            </a:r>
            <a:r>
              <a:rPr lang="en-US" sz="2400" dirty="0"/>
              <a:t>Grace/revelations</a:t>
            </a:r>
          </a:p>
          <a:p>
            <a:pPr>
              <a:buClr>
                <a:srgbClr val="00B0F0"/>
              </a:buClr>
              <a:buSzPct val="150000"/>
              <a:buFont typeface="Wingdings" panose="05000000000000000000" pitchFamily="2" charset="2"/>
              <a:buChar char="§"/>
            </a:pPr>
            <a:r>
              <a:rPr lang="en-US" sz="2400" b="1" dirty="0"/>
              <a:t>7 ZAYIN: </a:t>
            </a:r>
            <a:r>
              <a:rPr lang="en-US" sz="2400" dirty="0"/>
              <a:t>Weapon, crown spiritual warfare, completion (sustain)</a:t>
            </a:r>
          </a:p>
          <a:p>
            <a:pPr>
              <a:buClr>
                <a:srgbClr val="00B0F0"/>
              </a:buClr>
              <a:buSzPct val="150000"/>
              <a:buFont typeface="Wingdings" panose="05000000000000000000" pitchFamily="2" charset="2"/>
              <a:buChar char="§"/>
            </a:pPr>
            <a:r>
              <a:rPr lang="en-US" sz="2400" b="1" dirty="0"/>
              <a:t>8 CHAT: </a:t>
            </a:r>
            <a:r>
              <a:rPr lang="en-US" sz="2400" dirty="0"/>
              <a:t>Life, new beginning or gates</a:t>
            </a:r>
          </a:p>
          <a:p>
            <a:pPr>
              <a:buClr>
                <a:srgbClr val="00B0F0"/>
              </a:buClr>
              <a:buSzPct val="150000"/>
              <a:buFont typeface="Wingdings" panose="05000000000000000000" pitchFamily="2" charset="2"/>
              <a:buChar char="§"/>
            </a:pPr>
            <a:r>
              <a:rPr lang="en-US" sz="2400" b="1" dirty="0"/>
              <a:t>6 VAV: </a:t>
            </a:r>
            <a:r>
              <a:rPr lang="en-US" sz="2400" dirty="0"/>
              <a:t>hook or nail, humanity connection 	</a:t>
            </a:r>
          </a:p>
        </p:txBody>
      </p:sp>
      <p:sp>
        <p:nvSpPr>
          <p:cNvPr id="10" name="Content Placeholder 9">
            <a:extLst>
              <a:ext uri="{FF2B5EF4-FFF2-40B4-BE49-F238E27FC236}">
                <a16:creationId xmlns:a16="http://schemas.microsoft.com/office/drawing/2014/main" id="{9AB14823-6D32-8240-6DE2-A65E3F06003B}"/>
              </a:ext>
            </a:extLst>
          </p:cNvPr>
          <p:cNvSpPr>
            <a:spLocks noGrp="1"/>
          </p:cNvSpPr>
          <p:nvPr>
            <p:ph sz="half" idx="2"/>
          </p:nvPr>
        </p:nvSpPr>
        <p:spPr/>
        <p:txBody>
          <a:bodyPr>
            <a:normAutofit/>
          </a:bodyPr>
          <a:lstStyle/>
          <a:p>
            <a:pPr>
              <a:buClr>
                <a:srgbClr val="00B0F0"/>
              </a:buClr>
              <a:buSzPct val="150000"/>
              <a:buFont typeface="Wingdings" panose="05000000000000000000" pitchFamily="2" charset="2"/>
              <a:buChar char="§"/>
            </a:pPr>
            <a:endParaRPr lang="en-US" sz="2400" dirty="0"/>
          </a:p>
          <a:p>
            <a:pPr>
              <a:buClr>
                <a:srgbClr val="00B0F0"/>
              </a:buClr>
              <a:buSzPct val="150000"/>
              <a:buFont typeface="Wingdings" panose="05000000000000000000" pitchFamily="2" charset="2"/>
              <a:buChar char="§"/>
            </a:pPr>
            <a:r>
              <a:rPr lang="en-US" sz="2400" i="1" dirty="0"/>
              <a:t>A year of grace, with spiritual conflict allowing new beginnings with human connection and sacrifice unto Yah.</a:t>
            </a:r>
          </a:p>
        </p:txBody>
      </p:sp>
      <p:sp>
        <p:nvSpPr>
          <p:cNvPr id="5" name="Slide Number Placeholder 4">
            <a:extLst>
              <a:ext uri="{FF2B5EF4-FFF2-40B4-BE49-F238E27FC236}">
                <a16:creationId xmlns:a16="http://schemas.microsoft.com/office/drawing/2014/main" id="{7F15C8C5-1FE9-AEE9-D604-9C1D4A4BDF82}"/>
              </a:ext>
            </a:extLst>
          </p:cNvPr>
          <p:cNvSpPr>
            <a:spLocks noGrp="1"/>
          </p:cNvSpPr>
          <p:nvPr>
            <p:ph type="sldNum" sz="quarter" idx="12"/>
          </p:nvPr>
        </p:nvSpPr>
        <p:spPr/>
        <p:txBody>
          <a:bodyPr/>
          <a:lstStyle/>
          <a:p>
            <a:fld id="{5F4C9F40-B079-4B71-A627-7266DFEA7F03}" type="slidenum">
              <a:rPr lang="en-US" smtClean="0"/>
              <a:pPr/>
              <a:t>4</a:t>
            </a:fld>
            <a:endParaRPr lang="en-US"/>
          </a:p>
        </p:txBody>
      </p:sp>
    </p:spTree>
    <p:extLst>
      <p:ext uri="{BB962C8B-B14F-4D97-AF65-F5344CB8AC3E}">
        <p14:creationId xmlns:p14="http://schemas.microsoft.com/office/powerpoint/2010/main" val="253434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A91CA-BB76-C46C-127C-2ADA4246E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C663A-AB99-5BA1-6B46-AEAD013CA931}"/>
              </a:ext>
            </a:extLst>
          </p:cNvPr>
          <p:cNvSpPr>
            <a:spLocks noGrp="1"/>
          </p:cNvSpPr>
          <p:nvPr>
            <p:ph type="title"/>
          </p:nvPr>
        </p:nvSpPr>
        <p:spPr>
          <a:xfrm>
            <a:off x="1066800" y="642594"/>
            <a:ext cx="10058400" cy="1005014"/>
          </a:xfrm>
        </p:spPr>
        <p:txBody>
          <a:bodyPr/>
          <a:lstStyle/>
          <a:p>
            <a:r>
              <a:rPr lang="en-US" dirty="0"/>
              <a:t>New Year 5</a:t>
            </a:r>
            <a:r>
              <a:rPr lang="en-US" b="1" dirty="0"/>
              <a:t>786</a:t>
            </a:r>
            <a:r>
              <a:rPr lang="en-US" dirty="0"/>
              <a:t>  	HEBREW</a:t>
            </a:r>
          </a:p>
        </p:txBody>
      </p:sp>
      <p:sp>
        <p:nvSpPr>
          <p:cNvPr id="6" name="Text Placeholder 5">
            <a:extLst>
              <a:ext uri="{FF2B5EF4-FFF2-40B4-BE49-F238E27FC236}">
                <a16:creationId xmlns:a16="http://schemas.microsoft.com/office/drawing/2014/main" id="{917FB268-BBAF-834A-AB0E-19C0117E8F0E}"/>
              </a:ext>
            </a:extLst>
          </p:cNvPr>
          <p:cNvSpPr>
            <a:spLocks noGrp="1"/>
          </p:cNvSpPr>
          <p:nvPr>
            <p:ph sz="half" idx="1"/>
          </p:nvPr>
        </p:nvSpPr>
        <p:spPr>
          <a:xfrm>
            <a:off x="480291" y="1736436"/>
            <a:ext cx="5341389" cy="4115724"/>
          </a:xfrm>
        </p:spPr>
        <p:txBody>
          <a:bodyPr>
            <a:noAutofit/>
          </a:bodyPr>
          <a:lstStyle/>
          <a:p>
            <a:pPr>
              <a:buClr>
                <a:srgbClr val="00B0F0"/>
              </a:buClr>
              <a:buSzPct val="150000"/>
              <a:buFont typeface="Wingdings" panose="05000000000000000000" pitchFamily="2" charset="2"/>
              <a:buChar char="§"/>
            </a:pPr>
            <a:r>
              <a:rPr lang="en-US" sz="2400" dirty="0"/>
              <a:t>5000 Current millennium/omitted </a:t>
            </a:r>
          </a:p>
          <a:p>
            <a:pPr>
              <a:buClr>
                <a:srgbClr val="00B0F0"/>
              </a:buClr>
              <a:buSzPct val="150000"/>
              <a:buFont typeface="Wingdings" panose="05000000000000000000" pitchFamily="2" charset="2"/>
              <a:buChar char="§"/>
            </a:pPr>
            <a:r>
              <a:rPr lang="en-US" sz="2400" b="1" dirty="0"/>
              <a:t>400 TAV: </a:t>
            </a:r>
            <a:r>
              <a:rPr lang="en-US" sz="2400" dirty="0"/>
              <a:t>Sign, mark, seal, final, judgment (drawing divine line) end of season, beginning of fulfillment or shifting</a:t>
            </a:r>
          </a:p>
          <a:p>
            <a:pPr>
              <a:buClr>
                <a:srgbClr val="00B0F0"/>
              </a:buClr>
              <a:buSzPct val="150000"/>
              <a:buFont typeface="Wingdings" panose="05000000000000000000" pitchFamily="2" charset="2"/>
              <a:buChar char="§"/>
            </a:pPr>
            <a:r>
              <a:rPr lang="en-US" sz="2400" b="1" dirty="0"/>
              <a:t>300 SHIN: </a:t>
            </a:r>
            <a:r>
              <a:rPr lang="en-US" sz="2400" dirty="0"/>
              <a:t>Teeth, Judgment, refining fire, purifying </a:t>
            </a:r>
          </a:p>
          <a:p>
            <a:pPr>
              <a:buClr>
                <a:srgbClr val="00B0F0"/>
              </a:buClr>
              <a:buSzPct val="150000"/>
              <a:buFont typeface="Wingdings" panose="05000000000000000000" pitchFamily="2" charset="2"/>
              <a:buChar char="§"/>
            </a:pPr>
            <a:r>
              <a:rPr lang="en-US" sz="2400" b="1" dirty="0"/>
              <a:t>80 PEY: </a:t>
            </a:r>
            <a:r>
              <a:rPr lang="en-US" sz="2400" dirty="0"/>
              <a:t>Mouth, speech, power of Yah’s word, prophetic voice</a:t>
            </a:r>
          </a:p>
          <a:p>
            <a:pPr marL="0" indent="0">
              <a:buClr>
                <a:srgbClr val="00B0F0"/>
              </a:buClr>
              <a:buSzPct val="150000"/>
              <a:buNone/>
            </a:pPr>
            <a:endParaRPr lang="en-US" sz="2400" dirty="0"/>
          </a:p>
          <a:p>
            <a:pPr>
              <a:buClr>
                <a:srgbClr val="00B0F0"/>
              </a:buClr>
              <a:buSzPct val="150000"/>
              <a:buFont typeface="Wingdings" panose="05000000000000000000" pitchFamily="2" charset="2"/>
              <a:buChar char="§"/>
            </a:pPr>
            <a:endParaRPr lang="en-US" sz="2400" dirty="0"/>
          </a:p>
          <a:p>
            <a:pPr>
              <a:buClr>
                <a:srgbClr val="00B0F0"/>
              </a:buClr>
              <a:buSzPct val="150000"/>
              <a:buFont typeface="Wingdings" panose="05000000000000000000" pitchFamily="2" charset="2"/>
              <a:buChar char="§"/>
            </a:pPr>
            <a:endParaRPr lang="en-US" sz="2400" dirty="0"/>
          </a:p>
        </p:txBody>
      </p:sp>
      <p:sp>
        <p:nvSpPr>
          <p:cNvPr id="3" name="Content Placeholder 2">
            <a:extLst>
              <a:ext uri="{FF2B5EF4-FFF2-40B4-BE49-F238E27FC236}">
                <a16:creationId xmlns:a16="http://schemas.microsoft.com/office/drawing/2014/main" id="{B855155E-7BBF-BE50-E2D6-E122E3E359AD}"/>
              </a:ext>
            </a:extLst>
          </p:cNvPr>
          <p:cNvSpPr>
            <a:spLocks noGrp="1"/>
          </p:cNvSpPr>
          <p:nvPr>
            <p:ph sz="half" idx="2"/>
          </p:nvPr>
        </p:nvSpPr>
        <p:spPr>
          <a:xfrm>
            <a:off x="6095999" y="1736436"/>
            <a:ext cx="5523346" cy="4478970"/>
          </a:xfrm>
        </p:spPr>
        <p:txBody>
          <a:bodyPr>
            <a:noAutofit/>
          </a:bodyPr>
          <a:lstStyle/>
          <a:p>
            <a:pPr>
              <a:buClr>
                <a:srgbClr val="00B0F0"/>
              </a:buClr>
              <a:buSzPct val="150000"/>
              <a:buFont typeface="Wingdings" panose="05000000000000000000" pitchFamily="2" charset="2"/>
              <a:buChar char="§"/>
            </a:pPr>
            <a:r>
              <a:rPr lang="en-US" sz="2400" b="1" dirty="0"/>
              <a:t>6 VAV: </a:t>
            </a:r>
            <a:r>
              <a:rPr lang="en-US" sz="2400" dirty="0"/>
              <a:t>Hook/nail, Connecting, critical joining, securing alignments, #man, transition </a:t>
            </a:r>
            <a:r>
              <a:rPr lang="en-US" sz="2400" i="1" dirty="0"/>
              <a:t>(counterfeit </a:t>
            </a:r>
            <a:r>
              <a:rPr lang="en-US" sz="2400" i="1" dirty="0">
                <a:solidFill>
                  <a:srgbClr val="00B0F0"/>
                </a:solidFill>
              </a:rPr>
              <a:t>2Thess 2.3</a:t>
            </a:r>
            <a:r>
              <a:rPr lang="en-US" sz="2400" i="1" dirty="0"/>
              <a:t> political, spiritual, globally) </a:t>
            </a:r>
          </a:p>
          <a:p>
            <a:pPr>
              <a:buClr>
                <a:srgbClr val="00B0F0"/>
              </a:buClr>
              <a:buSzPct val="150000"/>
              <a:buFont typeface="Wingdings" panose="05000000000000000000" pitchFamily="2" charset="2"/>
              <a:buChar char="§"/>
            </a:pPr>
            <a:r>
              <a:rPr lang="en-US" sz="2400" i="1" dirty="0"/>
              <a:t>“Sealed &amp; marked (TAV) for judgment or deliverance, set into the fire for refinement or wrath (SHIN) as decreed by the Word of Yah (PEH) according appointed times of Yah’s calendar.”</a:t>
            </a:r>
          </a:p>
        </p:txBody>
      </p:sp>
      <p:sp>
        <p:nvSpPr>
          <p:cNvPr id="5" name="Slide Number Placeholder 4">
            <a:extLst>
              <a:ext uri="{FF2B5EF4-FFF2-40B4-BE49-F238E27FC236}">
                <a16:creationId xmlns:a16="http://schemas.microsoft.com/office/drawing/2014/main" id="{B81BFEC6-2115-D2CC-6CF1-7AF03F64AB70}"/>
              </a:ext>
            </a:extLst>
          </p:cNvPr>
          <p:cNvSpPr>
            <a:spLocks noGrp="1"/>
          </p:cNvSpPr>
          <p:nvPr>
            <p:ph type="sldNum" sz="quarter" idx="12"/>
          </p:nvPr>
        </p:nvSpPr>
        <p:spPr/>
        <p:txBody>
          <a:bodyPr/>
          <a:lstStyle/>
          <a:p>
            <a:fld id="{5F4C9F40-B079-4B71-A627-7266DFEA7F03}" type="slidenum">
              <a:rPr lang="en-US" smtClean="0"/>
              <a:pPr/>
              <a:t>5</a:t>
            </a:fld>
            <a:endParaRPr lang="en-US"/>
          </a:p>
        </p:txBody>
      </p:sp>
    </p:spTree>
    <p:extLst>
      <p:ext uri="{BB962C8B-B14F-4D97-AF65-F5344CB8AC3E}">
        <p14:creationId xmlns:p14="http://schemas.microsoft.com/office/powerpoint/2010/main" val="397406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7" name="Rectangle 26">
            <a:extLst>
              <a:ext uri="{FF2B5EF4-FFF2-40B4-BE49-F238E27FC236}">
                <a16:creationId xmlns:a16="http://schemas.microsoft.com/office/drawing/2014/main" id="{6F9E9273-EC39-4D91-81D2-9E2DC0258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g and a flag with text overlay&#10;&#10;AI-generated content may be incorrect.">
            <a:extLst>
              <a:ext uri="{FF2B5EF4-FFF2-40B4-BE49-F238E27FC236}">
                <a16:creationId xmlns:a16="http://schemas.microsoft.com/office/drawing/2014/main" id="{09C09047-5209-3495-21F5-6B16C17F137F}"/>
              </a:ext>
            </a:extLst>
          </p:cNvPr>
          <p:cNvPicPr>
            <a:picLocks noChangeAspect="1"/>
          </p:cNvPicPr>
          <p:nvPr/>
        </p:nvPicPr>
        <p:blipFill>
          <a:blip r:embed="rId2"/>
          <a:srcRect l="16252" r="17796" b="-1"/>
          <a:stretch>
            <a:fillRect/>
          </a:stretch>
        </p:blipFill>
        <p:spPr>
          <a:xfrm>
            <a:off x="727654" y="727628"/>
            <a:ext cx="5367165" cy="5415552"/>
          </a:xfrm>
          <a:prstGeom prst="rect">
            <a:avLst/>
          </a:prstGeom>
        </p:spPr>
      </p:pic>
      <p:sp>
        <p:nvSpPr>
          <p:cNvPr id="8" name="Content Placeholder 7">
            <a:extLst>
              <a:ext uri="{FF2B5EF4-FFF2-40B4-BE49-F238E27FC236}">
                <a16:creationId xmlns:a16="http://schemas.microsoft.com/office/drawing/2014/main" id="{EDC711A2-D582-42C9-B8B3-F84572A8066F}"/>
              </a:ext>
            </a:extLst>
          </p:cNvPr>
          <p:cNvSpPr>
            <a:spLocks noGrp="1"/>
          </p:cNvSpPr>
          <p:nvPr>
            <p:ph sz="half" idx="1"/>
          </p:nvPr>
        </p:nvSpPr>
        <p:spPr>
          <a:xfrm>
            <a:off x="6814147" y="727628"/>
            <a:ext cx="4927909" cy="5307412"/>
          </a:xfrm>
        </p:spPr>
        <p:txBody>
          <a:bodyPr vert="horz" lIns="91440" tIns="45720" rIns="91440" bIns="45720" rtlCol="0">
            <a:normAutofit lnSpcReduction="10000"/>
          </a:bodyPr>
          <a:lstStyle/>
          <a:p>
            <a:pPr marL="0" indent="0" algn="ctr">
              <a:buSzPct val="150000"/>
              <a:buNone/>
            </a:pPr>
            <a:r>
              <a:rPr lang="en-US" sz="2500" b="1" dirty="0"/>
              <a:t>Month of ELUL </a:t>
            </a:r>
          </a:p>
          <a:p>
            <a:pPr marL="0" indent="0" algn="ctr">
              <a:buSzPct val="150000"/>
              <a:buNone/>
            </a:pPr>
            <a:r>
              <a:rPr lang="en-US" sz="2500" b="1" dirty="0"/>
              <a:t>COMMUNION BETWEEN HEAVEN &amp; EARTH</a:t>
            </a:r>
          </a:p>
          <a:p>
            <a:pPr marL="0" indent="0">
              <a:buSzPct val="150000"/>
              <a:buNone/>
            </a:pPr>
            <a:r>
              <a:rPr lang="en-US" sz="2500" dirty="0"/>
              <a:t>(Yom Teruah /Rosh Hashanah)</a:t>
            </a:r>
          </a:p>
          <a:p>
            <a:pPr marL="0" indent="0">
              <a:buSzPct val="150000"/>
              <a:buNone/>
            </a:pPr>
            <a:endParaRPr lang="en-US" sz="2500" dirty="0"/>
          </a:p>
          <a:p>
            <a:pPr>
              <a:buClr>
                <a:srgbClr val="00B0F0"/>
              </a:buClr>
              <a:buSzPct val="150000"/>
              <a:buFont typeface="Wingdings" panose="05000000000000000000" pitchFamily="2" charset="2"/>
              <a:buChar char="§"/>
            </a:pPr>
            <a:r>
              <a:rPr lang="en-US" sz="2500" dirty="0"/>
              <a:t>Year of transition &amp; potential</a:t>
            </a:r>
          </a:p>
          <a:p>
            <a:pPr>
              <a:buClr>
                <a:srgbClr val="00B0F0"/>
              </a:buClr>
              <a:buSzPct val="150000"/>
              <a:buFont typeface="Wingdings" panose="05000000000000000000" pitchFamily="2" charset="2"/>
              <a:buChar char="§"/>
            </a:pPr>
            <a:r>
              <a:rPr lang="en-US" sz="2500" dirty="0"/>
              <a:t>New Beginnings</a:t>
            </a:r>
          </a:p>
          <a:p>
            <a:pPr marL="0" indent="0">
              <a:buSzPct val="150000"/>
              <a:buNone/>
            </a:pPr>
            <a:r>
              <a:rPr lang="en-US" sz="2500" dirty="0"/>
              <a:t>1) Second Pandemic</a:t>
            </a:r>
          </a:p>
          <a:p>
            <a:pPr marL="0" indent="0">
              <a:buSzPct val="150000"/>
              <a:buNone/>
            </a:pPr>
            <a:r>
              <a:rPr lang="en-US" sz="2500" dirty="0"/>
              <a:t>2) Consequences of:</a:t>
            </a:r>
          </a:p>
          <a:p>
            <a:pPr marL="0" indent="0">
              <a:buSzPct val="150000"/>
              <a:buNone/>
            </a:pPr>
            <a:r>
              <a:rPr lang="en-US" sz="2500" dirty="0"/>
              <a:t>	Acts of compromise</a:t>
            </a:r>
          </a:p>
          <a:p>
            <a:pPr marL="0" indent="0">
              <a:buSzPct val="150000"/>
              <a:buNone/>
            </a:pPr>
            <a:r>
              <a:rPr lang="en-US" sz="2500" dirty="0"/>
              <a:t>	Covenant Violation</a:t>
            </a:r>
          </a:p>
          <a:p>
            <a:pPr marL="457200">
              <a:buSzPct val="150000"/>
            </a:pPr>
            <a:endParaRPr lang="en-US" dirty="0"/>
          </a:p>
          <a:p>
            <a:pPr>
              <a:buSzPct val="150000"/>
            </a:pPr>
            <a:endParaRPr lang="en-US" dirty="0"/>
          </a:p>
        </p:txBody>
      </p:sp>
    </p:spTree>
    <p:extLst>
      <p:ext uri="{BB962C8B-B14F-4D97-AF65-F5344CB8AC3E}">
        <p14:creationId xmlns:p14="http://schemas.microsoft.com/office/powerpoint/2010/main" val="203559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sp useBgFill="1">
        <p:nvSpPr>
          <p:cNvPr id="11" name="Rectangle 10">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28" y="48463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A017C-73E9-6F58-01C3-2671069747B5}"/>
              </a:ext>
            </a:extLst>
          </p:cNvPr>
          <p:cNvSpPr>
            <a:spLocks noGrp="1"/>
          </p:cNvSpPr>
          <p:nvPr>
            <p:ph type="title"/>
          </p:nvPr>
        </p:nvSpPr>
        <p:spPr>
          <a:xfrm>
            <a:off x="700390" y="891241"/>
            <a:ext cx="3628129" cy="5075519"/>
          </a:xfrm>
        </p:spPr>
        <p:txBody>
          <a:bodyPr vert="horz" lIns="91440" tIns="45720" rIns="91440" bIns="45720" rtlCol="0" anchor="ctr">
            <a:normAutofit/>
          </a:bodyPr>
          <a:lstStyle/>
          <a:p>
            <a:pPr algn="r"/>
            <a:r>
              <a:rPr lang="en-US" sz="4000" b="1" dirty="0">
                <a:solidFill>
                  <a:srgbClr val="FFFFFF"/>
                </a:solidFill>
              </a:rPr>
              <a:t>HOMEWORK</a:t>
            </a:r>
          </a:p>
        </p:txBody>
      </p:sp>
      <p:cxnSp>
        <p:nvCxnSpPr>
          <p:cNvPr id="15" name="Straight Connector 14">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A30117-1475-743F-5088-BD3B185F2591}"/>
              </a:ext>
            </a:extLst>
          </p:cNvPr>
          <p:cNvSpPr>
            <a:spLocks noGrp="1"/>
          </p:cNvSpPr>
          <p:nvPr>
            <p:ph idx="1"/>
          </p:nvPr>
        </p:nvSpPr>
        <p:spPr>
          <a:xfrm>
            <a:off x="4916676" y="655783"/>
            <a:ext cx="6406692" cy="5551054"/>
          </a:xfrm>
          <a:solidFill>
            <a:schemeClr val="accent2">
              <a:lumMod val="40000"/>
              <a:lumOff val="60000"/>
            </a:schemeClr>
          </a:solidFill>
        </p:spPr>
        <p:txBody>
          <a:bodyPr vert="horz" lIns="91440" tIns="45720" rIns="91440" bIns="45720" rtlCol="0" anchor="ctr">
            <a:normAutofit/>
          </a:bodyPr>
          <a:lstStyle/>
          <a:p>
            <a:pPr indent="-182880">
              <a:lnSpc>
                <a:spcPct val="90000"/>
              </a:lnSpc>
              <a:buClr>
                <a:schemeClr val="tx1">
                  <a:lumMod val="85000"/>
                  <a:lumOff val="15000"/>
                </a:schemeClr>
              </a:buClr>
              <a:buSzPct val="146000"/>
              <a:buFont typeface="Garamond" pitchFamily="18" charset="0"/>
              <a:buChar char="◦"/>
            </a:pPr>
            <a:r>
              <a:rPr lang="en-US" sz="2200" dirty="0">
                <a:solidFill>
                  <a:srgbClr val="FFFFFF"/>
                </a:solidFill>
              </a:rPr>
              <a:t> </a:t>
            </a:r>
            <a:r>
              <a:rPr lang="en-US" sz="2200" dirty="0"/>
              <a:t>Read Daniel chapter 7, Rev13:1-9 chap.17 </a:t>
            </a:r>
          </a:p>
          <a:p>
            <a:pPr indent="-182880">
              <a:lnSpc>
                <a:spcPct val="90000"/>
              </a:lnSpc>
              <a:buClr>
                <a:schemeClr val="tx1">
                  <a:lumMod val="85000"/>
                  <a:lumOff val="15000"/>
                </a:schemeClr>
              </a:buClr>
              <a:buSzPct val="146000"/>
              <a:buFont typeface="Garamond" pitchFamily="18" charset="0"/>
              <a:buChar char="◦"/>
            </a:pPr>
            <a:r>
              <a:rPr lang="en-US" sz="2200" dirty="0"/>
              <a:t> </a:t>
            </a:r>
            <a:r>
              <a:rPr lang="en-US" sz="2200" b="1" dirty="0"/>
              <a:t>In what way(s) did Nebuchadnezzar’s approach to Adonai’s revealed truth in chapters 3 &amp; 4 give warning to you?</a:t>
            </a:r>
          </a:p>
          <a:p>
            <a:pPr marL="0" indent="-182880">
              <a:lnSpc>
                <a:spcPct val="90000"/>
              </a:lnSpc>
              <a:buClr>
                <a:schemeClr val="tx1">
                  <a:lumMod val="85000"/>
                  <a:lumOff val="15000"/>
                </a:schemeClr>
              </a:buClr>
              <a:buSzPct val="146000"/>
              <a:buFont typeface="Garamond" pitchFamily="18" charset="0"/>
              <a:buChar char="◦"/>
            </a:pPr>
            <a:r>
              <a:rPr lang="en-US" sz="2200" dirty="0"/>
              <a:t> The “Men of Judah” said to the King </a:t>
            </a:r>
            <a:r>
              <a:rPr lang="en-US" sz="2200" i="1" dirty="0"/>
              <a:t>“…if our God, whom we serve, is able to save us, He will save us from the blazing hot furnace and from your power.</a:t>
            </a:r>
            <a:r>
              <a:rPr lang="en-US" sz="2200" b="1" i="1" dirty="0"/>
              <a:t> But even if he doesn’t, </a:t>
            </a:r>
            <a:r>
              <a:rPr lang="en-US" sz="2200" i="1" dirty="0"/>
              <a:t>we want you to know, your majesty, that we neither serve your gods nor worship the gold statue which you have set up.”</a:t>
            </a:r>
          </a:p>
          <a:p>
            <a:pPr indent="-182880">
              <a:lnSpc>
                <a:spcPct val="90000"/>
              </a:lnSpc>
              <a:buClr>
                <a:schemeClr val="tx1">
                  <a:lumMod val="85000"/>
                  <a:lumOff val="15000"/>
                </a:schemeClr>
              </a:buClr>
              <a:buSzPct val="146000"/>
              <a:buFont typeface="Garamond" pitchFamily="18" charset="0"/>
              <a:buChar char="◦"/>
            </a:pPr>
            <a:r>
              <a:rPr lang="en-US" sz="2200" dirty="0"/>
              <a:t> </a:t>
            </a:r>
            <a:r>
              <a:rPr lang="en-US" sz="2200" b="1" dirty="0"/>
              <a:t>On what occasion have you presumed Adonai’s will, and became fatal to your faith?</a:t>
            </a:r>
          </a:p>
        </p:txBody>
      </p:sp>
    </p:spTree>
    <p:extLst>
      <p:ext uri="{BB962C8B-B14F-4D97-AF65-F5344CB8AC3E}">
        <p14:creationId xmlns:p14="http://schemas.microsoft.com/office/powerpoint/2010/main" val="11033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6" name="Rectangle 15">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8" name="Group 17">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9" name="Straight Connector 18">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looking up at a group of men&#10;&#10;AI-generated content may be incorrect.">
            <a:extLst>
              <a:ext uri="{FF2B5EF4-FFF2-40B4-BE49-F238E27FC236}">
                <a16:creationId xmlns:a16="http://schemas.microsoft.com/office/drawing/2014/main" id="{AF5BD669-CD10-6B01-4268-D6BA8B38526F}"/>
              </a:ext>
            </a:extLst>
          </p:cNvPr>
          <p:cNvPicPr>
            <a:picLocks noGrp="1" noChangeAspect="1"/>
          </p:cNvPicPr>
          <p:nvPr>
            <p:ph type="pic" sz="quarter" idx="10"/>
          </p:nvPr>
        </p:nvPicPr>
        <p:blipFill>
          <a:blip r:embed="rId3">
            <a:alphaModFix amt="45000"/>
          </a:blip>
          <a:srcRect t="11766" r="-1" b="34515"/>
          <a:stretch>
            <a:fillRect/>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txBody>
          <a:bodyPr/>
          <a:lstStyle/>
          <a:p>
            <a:endParaRPr lang="en-US"/>
          </a:p>
        </p:txBody>
      </p:sp>
      <p:sp>
        <p:nvSpPr>
          <p:cNvPr id="3" name="Title 2">
            <a:extLst>
              <a:ext uri="{FF2B5EF4-FFF2-40B4-BE49-F238E27FC236}">
                <a16:creationId xmlns:a16="http://schemas.microsoft.com/office/drawing/2014/main" id="{6B088834-21E3-08AA-506F-1457F572E8B2}"/>
              </a:ext>
            </a:extLst>
          </p:cNvPr>
          <p:cNvSpPr>
            <a:spLocks noGrp="1"/>
          </p:cNvSpPr>
          <p:nvPr>
            <p:ph type="ctrTitle"/>
          </p:nvPr>
        </p:nvSpPr>
        <p:spPr>
          <a:xfrm>
            <a:off x="1561708" y="2091263"/>
            <a:ext cx="9068586" cy="2461504"/>
          </a:xfrm>
        </p:spPr>
        <p:txBody>
          <a:bodyPr vert="horz" lIns="91440" tIns="45720" rIns="91440" bIns="45720" rtlCol="0" anchor="ctr">
            <a:normAutofit fontScale="90000"/>
          </a:bodyPr>
          <a:lstStyle/>
          <a:p>
            <a:pPr algn="ctr">
              <a:lnSpc>
                <a:spcPct val="83000"/>
              </a:lnSpc>
            </a:pPr>
            <a:br>
              <a:rPr lang="en-US" sz="7200" b="0" cap="all" spc="-100" dirty="0">
                <a:solidFill>
                  <a:schemeClr val="tx1">
                    <a:lumMod val="85000"/>
                    <a:lumOff val="15000"/>
                  </a:schemeClr>
                </a:solidFill>
              </a:rPr>
            </a:br>
            <a:r>
              <a:rPr lang="en-US" sz="7200" b="0" cap="all" spc="-100" dirty="0">
                <a:solidFill>
                  <a:schemeClr val="tx1">
                    <a:lumMod val="85000"/>
                    <a:lumOff val="15000"/>
                  </a:schemeClr>
                </a:solidFill>
              </a:rPr>
              <a:t>Book of Daniel</a:t>
            </a:r>
            <a:br>
              <a:rPr lang="en-US" sz="7200" b="0" cap="all" spc="-100" dirty="0">
                <a:solidFill>
                  <a:schemeClr val="tx1">
                    <a:lumMod val="85000"/>
                    <a:lumOff val="15000"/>
                  </a:schemeClr>
                </a:solidFill>
              </a:rPr>
            </a:br>
            <a:r>
              <a:rPr lang="en-US" sz="7200" b="0" cap="all" spc="-100" dirty="0">
                <a:solidFill>
                  <a:schemeClr val="tx1">
                    <a:lumMod val="85000"/>
                    <a:lumOff val="15000"/>
                  </a:schemeClr>
                </a:solidFill>
              </a:rPr>
              <a:t>Chapter 7</a:t>
            </a:r>
            <a:br>
              <a:rPr lang="en-US" sz="7200" b="0" cap="all" spc="-100" dirty="0">
                <a:solidFill>
                  <a:schemeClr val="tx1">
                    <a:lumMod val="85000"/>
                    <a:lumOff val="15000"/>
                  </a:schemeClr>
                </a:solidFill>
              </a:rPr>
            </a:br>
            <a:endParaRPr lang="en-US" sz="7200" b="0" cap="all" spc="-100" dirty="0">
              <a:solidFill>
                <a:schemeClr val="tx1">
                  <a:lumMod val="85000"/>
                  <a:lumOff val="15000"/>
                </a:schemeClr>
              </a:solidFill>
            </a:endParaRPr>
          </a:p>
        </p:txBody>
      </p:sp>
      <p:sp>
        <p:nvSpPr>
          <p:cNvPr id="27" name="Rectangle 2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2537640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B7564-611C-16C0-7AA9-BB3CD241E893}"/>
              </a:ext>
            </a:extLst>
          </p:cNvPr>
          <p:cNvSpPr>
            <a:spLocks noGrp="1"/>
          </p:cNvSpPr>
          <p:nvPr>
            <p:ph type="title"/>
          </p:nvPr>
        </p:nvSpPr>
        <p:spPr/>
        <p:txBody>
          <a:bodyPr/>
          <a:lstStyle/>
          <a:p>
            <a:r>
              <a:rPr lang="en-US" dirty="0"/>
              <a:t>Introduction Chapter 7</a:t>
            </a:r>
          </a:p>
        </p:txBody>
      </p:sp>
      <p:sp>
        <p:nvSpPr>
          <p:cNvPr id="6" name="Content Placeholder 5">
            <a:extLst>
              <a:ext uri="{FF2B5EF4-FFF2-40B4-BE49-F238E27FC236}">
                <a16:creationId xmlns:a16="http://schemas.microsoft.com/office/drawing/2014/main" id="{6F1D528B-E14D-77CF-3E72-7EE557F5F296}"/>
              </a:ext>
            </a:extLst>
          </p:cNvPr>
          <p:cNvSpPr>
            <a:spLocks noGrp="1"/>
          </p:cNvSpPr>
          <p:nvPr>
            <p:ph sz="half" idx="1"/>
          </p:nvPr>
        </p:nvSpPr>
        <p:spPr>
          <a:xfrm>
            <a:off x="899886" y="2103120"/>
            <a:ext cx="4921794" cy="3749040"/>
          </a:xfrm>
        </p:spPr>
        <p:txBody>
          <a:bodyPr>
            <a:normAutofit lnSpcReduction="10000"/>
          </a:bodyPr>
          <a:lstStyle/>
          <a:p>
            <a:pPr>
              <a:buClr>
                <a:srgbClr val="00B0F0"/>
              </a:buClr>
              <a:buSzPct val="150000"/>
              <a:buFont typeface="Wingdings" panose="05000000000000000000" pitchFamily="2" charset="2"/>
              <a:buChar char="§"/>
            </a:pPr>
            <a:r>
              <a:rPr lang="en-US" sz="2400" dirty="0"/>
              <a:t>Chapters 1-6 Tells the history of Daniel in a gentile court</a:t>
            </a:r>
          </a:p>
          <a:p>
            <a:pPr>
              <a:buClr>
                <a:srgbClr val="00B0F0"/>
              </a:buClr>
              <a:buSzPct val="150000"/>
              <a:buFont typeface="Wingdings" panose="05000000000000000000" pitchFamily="2" charset="2"/>
              <a:buChar char="§"/>
            </a:pPr>
            <a:r>
              <a:rPr lang="en-US" sz="2400" dirty="0"/>
              <a:t>Chapters 7-12 Tells of the future events from the time of Daniel and after</a:t>
            </a:r>
          </a:p>
          <a:p>
            <a:pPr>
              <a:buClr>
                <a:srgbClr val="00B0F0"/>
              </a:buClr>
              <a:buSzPct val="150000"/>
              <a:buFont typeface="Wingdings" panose="05000000000000000000" pitchFamily="2" charset="2"/>
              <a:buChar char="§"/>
            </a:pPr>
            <a:r>
              <a:rPr lang="en-US" sz="2400" dirty="0"/>
              <a:t>In this vision of Daniel’s, God has a way of revealing the truth and the future in a way as to prepare the heart to receive it</a:t>
            </a:r>
            <a:endParaRPr lang="en-US" dirty="0"/>
          </a:p>
        </p:txBody>
      </p:sp>
      <p:sp>
        <p:nvSpPr>
          <p:cNvPr id="7" name="Content Placeholder 6">
            <a:extLst>
              <a:ext uri="{FF2B5EF4-FFF2-40B4-BE49-F238E27FC236}">
                <a16:creationId xmlns:a16="http://schemas.microsoft.com/office/drawing/2014/main" id="{B9D5813B-460C-47B9-304D-D77EA003D7DC}"/>
              </a:ext>
            </a:extLst>
          </p:cNvPr>
          <p:cNvSpPr>
            <a:spLocks noGrp="1"/>
          </p:cNvSpPr>
          <p:nvPr>
            <p:ph sz="half" idx="2"/>
          </p:nvPr>
        </p:nvSpPr>
        <p:spPr/>
        <p:txBody>
          <a:bodyPr>
            <a:normAutofit lnSpcReduction="10000"/>
          </a:bodyPr>
          <a:lstStyle/>
          <a:p>
            <a:pPr>
              <a:buClr>
                <a:srgbClr val="00B0F0"/>
              </a:buClr>
              <a:buSzPct val="150000"/>
              <a:buFont typeface="Wingdings" panose="05000000000000000000" pitchFamily="2" charset="2"/>
              <a:buChar char="§"/>
            </a:pPr>
            <a:r>
              <a:rPr lang="en-US" sz="2400" dirty="0"/>
              <a:t>Adonai uses the principle of </a:t>
            </a:r>
            <a:r>
              <a:rPr lang="en-US" sz="2400" b="1" dirty="0"/>
              <a:t>repeating </a:t>
            </a:r>
            <a:r>
              <a:rPr lang="en-US" sz="2400" dirty="0"/>
              <a:t>and </a:t>
            </a:r>
            <a:r>
              <a:rPr lang="en-US" sz="2400" b="1" dirty="0"/>
              <a:t>expanding</a:t>
            </a:r>
            <a:r>
              <a:rPr lang="en-US" sz="2400" dirty="0"/>
              <a:t> about the meaning of the prophecies.</a:t>
            </a:r>
          </a:p>
          <a:p>
            <a:pPr>
              <a:buClr>
                <a:srgbClr val="00B0F0"/>
              </a:buClr>
              <a:buSzPct val="150000"/>
              <a:buFont typeface="Wingdings" panose="05000000000000000000" pitchFamily="2" charset="2"/>
              <a:buChar char="§"/>
            </a:pPr>
            <a:r>
              <a:rPr lang="en-US" sz="2400" dirty="0"/>
              <a:t>Unlike Neb. </a:t>
            </a:r>
            <a:r>
              <a:rPr lang="en-US" sz="2400" b="1" dirty="0">
                <a:solidFill>
                  <a:srgbClr val="00B0F0"/>
                </a:solidFill>
              </a:rPr>
              <a:t>[1Cor 13.12] </a:t>
            </a:r>
            <a:r>
              <a:rPr lang="en-US" sz="2400" dirty="0"/>
              <a:t>Daniel dream/vision was written down main facts with the importance of future comfort and wisdom. (Book of Rev. reveals more)</a:t>
            </a:r>
          </a:p>
          <a:p>
            <a:pPr>
              <a:buClr>
                <a:srgbClr val="00B0F0"/>
              </a:buClr>
              <a:buSzPct val="150000"/>
              <a:buFont typeface="Wingdings" panose="05000000000000000000" pitchFamily="2" charset="2"/>
              <a:buChar char="§"/>
            </a:pPr>
            <a:endParaRPr lang="en-US" sz="2400" dirty="0"/>
          </a:p>
        </p:txBody>
      </p:sp>
    </p:spTree>
    <p:extLst>
      <p:ext uri="{BB962C8B-B14F-4D97-AF65-F5344CB8AC3E}">
        <p14:creationId xmlns:p14="http://schemas.microsoft.com/office/powerpoint/2010/main" val="329765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5D46D95-16CC-4C74-B934-FE7413723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302991-1269-4BB1-8B36-D5CD4F029810}">
  <ds:schemaRefs>
    <ds:schemaRef ds:uri="http://schemas.microsoft.com/sharepoint/v3/contenttype/forms"/>
  </ds:schemaRefs>
</ds:datastoreItem>
</file>

<file path=customXml/itemProps3.xml><?xml version="1.0" encoding="utf-8"?>
<ds:datastoreItem xmlns:ds="http://schemas.openxmlformats.org/officeDocument/2006/customXml" ds:itemID="{CEF68E4A-77D7-4725-A898-DF25666C976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Savon</Template>
  <TotalTime>4030</TotalTime>
  <Words>1534</Words>
  <Application>Microsoft Office PowerPoint</Application>
  <PresentationFormat>Widescreen</PresentationFormat>
  <Paragraphs>190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Century Gothic</vt:lpstr>
      <vt:lpstr>Courier New</vt:lpstr>
      <vt:lpstr>Garamond</vt:lpstr>
      <vt:lpstr>Wingdings</vt:lpstr>
      <vt:lpstr>Savon</vt:lpstr>
      <vt:lpstr>PowerPoint Presentation</vt:lpstr>
      <vt:lpstr>The Power of  Communication</vt:lpstr>
      <vt:lpstr>Psalms 73:16, 17</vt:lpstr>
      <vt:lpstr>New Year 5786  ENGLISH</vt:lpstr>
      <vt:lpstr>New Year 5786   HEBREW</vt:lpstr>
      <vt:lpstr>PowerPoint Presentation</vt:lpstr>
      <vt:lpstr>HOMEWORK</vt:lpstr>
      <vt:lpstr> Book of Daniel Chapter 7 </vt:lpstr>
      <vt:lpstr>Introduction Chapter 7</vt:lpstr>
      <vt:lpstr>Daniel 7</vt:lpstr>
      <vt:lpstr>Daniel 7</vt:lpstr>
      <vt:lpstr>4 Beast  Parade of Gentile History [2Pe 1.19]</vt:lpstr>
      <vt:lpstr>4 Beast</vt:lpstr>
      <vt:lpstr>Little Horn with eyes &amp; 2030 </vt:lpstr>
      <vt:lpstr>2030 AGENDA</vt:lpstr>
      <vt:lpstr>7.9-10 “Ancient of Days”</vt:lpstr>
      <vt:lpstr>PowerPoint Presentation</vt:lpstr>
      <vt:lpstr>Lesson</vt:lpstr>
      <vt:lpstr>PowerPoint Presentation</vt:lpstr>
      <vt:lpstr>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Stone</dc:creator>
  <cp:lastModifiedBy>Lonnita Deadwyler</cp:lastModifiedBy>
  <cp:revision>21</cp:revision>
  <dcterms:created xsi:type="dcterms:W3CDTF">2025-06-23T14:24:51Z</dcterms:created>
  <dcterms:modified xsi:type="dcterms:W3CDTF">2025-07-18T21:21:23Z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