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Lst>
  <p:notesMasterIdLst>
    <p:notesMasterId r:id="rId22"/>
  </p:notesMasterIdLst>
  <p:handoutMasterIdLst>
    <p:handoutMasterId r:id="rId23"/>
  </p:handoutMasterIdLst>
  <p:sldIdLst>
    <p:sldId id="439" r:id="rId5"/>
    <p:sldId id="256" r:id="rId6"/>
    <p:sldId id="362" r:id="rId7"/>
    <p:sldId id="427" r:id="rId8"/>
    <p:sldId id="324" r:id="rId9"/>
    <p:sldId id="428" r:id="rId10"/>
    <p:sldId id="437" r:id="rId11"/>
    <p:sldId id="431" r:id="rId12"/>
    <p:sldId id="438" r:id="rId13"/>
    <p:sldId id="436" r:id="rId14"/>
    <p:sldId id="432" r:id="rId15"/>
    <p:sldId id="433" r:id="rId16"/>
    <p:sldId id="434" r:id="rId17"/>
    <p:sldId id="435" r:id="rId18"/>
    <p:sldId id="441" r:id="rId19"/>
    <p:sldId id="387" r:id="rId20"/>
    <p:sldId id="44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E"/>
    <a:srgbClr val="005E00"/>
    <a:srgbClr val="C88800"/>
    <a:srgbClr val="361A06"/>
    <a:srgbClr val="4F2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052" autoAdjust="0"/>
  </p:normalViewPr>
  <p:slideViewPr>
    <p:cSldViewPr snapToGrid="0">
      <p:cViewPr varScale="1">
        <p:scale>
          <a:sx n="111" d="100"/>
          <a:sy n="111" d="100"/>
        </p:scale>
        <p:origin x="594" y="96"/>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2FE83019-1FA3-402E-BE23-D468B5D36E6F}"/>
    <pc:docChg chg="delSld modSld">
      <pc:chgData name="Lonnita Deadwyler" userId="57f7c924a8d28b31" providerId="LiveId" clId="{2FE83019-1FA3-402E-BE23-D468B5D36E6F}" dt="2025-08-17T13:35:45.741" v="50" actId="20577"/>
      <pc:docMkLst>
        <pc:docMk/>
      </pc:docMkLst>
      <pc:sldChg chg="del">
        <pc:chgData name="Lonnita Deadwyler" userId="57f7c924a8d28b31" providerId="LiveId" clId="{2FE83019-1FA3-402E-BE23-D468B5D36E6F}" dt="2025-08-16T21:04:00.458" v="0" actId="47"/>
        <pc:sldMkLst>
          <pc:docMk/>
          <pc:sldMk cId="317370418" sldId="323"/>
        </pc:sldMkLst>
      </pc:sldChg>
      <pc:sldChg chg="del">
        <pc:chgData name="Lonnita Deadwyler" userId="57f7c924a8d28b31" providerId="LiveId" clId="{2FE83019-1FA3-402E-BE23-D468B5D36E6F}" dt="2025-08-16T21:04:06.184" v="1" actId="47"/>
        <pc:sldMkLst>
          <pc:docMk/>
          <pc:sldMk cId="101878006" sldId="339"/>
        </pc:sldMkLst>
      </pc:sldChg>
      <pc:sldChg chg="del">
        <pc:chgData name="Lonnita Deadwyler" userId="57f7c924a8d28b31" providerId="LiveId" clId="{2FE83019-1FA3-402E-BE23-D468B5D36E6F}" dt="2025-08-16T21:04:08.966" v="2" actId="47"/>
        <pc:sldMkLst>
          <pc:docMk/>
          <pc:sldMk cId="1886904590" sldId="340"/>
        </pc:sldMkLst>
      </pc:sldChg>
      <pc:sldChg chg="del">
        <pc:chgData name="Lonnita Deadwyler" userId="57f7c924a8d28b31" providerId="LiveId" clId="{2FE83019-1FA3-402E-BE23-D468B5D36E6F}" dt="2025-08-16T21:16:07.363" v="10" actId="47"/>
        <pc:sldMkLst>
          <pc:docMk/>
          <pc:sldMk cId="2199292811" sldId="341"/>
        </pc:sldMkLst>
      </pc:sldChg>
      <pc:sldChg chg="del">
        <pc:chgData name="Lonnita Deadwyler" userId="57f7c924a8d28b31" providerId="LiveId" clId="{2FE83019-1FA3-402E-BE23-D468B5D36E6F}" dt="2025-08-16T21:16:10.094" v="11" actId="47"/>
        <pc:sldMkLst>
          <pc:docMk/>
          <pc:sldMk cId="2921885128" sldId="347"/>
        </pc:sldMkLst>
      </pc:sldChg>
      <pc:sldChg chg="del">
        <pc:chgData name="Lonnita Deadwyler" userId="57f7c924a8d28b31" providerId="LiveId" clId="{2FE83019-1FA3-402E-BE23-D468B5D36E6F}" dt="2025-08-16T21:16:13.057" v="12" actId="47"/>
        <pc:sldMkLst>
          <pc:docMk/>
          <pc:sldMk cId="702376167" sldId="425"/>
        </pc:sldMkLst>
      </pc:sldChg>
      <pc:sldChg chg="del">
        <pc:chgData name="Lonnita Deadwyler" userId="57f7c924a8d28b31" providerId="LiveId" clId="{2FE83019-1FA3-402E-BE23-D468B5D36E6F}" dt="2025-08-16T21:30:12.751" v="32" actId="47"/>
        <pc:sldMkLst>
          <pc:docMk/>
          <pc:sldMk cId="2751309855" sldId="426"/>
        </pc:sldMkLst>
      </pc:sldChg>
      <pc:sldChg chg="modSp mod">
        <pc:chgData name="Lonnita Deadwyler" userId="57f7c924a8d28b31" providerId="LiveId" clId="{2FE83019-1FA3-402E-BE23-D468B5D36E6F}" dt="2025-08-16T21:30:47.054" v="37" actId="20577"/>
        <pc:sldMkLst>
          <pc:docMk/>
          <pc:sldMk cId="4203399669" sldId="427"/>
        </pc:sldMkLst>
        <pc:spChg chg="mod">
          <ac:chgData name="Lonnita Deadwyler" userId="57f7c924a8d28b31" providerId="LiveId" clId="{2FE83019-1FA3-402E-BE23-D468B5D36E6F}" dt="2025-08-16T21:30:47.054" v="37" actId="20577"/>
          <ac:spMkLst>
            <pc:docMk/>
            <pc:sldMk cId="4203399669" sldId="427"/>
            <ac:spMk id="11" creationId="{0F5C63EA-402D-BB57-F690-B1281C6E6548}"/>
          </ac:spMkLst>
        </pc:spChg>
      </pc:sldChg>
      <pc:sldChg chg="del">
        <pc:chgData name="Lonnita Deadwyler" userId="57f7c924a8d28b31" providerId="LiveId" clId="{2FE83019-1FA3-402E-BE23-D468B5D36E6F}" dt="2025-08-16T21:05:42.616" v="3" actId="47"/>
        <pc:sldMkLst>
          <pc:docMk/>
          <pc:sldMk cId="2453065877" sldId="429"/>
        </pc:sldMkLst>
      </pc:sldChg>
      <pc:sldChg chg="del">
        <pc:chgData name="Lonnita Deadwyler" userId="57f7c924a8d28b31" providerId="LiveId" clId="{2FE83019-1FA3-402E-BE23-D468B5D36E6F}" dt="2025-08-16T21:06:25.193" v="4" actId="47"/>
        <pc:sldMkLst>
          <pc:docMk/>
          <pc:sldMk cId="3472276296" sldId="430"/>
        </pc:sldMkLst>
      </pc:sldChg>
      <pc:sldChg chg="modSp mod">
        <pc:chgData name="Lonnita Deadwyler" userId="57f7c924a8d28b31" providerId="LiveId" clId="{2FE83019-1FA3-402E-BE23-D468B5D36E6F}" dt="2025-08-16T21:25:27.186" v="31" actId="20577"/>
        <pc:sldMkLst>
          <pc:docMk/>
          <pc:sldMk cId="252644926" sldId="431"/>
        </pc:sldMkLst>
        <pc:spChg chg="mod">
          <ac:chgData name="Lonnita Deadwyler" userId="57f7c924a8d28b31" providerId="LiveId" clId="{2FE83019-1FA3-402E-BE23-D468B5D36E6F}" dt="2025-08-16T21:25:27.186" v="31" actId="20577"/>
          <ac:spMkLst>
            <pc:docMk/>
            <pc:sldMk cId="252644926" sldId="431"/>
            <ac:spMk id="3" creationId="{9E5D1BCD-11E2-AC9B-A0B8-47F693C35093}"/>
          </ac:spMkLst>
        </pc:spChg>
      </pc:sldChg>
      <pc:sldChg chg="modSp mod">
        <pc:chgData name="Lonnita Deadwyler" userId="57f7c924a8d28b31" providerId="LiveId" clId="{2FE83019-1FA3-402E-BE23-D468B5D36E6F}" dt="2025-08-16T21:13:02.491" v="9" actId="6549"/>
        <pc:sldMkLst>
          <pc:docMk/>
          <pc:sldMk cId="1749218213" sldId="434"/>
        </pc:sldMkLst>
        <pc:spChg chg="mod">
          <ac:chgData name="Lonnita Deadwyler" userId="57f7c924a8d28b31" providerId="LiveId" clId="{2FE83019-1FA3-402E-BE23-D468B5D36E6F}" dt="2025-08-16T21:13:02.491" v="9" actId="6549"/>
          <ac:spMkLst>
            <pc:docMk/>
            <pc:sldMk cId="1749218213" sldId="434"/>
            <ac:spMk id="4" creationId="{03FB6010-0E4C-C178-8C79-D625CD7912D1}"/>
          </ac:spMkLst>
        </pc:spChg>
      </pc:sldChg>
      <pc:sldChg chg="modSp mod">
        <pc:chgData name="Lonnita Deadwyler" userId="57f7c924a8d28b31" providerId="LiveId" clId="{2FE83019-1FA3-402E-BE23-D468B5D36E6F}" dt="2025-08-16T21:08:14.512" v="8" actId="20577"/>
        <pc:sldMkLst>
          <pc:docMk/>
          <pc:sldMk cId="1482992396" sldId="436"/>
        </pc:sldMkLst>
        <pc:spChg chg="mod">
          <ac:chgData name="Lonnita Deadwyler" userId="57f7c924a8d28b31" providerId="LiveId" clId="{2FE83019-1FA3-402E-BE23-D468B5D36E6F}" dt="2025-08-16T21:08:14.512" v="8" actId="20577"/>
          <ac:spMkLst>
            <pc:docMk/>
            <pc:sldMk cId="1482992396" sldId="436"/>
            <ac:spMk id="4" creationId="{E27E316D-D980-0EF6-E100-6FA53C22B598}"/>
          </ac:spMkLst>
        </pc:spChg>
      </pc:sldChg>
      <pc:sldChg chg="modSp mod">
        <pc:chgData name="Lonnita Deadwyler" userId="57f7c924a8d28b31" providerId="LiveId" clId="{2FE83019-1FA3-402E-BE23-D468B5D36E6F}" dt="2025-08-16T21:24:38.694" v="30" actId="20577"/>
        <pc:sldMkLst>
          <pc:docMk/>
          <pc:sldMk cId="2111342535" sldId="437"/>
        </pc:sldMkLst>
        <pc:spChg chg="mod">
          <ac:chgData name="Lonnita Deadwyler" userId="57f7c924a8d28b31" providerId="LiveId" clId="{2FE83019-1FA3-402E-BE23-D468B5D36E6F}" dt="2025-08-16T21:24:38.694" v="30" actId="20577"/>
          <ac:spMkLst>
            <pc:docMk/>
            <pc:sldMk cId="2111342535" sldId="437"/>
            <ac:spMk id="4" creationId="{5D637DF4-B05B-6347-097E-97B2C7DB1659}"/>
          </ac:spMkLst>
        </pc:spChg>
      </pc:sldChg>
      <pc:sldChg chg="modSp mod">
        <pc:chgData name="Lonnita Deadwyler" userId="57f7c924a8d28b31" providerId="LiveId" clId="{2FE83019-1FA3-402E-BE23-D468B5D36E6F}" dt="2025-08-17T13:35:45.741" v="50" actId="20577"/>
        <pc:sldMkLst>
          <pc:docMk/>
          <pc:sldMk cId="2041100942" sldId="438"/>
        </pc:sldMkLst>
        <pc:spChg chg="mod">
          <ac:chgData name="Lonnita Deadwyler" userId="57f7c924a8d28b31" providerId="LiveId" clId="{2FE83019-1FA3-402E-BE23-D468B5D36E6F}" dt="2025-08-16T21:20:38.371" v="26" actId="14100"/>
          <ac:spMkLst>
            <pc:docMk/>
            <pc:sldMk cId="2041100942" sldId="438"/>
            <ac:spMk id="3" creationId="{2519E019-2087-4E91-F62F-066B5747E4FA}"/>
          </ac:spMkLst>
        </pc:spChg>
        <pc:spChg chg="mod">
          <ac:chgData name="Lonnita Deadwyler" userId="57f7c924a8d28b31" providerId="LiveId" clId="{2FE83019-1FA3-402E-BE23-D468B5D36E6F}" dt="2025-08-17T13:35:45.741" v="50" actId="20577"/>
          <ac:spMkLst>
            <pc:docMk/>
            <pc:sldMk cId="2041100942" sldId="438"/>
            <ac:spMk id="6" creationId="{7A484367-78A6-C951-CCCC-8B0DF000FA33}"/>
          </ac:spMkLst>
        </pc:spChg>
      </pc:sldChg>
      <pc:sldMasterChg chg="delSldLayout">
        <pc:chgData name="Lonnita Deadwyler" userId="57f7c924a8d28b31" providerId="LiveId" clId="{2FE83019-1FA3-402E-BE23-D468B5D36E6F}" dt="2025-08-16T21:04:08.966" v="2" actId="47"/>
        <pc:sldMasterMkLst>
          <pc:docMk/>
          <pc:sldMasterMk cId="547850257" sldId="2147483751"/>
        </pc:sldMasterMkLst>
        <pc:sldLayoutChg chg="del">
          <pc:chgData name="Lonnita Deadwyler" userId="57f7c924a8d28b31" providerId="LiveId" clId="{2FE83019-1FA3-402E-BE23-D468B5D36E6F}" dt="2025-08-16T21:04:08.966" v="2" actId="47"/>
          <pc:sldLayoutMkLst>
            <pc:docMk/>
            <pc:sldMasterMk cId="547850257" sldId="2147483751"/>
            <pc:sldLayoutMk cId="1156990262" sldId="21474837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475077-A074-4E8C-B45E-964494945228}" type="datetimeFigureOut">
              <a:rPr lang="en-US"/>
              <a:t>8/16/2025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B48A4-4B96-49F4-8C25-4C9D06114B2C}" type="datetimeFigureOut">
              <a:rPr lang="en-US"/>
              <a:t>8/16/2025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r>
              <a:rPr lang="en-US"/>
              <a:t>8/5/20XX</a:t>
            </a:r>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12045298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8/5/20XX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46130891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a:t>8/5/20XX</a:t>
            </a:r>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01634040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a:t>8/5/20XX</a:t>
            </a:r>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5F4C9F40-B079-4B71-A627-7266DFEA7F03}"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6121149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r>
              <a:rPr lang="en-US"/>
              <a:t>8/5/20XX</a:t>
            </a:r>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82122555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8/5/20XX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34581690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8/5/20XX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417441014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8/5/20XX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34675079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r>
              <a:rPr lang="en-US"/>
              <a:t>8/5/20XX</a:t>
            </a:r>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100286194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39947F3-C13D-7955-3394-08DB05EC263F}"/>
              </a:ext>
            </a:extLst>
          </p:cNvPr>
          <p:cNvSpPr>
            <a:spLocks noGrp="1"/>
          </p:cNvSpPr>
          <p:nvPr>
            <p:ph type="pic" sz="quarter" idx="13"/>
          </p:nvPr>
        </p:nvSpPr>
        <p:spPr>
          <a:xfrm>
            <a:off x="7290816" y="1828800"/>
            <a:ext cx="4901184" cy="5029200"/>
          </a:xfrm>
        </p:spPr>
        <p:txBody>
          <a:bodyPr anchor="b"/>
          <a:lstStyle>
            <a:lvl1pPr marL="0" indent="0">
              <a:buNone/>
              <a:defRPr/>
            </a:lvl1pPr>
          </a:lstStyle>
          <a:p>
            <a:r>
              <a:rPr lang="en-US"/>
              <a:t>Click icon to add picture</a:t>
            </a:r>
          </a:p>
        </p:txBody>
      </p:sp>
      <p:sp>
        <p:nvSpPr>
          <p:cNvPr id="8" name="Rectangle 7">
            <a:extLst>
              <a:ext uri="{FF2B5EF4-FFF2-40B4-BE49-F238E27FC236}">
                <a16:creationId xmlns:a16="http://schemas.microsoft.com/office/drawing/2014/main" id="{D8A9FA83-EEF6-2B1F-09F4-BD25C5FFCA3A}"/>
              </a:ext>
            </a:extLst>
          </p:cNvPr>
          <p:cNvSpPr/>
          <p:nvPr userDrawn="1"/>
        </p:nvSpPr>
        <p:spPr>
          <a:xfrm>
            <a:off x="0" y="682386"/>
            <a:ext cx="6099048" cy="5493225"/>
          </a:xfrm>
          <a:prstGeom prst="rect">
            <a:avLst/>
          </a:prstGeom>
          <a:solidFill>
            <a:schemeClr val="accent2">
              <a:lumMod val="40000"/>
              <a:lumOff val="6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30568" y="1362456"/>
            <a:ext cx="4690872" cy="2331720"/>
          </a:xfrm>
        </p:spPr>
        <p:txBody>
          <a:bodyPr anchor="t">
            <a:normAutofit/>
          </a:bodyPr>
          <a:lstStyle>
            <a:lvl1pPr>
              <a:defRPr sz="3600">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877824" y="1362456"/>
            <a:ext cx="4690872" cy="4343400"/>
          </a:xfrm>
        </p:spPr>
        <p:txBody>
          <a:bodyPr anchor="t">
            <a:normAutofit/>
          </a:bodyPr>
          <a:lstStyle>
            <a:lvl1pPr marL="0" indent="0">
              <a:buClr>
                <a:schemeClr val="accent2">
                  <a:lumMod val="75000"/>
                </a:schemeClr>
              </a:buClr>
              <a:buFont typeface="Wingdings" pitchFamily="2" charset="2"/>
              <a:buNone/>
              <a:defRPr sz="1800">
                <a:latin typeface="+mn-lt"/>
              </a:defRPr>
            </a:lvl1pPr>
            <a:lvl2pPr marL="594360" indent="-274320">
              <a:buClr>
                <a:schemeClr val="accent2">
                  <a:lumMod val="75000"/>
                </a:schemeClr>
              </a:buClr>
              <a:buFont typeface="Courier New" panose="02070309020205020404" pitchFamily="49" charset="0"/>
              <a:buChar char="o"/>
              <a:defRPr sz="1600">
                <a:latin typeface="+mn-lt"/>
              </a:defRPr>
            </a:lvl2pPr>
            <a:lvl3pPr marL="868680" indent="-228600">
              <a:buClr>
                <a:schemeClr val="accent2">
                  <a:lumMod val="75000"/>
                </a:schemeClr>
              </a:buClr>
              <a:buFont typeface="Courier New" panose="02070309020205020404" pitchFamily="49" charset="0"/>
              <a:buChar char="o"/>
              <a:defRPr sz="1400">
                <a:latin typeface="+mn-lt"/>
              </a:defRPr>
            </a:lvl3pPr>
            <a:lvl4pPr marL="1188720" indent="-228600">
              <a:buClr>
                <a:schemeClr val="accent2">
                  <a:lumMod val="75000"/>
                </a:schemeClr>
              </a:buClr>
              <a:buFont typeface="Courier New" panose="02070309020205020404" pitchFamily="49" charset="0"/>
              <a:buChar char="o"/>
              <a:defRPr sz="1200">
                <a:latin typeface="+mn-lt"/>
              </a:defRPr>
            </a:lvl4pPr>
            <a:lvl5pPr marL="1417320" indent="-228600">
              <a:buClr>
                <a:schemeClr val="accent2">
                  <a:lumMod val="75000"/>
                </a:schemeClr>
              </a:buClr>
              <a:buFont typeface="Courier New" panose="02070309020205020404" pitchFamily="49" charset="0"/>
              <a:buChar char="o"/>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3"/>
          <p:cNvSpPr>
            <a:spLocks noGrp="1"/>
          </p:cNvSpPr>
          <p:nvPr>
            <p:ph type="sldNum" sz="quarter" idx="12"/>
          </p:nvPr>
        </p:nvSpPr>
        <p:spPr/>
        <p:txBody>
          <a:bodyPr/>
          <a:lstStyle/>
          <a:p>
            <a:fld id="{5F4C9F40-B079-4B71-A627-7266DFEA7F03}" type="slidenum">
              <a:rPr/>
              <a:t>‹#›</a:t>
            </a:fld>
            <a:endParaRPr dirty="0"/>
          </a:p>
        </p:txBody>
      </p:sp>
      <p:sp>
        <p:nvSpPr>
          <p:cNvPr id="5" name="Footer Placeholder 4"/>
          <p:cNvSpPr>
            <a:spLocks noGrp="1"/>
          </p:cNvSpPr>
          <p:nvPr>
            <p:ph type="ftr" sz="quarter" idx="11"/>
          </p:nvPr>
        </p:nvSpPr>
        <p:spPr/>
        <p:txBody>
          <a:bodyPr/>
          <a:lstStyle/>
          <a:p>
            <a:endParaRPr dirty="0"/>
          </a:p>
        </p:txBody>
      </p:sp>
      <p:sp>
        <p:nvSpPr>
          <p:cNvPr id="4" name="Date Placeholder 5"/>
          <p:cNvSpPr>
            <a:spLocks noGrp="1"/>
          </p:cNvSpPr>
          <p:nvPr>
            <p:ph type="dt" sz="half" idx="10"/>
          </p:nvPr>
        </p:nvSpPr>
        <p:spPr/>
        <p:txBody>
          <a:bodyPr/>
          <a:lstStyle/>
          <a:p>
            <a:r>
              <a:rPr lang="en-US" dirty="0"/>
              <a:t>8/5/20XX</a:t>
            </a:r>
            <a:endParaRPr dirty="0"/>
          </a:p>
        </p:txBody>
      </p:sp>
      <p:cxnSp>
        <p:nvCxnSpPr>
          <p:cNvPr id="7" name="Straight Connector 6">
            <a:extLst>
              <a:ext uri="{FF2B5EF4-FFF2-40B4-BE49-F238E27FC236}">
                <a16:creationId xmlns:a16="http://schemas.microsoft.com/office/drawing/2014/main" id="{A3AE2501-4A37-26E3-1CCC-AE20E462C1C8}"/>
              </a:ext>
            </a:extLst>
          </p:cNvPr>
          <p:cNvCxnSpPr/>
          <p:nvPr userDrawn="1"/>
        </p:nvCxnSpPr>
        <p:spPr>
          <a:xfrm>
            <a:off x="0" y="682388"/>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725FE-44E6-84A6-42F1-792B31AB206D}"/>
              </a:ext>
            </a:extLst>
          </p:cNvPr>
          <p:cNvCxnSpPr/>
          <p:nvPr userDrawn="1"/>
        </p:nvCxnSpPr>
        <p:spPr>
          <a:xfrm>
            <a:off x="-1" y="6163235"/>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85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39947F3-C13D-7955-3394-08DB05EC263F}"/>
              </a:ext>
            </a:extLst>
          </p:cNvPr>
          <p:cNvSpPr>
            <a:spLocks noGrp="1"/>
          </p:cNvSpPr>
          <p:nvPr>
            <p:ph type="pic" sz="quarter" idx="13"/>
          </p:nvPr>
        </p:nvSpPr>
        <p:spPr>
          <a:xfrm>
            <a:off x="0" y="4279392"/>
            <a:ext cx="2514600" cy="2578608"/>
          </a:xfrm>
        </p:spPr>
        <p:txBody>
          <a:bodyPr/>
          <a:lstStyle>
            <a:lvl1pPr marL="0" indent="0">
              <a:buNone/>
              <a:defRPr/>
            </a:lvl1pPr>
          </a:lstStyle>
          <a:p>
            <a:r>
              <a:rPr lang="en-US"/>
              <a:t>Click icon to add picture</a:t>
            </a:r>
          </a:p>
        </p:txBody>
      </p:sp>
      <p:sp>
        <p:nvSpPr>
          <p:cNvPr id="8" name="Rectangle 7">
            <a:extLst>
              <a:ext uri="{FF2B5EF4-FFF2-40B4-BE49-F238E27FC236}">
                <a16:creationId xmlns:a16="http://schemas.microsoft.com/office/drawing/2014/main" id="{D8A9FA83-EEF6-2B1F-09F4-BD25C5FFCA3A}"/>
              </a:ext>
            </a:extLst>
          </p:cNvPr>
          <p:cNvSpPr/>
          <p:nvPr userDrawn="1"/>
        </p:nvSpPr>
        <p:spPr>
          <a:xfrm>
            <a:off x="5529120" y="682386"/>
            <a:ext cx="6662880" cy="5493225"/>
          </a:xfrm>
          <a:prstGeom prst="rect">
            <a:avLst/>
          </a:prstGeom>
          <a:solidFill>
            <a:schemeClr val="accent2">
              <a:lumMod val="40000"/>
              <a:lumOff val="6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824" y="685800"/>
            <a:ext cx="4398264" cy="5504688"/>
          </a:xfrm>
        </p:spPr>
        <p:txBody>
          <a:bodyPr>
            <a:normAutofit/>
          </a:bodyPr>
          <a:lstStyle>
            <a:lvl1pPr>
              <a:defRPr sz="4800">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6108192" y="978408"/>
            <a:ext cx="6083807" cy="4892040"/>
          </a:xfrm>
        </p:spPr>
        <p:txBody>
          <a:bodyPr anchor="ctr"/>
          <a:lstStyle>
            <a:lvl1pPr marL="274320" indent="-274320">
              <a:buClr>
                <a:schemeClr val="accent2">
                  <a:lumMod val="75000"/>
                </a:schemeClr>
              </a:buClr>
              <a:buFont typeface="Courier New" panose="02070309020205020404" pitchFamily="49" charset="0"/>
              <a:buChar char="o"/>
              <a:defRPr sz="2800">
                <a:latin typeface="+mn-lt"/>
              </a:defRPr>
            </a:lvl1pPr>
            <a:lvl2pPr marL="594360" indent="-274320">
              <a:lnSpc>
                <a:spcPct val="90000"/>
              </a:lnSpc>
              <a:spcBef>
                <a:spcPts val="1400"/>
              </a:spcBef>
              <a:buClr>
                <a:schemeClr val="accent2">
                  <a:lumMod val="75000"/>
                </a:schemeClr>
              </a:buClr>
              <a:buFont typeface="Courier New" panose="02070309020205020404" pitchFamily="49" charset="0"/>
              <a:buChar char="o"/>
              <a:defRPr>
                <a:latin typeface="+mn-lt"/>
              </a:defRPr>
            </a:lvl2pPr>
            <a:lvl3pPr marL="868680" indent="-228600">
              <a:buClr>
                <a:schemeClr val="accent2">
                  <a:lumMod val="75000"/>
                </a:schemeClr>
              </a:buClr>
              <a:buFont typeface="Courier New" panose="02070309020205020404" pitchFamily="49" charset="0"/>
              <a:buChar char="o"/>
              <a:defRPr>
                <a:latin typeface="+mn-lt"/>
              </a:defRPr>
            </a:lvl3pPr>
            <a:lvl4pPr marL="1188720" indent="-228600">
              <a:buClr>
                <a:schemeClr val="accent2">
                  <a:lumMod val="75000"/>
                </a:schemeClr>
              </a:buClr>
              <a:buFont typeface="Courier New" panose="02070309020205020404" pitchFamily="49" charset="0"/>
              <a:buChar char="o"/>
              <a:defRPr>
                <a:latin typeface="+mn-lt"/>
              </a:defRPr>
            </a:lvl4pPr>
            <a:lvl5pPr marL="1417320" indent="-228600">
              <a:buClr>
                <a:schemeClr val="accent2">
                  <a:lumMod val="75000"/>
                </a:schemeClr>
              </a:buClr>
              <a:buFont typeface="Courier New" panose="02070309020205020404" pitchFamily="49" charset="0"/>
              <a:buChar char="o"/>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r>
              <a:rPr lang="en-US"/>
              <a:t>8/5/20XX</a:t>
            </a:r>
            <a:endParaRPr/>
          </a:p>
        </p:txBody>
      </p:sp>
      <p:cxnSp>
        <p:nvCxnSpPr>
          <p:cNvPr id="7" name="Straight Connector 6">
            <a:extLst>
              <a:ext uri="{FF2B5EF4-FFF2-40B4-BE49-F238E27FC236}">
                <a16:creationId xmlns:a16="http://schemas.microsoft.com/office/drawing/2014/main" id="{A3AE2501-4A37-26E3-1CCC-AE20E462C1C8}"/>
              </a:ext>
            </a:extLst>
          </p:cNvPr>
          <p:cNvCxnSpPr/>
          <p:nvPr userDrawn="1"/>
        </p:nvCxnSpPr>
        <p:spPr>
          <a:xfrm>
            <a:off x="0" y="682388"/>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725FE-44E6-84A6-42F1-792B31AB206D}"/>
              </a:ext>
            </a:extLst>
          </p:cNvPr>
          <p:cNvCxnSpPr/>
          <p:nvPr userDrawn="1"/>
        </p:nvCxnSpPr>
        <p:spPr>
          <a:xfrm>
            <a:off x="-1" y="6163235"/>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22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8/5/20XX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126235519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4800077-2D15-208B-E225-7ADFD5B9FD51}"/>
              </a:ext>
            </a:extLst>
          </p:cNvPr>
          <p:cNvSpPr>
            <a:spLocks noGrp="1"/>
          </p:cNvSpPr>
          <p:nvPr>
            <p:ph type="pic" sz="quarter" idx="10"/>
          </p:nvPr>
        </p:nvSpPr>
        <p:spPr>
          <a:xfrm>
            <a:off x="0" y="0"/>
            <a:ext cx="12188952" cy="6858000"/>
          </a:xfrm>
        </p:spPr>
        <p:txBody>
          <a:bodyPr/>
          <a:lstStyle>
            <a:lvl1pPr marL="0" indent="0">
              <a:buNone/>
              <a:defRPr/>
            </a:lvl1pPr>
          </a:lstStyle>
          <a:p>
            <a:r>
              <a:rPr lang="en-US"/>
              <a:t>Click icon to add picture</a:t>
            </a:r>
          </a:p>
        </p:txBody>
      </p:sp>
      <p:sp>
        <p:nvSpPr>
          <p:cNvPr id="2" name="Title 1"/>
          <p:cNvSpPr>
            <a:spLocks noGrp="1"/>
          </p:cNvSpPr>
          <p:nvPr>
            <p:ph type="ctrTitle"/>
          </p:nvPr>
        </p:nvSpPr>
        <p:spPr>
          <a:xfrm>
            <a:off x="969264" y="1600200"/>
            <a:ext cx="10250424" cy="3666744"/>
          </a:xfrm>
          <a:solidFill>
            <a:schemeClr val="accent1">
              <a:lumMod val="50000"/>
              <a:alpha val="75000"/>
            </a:schemeClr>
          </a:solidFill>
        </p:spPr>
        <p:txBody>
          <a:bodyPr lIns="91440" rIns="91440" anchor="ctr">
            <a:normAutofit/>
          </a:bodyPr>
          <a:lstStyle>
            <a:lvl1pPr algn="ctr">
              <a:defRPr sz="6000" b="1" i="0">
                <a:solidFill>
                  <a:schemeClr val="tx1"/>
                </a:solidFill>
                <a:latin typeface="+mj-lt"/>
              </a:defRPr>
            </a:lvl1pPr>
          </a:lstStyle>
          <a:p>
            <a:r>
              <a:rPr lang="en-US"/>
              <a:t>Click to edit Master title style</a:t>
            </a:r>
            <a:endParaRPr dirty="0"/>
          </a:p>
        </p:txBody>
      </p:sp>
    </p:spTree>
    <p:extLst>
      <p:ext uri="{BB962C8B-B14F-4D97-AF65-F5344CB8AC3E}">
        <p14:creationId xmlns:p14="http://schemas.microsoft.com/office/powerpoint/2010/main" val="15941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01">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952" cy="1600200"/>
          </a:xfrm>
          <a:solidFill>
            <a:schemeClr val="accent2">
              <a:lumMod val="40000"/>
              <a:lumOff val="60000"/>
              <a:alpha val="10000"/>
            </a:schemeClr>
          </a:solidFill>
        </p:spPr>
        <p:txBody>
          <a:bodyPr lIns="960120" tIns="274320" anchor="ctr">
            <a:normAutofit/>
          </a:bodyPr>
          <a:lstStyle>
            <a:lvl1pPr>
              <a:defRPr sz="3600">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877824" y="2139696"/>
            <a:ext cx="4754880" cy="2724912"/>
          </a:xfrm>
        </p:spPr>
        <p:txBody>
          <a:bodyPr anchor="t">
            <a:normAutofit/>
          </a:bodyPr>
          <a:lstStyle>
            <a:lvl1pPr marL="0" indent="0">
              <a:lnSpc>
                <a:spcPct val="90000"/>
              </a:lnSpc>
              <a:spcBef>
                <a:spcPts val="800"/>
              </a:spcBef>
              <a:buClr>
                <a:schemeClr val="accent2">
                  <a:lumMod val="75000"/>
                </a:schemeClr>
              </a:buClr>
              <a:buFont typeface="Wingdings" pitchFamily="2" charset="2"/>
              <a:buNone/>
              <a:defRPr sz="2000">
                <a:latin typeface="+mn-lt"/>
              </a:defRPr>
            </a:lvl1pPr>
            <a:lvl2pPr marL="548640" indent="-274320">
              <a:buClr>
                <a:schemeClr val="accent2">
                  <a:lumMod val="75000"/>
                </a:schemeClr>
              </a:buClr>
              <a:buFont typeface="Courier New" panose="02070309020205020404" pitchFamily="49" charset="0"/>
              <a:buChar char="o"/>
              <a:defRPr sz="2000">
                <a:latin typeface="+mn-lt"/>
              </a:defRPr>
            </a:lvl2pPr>
            <a:lvl3pPr marL="822960" indent="-274320">
              <a:buClr>
                <a:schemeClr val="accent2">
                  <a:lumMod val="75000"/>
                </a:schemeClr>
              </a:buClr>
              <a:buFont typeface="Courier New" panose="02070309020205020404" pitchFamily="49" charset="0"/>
              <a:buChar char="o"/>
              <a:defRPr sz="1800">
                <a:latin typeface="+mn-lt"/>
              </a:defRPr>
            </a:lvl3pPr>
            <a:lvl4pPr marL="1097280" indent="-274320">
              <a:buClr>
                <a:schemeClr val="accent2">
                  <a:lumMod val="75000"/>
                </a:schemeClr>
              </a:buClr>
              <a:buFont typeface="Courier New" panose="02070309020205020404" pitchFamily="49" charset="0"/>
              <a:buChar char="o"/>
              <a:defRPr sz="1600">
                <a:latin typeface="+mn-lt"/>
              </a:defRPr>
            </a:lvl4pPr>
            <a:lvl5pPr marL="1371600" indent="-274320">
              <a:buClr>
                <a:schemeClr val="accent2">
                  <a:lumMod val="75000"/>
                </a:schemeClr>
              </a:buClr>
              <a:buFont typeface="Courier New" panose="02070309020205020404" pitchFamily="49" charset="0"/>
              <a:buChar char="o"/>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a:extLst>
              <a:ext uri="{FF2B5EF4-FFF2-40B4-BE49-F238E27FC236}">
                <a16:creationId xmlns:a16="http://schemas.microsoft.com/office/drawing/2014/main" id="{6CF9C60D-865F-3F1B-9254-DDF02D98340B}"/>
              </a:ext>
            </a:extLst>
          </p:cNvPr>
          <p:cNvSpPr>
            <a:spLocks noGrp="1"/>
          </p:cNvSpPr>
          <p:nvPr>
            <p:ph idx="13"/>
          </p:nvPr>
        </p:nvSpPr>
        <p:spPr>
          <a:xfrm>
            <a:off x="6373368" y="2139696"/>
            <a:ext cx="4754880" cy="2724912"/>
          </a:xfrm>
        </p:spPr>
        <p:txBody>
          <a:bodyPr anchor="t">
            <a:normAutofit/>
          </a:bodyPr>
          <a:lstStyle>
            <a:lvl1pPr marL="0" indent="0">
              <a:lnSpc>
                <a:spcPct val="90000"/>
              </a:lnSpc>
              <a:spcBef>
                <a:spcPts val="800"/>
              </a:spcBef>
              <a:buClr>
                <a:schemeClr val="accent2">
                  <a:lumMod val="75000"/>
                </a:schemeClr>
              </a:buClr>
              <a:buFont typeface="Wingdings" pitchFamily="2" charset="2"/>
              <a:buNone/>
              <a:defRPr sz="2000">
                <a:latin typeface="+mn-lt"/>
              </a:defRPr>
            </a:lvl1pPr>
            <a:lvl2pPr marL="548640" indent="-274320">
              <a:buClr>
                <a:schemeClr val="accent2">
                  <a:lumMod val="75000"/>
                </a:schemeClr>
              </a:buClr>
              <a:buFont typeface="Courier New" panose="02070309020205020404" pitchFamily="49" charset="0"/>
              <a:buChar char="o"/>
              <a:defRPr sz="2000">
                <a:latin typeface="+mn-lt"/>
              </a:defRPr>
            </a:lvl2pPr>
            <a:lvl3pPr marL="822960" indent="-274320">
              <a:buClr>
                <a:schemeClr val="accent2">
                  <a:lumMod val="75000"/>
                </a:schemeClr>
              </a:buClr>
              <a:buFont typeface="Courier New" panose="02070309020205020404" pitchFamily="49" charset="0"/>
              <a:buChar char="o"/>
              <a:defRPr sz="1800">
                <a:latin typeface="+mn-lt"/>
              </a:defRPr>
            </a:lvl3pPr>
            <a:lvl4pPr marL="1097280" indent="-274320">
              <a:buClr>
                <a:schemeClr val="accent2">
                  <a:lumMod val="75000"/>
                </a:schemeClr>
              </a:buClr>
              <a:buFont typeface="Courier New" panose="02070309020205020404" pitchFamily="49" charset="0"/>
              <a:buChar char="o"/>
              <a:defRPr sz="1600">
                <a:latin typeface="+mn-lt"/>
              </a:defRPr>
            </a:lvl4pPr>
            <a:lvl5pPr marL="1371600" indent="-274320">
              <a:buClr>
                <a:schemeClr val="accent2">
                  <a:lumMod val="75000"/>
                </a:schemeClr>
              </a:buClr>
              <a:buFont typeface="Courier New" panose="02070309020205020404" pitchFamily="49" charset="0"/>
              <a:buChar char="o"/>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r>
              <a:rPr lang="en-US"/>
              <a:t>8/5/20XX</a:t>
            </a:r>
            <a:endParaRPr/>
          </a:p>
        </p:txBody>
      </p:sp>
      <p:cxnSp>
        <p:nvCxnSpPr>
          <p:cNvPr id="11" name="Straight Connector 10">
            <a:extLst>
              <a:ext uri="{FF2B5EF4-FFF2-40B4-BE49-F238E27FC236}">
                <a16:creationId xmlns:a16="http://schemas.microsoft.com/office/drawing/2014/main" id="{B1E072FF-E3DE-5FA8-1AE6-1BCB86B69437}"/>
              </a:ext>
            </a:extLst>
          </p:cNvPr>
          <p:cNvCxnSpPr/>
          <p:nvPr userDrawn="1"/>
        </p:nvCxnSpPr>
        <p:spPr>
          <a:xfrm>
            <a:off x="0" y="1604169"/>
            <a:ext cx="12192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BDD786-0BE3-3AF3-CF1B-DA5C1BE5B283}"/>
              </a:ext>
            </a:extLst>
          </p:cNvPr>
          <p:cNvCxnSpPr/>
          <p:nvPr userDrawn="1"/>
        </p:nvCxnSpPr>
        <p:spPr>
          <a:xfrm>
            <a:off x="-1" y="6163235"/>
            <a:ext cx="12192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89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4800077-2D15-208B-E225-7ADFD5B9FD51}"/>
              </a:ext>
            </a:extLst>
          </p:cNvPr>
          <p:cNvSpPr>
            <a:spLocks noGrp="1"/>
          </p:cNvSpPr>
          <p:nvPr>
            <p:ph type="pic" sz="quarter" idx="10"/>
          </p:nvPr>
        </p:nvSpPr>
        <p:spPr>
          <a:xfrm>
            <a:off x="0" y="0"/>
            <a:ext cx="12188952" cy="6858000"/>
          </a:xfrm>
        </p:spPr>
        <p:txBody>
          <a:bodyPr/>
          <a:lstStyle>
            <a:lvl1pPr marL="0" indent="0">
              <a:buNone/>
              <a:defRPr/>
            </a:lvl1pPr>
          </a:lstStyle>
          <a:p>
            <a:r>
              <a:rPr lang="en-US"/>
              <a:t>Click icon to add picture</a:t>
            </a:r>
          </a:p>
        </p:txBody>
      </p:sp>
      <p:sp>
        <p:nvSpPr>
          <p:cNvPr id="2" name="Title 1"/>
          <p:cNvSpPr>
            <a:spLocks noGrp="1"/>
          </p:cNvSpPr>
          <p:nvPr>
            <p:ph type="ctrTitle"/>
          </p:nvPr>
        </p:nvSpPr>
        <p:spPr>
          <a:xfrm>
            <a:off x="4937760" y="685800"/>
            <a:ext cx="7251192" cy="5486400"/>
          </a:xfrm>
          <a:solidFill>
            <a:schemeClr val="accent1">
              <a:lumMod val="50000"/>
              <a:alpha val="80000"/>
            </a:schemeClr>
          </a:solidFill>
        </p:spPr>
        <p:txBody>
          <a:bodyPr lIns="1005840" rIns="457200" anchor="ctr">
            <a:normAutofit/>
          </a:bodyPr>
          <a:lstStyle>
            <a:lvl1pPr algn="l">
              <a:defRPr sz="6000" b="1" i="0">
                <a:solidFill>
                  <a:schemeClr val="tx1"/>
                </a:solidFill>
                <a:latin typeface="+mj-lt"/>
              </a:defRPr>
            </a:lvl1pPr>
          </a:lstStyle>
          <a:p>
            <a:r>
              <a:rPr lang="en-US"/>
              <a:t>Click to edit Master title style</a:t>
            </a:r>
            <a:endParaRPr dirty="0"/>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r>
              <a:rPr lang="en-US"/>
              <a:t>8/5/20XX</a:t>
            </a:r>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45243276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8/5/20XX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9892488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8/5/20XX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87961270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8/5/20XX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66925639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8/5/20XX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48903922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8/5/20XX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141527162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8/5/20XX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507521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t>8/5/20XX</a:t>
            </a:r>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F4C9F40-B079-4B71-A627-7266DFEA7F03}" type="slidenum">
              <a:rPr lang="en-US" smtClean="0"/>
              <a:pPr/>
              <a:t>‹#›</a:t>
            </a:fld>
            <a:endParaRPr lang="en-US"/>
          </a:p>
        </p:txBody>
      </p:sp>
    </p:spTree>
    <p:extLst>
      <p:ext uri="{BB962C8B-B14F-4D97-AF65-F5344CB8AC3E}">
        <p14:creationId xmlns:p14="http://schemas.microsoft.com/office/powerpoint/2010/main" val="547850257"/>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2" r:id="rId20"/>
    <p:sldLayoutId id="2147483693" r:id="rId21"/>
    <p:sldLayoutId id="2147483649"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B332-2D95-E899-5C02-6D3C7AD436D9}"/>
              </a:ext>
            </a:extLst>
          </p:cNvPr>
          <p:cNvSpPr>
            <a:spLocks noGrp="1"/>
          </p:cNvSpPr>
          <p:nvPr>
            <p:ph type="ctrTitle"/>
          </p:nvPr>
        </p:nvSpPr>
        <p:spPr>
          <a:xfrm>
            <a:off x="8536277" y="673241"/>
            <a:ext cx="3031524" cy="1622284"/>
          </a:xfrm>
          <a:noFill/>
          <a:ln w="19050">
            <a:noFill/>
            <a:prstDash val="dash"/>
          </a:ln>
        </p:spPr>
        <p:txBody>
          <a:bodyPr>
            <a:normAutofit/>
          </a:bodyPr>
          <a:lstStyle/>
          <a:p>
            <a:r>
              <a:rPr lang="en-US" sz="3200" b="1" dirty="0"/>
              <a:t>OPEN INTERCESSION</a:t>
            </a:r>
          </a:p>
        </p:txBody>
      </p:sp>
      <p:sp>
        <p:nvSpPr>
          <p:cNvPr id="3" name="Subtitle 2">
            <a:extLst>
              <a:ext uri="{FF2B5EF4-FFF2-40B4-BE49-F238E27FC236}">
                <a16:creationId xmlns:a16="http://schemas.microsoft.com/office/drawing/2014/main" id="{A3C767E1-0BC6-ABEA-1746-F623719DB13E}"/>
              </a:ext>
            </a:extLst>
          </p:cNvPr>
          <p:cNvSpPr>
            <a:spLocks noGrp="1"/>
          </p:cNvSpPr>
          <p:nvPr>
            <p:ph type="subTitle" idx="1"/>
          </p:nvPr>
        </p:nvSpPr>
        <p:spPr>
          <a:xfrm>
            <a:off x="8536276" y="2609850"/>
            <a:ext cx="3031524" cy="2808763"/>
          </a:xfrm>
          <a:noFill/>
          <a:ln w="19050">
            <a:noFill/>
            <a:prstDash val="dash"/>
          </a:ln>
        </p:spPr>
        <p:txBody>
          <a:bodyPr>
            <a:normAutofit/>
          </a:bodyPr>
          <a:lstStyle/>
          <a:p>
            <a:pPr algn="ctr"/>
            <a:r>
              <a:rPr lang="en-US" sz="2400" dirty="0"/>
              <a:t>Prayers for the </a:t>
            </a:r>
          </a:p>
          <a:p>
            <a:pPr algn="ctr"/>
            <a:r>
              <a:rPr lang="en-US" sz="2400" dirty="0"/>
              <a:t>lost, sick, mercy, grace thanksgiving, </a:t>
            </a:r>
          </a:p>
          <a:p>
            <a:pPr algn="ctr"/>
            <a:r>
              <a:rPr lang="en-US" sz="2400" dirty="0"/>
              <a:t>Hand of Adonai.</a:t>
            </a:r>
          </a:p>
        </p:txBody>
      </p:sp>
      <p:sp>
        <p:nvSpPr>
          <p:cNvPr id="24" name="Rectangle 23">
            <a:extLst>
              <a:ext uri="{FF2B5EF4-FFF2-40B4-BE49-F238E27FC236}">
                <a16:creationId xmlns:a16="http://schemas.microsoft.com/office/drawing/2014/main" id="{2DF2D01C-5CF9-4B15-A892-30697AEC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77058AA-32F4-4742-B1B0-88DB21689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612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words&#10;&#10;AI-generated content may be incorrect.">
            <a:extLst>
              <a:ext uri="{FF2B5EF4-FFF2-40B4-BE49-F238E27FC236}">
                <a16:creationId xmlns:a16="http://schemas.microsoft.com/office/drawing/2014/main" id="{244BA703-16E6-CADB-9741-7EDA74846D5D}"/>
              </a:ext>
            </a:extLst>
          </p:cNvPr>
          <p:cNvPicPr>
            <a:picLocks noChangeAspect="1"/>
          </p:cNvPicPr>
          <p:nvPr/>
        </p:nvPicPr>
        <p:blipFill>
          <a:blip r:embed="rId2"/>
          <a:srcRect l="12102" r="8918" b="-2"/>
          <a:stretch>
            <a:fillRect/>
          </a:stretch>
        </p:blipFill>
        <p:spPr>
          <a:xfrm>
            <a:off x="471999" y="488844"/>
            <a:ext cx="3763204" cy="3526040"/>
          </a:xfrm>
          <a:prstGeom prst="rect">
            <a:avLst/>
          </a:prstGeom>
        </p:spPr>
      </p:pic>
      <p:sp>
        <p:nvSpPr>
          <p:cNvPr id="28" name="Round Single Corner Rectangle 17">
            <a:extLst>
              <a:ext uri="{FF2B5EF4-FFF2-40B4-BE49-F238E27FC236}">
                <a16:creationId xmlns:a16="http://schemas.microsoft.com/office/drawing/2014/main" id="{7DC42F66-81D5-4D45-9058-31DB09162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1832" y="488845"/>
            <a:ext cx="1948749" cy="200888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ingle Corner Rectangle 16">
            <a:extLst>
              <a:ext uri="{FF2B5EF4-FFF2-40B4-BE49-F238E27FC236}">
                <a16:creationId xmlns:a16="http://schemas.microsoft.com/office/drawing/2014/main" id="{24021E8D-5E17-4D2F-8DD8-CB595019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817950" y="4158358"/>
            <a:ext cx="2417253"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different names&#10;&#10;AI-generated content may be incorrect.">
            <a:extLst>
              <a:ext uri="{FF2B5EF4-FFF2-40B4-BE49-F238E27FC236}">
                <a16:creationId xmlns:a16="http://schemas.microsoft.com/office/drawing/2014/main" id="{119F9DBB-0F31-DC5A-4E24-4A8F54134AF4}"/>
              </a:ext>
            </a:extLst>
          </p:cNvPr>
          <p:cNvPicPr>
            <a:picLocks noChangeAspect="1"/>
          </p:cNvPicPr>
          <p:nvPr/>
        </p:nvPicPr>
        <p:blipFill>
          <a:blip r:embed="rId3"/>
          <a:srcRect t="6326" r="1" b="12769"/>
          <a:stretch>
            <a:fillRect/>
          </a:stretch>
        </p:blipFill>
        <p:spPr>
          <a:xfrm>
            <a:off x="4401832" y="2609850"/>
            <a:ext cx="3763204" cy="3768766"/>
          </a:xfrm>
          <a:prstGeom prst="rect">
            <a:avLst/>
          </a:prstGeom>
        </p:spPr>
      </p:pic>
    </p:spTree>
    <p:extLst>
      <p:ext uri="{BB962C8B-B14F-4D97-AF65-F5344CB8AC3E}">
        <p14:creationId xmlns:p14="http://schemas.microsoft.com/office/powerpoint/2010/main" val="409861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6" name="Rectangle 25">
            <a:extLst>
              <a:ext uri="{FF2B5EF4-FFF2-40B4-BE49-F238E27FC236}">
                <a16:creationId xmlns:a16="http://schemas.microsoft.com/office/drawing/2014/main" id="{C4E3B869-3361-4E8C-87BB-27794406A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6A856AB-281D-45B5-B270-8EA6AC0CBD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8C0F49FA-409D-08EB-3C03-6C55457C3494}"/>
              </a:ext>
            </a:extLst>
          </p:cNvPr>
          <p:cNvSpPr>
            <a:spLocks noGrp="1"/>
          </p:cNvSpPr>
          <p:nvPr>
            <p:ph type="title"/>
          </p:nvPr>
        </p:nvSpPr>
        <p:spPr>
          <a:xfrm>
            <a:off x="685799" y="764373"/>
            <a:ext cx="4124396" cy="677077"/>
          </a:xfrm>
        </p:spPr>
        <p:txBody>
          <a:bodyPr vert="horz" lIns="91440" tIns="45720" rIns="91440" bIns="45720" rtlCol="0" anchor="b">
            <a:normAutofit/>
          </a:bodyPr>
          <a:lstStyle/>
          <a:p>
            <a:pPr algn="l"/>
            <a:r>
              <a:rPr lang="en-US" sz="3200" b="1" dirty="0"/>
              <a:t>Garfield Heights</a:t>
            </a:r>
          </a:p>
        </p:txBody>
      </p:sp>
      <p:sp>
        <p:nvSpPr>
          <p:cNvPr id="4" name="Content Placeholder 3">
            <a:extLst>
              <a:ext uri="{FF2B5EF4-FFF2-40B4-BE49-F238E27FC236}">
                <a16:creationId xmlns:a16="http://schemas.microsoft.com/office/drawing/2014/main" id="{E27E316D-D980-0EF6-E100-6FA53C22B598}"/>
              </a:ext>
            </a:extLst>
          </p:cNvPr>
          <p:cNvSpPr>
            <a:spLocks noGrp="1"/>
          </p:cNvSpPr>
          <p:nvPr>
            <p:ph sz="half" idx="2"/>
          </p:nvPr>
        </p:nvSpPr>
        <p:spPr>
          <a:xfrm>
            <a:off x="351124" y="1567544"/>
            <a:ext cx="4647360" cy="4788300"/>
          </a:xfrm>
        </p:spPr>
        <p:txBody>
          <a:bodyPr vert="horz" lIns="91440" tIns="45720" rIns="91440" bIns="45720" rtlCol="0">
            <a:normAutofit/>
          </a:bodyPr>
          <a:lstStyle/>
          <a:p>
            <a:pPr marL="0" indent="0">
              <a:buNone/>
            </a:pPr>
            <a:r>
              <a:rPr lang="en-US" sz="2800" b="1" dirty="0"/>
              <a:t>Schools &amp; Board of Ed.</a:t>
            </a:r>
          </a:p>
          <a:p>
            <a:pPr marL="0" indent="0">
              <a:buNone/>
            </a:pPr>
            <a:r>
              <a:rPr lang="en-US" b="1" dirty="0">
                <a:solidFill>
                  <a:schemeClr val="accent3"/>
                </a:solidFill>
              </a:rPr>
              <a:t>[Ps 127.3, Mt. 19.14]</a:t>
            </a:r>
          </a:p>
          <a:p>
            <a:pPr>
              <a:lnSpc>
                <a:spcPct val="100000"/>
              </a:lnSpc>
              <a:spcBef>
                <a:spcPts val="0"/>
              </a:spcBef>
            </a:pPr>
            <a:r>
              <a:rPr lang="en-US" sz="2300" dirty="0"/>
              <a:t>5 Elementary (1charter)</a:t>
            </a:r>
          </a:p>
          <a:p>
            <a:pPr>
              <a:lnSpc>
                <a:spcPct val="100000"/>
              </a:lnSpc>
              <a:spcBef>
                <a:spcPts val="0"/>
              </a:spcBef>
            </a:pPr>
            <a:r>
              <a:rPr lang="en-US" sz="2300" dirty="0"/>
              <a:t>1 Middle </a:t>
            </a:r>
          </a:p>
          <a:p>
            <a:pPr>
              <a:lnSpc>
                <a:spcPct val="100000"/>
              </a:lnSpc>
              <a:spcBef>
                <a:spcPts val="0"/>
              </a:spcBef>
            </a:pPr>
            <a:r>
              <a:rPr lang="en-US" sz="2300" dirty="0"/>
              <a:t>2 High (1 charter)</a:t>
            </a:r>
          </a:p>
          <a:p>
            <a:pPr marL="0" indent="0">
              <a:lnSpc>
                <a:spcPct val="100000"/>
              </a:lnSpc>
              <a:spcBef>
                <a:spcPts val="0"/>
              </a:spcBef>
              <a:buNone/>
            </a:pPr>
            <a:r>
              <a:rPr lang="en-US" sz="2800" b="1" dirty="0"/>
              <a:t>Churches</a:t>
            </a:r>
          </a:p>
          <a:p>
            <a:pPr marL="0" indent="0">
              <a:buNone/>
            </a:pPr>
            <a:r>
              <a:rPr lang="en-US" sz="2300" i="1" dirty="0"/>
              <a:t>“They have not prayed according to My will.” </a:t>
            </a:r>
            <a:r>
              <a:rPr lang="en-US" sz="2300" b="1" dirty="0">
                <a:solidFill>
                  <a:schemeClr val="accent3"/>
                </a:solidFill>
              </a:rPr>
              <a:t>[Ez 9.1-2] </a:t>
            </a:r>
          </a:p>
          <a:p>
            <a:pPr marL="0" indent="0">
              <a:buNone/>
            </a:pPr>
            <a:r>
              <a:rPr lang="en-US" sz="2800" b="1" dirty="0"/>
              <a:t>3 Exits off I480 (portals)</a:t>
            </a:r>
          </a:p>
          <a:p>
            <a:r>
              <a:rPr lang="en-US" sz="2300" i="1" dirty="0"/>
              <a:t>“Your descendants will possess the gates of their enemies”</a:t>
            </a:r>
            <a:r>
              <a:rPr lang="en-US" sz="2300" b="1" i="1" dirty="0">
                <a:solidFill>
                  <a:schemeClr val="accent3"/>
                </a:solidFill>
              </a:rPr>
              <a:t> [Gen 22.17]</a:t>
            </a:r>
          </a:p>
          <a:p>
            <a:pPr marL="0" indent="0">
              <a:lnSpc>
                <a:spcPct val="100000"/>
              </a:lnSpc>
              <a:spcBef>
                <a:spcPts val="0"/>
              </a:spcBef>
              <a:buNone/>
            </a:pPr>
            <a:endParaRPr lang="en-US" sz="2300" dirty="0"/>
          </a:p>
        </p:txBody>
      </p:sp>
      <p:pic>
        <p:nvPicPr>
          <p:cNvPr id="7" name="Picture 6" descr="Close up of a map&#10;&#10;AI-generated content may be incorrect.">
            <a:extLst>
              <a:ext uri="{FF2B5EF4-FFF2-40B4-BE49-F238E27FC236}">
                <a16:creationId xmlns:a16="http://schemas.microsoft.com/office/drawing/2014/main" id="{7F236E90-C5A3-A0DA-E291-CA5D9AC16AAC}"/>
              </a:ext>
            </a:extLst>
          </p:cNvPr>
          <p:cNvPicPr>
            <a:picLocks noChangeAspect="1"/>
          </p:cNvPicPr>
          <p:nvPr/>
        </p:nvPicPr>
        <p:blipFill>
          <a:blip r:embed="rId3"/>
          <a:srcRect l="6294" t="1" r="21167" b="9416"/>
          <a:stretch>
            <a:fillRect/>
          </a:stretch>
        </p:blipFill>
        <p:spPr>
          <a:xfrm>
            <a:off x="5349607" y="746125"/>
            <a:ext cx="3314451" cy="3042104"/>
          </a:xfrm>
          <a:prstGeom prst="rect">
            <a:avLst/>
          </a:prstGeom>
        </p:spPr>
      </p:pic>
      <p:sp>
        <p:nvSpPr>
          <p:cNvPr id="30" name="Round Single Corner Rectangle 17">
            <a:extLst>
              <a:ext uri="{FF2B5EF4-FFF2-40B4-BE49-F238E27FC236}">
                <a16:creationId xmlns:a16="http://schemas.microsoft.com/office/drawing/2014/main" id="{76B44A81-87EC-416C-8094-359C84FEF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10817" y="1002026"/>
            <a:ext cx="2309217" cy="168433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ingle Corner Rectangle 16">
            <a:extLst>
              <a:ext uri="{FF2B5EF4-FFF2-40B4-BE49-F238E27FC236}">
                <a16:creationId xmlns:a16="http://schemas.microsoft.com/office/drawing/2014/main" id="{0C371495-4807-437C-B138-97390839F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6241840" y="4259603"/>
            <a:ext cx="2417253"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p of a neighborhood&#10;&#10;AI-generated content may be incorrect.">
            <a:extLst>
              <a:ext uri="{FF2B5EF4-FFF2-40B4-BE49-F238E27FC236}">
                <a16:creationId xmlns:a16="http://schemas.microsoft.com/office/drawing/2014/main" id="{9444DD4E-CC52-F0C7-4574-05CC50B82612}"/>
              </a:ext>
            </a:extLst>
          </p:cNvPr>
          <p:cNvPicPr>
            <a:picLocks noGrp="1" noChangeAspect="1"/>
          </p:cNvPicPr>
          <p:nvPr>
            <p:ph sz="half" idx="1"/>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6931" r="16773" b="-4"/>
          <a:stretch>
            <a:fillRect/>
          </a:stretch>
        </p:blipFill>
        <p:spPr>
          <a:xfrm>
            <a:off x="8810817" y="2822889"/>
            <a:ext cx="2695383" cy="3532955"/>
          </a:xfrm>
          <a:prstGeom prst="rect">
            <a:avLst/>
          </a:prstGeom>
        </p:spPr>
      </p:pic>
      <p:sp>
        <p:nvSpPr>
          <p:cNvPr id="3" name="TextBox 2">
            <a:extLst>
              <a:ext uri="{FF2B5EF4-FFF2-40B4-BE49-F238E27FC236}">
                <a16:creationId xmlns:a16="http://schemas.microsoft.com/office/drawing/2014/main" id="{477EFFB5-4832-6236-BAEA-520846A5D062}"/>
              </a:ext>
            </a:extLst>
          </p:cNvPr>
          <p:cNvSpPr txBox="1"/>
          <p:nvPr/>
        </p:nvSpPr>
        <p:spPr>
          <a:xfrm>
            <a:off x="6294661" y="4259603"/>
            <a:ext cx="2311609" cy="1569660"/>
          </a:xfrm>
          <a:prstGeom prst="rect">
            <a:avLst/>
          </a:prstGeom>
          <a:noFill/>
        </p:spPr>
        <p:txBody>
          <a:bodyPr wrap="square" rtlCol="0">
            <a:spAutoFit/>
          </a:bodyPr>
          <a:lstStyle/>
          <a:p>
            <a:pPr algn="ctr"/>
            <a:r>
              <a:rPr lang="en-US" sz="2400" b="1" dirty="0"/>
              <a:t>Accurate Assessment </a:t>
            </a:r>
          </a:p>
          <a:p>
            <a:pPr algn="ctr"/>
            <a:r>
              <a:rPr lang="en-US" sz="2400" b="1" dirty="0"/>
              <a:t>&amp; Preparedness</a:t>
            </a:r>
          </a:p>
        </p:txBody>
      </p:sp>
      <p:sp>
        <p:nvSpPr>
          <p:cNvPr id="5" name="TextBox 4">
            <a:extLst>
              <a:ext uri="{FF2B5EF4-FFF2-40B4-BE49-F238E27FC236}">
                <a16:creationId xmlns:a16="http://schemas.microsoft.com/office/drawing/2014/main" id="{37A8C5D9-D720-DDC7-9F1C-00ED47B66257}"/>
              </a:ext>
            </a:extLst>
          </p:cNvPr>
          <p:cNvSpPr txBox="1"/>
          <p:nvPr/>
        </p:nvSpPr>
        <p:spPr>
          <a:xfrm>
            <a:off x="8998542" y="1368344"/>
            <a:ext cx="1771650" cy="830997"/>
          </a:xfrm>
          <a:prstGeom prst="rect">
            <a:avLst/>
          </a:prstGeom>
          <a:noFill/>
        </p:spPr>
        <p:txBody>
          <a:bodyPr wrap="square" rtlCol="0">
            <a:spAutoFit/>
          </a:bodyPr>
          <a:lstStyle/>
          <a:p>
            <a:pPr algn="ctr"/>
            <a:r>
              <a:rPr lang="en-US" sz="2400" b="1" dirty="0"/>
              <a:t>Spiritual Mapping</a:t>
            </a:r>
          </a:p>
        </p:txBody>
      </p:sp>
    </p:spTree>
    <p:extLst>
      <p:ext uri="{BB962C8B-B14F-4D97-AF65-F5344CB8AC3E}">
        <p14:creationId xmlns:p14="http://schemas.microsoft.com/office/powerpoint/2010/main" val="1482992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59DA-43FD-E990-FC74-140DF048C7AB}"/>
              </a:ext>
            </a:extLst>
          </p:cNvPr>
          <p:cNvSpPr>
            <a:spLocks noGrp="1"/>
          </p:cNvSpPr>
          <p:nvPr>
            <p:ph type="title"/>
          </p:nvPr>
        </p:nvSpPr>
        <p:spPr>
          <a:xfrm>
            <a:off x="515257" y="746125"/>
            <a:ext cx="5580743" cy="1293028"/>
          </a:xfrm>
        </p:spPr>
        <p:txBody>
          <a:bodyPr/>
          <a:lstStyle/>
          <a:p>
            <a:r>
              <a:rPr lang="en-US" dirty="0">
                <a:solidFill>
                  <a:schemeClr val="bg1"/>
                </a:solidFill>
              </a:rPr>
              <a:t>Communication</a:t>
            </a:r>
          </a:p>
        </p:txBody>
      </p:sp>
      <p:sp>
        <p:nvSpPr>
          <p:cNvPr id="3" name="Content Placeholder 2">
            <a:extLst>
              <a:ext uri="{FF2B5EF4-FFF2-40B4-BE49-F238E27FC236}">
                <a16:creationId xmlns:a16="http://schemas.microsoft.com/office/drawing/2014/main" id="{C939C99A-B6D1-CDD9-FD7D-54A0D5EAD141}"/>
              </a:ext>
            </a:extLst>
          </p:cNvPr>
          <p:cNvSpPr>
            <a:spLocks noGrp="1"/>
          </p:cNvSpPr>
          <p:nvPr>
            <p:ph sz="half" idx="1"/>
          </p:nvPr>
        </p:nvSpPr>
        <p:spPr>
          <a:xfrm>
            <a:off x="685800" y="2194559"/>
            <a:ext cx="5334000" cy="4282441"/>
          </a:xfrm>
        </p:spPr>
        <p:txBody>
          <a:bodyPr>
            <a:normAutofit/>
          </a:bodyPr>
          <a:lstStyle/>
          <a:p>
            <a:r>
              <a:rPr lang="en-US" sz="2400" dirty="0">
                <a:solidFill>
                  <a:schemeClr val="bg1"/>
                </a:solidFill>
              </a:rPr>
              <a:t>As The Body laid before The Lord during the Daniel Teaching, I saw bright beings or angels go to (some) individuals in The Sanctuary </a:t>
            </a:r>
            <a:r>
              <a:rPr lang="en-US" sz="2400" i="1" dirty="0">
                <a:solidFill>
                  <a:srgbClr val="C00000"/>
                </a:solidFill>
              </a:rPr>
              <a:t>(</a:t>
            </a:r>
            <a:r>
              <a:rPr lang="en-US" sz="2400" b="1" i="1" dirty="0">
                <a:solidFill>
                  <a:srgbClr val="C00000"/>
                </a:solidFill>
              </a:rPr>
              <a:t>Ruach said, “The Holy Place – My High Holy Place where my people run to and are safe</a:t>
            </a:r>
            <a:r>
              <a:rPr lang="en-US" sz="2400" i="1" dirty="0">
                <a:solidFill>
                  <a:srgbClr val="C00000"/>
                </a:solidFill>
              </a:rPr>
              <a:t>”).. </a:t>
            </a:r>
            <a:r>
              <a:rPr lang="en-US" sz="2400" dirty="0">
                <a:solidFill>
                  <a:schemeClr val="bg1"/>
                </a:solidFill>
              </a:rPr>
              <a:t>The angels touched the people they went to with something like coals that were aflame while smiling. </a:t>
            </a:r>
            <a:r>
              <a:rPr lang="en-US" sz="2400" b="1" dirty="0">
                <a:solidFill>
                  <a:srgbClr val="00B0F0"/>
                </a:solidFill>
              </a:rPr>
              <a:t>[Isa 6.6-9]</a:t>
            </a:r>
            <a:endParaRPr lang="en-US" sz="2400" b="1" i="1" dirty="0">
              <a:solidFill>
                <a:srgbClr val="00B0F0"/>
              </a:solidFill>
            </a:endParaRPr>
          </a:p>
        </p:txBody>
      </p:sp>
      <p:sp>
        <p:nvSpPr>
          <p:cNvPr id="4" name="Content Placeholder 3">
            <a:extLst>
              <a:ext uri="{FF2B5EF4-FFF2-40B4-BE49-F238E27FC236}">
                <a16:creationId xmlns:a16="http://schemas.microsoft.com/office/drawing/2014/main" id="{957F7BFB-1F8C-A6A4-F054-798E2D3643C6}"/>
              </a:ext>
            </a:extLst>
          </p:cNvPr>
          <p:cNvSpPr>
            <a:spLocks noGrp="1"/>
          </p:cNvSpPr>
          <p:nvPr>
            <p:ph sz="half" idx="2"/>
          </p:nvPr>
        </p:nvSpPr>
        <p:spPr>
          <a:xfrm>
            <a:off x="6172200" y="746125"/>
            <a:ext cx="5334000" cy="5472559"/>
          </a:xfrm>
        </p:spPr>
        <p:txBody>
          <a:bodyPr>
            <a:normAutofit/>
          </a:bodyPr>
          <a:lstStyle/>
          <a:p>
            <a:r>
              <a:rPr lang="en-US" sz="2400" dirty="0">
                <a:solidFill>
                  <a:schemeClr val="bg1"/>
                </a:solidFill>
              </a:rPr>
              <a:t>Then pointed to the ones they did not go to; however, I could not see who the individuals were who were not touched</a:t>
            </a:r>
            <a:endParaRPr lang="en-US" sz="2400" dirty="0"/>
          </a:p>
        </p:txBody>
      </p:sp>
      <p:sp>
        <p:nvSpPr>
          <p:cNvPr id="5" name="Slide Number Placeholder 4">
            <a:extLst>
              <a:ext uri="{FF2B5EF4-FFF2-40B4-BE49-F238E27FC236}">
                <a16:creationId xmlns:a16="http://schemas.microsoft.com/office/drawing/2014/main" id="{FDC087DC-3146-9093-C1C1-44BC2423D411}"/>
              </a:ext>
            </a:extLst>
          </p:cNvPr>
          <p:cNvSpPr>
            <a:spLocks noGrp="1"/>
          </p:cNvSpPr>
          <p:nvPr>
            <p:ph type="sldNum" sz="quarter" idx="12"/>
          </p:nvPr>
        </p:nvSpPr>
        <p:spPr/>
        <p:txBody>
          <a:bodyPr/>
          <a:lstStyle/>
          <a:p>
            <a:fld id="{5F4C9F40-B079-4B71-A627-7266DFEA7F03}" type="slidenum">
              <a:rPr lang="en-US" smtClean="0"/>
              <a:pPr/>
              <a:t>11</a:t>
            </a:fld>
            <a:endParaRPr lang="en-US"/>
          </a:p>
        </p:txBody>
      </p:sp>
      <p:pic>
        <p:nvPicPr>
          <p:cNvPr id="6" name="Picture 5">
            <a:extLst>
              <a:ext uri="{FF2B5EF4-FFF2-40B4-BE49-F238E27FC236}">
                <a16:creationId xmlns:a16="http://schemas.microsoft.com/office/drawing/2014/main" id="{E6A0CF90-F931-14AB-48AF-C3266947EC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40000"/>
                    </a14:imgEffect>
                  </a14:imgLayer>
                </a14:imgProps>
              </a:ext>
            </a:extLst>
          </a:blip>
          <a:stretch>
            <a:fillRect/>
          </a:stretch>
        </p:blipFill>
        <p:spPr>
          <a:xfrm>
            <a:off x="6509657" y="2465833"/>
            <a:ext cx="4659086" cy="3752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377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67BA-59ED-5E16-C7B5-F0DCA8B3056B}"/>
              </a:ext>
            </a:extLst>
          </p:cNvPr>
          <p:cNvSpPr>
            <a:spLocks noGrp="1"/>
          </p:cNvSpPr>
          <p:nvPr>
            <p:ph type="title"/>
          </p:nvPr>
        </p:nvSpPr>
        <p:spPr>
          <a:xfrm>
            <a:off x="6172199" y="563562"/>
            <a:ext cx="5334000" cy="1016802"/>
          </a:xfrm>
        </p:spPr>
        <p:txBody>
          <a:bodyPr/>
          <a:lstStyle/>
          <a:p>
            <a:r>
              <a:rPr lang="en-US" dirty="0">
                <a:solidFill>
                  <a:schemeClr val="bg1"/>
                </a:solidFill>
              </a:rPr>
              <a:t>Communication</a:t>
            </a:r>
          </a:p>
        </p:txBody>
      </p:sp>
      <p:sp>
        <p:nvSpPr>
          <p:cNvPr id="3" name="Content Placeholder 2">
            <a:extLst>
              <a:ext uri="{FF2B5EF4-FFF2-40B4-BE49-F238E27FC236}">
                <a16:creationId xmlns:a16="http://schemas.microsoft.com/office/drawing/2014/main" id="{1997E6D9-B9B6-2D37-9337-CF2AD9DB6BC9}"/>
              </a:ext>
            </a:extLst>
          </p:cNvPr>
          <p:cNvSpPr>
            <a:spLocks noGrp="1"/>
          </p:cNvSpPr>
          <p:nvPr>
            <p:ph sz="half" idx="1"/>
          </p:nvPr>
        </p:nvSpPr>
        <p:spPr>
          <a:xfrm>
            <a:off x="685800" y="1657350"/>
            <a:ext cx="5334000" cy="4561334"/>
          </a:xfrm>
        </p:spPr>
        <p:txBody>
          <a:bodyPr>
            <a:normAutofit/>
          </a:bodyPr>
          <a:lstStyle/>
          <a:p>
            <a:pPr marL="0" indent="0">
              <a:buNone/>
            </a:pPr>
            <a:r>
              <a:rPr lang="en-US" sz="2400" i="1" dirty="0">
                <a:solidFill>
                  <a:schemeClr val="bg1"/>
                </a:solidFill>
              </a:rPr>
              <a:t>‘While we were on our faces giving up our issues/struggles to The Lord after confessing fear, I heard </a:t>
            </a:r>
            <a:r>
              <a:rPr lang="en-US" sz="2400" b="1" i="1" dirty="0">
                <a:solidFill>
                  <a:schemeClr val="bg1"/>
                </a:solidFill>
              </a:rPr>
              <a:t>“Gideon”. </a:t>
            </a:r>
          </a:p>
          <a:p>
            <a:r>
              <a:rPr lang="en-US" sz="2400" b="1" dirty="0">
                <a:solidFill>
                  <a:srgbClr val="00B0F0"/>
                </a:solidFill>
              </a:rPr>
              <a:t>Judges 6.1-16 esp. v.3 </a:t>
            </a:r>
            <a:r>
              <a:rPr lang="en-US" sz="2400" i="1" dirty="0">
                <a:solidFill>
                  <a:schemeClr val="bg1"/>
                </a:solidFill>
              </a:rPr>
              <a:t>”Cycle of forgetting and  remembering”</a:t>
            </a:r>
          </a:p>
          <a:p>
            <a:r>
              <a:rPr lang="en-US" sz="2400" dirty="0">
                <a:solidFill>
                  <a:schemeClr val="bg1"/>
                </a:solidFill>
              </a:rPr>
              <a:t>Even though Israel witness the previous miraculous events, written in the scrolls, and taught, passed down, people discount and forget what they personally had not experienced</a:t>
            </a:r>
          </a:p>
        </p:txBody>
      </p:sp>
      <p:sp>
        <p:nvSpPr>
          <p:cNvPr id="4" name="Content Placeholder 3">
            <a:extLst>
              <a:ext uri="{FF2B5EF4-FFF2-40B4-BE49-F238E27FC236}">
                <a16:creationId xmlns:a16="http://schemas.microsoft.com/office/drawing/2014/main" id="{9AFADBAE-94B9-3242-433F-2B0476634A88}"/>
              </a:ext>
            </a:extLst>
          </p:cNvPr>
          <p:cNvSpPr>
            <a:spLocks noGrp="1"/>
          </p:cNvSpPr>
          <p:nvPr>
            <p:ph sz="half" idx="2"/>
          </p:nvPr>
        </p:nvSpPr>
        <p:spPr>
          <a:xfrm>
            <a:off x="6172199" y="1971675"/>
            <a:ext cx="5553075" cy="4505325"/>
          </a:xfrm>
        </p:spPr>
        <p:txBody>
          <a:bodyPr>
            <a:normAutofit/>
          </a:bodyPr>
          <a:lstStyle/>
          <a:p>
            <a:r>
              <a:rPr lang="en-US" sz="2400" dirty="0">
                <a:solidFill>
                  <a:schemeClr val="bg1"/>
                </a:solidFill>
              </a:rPr>
              <a:t>Human behavior and memory often focuses on immediate circumstances. </a:t>
            </a:r>
          </a:p>
          <a:p>
            <a:r>
              <a:rPr lang="en-US" sz="2400" dirty="0">
                <a:solidFill>
                  <a:schemeClr val="bg1"/>
                </a:solidFill>
              </a:rPr>
              <a:t>Trauma, oppression and disobedience  can and will overshadow, making the idea of deliverance distant and feeling remote. </a:t>
            </a:r>
            <a:r>
              <a:rPr lang="en-US" sz="2400" i="1" dirty="0">
                <a:solidFill>
                  <a:schemeClr val="bg1"/>
                </a:solidFill>
              </a:rPr>
              <a:t>Yet, Y’shua said He would never leave nor forsake.</a:t>
            </a:r>
          </a:p>
          <a:p>
            <a:r>
              <a:rPr lang="en-US" sz="2400" dirty="0">
                <a:solidFill>
                  <a:schemeClr val="bg1"/>
                </a:solidFill>
              </a:rPr>
              <a:t>Here is Yah’s invitation to testing and trusting. </a:t>
            </a:r>
            <a:r>
              <a:rPr lang="en-US" sz="2400" i="1" dirty="0">
                <a:solidFill>
                  <a:schemeClr val="bg1"/>
                </a:solidFill>
              </a:rPr>
              <a:t>No need to layout a cloak.</a:t>
            </a:r>
          </a:p>
          <a:p>
            <a:pPr marL="0" indent="0">
              <a:buNone/>
            </a:pPr>
            <a:endParaRPr lang="en-US" dirty="0">
              <a:solidFill>
                <a:schemeClr val="bg1"/>
              </a:solidFill>
            </a:endParaRPr>
          </a:p>
        </p:txBody>
      </p:sp>
      <p:sp>
        <p:nvSpPr>
          <p:cNvPr id="5" name="Slide Number Placeholder 4">
            <a:extLst>
              <a:ext uri="{FF2B5EF4-FFF2-40B4-BE49-F238E27FC236}">
                <a16:creationId xmlns:a16="http://schemas.microsoft.com/office/drawing/2014/main" id="{5D11AFD5-F167-5305-0F72-F241F86841DB}"/>
              </a:ext>
            </a:extLst>
          </p:cNvPr>
          <p:cNvSpPr>
            <a:spLocks noGrp="1"/>
          </p:cNvSpPr>
          <p:nvPr>
            <p:ph type="sldNum" sz="quarter" idx="12"/>
          </p:nvPr>
        </p:nvSpPr>
        <p:spPr/>
        <p:txBody>
          <a:bodyPr/>
          <a:lstStyle/>
          <a:p>
            <a:fld id="{5F4C9F40-B079-4B71-A627-7266DFEA7F03}" type="slidenum">
              <a:rPr lang="en-US" smtClean="0"/>
              <a:pPr/>
              <a:t>12</a:t>
            </a:fld>
            <a:endParaRPr lang="en-US"/>
          </a:p>
        </p:txBody>
      </p:sp>
    </p:spTree>
    <p:extLst>
      <p:ext uri="{BB962C8B-B14F-4D97-AF65-F5344CB8AC3E}">
        <p14:creationId xmlns:p14="http://schemas.microsoft.com/office/powerpoint/2010/main" val="4268794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06E2-926C-B17F-E919-8EE6FC38B5F7}"/>
              </a:ext>
            </a:extLst>
          </p:cNvPr>
          <p:cNvSpPr>
            <a:spLocks noGrp="1"/>
          </p:cNvSpPr>
          <p:nvPr>
            <p:ph type="title"/>
          </p:nvPr>
        </p:nvSpPr>
        <p:spPr>
          <a:xfrm>
            <a:off x="6172200" y="764373"/>
            <a:ext cx="5334000" cy="1293028"/>
          </a:xfrm>
        </p:spPr>
        <p:txBody>
          <a:bodyPr/>
          <a:lstStyle/>
          <a:p>
            <a:r>
              <a:rPr lang="en-US" dirty="0">
                <a:solidFill>
                  <a:schemeClr val="bg1"/>
                </a:solidFill>
              </a:rPr>
              <a:t>Communication</a:t>
            </a:r>
          </a:p>
        </p:txBody>
      </p:sp>
      <p:sp>
        <p:nvSpPr>
          <p:cNvPr id="3" name="Content Placeholder 2">
            <a:extLst>
              <a:ext uri="{FF2B5EF4-FFF2-40B4-BE49-F238E27FC236}">
                <a16:creationId xmlns:a16="http://schemas.microsoft.com/office/drawing/2014/main" id="{751376A8-E953-1C11-94CF-A851E23006BD}"/>
              </a:ext>
            </a:extLst>
          </p:cNvPr>
          <p:cNvSpPr>
            <a:spLocks noGrp="1"/>
          </p:cNvSpPr>
          <p:nvPr>
            <p:ph sz="half" idx="1"/>
          </p:nvPr>
        </p:nvSpPr>
        <p:spPr>
          <a:xfrm>
            <a:off x="435429" y="1465943"/>
            <a:ext cx="5584371" cy="4752741"/>
          </a:xfrm>
        </p:spPr>
        <p:txBody>
          <a:bodyPr>
            <a:normAutofit/>
          </a:bodyPr>
          <a:lstStyle/>
          <a:p>
            <a:r>
              <a:rPr lang="en-US" sz="2400" dirty="0">
                <a:solidFill>
                  <a:schemeClr val="bg1"/>
                </a:solidFill>
              </a:rPr>
              <a:t>As Pastor prayed for us that Yah would wash us and we would burst out anew, I heard, “</a:t>
            </a:r>
            <a:r>
              <a:rPr lang="en-US" sz="2400" b="1" dirty="0" err="1">
                <a:solidFill>
                  <a:schemeClr val="bg1"/>
                </a:solidFill>
              </a:rPr>
              <a:t>Na’aman</a:t>
            </a:r>
            <a:r>
              <a:rPr lang="en-US" sz="2400" dirty="0">
                <a:solidFill>
                  <a:schemeClr val="bg1"/>
                </a:solidFill>
              </a:rPr>
              <a:t>”.</a:t>
            </a:r>
          </a:p>
          <a:p>
            <a:r>
              <a:rPr lang="en-US" sz="2400" b="1" dirty="0">
                <a:solidFill>
                  <a:srgbClr val="00B0F0"/>
                </a:solidFill>
              </a:rPr>
              <a:t>2 Kings 5.1-27</a:t>
            </a:r>
          </a:p>
          <a:p>
            <a:r>
              <a:rPr lang="en-US" sz="2400" dirty="0">
                <a:solidFill>
                  <a:schemeClr val="bg1"/>
                </a:solidFill>
              </a:rPr>
              <a:t>Highly admired captain of the army of Aram.</a:t>
            </a:r>
          </a:p>
          <a:p>
            <a:r>
              <a:rPr lang="en-US" sz="2400" dirty="0">
                <a:solidFill>
                  <a:schemeClr val="bg1"/>
                </a:solidFill>
              </a:rPr>
              <a:t>Secret struggle (leper) stronghold familiar spirit, etc.</a:t>
            </a:r>
          </a:p>
          <a:p>
            <a:r>
              <a:rPr lang="en-US" sz="2400" dirty="0">
                <a:solidFill>
                  <a:schemeClr val="bg1"/>
                </a:solidFill>
              </a:rPr>
              <a:t>Entreats Elisha-there is no pomp, no elaborate solution. “Go wash in the dirtiest of rivers and be clean.”</a:t>
            </a:r>
          </a:p>
          <a:p>
            <a:endParaRPr lang="en-US" sz="2400" dirty="0">
              <a:solidFill>
                <a:schemeClr val="bg1"/>
              </a:solidFill>
            </a:endParaRPr>
          </a:p>
        </p:txBody>
      </p:sp>
      <p:sp>
        <p:nvSpPr>
          <p:cNvPr id="4" name="Content Placeholder 3">
            <a:extLst>
              <a:ext uri="{FF2B5EF4-FFF2-40B4-BE49-F238E27FC236}">
                <a16:creationId xmlns:a16="http://schemas.microsoft.com/office/drawing/2014/main" id="{03FB6010-0E4C-C178-8C79-D625CD7912D1}"/>
              </a:ext>
            </a:extLst>
          </p:cNvPr>
          <p:cNvSpPr>
            <a:spLocks noGrp="1"/>
          </p:cNvSpPr>
          <p:nvPr>
            <p:ph sz="half" idx="2"/>
          </p:nvPr>
        </p:nvSpPr>
        <p:spPr/>
        <p:txBody>
          <a:bodyPr/>
          <a:lstStyle/>
          <a:p>
            <a:r>
              <a:rPr lang="en-US" dirty="0">
                <a:solidFill>
                  <a:schemeClr val="bg1"/>
                </a:solidFill>
              </a:rPr>
              <a:t>i.e., bowing down or laying before Him.</a:t>
            </a:r>
          </a:p>
          <a:p>
            <a:r>
              <a:rPr lang="en-US" dirty="0">
                <a:solidFill>
                  <a:schemeClr val="bg1"/>
                </a:solidFill>
              </a:rPr>
              <a:t>Jordan River was an obstacle and pathway for many (Abraham &amp; Lot, Moses &amp; Israel)</a:t>
            </a:r>
          </a:p>
          <a:p>
            <a:r>
              <a:rPr lang="en-US" dirty="0">
                <a:solidFill>
                  <a:schemeClr val="bg1"/>
                </a:solidFill>
              </a:rPr>
              <a:t>Reveals profound encounter with Adonai’s power, grace, universal plan for humankind. </a:t>
            </a:r>
            <a:r>
              <a:rPr lang="en-US" i="1" dirty="0">
                <a:solidFill>
                  <a:schemeClr val="bg1"/>
                </a:solidFill>
              </a:rPr>
              <a:t>(How does Y’shua’s blood make you clean?)</a:t>
            </a:r>
          </a:p>
          <a:p>
            <a:r>
              <a:rPr lang="en-US" b="1" dirty="0">
                <a:solidFill>
                  <a:srgbClr val="009EDE"/>
                </a:solidFill>
              </a:rPr>
              <a:t>Luke 4.27 </a:t>
            </a:r>
            <a:r>
              <a:rPr lang="en-US" dirty="0">
                <a:solidFill>
                  <a:schemeClr val="bg1"/>
                </a:solidFill>
              </a:rPr>
              <a:t>Adonai’s plan transcends culture and boundaries.</a:t>
            </a:r>
          </a:p>
        </p:txBody>
      </p:sp>
      <p:sp>
        <p:nvSpPr>
          <p:cNvPr id="5" name="Slide Number Placeholder 4">
            <a:extLst>
              <a:ext uri="{FF2B5EF4-FFF2-40B4-BE49-F238E27FC236}">
                <a16:creationId xmlns:a16="http://schemas.microsoft.com/office/drawing/2014/main" id="{3B4420DF-6077-8FE9-14B1-6318CAD526F8}"/>
              </a:ext>
            </a:extLst>
          </p:cNvPr>
          <p:cNvSpPr>
            <a:spLocks noGrp="1"/>
          </p:cNvSpPr>
          <p:nvPr>
            <p:ph type="sldNum" sz="quarter" idx="12"/>
          </p:nvPr>
        </p:nvSpPr>
        <p:spPr/>
        <p:txBody>
          <a:bodyPr/>
          <a:lstStyle/>
          <a:p>
            <a:fld id="{5F4C9F40-B079-4B71-A627-7266DFEA7F03}" type="slidenum">
              <a:rPr lang="en-US" smtClean="0"/>
              <a:pPr/>
              <a:t>13</a:t>
            </a:fld>
            <a:endParaRPr lang="en-US"/>
          </a:p>
        </p:txBody>
      </p:sp>
    </p:spTree>
    <p:extLst>
      <p:ext uri="{BB962C8B-B14F-4D97-AF65-F5344CB8AC3E}">
        <p14:creationId xmlns:p14="http://schemas.microsoft.com/office/powerpoint/2010/main" val="174921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3FE418BA-7742-E342-C4CB-3C814A2749B4}"/>
              </a:ext>
            </a:extLst>
          </p:cNvPr>
          <p:cNvSpPr>
            <a:spLocks noGrp="1"/>
          </p:cNvSpPr>
          <p:nvPr>
            <p:ph type="title"/>
          </p:nvPr>
        </p:nvSpPr>
        <p:spPr>
          <a:xfrm>
            <a:off x="619759" y="764373"/>
            <a:ext cx="6257291" cy="1293028"/>
          </a:xfrm>
        </p:spPr>
        <p:txBody>
          <a:bodyPr vert="horz" lIns="91440" tIns="45720" rIns="91440" bIns="45720" rtlCol="0" anchor="ctr">
            <a:normAutofit/>
          </a:bodyPr>
          <a:lstStyle/>
          <a:p>
            <a:r>
              <a:rPr lang="en-US" dirty="0"/>
              <a:t>Communication</a:t>
            </a:r>
          </a:p>
        </p:txBody>
      </p:sp>
      <p:sp>
        <p:nvSpPr>
          <p:cNvPr id="3" name="Content Placeholder 2">
            <a:extLst>
              <a:ext uri="{FF2B5EF4-FFF2-40B4-BE49-F238E27FC236}">
                <a16:creationId xmlns:a16="http://schemas.microsoft.com/office/drawing/2014/main" id="{D63CCCA5-2B38-A129-BF8B-5D5A4428F7CE}"/>
              </a:ext>
            </a:extLst>
          </p:cNvPr>
          <p:cNvSpPr>
            <a:spLocks noGrp="1"/>
          </p:cNvSpPr>
          <p:nvPr>
            <p:ph sz="half" idx="1"/>
          </p:nvPr>
        </p:nvSpPr>
        <p:spPr>
          <a:xfrm>
            <a:off x="619760" y="2194560"/>
            <a:ext cx="6257290" cy="4024125"/>
          </a:xfrm>
        </p:spPr>
        <p:txBody>
          <a:bodyPr vert="horz" lIns="91440" tIns="45720" rIns="91440" bIns="45720" rtlCol="0">
            <a:normAutofit/>
          </a:bodyPr>
          <a:lstStyle/>
          <a:p>
            <a:r>
              <a:rPr lang="en-US" sz="2400" dirty="0"/>
              <a:t>During Soaking, I saw what appeared to be the Hands of the Lord around a clay cup spinning on a potter’s table.  The Lord was using His finger to sculpt the clay cup.  He was peeling away some pieces while at the same time etching something into the clay cup.  When it was time to make the handle, the Lord sculpted the handle around His own hand as if fusing the clay cup to Himself.</a:t>
            </a:r>
          </a:p>
        </p:txBody>
      </p:sp>
      <p:sp useBgFill="1">
        <p:nvSpPr>
          <p:cNvPr id="15" name="Rectangle 14">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painting a pot&#10;&#10;AI-generated content may be incorrect.">
            <a:extLst>
              <a:ext uri="{FF2B5EF4-FFF2-40B4-BE49-F238E27FC236}">
                <a16:creationId xmlns:a16="http://schemas.microsoft.com/office/drawing/2014/main" id="{9F4094BC-0F07-F521-4669-C632C407BE92}"/>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5174" r="16692"/>
          <a:stretch>
            <a:fillRect/>
          </a:stretch>
        </p:blipFill>
        <p:spPr>
          <a:xfrm>
            <a:off x="7519416" y="10"/>
            <a:ext cx="4672584" cy="6857989"/>
          </a:xfrm>
          <a:prstGeom prst="rect">
            <a:avLst/>
          </a:prstGeom>
        </p:spPr>
      </p:pic>
    </p:spTree>
    <p:extLst>
      <p:ext uri="{BB962C8B-B14F-4D97-AF65-F5344CB8AC3E}">
        <p14:creationId xmlns:p14="http://schemas.microsoft.com/office/powerpoint/2010/main" val="165474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2" name="Rounded Rectangle 14">
            <a:extLst>
              <a:ext uri="{FF2B5EF4-FFF2-40B4-BE49-F238E27FC236}">
                <a16:creationId xmlns:a16="http://schemas.microsoft.com/office/drawing/2014/main" id="{637BD688-14A6-4B96-B8A2-3CD81C054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4" name="Rectangle 13">
            <a:extLst>
              <a:ext uri="{FF2B5EF4-FFF2-40B4-BE49-F238E27FC236}">
                <a16:creationId xmlns:a16="http://schemas.microsoft.com/office/drawing/2014/main" id="{B7B2544F-CA5E-40F6-9525-716A90C83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6" name="Picture 15">
            <a:extLst>
              <a:ext uri="{FF2B5EF4-FFF2-40B4-BE49-F238E27FC236}">
                <a16:creationId xmlns:a16="http://schemas.microsoft.com/office/drawing/2014/main" id="{D2B93162-635C-46F5-97EC-E98C1659F1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3" name="Content Placeholder 2">
            <a:extLst>
              <a:ext uri="{FF2B5EF4-FFF2-40B4-BE49-F238E27FC236}">
                <a16:creationId xmlns:a16="http://schemas.microsoft.com/office/drawing/2014/main" id="{C985CE6A-1478-C726-CBA4-D17E6986DF1B}"/>
              </a:ext>
            </a:extLst>
          </p:cNvPr>
          <p:cNvSpPr>
            <a:spLocks noGrp="1"/>
          </p:cNvSpPr>
          <p:nvPr>
            <p:ph sz="half" idx="1"/>
            <p:extLst>
              <p:ext uri="{E7BDC344-281C-4309-B0C6-D0EE65EED2A8}">
                <p202:designPr xmlns:p202="http://schemas.microsoft.com/office/powerpoint/2020/02/main">
                  <p202:designTagLst>
                    <p202:designTag name="ARCH:1:CLS" val="LargePlainText"/>
                  </p202:designTagLst>
                </p202:designPr>
              </p:ext>
            </p:extLst>
          </p:nvPr>
        </p:nvSpPr>
        <p:spPr>
          <a:xfrm>
            <a:off x="4846917" y="428626"/>
            <a:ext cx="7145057" cy="5953124"/>
          </a:xfrm>
        </p:spPr>
        <p:txBody>
          <a:bodyPr vert="horz" lIns="91440" tIns="45720" rIns="91440" bIns="45720" rtlCol="0" anchor="ctr">
            <a:normAutofit/>
          </a:bodyPr>
          <a:lstStyle/>
          <a:p>
            <a:pPr marL="571500" indent="-342900"/>
            <a:r>
              <a:rPr lang="en-US" sz="2400" b="1" dirty="0">
                <a:solidFill>
                  <a:srgbClr val="FFC000"/>
                </a:solidFill>
              </a:rPr>
              <a:t>Jer. 18.1-10 </a:t>
            </a:r>
            <a:r>
              <a:rPr lang="en-US" sz="2400" dirty="0"/>
              <a:t>Jeremiah was instructed to go to the Potter’s house there Adonai would reveal His message.</a:t>
            </a:r>
          </a:p>
          <a:p>
            <a:pPr marL="571500" indent="-342900"/>
            <a:r>
              <a:rPr lang="en-US" sz="2400" dirty="0"/>
              <a:t>Purposefully shaping the clay with the intent of beauty and usefulness in mind. Something goes wrong the clay became disfigured in his hands-it wasn’t responding to the Potter’s touch.  It was falling short of its purpose, delaying its fulfillment.</a:t>
            </a:r>
          </a:p>
          <a:p>
            <a:pPr marL="571500" indent="-342900"/>
            <a:r>
              <a:rPr lang="en-US" sz="2400" dirty="0"/>
              <a:t>The clay wasn’t thrown away-the Potter reworked it, unrelenting.</a:t>
            </a:r>
          </a:p>
          <a:p>
            <a:pPr marL="571500" indent="-342900"/>
            <a:r>
              <a:rPr lang="en-US" sz="2400" dirty="0"/>
              <a:t>In the vision the Lord fused it with His own hand, reminding us of Yah’s abundant grace despite human sin He will bring to pass His overarching purpose through us.</a:t>
            </a:r>
          </a:p>
          <a:p>
            <a:pPr marL="571500" indent="-342900" algn="ctr"/>
            <a:r>
              <a:rPr lang="en-US" sz="2400" b="1" i="1" dirty="0"/>
              <a:t>The Potter’s Wheel continues to turn!</a:t>
            </a:r>
          </a:p>
        </p:txBody>
      </p:sp>
      <p:pic>
        <p:nvPicPr>
          <p:cNvPr id="6" name="Picture 5">
            <a:extLst>
              <a:ext uri="{FF2B5EF4-FFF2-40B4-BE49-F238E27FC236}">
                <a16:creationId xmlns:a16="http://schemas.microsoft.com/office/drawing/2014/main" id="{44990BAA-309A-5055-42F5-1626593B75E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Lst>
          </a:blip>
          <a:stretch>
            <a:fillRect/>
          </a:stretch>
        </p:blipFill>
        <p:spPr>
          <a:xfrm>
            <a:off x="579944" y="428626"/>
            <a:ext cx="3856038" cy="3856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8814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C3C57A-DC2A-04E9-EEC1-47353DEDCA91}"/>
              </a:ext>
            </a:extLst>
          </p:cNvPr>
          <p:cNvSpPr>
            <a:spLocks noGrp="1"/>
          </p:cNvSpPr>
          <p:nvPr>
            <p:ph type="title"/>
          </p:nvPr>
        </p:nvSpPr>
        <p:spPr>
          <a:xfrm>
            <a:off x="9140189" y="634998"/>
            <a:ext cx="2586991" cy="1040685"/>
          </a:xfrm>
        </p:spPr>
        <p:txBody>
          <a:bodyPr>
            <a:normAutofit fontScale="90000"/>
          </a:bodyPr>
          <a:lstStyle/>
          <a:p>
            <a:r>
              <a:rPr lang="en-US" sz="4000" b="1" dirty="0">
                <a:solidFill>
                  <a:schemeClr val="bg1"/>
                </a:solidFill>
              </a:rPr>
              <a:t>2030 AGENDA</a:t>
            </a:r>
          </a:p>
        </p:txBody>
      </p:sp>
      <p:graphicFrame>
        <p:nvGraphicFramePr>
          <p:cNvPr id="9" name="Content Placeholder 8">
            <a:extLst>
              <a:ext uri="{FF2B5EF4-FFF2-40B4-BE49-F238E27FC236}">
                <a16:creationId xmlns:a16="http://schemas.microsoft.com/office/drawing/2014/main" id="{7940AB40-007B-9208-4E5E-5C5B1B979AE2}"/>
              </a:ext>
            </a:extLst>
          </p:cNvPr>
          <p:cNvGraphicFramePr>
            <a:graphicFrameLocks noGrp="1"/>
          </p:cNvGraphicFramePr>
          <p:nvPr>
            <p:ph idx="1"/>
            <p:extLst>
              <p:ext uri="{D42A27DB-BD31-4B8C-83A1-F6EECF244321}">
                <p14:modId xmlns:p14="http://schemas.microsoft.com/office/powerpoint/2010/main" val="1905564898"/>
              </p:ext>
            </p:extLst>
          </p:nvPr>
        </p:nvGraphicFramePr>
        <p:xfrm>
          <a:off x="362857" y="1343632"/>
          <a:ext cx="8255092" cy="5212080"/>
        </p:xfrm>
        <a:graphic>
          <a:graphicData uri="http://schemas.openxmlformats.org/drawingml/2006/table">
            <a:tbl>
              <a:tblPr firstRow="1" bandRow="1">
                <a:tableStyleId>{C083E6E3-FA7D-4D7B-A595-EF9225AFEA82}</a:tableStyleId>
              </a:tblPr>
              <a:tblGrid>
                <a:gridCol w="3665934">
                  <a:extLst>
                    <a:ext uri="{9D8B030D-6E8A-4147-A177-3AD203B41FA5}">
                      <a16:colId xmlns:a16="http://schemas.microsoft.com/office/drawing/2014/main" val="1509786909"/>
                    </a:ext>
                  </a:extLst>
                </a:gridCol>
                <a:gridCol w="4589158">
                  <a:extLst>
                    <a:ext uri="{9D8B030D-6E8A-4147-A177-3AD203B41FA5}">
                      <a16:colId xmlns:a16="http://schemas.microsoft.com/office/drawing/2014/main" val="540516952"/>
                    </a:ext>
                  </a:extLst>
                </a:gridCol>
              </a:tblGrid>
              <a:tr h="370840">
                <a:tc>
                  <a:txBody>
                    <a:bodyPr/>
                    <a:lstStyle/>
                    <a:p>
                      <a:r>
                        <a:rPr lang="en-US" sz="2400" b="1" dirty="0">
                          <a:solidFill>
                            <a:schemeClr val="bg1"/>
                          </a:solidFill>
                          <a:highlight>
                            <a:srgbClr val="00FF00"/>
                          </a:highlight>
                        </a:rPr>
                        <a:t>1) No Poverty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highlight>
                            <a:srgbClr val="00FF00"/>
                          </a:highlight>
                        </a:rPr>
                        <a:t>2) Zero Hunger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764"/>
                  </a:ext>
                </a:extLst>
              </a:tr>
              <a:tr h="370840">
                <a:tc>
                  <a:txBody>
                    <a:bodyPr/>
                    <a:lstStyle/>
                    <a:p>
                      <a:r>
                        <a:rPr lang="en-US" sz="2400" b="1" dirty="0">
                          <a:solidFill>
                            <a:schemeClr val="bg1"/>
                          </a:solidFill>
                          <a:highlight>
                            <a:srgbClr val="00FF00"/>
                          </a:highlight>
                        </a:rPr>
                        <a:t>3) Good 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4) Quality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383994"/>
                  </a:ext>
                </a:extLst>
              </a:tr>
              <a:tr h="370840">
                <a:tc>
                  <a:txBody>
                    <a:bodyPr/>
                    <a:lstStyle/>
                    <a:p>
                      <a:r>
                        <a:rPr lang="en-US" sz="2400" b="1" dirty="0">
                          <a:solidFill>
                            <a:schemeClr val="bg1"/>
                          </a:solidFill>
                        </a:rPr>
                        <a:t>5) Gender 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6) Clean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565070"/>
                  </a:ext>
                </a:extLst>
              </a:tr>
              <a:tr h="370840">
                <a:tc>
                  <a:txBody>
                    <a:bodyPr/>
                    <a:lstStyle/>
                    <a:p>
                      <a:r>
                        <a:rPr lang="en-US" sz="2400" b="1" dirty="0">
                          <a:solidFill>
                            <a:schemeClr val="bg1"/>
                          </a:solidFill>
                        </a:rPr>
                        <a:t>7) Affordable &amp; Clean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8) Decent Work/ Eco. 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45402"/>
                  </a:ext>
                </a:extLst>
              </a:tr>
              <a:tr h="370840">
                <a:tc>
                  <a:txBody>
                    <a:bodyPr/>
                    <a:lstStyle/>
                    <a:p>
                      <a:r>
                        <a:rPr lang="en-US" sz="2400" b="1" dirty="0">
                          <a:solidFill>
                            <a:schemeClr val="bg1"/>
                          </a:solidFill>
                        </a:rPr>
                        <a:t>9) Industrial Innovation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10) Reduced Inequalities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148874"/>
                  </a:ext>
                </a:extLst>
              </a:tr>
              <a:tr h="370840">
                <a:tc>
                  <a:txBody>
                    <a:bodyPr/>
                    <a:lstStyle/>
                    <a:p>
                      <a:r>
                        <a:rPr lang="en-US" sz="2400" b="1" dirty="0">
                          <a:solidFill>
                            <a:schemeClr val="bg1"/>
                          </a:solidFill>
                        </a:rPr>
                        <a:t>11) Sustainable Cities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12) Responsible Consumption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641950"/>
                  </a:ext>
                </a:extLst>
              </a:tr>
              <a:tr h="370840">
                <a:tc>
                  <a:txBody>
                    <a:bodyPr/>
                    <a:lstStyle/>
                    <a:p>
                      <a:r>
                        <a:rPr lang="en-US" sz="2400" b="1" dirty="0">
                          <a:solidFill>
                            <a:schemeClr val="bg1"/>
                          </a:solidFill>
                        </a:rPr>
                        <a:t>13 Climate 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14) Life Below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577674"/>
                  </a:ext>
                </a:extLst>
              </a:tr>
              <a:tr h="370840">
                <a:tc>
                  <a:txBody>
                    <a:bodyPr/>
                    <a:lstStyle/>
                    <a:p>
                      <a:r>
                        <a:rPr lang="en-US" sz="2400" b="1" dirty="0">
                          <a:solidFill>
                            <a:schemeClr val="bg1"/>
                          </a:solidFill>
                        </a:rPr>
                        <a:t>15) Life On 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chemeClr val="bg1"/>
                          </a:solidFill>
                        </a:rPr>
                        <a:t>16) Peace, Justice &amp; Strong 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385586"/>
                  </a:ext>
                </a:extLst>
              </a:tr>
              <a:tr h="370840">
                <a:tc>
                  <a:txBody>
                    <a:bodyPr/>
                    <a:lstStyle/>
                    <a:p>
                      <a:r>
                        <a:rPr lang="en-US" sz="2400" b="1" dirty="0">
                          <a:solidFill>
                            <a:schemeClr val="bg1"/>
                          </a:solidFill>
                        </a:rPr>
                        <a:t>17) Partnership for the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584788"/>
                  </a:ext>
                </a:extLst>
              </a:tr>
            </a:tbl>
          </a:graphicData>
        </a:graphic>
      </p:graphicFrame>
      <p:sp>
        <p:nvSpPr>
          <p:cNvPr id="8" name="Text Placeholder 7">
            <a:extLst>
              <a:ext uri="{FF2B5EF4-FFF2-40B4-BE49-F238E27FC236}">
                <a16:creationId xmlns:a16="http://schemas.microsoft.com/office/drawing/2014/main" id="{46D7CF52-1A63-A073-0F0F-D83EE6C45E83}"/>
              </a:ext>
            </a:extLst>
          </p:cNvPr>
          <p:cNvSpPr>
            <a:spLocks noGrp="1"/>
          </p:cNvSpPr>
          <p:nvPr>
            <p:ph type="body" sz="half" idx="2"/>
          </p:nvPr>
        </p:nvSpPr>
        <p:spPr>
          <a:xfrm>
            <a:off x="9140189" y="1343632"/>
            <a:ext cx="2586991" cy="4879370"/>
          </a:xfrm>
        </p:spPr>
        <p:txBody>
          <a:bodyPr>
            <a:normAutofit/>
          </a:bodyPr>
          <a:lstStyle/>
          <a:p>
            <a:pPr>
              <a:lnSpc>
                <a:spcPct val="100000"/>
              </a:lnSpc>
            </a:pPr>
            <a:endParaRPr lang="en-US" sz="2800" dirty="0"/>
          </a:p>
          <a:p>
            <a:pPr>
              <a:lnSpc>
                <a:spcPct val="100000"/>
              </a:lnSpc>
            </a:pPr>
            <a:r>
              <a:rPr lang="en-US" sz="2800" dirty="0">
                <a:solidFill>
                  <a:schemeClr val="bg1"/>
                </a:solidFill>
              </a:rPr>
              <a:t>Sustainable Goal </a:t>
            </a:r>
            <a:r>
              <a:rPr lang="en-US" sz="2800" b="1" i="1" dirty="0">
                <a:solidFill>
                  <a:schemeClr val="bg1"/>
                </a:solidFill>
              </a:rPr>
              <a:t>(SDG)</a:t>
            </a:r>
          </a:p>
          <a:p>
            <a:pPr>
              <a:lnSpc>
                <a:spcPct val="100000"/>
              </a:lnSpc>
            </a:pPr>
            <a:r>
              <a:rPr lang="en-US" sz="2800" b="1" i="1" dirty="0">
                <a:solidFill>
                  <a:schemeClr val="bg1"/>
                </a:solidFill>
              </a:rPr>
              <a:t> </a:t>
            </a:r>
            <a:r>
              <a:rPr lang="en-US" sz="2800" dirty="0">
                <a:solidFill>
                  <a:schemeClr val="bg1"/>
                </a:solidFill>
              </a:rPr>
              <a:t>&amp; </a:t>
            </a:r>
          </a:p>
          <a:p>
            <a:pPr>
              <a:lnSpc>
                <a:spcPct val="100000"/>
              </a:lnSpc>
            </a:pPr>
            <a:r>
              <a:rPr lang="en-US" sz="2800" dirty="0">
                <a:solidFill>
                  <a:schemeClr val="bg1"/>
                </a:solidFill>
              </a:rPr>
              <a:t>Global Digital Cooperation</a:t>
            </a:r>
          </a:p>
        </p:txBody>
      </p:sp>
      <p:sp>
        <p:nvSpPr>
          <p:cNvPr id="5" name="Slide Number Placeholder 4">
            <a:extLst>
              <a:ext uri="{FF2B5EF4-FFF2-40B4-BE49-F238E27FC236}">
                <a16:creationId xmlns:a16="http://schemas.microsoft.com/office/drawing/2014/main" id="{CDB37582-C5EB-8AD2-5C33-17609C715401}"/>
              </a:ext>
            </a:extLst>
          </p:cNvPr>
          <p:cNvSpPr>
            <a:spLocks noGrp="1"/>
          </p:cNvSpPr>
          <p:nvPr>
            <p:ph type="sldNum" sz="quarter" idx="12"/>
          </p:nvPr>
        </p:nvSpPr>
        <p:spPr/>
        <p:txBody>
          <a:bodyPr/>
          <a:lstStyle/>
          <a:p>
            <a:fld id="{5F4C9F40-B079-4B71-A627-7266DFEA7F03}" type="slidenum">
              <a:rPr lang="en-US" smtClean="0"/>
              <a:pPr/>
              <a:t>16</a:t>
            </a:fld>
            <a:endParaRPr lang="en-US"/>
          </a:p>
        </p:txBody>
      </p:sp>
    </p:spTree>
    <p:extLst>
      <p:ext uri="{BB962C8B-B14F-4D97-AF65-F5344CB8AC3E}">
        <p14:creationId xmlns:p14="http://schemas.microsoft.com/office/powerpoint/2010/main" val="100830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BA35-8296-9963-49FF-A3F60127D728}"/>
              </a:ext>
            </a:extLst>
          </p:cNvPr>
          <p:cNvSpPr>
            <a:spLocks noGrp="1"/>
          </p:cNvSpPr>
          <p:nvPr>
            <p:ph type="title"/>
          </p:nvPr>
        </p:nvSpPr>
        <p:spPr/>
        <p:txBody>
          <a:bodyPr/>
          <a:lstStyle/>
          <a:p>
            <a:r>
              <a:rPr lang="en-US" dirty="0">
                <a:solidFill>
                  <a:schemeClr val="bg1"/>
                </a:solidFill>
              </a:rPr>
              <a:t>Sustainable GOALS </a:t>
            </a:r>
          </a:p>
        </p:txBody>
      </p:sp>
      <p:sp>
        <p:nvSpPr>
          <p:cNvPr id="3" name="Content Placeholder 2">
            <a:extLst>
              <a:ext uri="{FF2B5EF4-FFF2-40B4-BE49-F238E27FC236}">
                <a16:creationId xmlns:a16="http://schemas.microsoft.com/office/drawing/2014/main" id="{C010EBC2-C3B6-7D6E-5792-0526DC46D6DD}"/>
              </a:ext>
            </a:extLst>
          </p:cNvPr>
          <p:cNvSpPr>
            <a:spLocks noGrp="1"/>
          </p:cNvSpPr>
          <p:nvPr>
            <p:ph idx="1"/>
          </p:nvPr>
        </p:nvSpPr>
        <p:spPr/>
        <p:txBody>
          <a:bodyPr>
            <a:normAutofit/>
          </a:bodyPr>
          <a:lstStyle/>
          <a:p>
            <a:r>
              <a:rPr lang="en-US" sz="2600" dirty="0">
                <a:solidFill>
                  <a:schemeClr val="bg1"/>
                </a:solidFill>
              </a:rPr>
              <a:t>What is it or What’s its purpose?</a:t>
            </a:r>
          </a:p>
          <a:p>
            <a:r>
              <a:rPr lang="en-US" sz="2600" dirty="0">
                <a:solidFill>
                  <a:schemeClr val="bg1"/>
                </a:solidFill>
              </a:rPr>
              <a:t>What does Yahweh say about it?</a:t>
            </a:r>
          </a:p>
          <a:p>
            <a:r>
              <a:rPr lang="en-US" sz="2600" dirty="0">
                <a:solidFill>
                  <a:schemeClr val="bg1"/>
                </a:solidFill>
              </a:rPr>
              <a:t>What are the benefits?</a:t>
            </a:r>
          </a:p>
          <a:p>
            <a:r>
              <a:rPr lang="en-US" sz="2600" dirty="0">
                <a:solidFill>
                  <a:schemeClr val="bg1"/>
                </a:solidFill>
              </a:rPr>
              <a:t>Are there areas that does not offer clear understanding?</a:t>
            </a:r>
          </a:p>
          <a:p>
            <a:r>
              <a:rPr lang="en-US" sz="2600" dirty="0">
                <a:solidFill>
                  <a:schemeClr val="bg1"/>
                </a:solidFill>
              </a:rPr>
              <a:t>How will it affect Body of Messiah as well as all humankind?</a:t>
            </a:r>
          </a:p>
          <a:p>
            <a:r>
              <a:rPr lang="en-US" sz="2600" dirty="0">
                <a:solidFill>
                  <a:schemeClr val="bg1"/>
                </a:solidFill>
              </a:rPr>
              <a:t>What is being taken away?</a:t>
            </a:r>
          </a:p>
          <a:p>
            <a:endParaRPr lang="en-US" sz="2400" dirty="0">
              <a:solidFill>
                <a:schemeClr val="bg1"/>
              </a:solidFill>
            </a:endParaRPr>
          </a:p>
        </p:txBody>
      </p:sp>
      <p:sp>
        <p:nvSpPr>
          <p:cNvPr id="4" name="Text Placeholder 3">
            <a:extLst>
              <a:ext uri="{FF2B5EF4-FFF2-40B4-BE49-F238E27FC236}">
                <a16:creationId xmlns:a16="http://schemas.microsoft.com/office/drawing/2014/main" id="{52B4C1C4-3F97-BD90-4E62-489AEA681366}"/>
              </a:ext>
            </a:extLst>
          </p:cNvPr>
          <p:cNvSpPr>
            <a:spLocks noGrp="1"/>
          </p:cNvSpPr>
          <p:nvPr>
            <p:ph type="body" sz="half" idx="2"/>
          </p:nvPr>
        </p:nvSpPr>
        <p:spPr/>
        <p:txBody>
          <a:bodyPr>
            <a:normAutofit/>
          </a:bodyPr>
          <a:lstStyle/>
          <a:p>
            <a:endParaRPr lang="en-US" sz="2200" dirty="0">
              <a:solidFill>
                <a:schemeClr val="bg1"/>
              </a:solidFill>
            </a:endParaRPr>
          </a:p>
          <a:p>
            <a:r>
              <a:rPr lang="en-US" sz="2200" dirty="0">
                <a:solidFill>
                  <a:schemeClr val="bg1"/>
                </a:solidFill>
              </a:rPr>
              <a:t>No Poverty     Francis</a:t>
            </a:r>
          </a:p>
          <a:p>
            <a:r>
              <a:rPr lang="en-US" sz="2200" dirty="0">
                <a:solidFill>
                  <a:schemeClr val="bg1"/>
                </a:solidFill>
              </a:rPr>
              <a:t>Zero Hunger   De. Leigh</a:t>
            </a:r>
          </a:p>
          <a:p>
            <a:r>
              <a:rPr lang="en-US" sz="2200" dirty="0">
                <a:solidFill>
                  <a:schemeClr val="bg1"/>
                </a:solidFill>
              </a:rPr>
              <a:t>Good Health  Robin</a:t>
            </a:r>
          </a:p>
        </p:txBody>
      </p:sp>
      <p:sp>
        <p:nvSpPr>
          <p:cNvPr id="5" name="Slide Number Placeholder 4">
            <a:extLst>
              <a:ext uri="{FF2B5EF4-FFF2-40B4-BE49-F238E27FC236}">
                <a16:creationId xmlns:a16="http://schemas.microsoft.com/office/drawing/2014/main" id="{2FD967AF-7FB3-6B8B-9202-009B8997B053}"/>
              </a:ext>
            </a:extLst>
          </p:cNvPr>
          <p:cNvSpPr>
            <a:spLocks noGrp="1"/>
          </p:cNvSpPr>
          <p:nvPr>
            <p:ph type="sldNum" sz="quarter" idx="12"/>
          </p:nvPr>
        </p:nvSpPr>
        <p:spPr/>
        <p:txBody>
          <a:bodyPr/>
          <a:lstStyle/>
          <a:p>
            <a:fld id="{5F4C9F40-B079-4B71-A627-7266DFEA7F03}" type="slidenum">
              <a:rPr lang="en-US" smtClean="0"/>
              <a:pPr/>
              <a:t>17</a:t>
            </a:fld>
            <a:endParaRPr lang="en-US"/>
          </a:p>
        </p:txBody>
      </p:sp>
    </p:spTree>
    <p:extLst>
      <p:ext uri="{BB962C8B-B14F-4D97-AF65-F5344CB8AC3E}">
        <p14:creationId xmlns:p14="http://schemas.microsoft.com/office/powerpoint/2010/main" val="2767474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4D04286-4043-7CC1-738A-81381DC4BAED}"/>
              </a:ext>
            </a:extLst>
          </p:cNvPr>
          <p:cNvPicPr>
            <a:picLocks noGrp="1" noChangeAspect="1"/>
          </p:cNvPicPr>
          <p:nvPr>
            <p:ph type="pic" sz="quarter" idx="13"/>
          </p:nvPr>
        </p:nvPicPr>
        <p:blipFill>
          <a:blip r:embed="rId2"/>
          <a:srcRect t="10967" b="10967"/>
          <a:stretch>
            <a:fillRect/>
          </a:stretch>
        </p:blipFill>
        <p:spPr>
          <a:xfrm>
            <a:off x="5462587" y="746125"/>
            <a:ext cx="5960155" cy="52773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Content Placeholder 3">
            <a:extLst>
              <a:ext uri="{FF2B5EF4-FFF2-40B4-BE49-F238E27FC236}">
                <a16:creationId xmlns:a16="http://schemas.microsoft.com/office/drawing/2014/main" id="{44C03DD3-3AF4-6974-656C-A56421C11733}"/>
              </a:ext>
            </a:extLst>
          </p:cNvPr>
          <p:cNvSpPr>
            <a:spLocks noGrp="1"/>
          </p:cNvSpPr>
          <p:nvPr>
            <p:ph idx="1"/>
          </p:nvPr>
        </p:nvSpPr>
        <p:spPr>
          <a:xfrm>
            <a:off x="769258" y="1349830"/>
            <a:ext cx="4183151" cy="4673600"/>
          </a:xfrm>
        </p:spPr>
        <p:txBody>
          <a:bodyPr>
            <a:normAutofit/>
          </a:bodyPr>
          <a:lstStyle/>
          <a:p>
            <a:pPr algn="ctr"/>
            <a:r>
              <a:rPr lang="en-US" sz="4400" b="1" dirty="0">
                <a:solidFill>
                  <a:schemeClr val="bg1"/>
                </a:solidFill>
              </a:rPr>
              <a:t>5785 AV 22</a:t>
            </a:r>
          </a:p>
          <a:p>
            <a:pPr algn="ctr"/>
            <a:r>
              <a:rPr lang="en-US" sz="2400" b="1" i="1" dirty="0">
                <a:solidFill>
                  <a:schemeClr val="bg1"/>
                </a:solidFill>
              </a:rPr>
              <a:t>(AV = Comforter, Father) </a:t>
            </a:r>
          </a:p>
          <a:p>
            <a:pPr algn="ctr"/>
            <a:r>
              <a:rPr lang="en-US" sz="3200" b="1" i="1" dirty="0">
                <a:solidFill>
                  <a:schemeClr val="bg1"/>
                </a:solidFill>
              </a:rPr>
              <a:t>Amos 3.8</a:t>
            </a:r>
          </a:p>
          <a:p>
            <a:pPr algn="ctr"/>
            <a:r>
              <a:rPr lang="en-US" sz="2800" dirty="0">
                <a:solidFill>
                  <a:schemeClr val="bg1"/>
                </a:solidFill>
              </a:rPr>
              <a:t>Simeon - </a:t>
            </a:r>
            <a:r>
              <a:rPr lang="en-US" sz="2800" b="1" dirty="0">
                <a:solidFill>
                  <a:schemeClr val="bg1"/>
                </a:solidFill>
              </a:rPr>
              <a:t>“Hear”</a:t>
            </a:r>
          </a:p>
          <a:p>
            <a:pPr algn="ctr"/>
            <a:r>
              <a:rPr lang="en-US" sz="3200" dirty="0">
                <a:solidFill>
                  <a:schemeClr val="bg1"/>
                </a:solidFill>
              </a:rPr>
              <a:t> A Month </a:t>
            </a:r>
          </a:p>
          <a:p>
            <a:pPr algn="ctr"/>
            <a:r>
              <a:rPr lang="en-US" sz="3200" dirty="0">
                <a:solidFill>
                  <a:schemeClr val="bg1"/>
                </a:solidFill>
              </a:rPr>
              <a:t>Of</a:t>
            </a:r>
          </a:p>
          <a:p>
            <a:pPr algn="ctr">
              <a:spcBef>
                <a:spcPts val="0"/>
              </a:spcBef>
            </a:pPr>
            <a:r>
              <a:rPr lang="en-US" sz="3200" dirty="0">
                <a:solidFill>
                  <a:schemeClr val="bg1"/>
                </a:solidFill>
              </a:rPr>
              <a:t>Supernatural </a:t>
            </a:r>
          </a:p>
          <a:p>
            <a:pPr algn="ctr">
              <a:spcBef>
                <a:spcPts val="0"/>
              </a:spcBef>
            </a:pPr>
            <a:r>
              <a:rPr lang="en-US" sz="3200" dirty="0">
                <a:solidFill>
                  <a:schemeClr val="bg1"/>
                </a:solidFill>
              </a:rPr>
              <a:t>Grace and Favor</a:t>
            </a:r>
          </a:p>
          <a:p>
            <a:pPr algn="ctr">
              <a:spcBef>
                <a:spcPts val="0"/>
              </a:spcBef>
            </a:pPr>
            <a:endParaRPr lang="en-US" sz="3200" dirty="0">
              <a:solidFill>
                <a:schemeClr val="bg1"/>
              </a:solidFill>
            </a:endParaRPr>
          </a:p>
          <a:p>
            <a:pPr algn="ctr"/>
            <a:endParaRPr lang="en-US" dirty="0"/>
          </a:p>
        </p:txBody>
      </p:sp>
      <p:sp>
        <p:nvSpPr>
          <p:cNvPr id="19" name="Slide Number Placeholder 4">
            <a:extLst>
              <a:ext uri="{FF2B5EF4-FFF2-40B4-BE49-F238E27FC236}">
                <a16:creationId xmlns:a16="http://schemas.microsoft.com/office/drawing/2014/main" id="{4D43437C-19DB-977E-CD85-ACCE332BF35F}"/>
              </a:ext>
            </a:extLst>
          </p:cNvPr>
          <p:cNvSpPr>
            <a:spLocks noGrp="1"/>
          </p:cNvSpPr>
          <p:nvPr>
            <p:ph type="sldNum" sz="quarter" idx="12"/>
          </p:nvPr>
        </p:nvSpPr>
        <p:spPr/>
        <p:txBody>
          <a:bodyPr/>
          <a:lstStyle/>
          <a:p>
            <a:pPr>
              <a:spcAft>
                <a:spcPts val="600"/>
              </a:spcAft>
            </a:pPr>
            <a:fld id="{5F4C9F40-B079-4B71-A627-7266DFEA7F03}" type="slidenum">
              <a:rPr lang="en-US"/>
              <a:pPr>
                <a:spcAft>
                  <a:spcPts val="600"/>
                </a:spcAft>
              </a:pPr>
              <a:t>2</a:t>
            </a:fld>
            <a:endParaRPr lang="en-US"/>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descr="A book with a light shining on it&#10;&#10;AI-generated content may be incorrect.">
            <a:extLst>
              <a:ext uri="{FF2B5EF4-FFF2-40B4-BE49-F238E27FC236}">
                <a16:creationId xmlns:a16="http://schemas.microsoft.com/office/drawing/2014/main" id="{F88623B3-95D3-1CC7-8C9F-98FBAC41816C}"/>
              </a:ext>
            </a:extLst>
          </p:cNvPr>
          <p:cNvPicPr>
            <a:picLocks noChangeAspect="1"/>
          </p:cNvPicPr>
          <p:nvPr/>
        </p:nvPicPr>
        <p:blipFill>
          <a:blip r:embed="rId3"/>
          <a:srcRect l="20658" t="26197" r="20395" b="4328"/>
          <a:stretch>
            <a:fillRect/>
          </a:stretch>
        </p:blipFill>
        <p:spPr>
          <a:xfrm>
            <a:off x="7209518" y="1566985"/>
            <a:ext cx="4521200" cy="2997388"/>
          </a:xfrm>
          <a:prstGeom prst="rect">
            <a:avLst/>
          </a:prstGeom>
        </p:spPr>
      </p:pic>
      <p:sp>
        <p:nvSpPr>
          <p:cNvPr id="2" name="Title 1">
            <a:extLst>
              <a:ext uri="{FF2B5EF4-FFF2-40B4-BE49-F238E27FC236}">
                <a16:creationId xmlns:a16="http://schemas.microsoft.com/office/drawing/2014/main" id="{F63A017C-73E9-6F58-01C3-2671069747B5}"/>
              </a:ext>
            </a:extLst>
          </p:cNvPr>
          <p:cNvSpPr>
            <a:spLocks noGrp="1"/>
          </p:cNvSpPr>
          <p:nvPr>
            <p:ph type="title"/>
          </p:nvPr>
        </p:nvSpPr>
        <p:spPr>
          <a:xfrm>
            <a:off x="6674757" y="4787550"/>
            <a:ext cx="5237843" cy="908957"/>
          </a:xfrm>
        </p:spPr>
        <p:txBody>
          <a:bodyPr vert="horz" lIns="91440" tIns="45720" rIns="91440" bIns="45720" rtlCol="0" anchor="ctr">
            <a:normAutofit fontScale="90000"/>
          </a:bodyPr>
          <a:lstStyle/>
          <a:p>
            <a:r>
              <a:rPr lang="en-US" sz="4000" b="1" kern="1200" cap="all" baseline="0" dirty="0">
                <a:solidFill>
                  <a:schemeClr val="tx1"/>
                </a:solidFill>
                <a:latin typeface="+mj-lt"/>
                <a:ea typeface="+mj-ea"/>
                <a:cs typeface="+mj-cs"/>
              </a:rPr>
              <a:t>HOMEWORK</a:t>
            </a:r>
            <a:br>
              <a:rPr lang="en-US" sz="4000" b="1" kern="1200" cap="all" baseline="0" dirty="0">
                <a:solidFill>
                  <a:schemeClr val="tx1"/>
                </a:solidFill>
                <a:latin typeface="+mj-lt"/>
                <a:ea typeface="+mj-ea"/>
                <a:cs typeface="+mj-cs"/>
              </a:rPr>
            </a:br>
            <a:endParaRPr lang="en-US" sz="4000" b="1" kern="1200" cap="all" baseline="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CE0EAB8F-7DD2-9DD2-D4E8-3F38F14FF8B0}"/>
              </a:ext>
            </a:extLst>
          </p:cNvPr>
          <p:cNvSpPr>
            <a:spLocks noGrp="1"/>
          </p:cNvSpPr>
          <p:nvPr>
            <p:ph idx="1"/>
          </p:nvPr>
        </p:nvSpPr>
        <p:spPr>
          <a:xfrm>
            <a:off x="279400" y="1566985"/>
            <a:ext cx="6019800" cy="4024125"/>
          </a:xfrm>
        </p:spPr>
        <p:txBody>
          <a:bodyPr vert="horz" lIns="91440" tIns="45720" rIns="91440" bIns="45720" rtlCol="0">
            <a:normAutofit/>
          </a:bodyPr>
          <a:lstStyle/>
          <a:p>
            <a:pPr indent="-228600">
              <a:buFont typeface="Arial" panose="020B0604020202020204" pitchFamily="34" charset="0"/>
              <a:buChar char="•"/>
            </a:pPr>
            <a:r>
              <a:rPr lang="en-US" sz="3600" dirty="0"/>
              <a:t>From each chapter of the Book of Daniel write one thing that describes </a:t>
            </a:r>
            <a:r>
              <a:rPr lang="en-US" sz="3600" b="1" i="1" dirty="0"/>
              <a:t>“How you should Live in These End Time”.</a:t>
            </a: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11033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AD338B-3A81-CEE2-B5A2-641931556BE0}"/>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Title 2">
            <a:extLst>
              <a:ext uri="{FF2B5EF4-FFF2-40B4-BE49-F238E27FC236}">
                <a16:creationId xmlns:a16="http://schemas.microsoft.com/office/drawing/2014/main" id="{50E49451-C109-66F1-2648-F3F2CFD494BC}"/>
              </a:ext>
            </a:extLst>
          </p:cNvPr>
          <p:cNvSpPr>
            <a:spLocks noGrp="1"/>
          </p:cNvSpPr>
          <p:nvPr>
            <p:ph type="title"/>
          </p:nvPr>
        </p:nvSpPr>
        <p:spPr>
          <a:xfrm>
            <a:off x="2895600" y="478537"/>
            <a:ext cx="8115300" cy="1293028"/>
          </a:xfrm>
        </p:spPr>
        <p:txBody>
          <a:bodyPr vert="horz" lIns="91440" tIns="45720" rIns="91440" bIns="45720" rtlCol="0" anchor="ctr">
            <a:normAutofit/>
          </a:bodyPr>
          <a:lstStyle/>
          <a:p>
            <a:r>
              <a:rPr lang="en-US" sz="3600" b="1" kern="1200" cap="all" baseline="0" dirty="0">
                <a:solidFill>
                  <a:schemeClr val="tx1"/>
                </a:solidFill>
                <a:latin typeface="Amasis MT Pro Light" panose="02040304050005020304" pitchFamily="18" charset="0"/>
              </a:rPr>
              <a:t>Upcoming</a:t>
            </a:r>
            <a:br>
              <a:rPr lang="en-US" sz="3600" b="1" kern="1200" cap="all" baseline="0" dirty="0">
                <a:solidFill>
                  <a:schemeClr val="tx1"/>
                </a:solidFill>
                <a:latin typeface="Amasis MT Pro Light" panose="02040304050005020304" pitchFamily="18" charset="0"/>
              </a:rPr>
            </a:br>
            <a:r>
              <a:rPr lang="en-US" sz="3600" b="1" kern="1200" cap="all" baseline="0" dirty="0">
                <a:solidFill>
                  <a:schemeClr val="tx1"/>
                </a:solidFill>
                <a:latin typeface="Amasis MT Pro Light" panose="02040304050005020304" pitchFamily="18" charset="0"/>
              </a:rPr>
              <a:t>Yom Teruah </a:t>
            </a:r>
          </a:p>
        </p:txBody>
      </p:sp>
      <p:pic>
        <p:nvPicPr>
          <p:cNvPr id="12" name="Picture 11" descr="A boat in the water&#10;&#10;AI-generated content may be incorrect.">
            <a:extLst>
              <a:ext uri="{FF2B5EF4-FFF2-40B4-BE49-F238E27FC236}">
                <a16:creationId xmlns:a16="http://schemas.microsoft.com/office/drawing/2014/main" id="{37AA435E-AD18-5A26-D7C9-E63D0E18F649}"/>
              </a:ext>
            </a:extLst>
          </p:cNvPr>
          <p:cNvPicPr>
            <a:picLocks noChangeAspect="1"/>
          </p:cNvPicPr>
          <p:nvPr/>
        </p:nvPicPr>
        <p:blipFill>
          <a:blip r:embed="rId3"/>
          <a:stretch>
            <a:fillRect/>
          </a:stretch>
        </p:blipFill>
        <p:spPr>
          <a:xfrm>
            <a:off x="685800" y="2287441"/>
            <a:ext cx="4521200" cy="3609950"/>
          </a:xfrm>
          <a:prstGeom prst="rect">
            <a:avLst/>
          </a:prstGeom>
        </p:spPr>
      </p:pic>
      <p:sp>
        <p:nvSpPr>
          <p:cNvPr id="11" name="Content Placeholder 10">
            <a:extLst>
              <a:ext uri="{FF2B5EF4-FFF2-40B4-BE49-F238E27FC236}">
                <a16:creationId xmlns:a16="http://schemas.microsoft.com/office/drawing/2014/main" id="{0F5C63EA-402D-BB57-F690-B1281C6E6548}"/>
              </a:ext>
            </a:extLst>
          </p:cNvPr>
          <p:cNvSpPr>
            <a:spLocks noGrp="1"/>
          </p:cNvSpPr>
          <p:nvPr>
            <p:ph idx="1"/>
          </p:nvPr>
        </p:nvSpPr>
        <p:spPr>
          <a:xfrm>
            <a:off x="5689600" y="2194560"/>
            <a:ext cx="5816600" cy="4024125"/>
          </a:xfrm>
        </p:spPr>
        <p:txBody>
          <a:bodyPr vert="horz" lIns="91440" tIns="45720" rIns="91440" bIns="45720" rtlCol="0">
            <a:normAutofit/>
          </a:bodyPr>
          <a:lstStyle/>
          <a:p>
            <a:pPr marL="0" indent="0">
              <a:buNone/>
              <a:defRPr b="1"/>
            </a:pPr>
            <a:r>
              <a:rPr lang="en-US" dirty="0">
                <a:solidFill>
                  <a:schemeClr val="accent3"/>
                </a:solidFill>
                <a:latin typeface="Amasis MT Pro Light" panose="020F0502020204030204" pitchFamily="18" charset="0"/>
              </a:rPr>
              <a:t>September 21</a:t>
            </a:r>
            <a:r>
              <a:rPr lang="en-US" baseline="30000" dirty="0">
                <a:solidFill>
                  <a:schemeClr val="accent3"/>
                </a:solidFill>
                <a:latin typeface="Amasis MT Pro Light" panose="020F0502020204030204" pitchFamily="18" charset="0"/>
              </a:rPr>
              <a:t>st</a:t>
            </a:r>
            <a:r>
              <a:rPr lang="en-US" dirty="0">
                <a:solidFill>
                  <a:schemeClr val="accent3"/>
                </a:solidFill>
                <a:latin typeface="Amasis MT Pro Light" panose="020F0502020204030204" pitchFamily="18" charset="0"/>
              </a:rPr>
              <a:t>  Holiday Boat Charter</a:t>
            </a:r>
            <a:endParaRPr lang="en-US" baseline="30000" dirty="0">
              <a:solidFill>
                <a:schemeClr val="accent3"/>
              </a:solidFill>
              <a:latin typeface="Amasis MT Pro Light" panose="020F0502020204030204" pitchFamily="18" charset="0"/>
            </a:endParaRPr>
          </a:p>
          <a:p>
            <a:pPr indent="-228600">
              <a:buFont typeface="Arial" panose="020B0604020202020204" pitchFamily="34" charset="0"/>
              <a:buChar char="•"/>
              <a:defRPr b="1"/>
            </a:pPr>
            <a:r>
              <a:rPr lang="en-US" sz="2400" dirty="0">
                <a:latin typeface="Amasis MT Pro Light" panose="020F0502020204030204" pitchFamily="18" charset="0"/>
              </a:rPr>
              <a:t>Warring in the atmosphere and Commanding the Corners</a:t>
            </a:r>
          </a:p>
          <a:p>
            <a:pPr marL="0" lvl="0" indent="-228600">
              <a:buFont typeface="Arial" panose="020B0604020202020204" pitchFamily="34" charset="0"/>
              <a:buChar char="•"/>
              <a:defRPr b="1"/>
            </a:pPr>
            <a:r>
              <a:rPr lang="en-US" sz="2400" i="1" dirty="0">
                <a:latin typeface="Amasis MT Pro Light" panose="020F0502020204030204" pitchFamily="18" charset="0"/>
              </a:rPr>
              <a:t>“Warfare is an honorable pursuit; it’s fought by    Yah’s people for His purpose.” </a:t>
            </a:r>
          </a:p>
          <a:p>
            <a:pPr marL="0" lvl="0" indent="-228600">
              <a:buFont typeface="Arial" panose="020B0604020202020204" pitchFamily="34" charset="0"/>
              <a:buChar char="•"/>
              <a:defRPr b="1"/>
            </a:pPr>
            <a:r>
              <a:rPr lang="en-US" sz="2400" i="1" dirty="0">
                <a:solidFill>
                  <a:srgbClr val="009EDE"/>
                </a:solidFill>
                <a:latin typeface="Amasis MT Pro Light" panose="020F0502020204030204" pitchFamily="18" charset="0"/>
              </a:rPr>
              <a:t>1Sam 21.6(5) &amp; 2Sam 11.6-13</a:t>
            </a:r>
          </a:p>
          <a:p>
            <a:pPr marL="45720" lvl="0" indent="0">
              <a:buNone/>
              <a:defRPr b="1"/>
            </a:pPr>
            <a:r>
              <a:rPr lang="en-US" dirty="0">
                <a:solidFill>
                  <a:schemeClr val="accent3"/>
                </a:solidFill>
                <a:latin typeface="Amasis MT Pro Light" panose="020F0502020204030204" pitchFamily="18" charset="0"/>
              </a:rPr>
              <a:t>September 23</a:t>
            </a:r>
            <a:r>
              <a:rPr lang="en-US" baseline="30000" dirty="0">
                <a:solidFill>
                  <a:schemeClr val="accent3"/>
                </a:solidFill>
                <a:latin typeface="Amasis MT Pro Light" panose="020F0502020204030204" pitchFamily="18" charset="0"/>
              </a:rPr>
              <a:t>rd</a:t>
            </a:r>
            <a:r>
              <a:rPr lang="en-US" dirty="0">
                <a:solidFill>
                  <a:schemeClr val="accent3"/>
                </a:solidFill>
                <a:latin typeface="Amasis MT Pro Light" panose="020F0502020204030204" pitchFamily="18" charset="0"/>
              </a:rPr>
              <a:t> FOTBG 6:30 pm</a:t>
            </a:r>
          </a:p>
          <a:p>
            <a:pPr marL="0" indent="-228600">
              <a:buFont typeface="Arial" panose="020B0604020202020204" pitchFamily="34" charset="0"/>
              <a:buChar char="•"/>
            </a:pPr>
            <a:endParaRPr lang="en-US" dirty="0"/>
          </a:p>
        </p:txBody>
      </p:sp>
    </p:spTree>
    <p:extLst>
      <p:ext uri="{BB962C8B-B14F-4D97-AF65-F5344CB8AC3E}">
        <p14:creationId xmlns:p14="http://schemas.microsoft.com/office/powerpoint/2010/main" val="42033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4" name="Picture 23">
            <a:extLst>
              <a:ext uri="{FF2B5EF4-FFF2-40B4-BE49-F238E27FC236}">
                <a16:creationId xmlns:a16="http://schemas.microsoft.com/office/drawing/2014/main" id="{387CAEF2-F22C-4F37-B4E4-C70558C0BC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5" name="Rectangle 24">
            <a:extLst>
              <a:ext uri="{FF2B5EF4-FFF2-40B4-BE49-F238E27FC236}">
                <a16:creationId xmlns:a16="http://schemas.microsoft.com/office/drawing/2014/main" id="{F8F10673-EE70-40FA-BC39-6ACA0867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60126"/>
            <a:ext cx="12192000" cy="249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FA041D5-05F9-61DF-9DC3-9FDA8AF1352D}"/>
              </a:ext>
            </a:extLst>
          </p:cNvPr>
          <p:cNvSpPr>
            <a:spLocks noGrp="1"/>
          </p:cNvSpPr>
          <p:nvPr>
            <p:ph type="ctrTitle"/>
          </p:nvPr>
        </p:nvSpPr>
        <p:spPr>
          <a:xfrm>
            <a:off x="1022888" y="4676012"/>
            <a:ext cx="10146224" cy="1623188"/>
          </a:xfrm>
        </p:spPr>
        <p:txBody>
          <a:bodyPr vert="horz" lIns="91440" tIns="45720" rIns="91440" bIns="45720" rtlCol="0" anchor="b">
            <a:normAutofit fontScale="90000"/>
          </a:bodyPr>
          <a:lstStyle/>
          <a:p>
            <a:r>
              <a:rPr lang="en-US" sz="4400" dirty="0"/>
              <a:t>The Power of Communication</a:t>
            </a:r>
            <a:br>
              <a:rPr lang="en-US" sz="4400" dirty="0"/>
            </a:br>
            <a:br>
              <a:rPr lang="en-US" sz="4400" dirty="0"/>
            </a:br>
            <a:r>
              <a:rPr lang="en-US" sz="2400" dirty="0"/>
              <a:t>Amos 3.7-8 </a:t>
            </a:r>
          </a:p>
        </p:txBody>
      </p:sp>
      <p:sp>
        <p:nvSpPr>
          <p:cNvPr id="26" name="Rounded Rectangle 6">
            <a:extLst>
              <a:ext uri="{FF2B5EF4-FFF2-40B4-BE49-F238E27FC236}">
                <a16:creationId xmlns:a16="http://schemas.microsoft.com/office/drawing/2014/main" id="{2E7EA470-6D38-4444-9674-5888C9EC9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2888" y="712832"/>
            <a:ext cx="8402466" cy="347816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on and a lion's face&#10;&#10;AI-generated content may be incorrect.">
            <a:extLst>
              <a:ext uri="{FF2B5EF4-FFF2-40B4-BE49-F238E27FC236}">
                <a16:creationId xmlns:a16="http://schemas.microsoft.com/office/drawing/2014/main" id="{A83174CA-5025-13C4-F0D0-DCBFFCDCEB33}"/>
              </a:ext>
            </a:extLst>
          </p:cNvPr>
          <p:cNvPicPr>
            <a:picLocks noChangeAspect="1"/>
          </p:cNvPicPr>
          <p:nvPr/>
        </p:nvPicPr>
        <p:blipFill>
          <a:blip r:embed="rId4">
            <a:extLst>
              <a:ext uri="{28A0092B-C50C-407E-A947-70E740481C1C}">
                <a14:useLocalDpi xmlns:a14="http://schemas.microsoft.com/office/drawing/2010/main" val="0"/>
              </a:ext>
            </a:extLst>
          </a:blip>
          <a:srcRect t="22887" r="-2" b="22501"/>
          <a:stretch>
            <a:fillRect/>
          </a:stretch>
        </p:blipFill>
        <p:spPr>
          <a:xfrm>
            <a:off x="1503336" y="1197851"/>
            <a:ext cx="4592664" cy="2508122"/>
          </a:xfrm>
          <a:prstGeom prst="rect">
            <a:avLst/>
          </a:prstGeom>
        </p:spPr>
      </p:pic>
      <p:pic>
        <p:nvPicPr>
          <p:cNvPr id="6" name="Picture Placeholder 5" descr="A person's hand in front of their ear&#10;&#10;AI-generated content may be incorrect.">
            <a:extLst>
              <a:ext uri="{FF2B5EF4-FFF2-40B4-BE49-F238E27FC236}">
                <a16:creationId xmlns:a16="http://schemas.microsoft.com/office/drawing/2014/main" id="{5ED583CB-0CE9-C08A-5B60-B7A021B4E14B}"/>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66000"/>
                    </a14:imgEffect>
                    <a14:imgEffect>
                      <a14:brightnessContrast contrast="-20000"/>
                    </a14:imgEffect>
                  </a14:imgLayer>
                </a14:imgProps>
              </a:ext>
            </a:extLst>
          </a:blip>
          <a:srcRect r="28446" b="-1"/>
          <a:stretch>
            <a:fillRect/>
          </a:stretch>
        </p:blipFill>
        <p:spPr>
          <a:xfrm>
            <a:off x="6256867" y="1197851"/>
            <a:ext cx="2683856" cy="2518809"/>
          </a:xfrm>
          <a:prstGeom prst="rect">
            <a:avLst/>
          </a:prstGeom>
        </p:spPr>
      </p:pic>
    </p:spTree>
    <p:extLst>
      <p:ext uri="{BB962C8B-B14F-4D97-AF65-F5344CB8AC3E}">
        <p14:creationId xmlns:p14="http://schemas.microsoft.com/office/powerpoint/2010/main" val="885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5" name="Title 4">
            <a:extLst>
              <a:ext uri="{FF2B5EF4-FFF2-40B4-BE49-F238E27FC236}">
                <a16:creationId xmlns:a16="http://schemas.microsoft.com/office/drawing/2014/main" id="{1ADDE1C2-616C-A31A-4086-65D22C028B56}"/>
              </a:ext>
            </a:extLst>
          </p:cNvPr>
          <p:cNvSpPr>
            <a:spLocks noGrp="1"/>
          </p:cNvSpPr>
          <p:nvPr>
            <p:ph type="title"/>
          </p:nvPr>
        </p:nvSpPr>
        <p:spPr>
          <a:xfrm>
            <a:off x="2895600" y="764373"/>
            <a:ext cx="8610600" cy="1293028"/>
          </a:xfrm>
        </p:spPr>
        <p:txBody>
          <a:bodyPr vert="horz" lIns="91440" tIns="45720" rIns="91440" bIns="45720" rtlCol="0" anchor="ctr">
            <a:normAutofit/>
          </a:bodyPr>
          <a:lstStyle/>
          <a:p>
            <a:r>
              <a:rPr lang="en-US" kern="1200" cap="all" baseline="0" dirty="0">
                <a:solidFill>
                  <a:schemeClr val="tx1"/>
                </a:solidFill>
                <a:latin typeface="+mj-lt"/>
                <a:ea typeface="+mj-ea"/>
                <a:cs typeface="+mj-cs"/>
              </a:rPr>
              <a:t>Communication</a:t>
            </a:r>
          </a:p>
        </p:txBody>
      </p:sp>
      <p:sp>
        <p:nvSpPr>
          <p:cNvPr id="6" name="Content Placeholder 5">
            <a:extLst>
              <a:ext uri="{FF2B5EF4-FFF2-40B4-BE49-F238E27FC236}">
                <a16:creationId xmlns:a16="http://schemas.microsoft.com/office/drawing/2014/main" id="{2DA4FAD0-B54A-6BF4-5940-1E999AC1A644}"/>
              </a:ext>
            </a:extLst>
          </p:cNvPr>
          <p:cNvSpPr>
            <a:spLocks noGrp="1"/>
          </p:cNvSpPr>
          <p:nvPr>
            <p:ph sz="half" idx="1"/>
          </p:nvPr>
        </p:nvSpPr>
        <p:spPr>
          <a:xfrm>
            <a:off x="677333" y="1441450"/>
            <a:ext cx="5816600" cy="5031921"/>
          </a:xfrm>
        </p:spPr>
        <p:txBody>
          <a:bodyPr vert="horz" lIns="91440" tIns="45720" rIns="91440" bIns="45720" rtlCol="0">
            <a:normAutofit/>
          </a:bodyPr>
          <a:lstStyle/>
          <a:p>
            <a:r>
              <a:rPr lang="en-US" sz="2400" dirty="0"/>
              <a:t>As the Community was bowed down to Yah during the Teaching, there was a person in a sealed cave with a stone over it.  It was dark.  The person had sores, malnutrition and their eyes were weak.  </a:t>
            </a:r>
            <a:r>
              <a:rPr lang="en-US" sz="2400" b="1" i="1" dirty="0"/>
              <a:t>The stone was removed by a being dressed in light, the being reached out his hand to the person in the cave</a:t>
            </a:r>
            <a:r>
              <a:rPr lang="en-US" sz="2400" dirty="0"/>
              <a:t>.  Then the person grabbed the being’s hand and was walked out of the cave.  The being put ointment on the sores and touched the person’s eyes and fed them. </a:t>
            </a:r>
          </a:p>
        </p:txBody>
      </p:sp>
      <p:pic>
        <p:nvPicPr>
          <p:cNvPr id="2" name="Content Placeholder 1" descr="A close-up of a stone tunnel&#10;&#10;AI-generated content may be incorrect.">
            <a:extLst>
              <a:ext uri="{FF2B5EF4-FFF2-40B4-BE49-F238E27FC236}">
                <a16:creationId xmlns:a16="http://schemas.microsoft.com/office/drawing/2014/main" id="{0A7C1F5D-1210-8E95-FD85-651D6E859552}"/>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985000" y="2322286"/>
            <a:ext cx="4521200" cy="3075627"/>
          </a:xfrm>
          <a:prstGeom prst="rect">
            <a:avLst/>
          </a:prstGeom>
          <a:ln>
            <a:noFill/>
          </a:ln>
          <a:effectLst>
            <a:softEdge rad="112500"/>
          </a:effectLst>
        </p:spPr>
      </p:pic>
    </p:spTree>
    <p:extLst>
      <p:ext uri="{BB962C8B-B14F-4D97-AF65-F5344CB8AC3E}">
        <p14:creationId xmlns:p14="http://schemas.microsoft.com/office/powerpoint/2010/main" val="359634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DAE6-9C68-AD8A-6767-6A13DB255410}"/>
              </a:ext>
            </a:extLst>
          </p:cNvPr>
          <p:cNvSpPr>
            <a:spLocks noGrp="1"/>
          </p:cNvSpPr>
          <p:nvPr>
            <p:ph type="title"/>
          </p:nvPr>
        </p:nvSpPr>
        <p:spPr>
          <a:xfrm>
            <a:off x="6172200" y="563562"/>
            <a:ext cx="5334000" cy="673902"/>
          </a:xfrm>
        </p:spPr>
        <p:txBody>
          <a:bodyPr/>
          <a:lstStyle/>
          <a:p>
            <a:r>
              <a:rPr lang="en-US" dirty="0">
                <a:solidFill>
                  <a:schemeClr val="bg1"/>
                </a:solidFill>
              </a:rPr>
              <a:t>Continue</a:t>
            </a:r>
          </a:p>
        </p:txBody>
      </p:sp>
      <p:sp>
        <p:nvSpPr>
          <p:cNvPr id="3" name="Content Placeholder 2">
            <a:extLst>
              <a:ext uri="{FF2B5EF4-FFF2-40B4-BE49-F238E27FC236}">
                <a16:creationId xmlns:a16="http://schemas.microsoft.com/office/drawing/2014/main" id="{764602AE-205F-459D-9608-F11899DE6D91}"/>
              </a:ext>
            </a:extLst>
          </p:cNvPr>
          <p:cNvSpPr>
            <a:spLocks noGrp="1"/>
          </p:cNvSpPr>
          <p:nvPr>
            <p:ph sz="half" idx="1"/>
          </p:nvPr>
        </p:nvSpPr>
        <p:spPr>
          <a:xfrm>
            <a:off x="685800" y="1333501"/>
            <a:ext cx="5334000" cy="4885184"/>
          </a:xfrm>
        </p:spPr>
        <p:txBody>
          <a:bodyPr>
            <a:normAutofit fontScale="92500"/>
          </a:bodyPr>
          <a:lstStyle/>
          <a:p>
            <a:pPr>
              <a:lnSpc>
                <a:spcPct val="100000"/>
              </a:lnSpc>
            </a:pPr>
            <a:r>
              <a:rPr lang="en-US" sz="2400" b="1" dirty="0">
                <a:solidFill>
                  <a:schemeClr val="bg1"/>
                </a:solidFill>
              </a:rPr>
              <a:t>SEALED</a:t>
            </a:r>
            <a:r>
              <a:rPr lang="en-US" sz="2400" dirty="0">
                <a:solidFill>
                  <a:schemeClr val="bg1"/>
                </a:solidFill>
              </a:rPr>
              <a:t> inside of a cave; represents a place of darkness (mental, spiritual &amp; demonic torment) </a:t>
            </a:r>
          </a:p>
          <a:p>
            <a:pPr>
              <a:lnSpc>
                <a:spcPct val="100000"/>
              </a:lnSpc>
            </a:pPr>
            <a:r>
              <a:rPr lang="en-US" sz="2400" b="1" dirty="0">
                <a:solidFill>
                  <a:schemeClr val="bg1"/>
                </a:solidFill>
              </a:rPr>
              <a:t>STONE</a:t>
            </a:r>
            <a:r>
              <a:rPr lang="en-US" sz="2400" dirty="0">
                <a:solidFill>
                  <a:schemeClr val="bg1"/>
                </a:solidFill>
              </a:rPr>
              <a:t> covered it: Illusion of being caged in-convinced without truth, self-sabotage.</a:t>
            </a:r>
          </a:p>
          <a:p>
            <a:pPr>
              <a:lnSpc>
                <a:spcPct val="100000"/>
              </a:lnSpc>
            </a:pPr>
            <a:r>
              <a:rPr lang="en-US" sz="2400" b="1" dirty="0">
                <a:solidFill>
                  <a:schemeClr val="bg1"/>
                </a:solidFill>
              </a:rPr>
              <a:t>SORES/Scars: </a:t>
            </a:r>
            <a:r>
              <a:rPr lang="en-US" sz="2400" dirty="0">
                <a:solidFill>
                  <a:schemeClr val="bg1"/>
                </a:solidFill>
              </a:rPr>
              <a:t>Emotional trauma, broken relationship, rejection, doubleminded, etc. </a:t>
            </a:r>
          </a:p>
          <a:p>
            <a:pPr marL="0" indent="0">
              <a:lnSpc>
                <a:spcPct val="100000"/>
              </a:lnSpc>
              <a:buNone/>
            </a:pPr>
            <a:r>
              <a:rPr lang="en-US" sz="2400" i="1" dirty="0">
                <a:solidFill>
                  <a:schemeClr val="bg1"/>
                </a:solidFill>
              </a:rPr>
              <a:t>(Our scars do not define us its used in our witness &amp; testimony of the faithfulness of Yah.) </a:t>
            </a:r>
            <a:r>
              <a:rPr lang="en-US" sz="2400" b="1" i="1" dirty="0">
                <a:solidFill>
                  <a:srgbClr val="009EDE"/>
                </a:solidFill>
              </a:rPr>
              <a:t>Ro 8.16-17, Phil 3.10, 1Peter 4.12-13,16</a:t>
            </a:r>
          </a:p>
        </p:txBody>
      </p:sp>
      <p:sp>
        <p:nvSpPr>
          <p:cNvPr id="4" name="Content Placeholder 3">
            <a:extLst>
              <a:ext uri="{FF2B5EF4-FFF2-40B4-BE49-F238E27FC236}">
                <a16:creationId xmlns:a16="http://schemas.microsoft.com/office/drawing/2014/main" id="{5D637DF4-B05B-6347-097E-97B2C7DB1659}"/>
              </a:ext>
            </a:extLst>
          </p:cNvPr>
          <p:cNvSpPr>
            <a:spLocks noGrp="1"/>
          </p:cNvSpPr>
          <p:nvPr>
            <p:ph sz="half" idx="2"/>
          </p:nvPr>
        </p:nvSpPr>
        <p:spPr>
          <a:xfrm>
            <a:off x="6172200" y="1420026"/>
            <a:ext cx="5334000" cy="4798659"/>
          </a:xfrm>
        </p:spPr>
        <p:txBody>
          <a:bodyPr>
            <a:normAutofit fontScale="92500"/>
          </a:bodyPr>
          <a:lstStyle/>
          <a:p>
            <a:pPr>
              <a:lnSpc>
                <a:spcPct val="100000"/>
              </a:lnSpc>
              <a:spcBef>
                <a:spcPts val="0"/>
              </a:spcBef>
            </a:pPr>
            <a:r>
              <a:rPr lang="en-US" sz="2400" b="1" dirty="0">
                <a:solidFill>
                  <a:schemeClr val="bg1"/>
                </a:solidFill>
              </a:rPr>
              <a:t>MALNOURISHED &amp; WEAK EYES</a:t>
            </a:r>
            <a:r>
              <a:rPr lang="en-US" sz="2400" dirty="0">
                <a:solidFill>
                  <a:schemeClr val="bg1"/>
                </a:solidFill>
              </a:rPr>
              <a:t>: No Word or consistency, false, error, milk. There is no spiritual insight, their reality is seen through the scars. </a:t>
            </a:r>
          </a:p>
          <a:p>
            <a:pPr marL="0" indent="0">
              <a:lnSpc>
                <a:spcPct val="100000"/>
              </a:lnSpc>
              <a:spcBef>
                <a:spcPts val="0"/>
              </a:spcBef>
              <a:buNone/>
            </a:pPr>
            <a:endParaRPr lang="en-US" sz="2400" dirty="0">
              <a:solidFill>
                <a:schemeClr val="bg1"/>
              </a:solidFill>
            </a:endParaRPr>
          </a:p>
          <a:p>
            <a:pPr marL="0" indent="0">
              <a:lnSpc>
                <a:spcPct val="100000"/>
              </a:lnSpc>
              <a:spcBef>
                <a:spcPts val="0"/>
              </a:spcBef>
              <a:buNone/>
            </a:pPr>
            <a:r>
              <a:rPr lang="en-US" sz="2400" dirty="0">
                <a:solidFill>
                  <a:schemeClr val="bg1"/>
                </a:solidFill>
              </a:rPr>
              <a:t>Hashem sends rescue and the person received what has been offered. Y’shua opened the graves &amp; triumph over the enemy </a:t>
            </a:r>
            <a:r>
              <a:rPr lang="en-US" sz="2400" b="1" dirty="0">
                <a:solidFill>
                  <a:srgbClr val="009EDE"/>
                </a:solidFill>
              </a:rPr>
              <a:t>[Col 2.11-15]</a:t>
            </a:r>
          </a:p>
          <a:p>
            <a:pPr>
              <a:lnSpc>
                <a:spcPct val="120000"/>
              </a:lnSpc>
              <a:spcBef>
                <a:spcPts val="0"/>
              </a:spcBef>
            </a:pPr>
            <a:endParaRPr lang="en-US" sz="2400" b="1" dirty="0">
              <a:solidFill>
                <a:schemeClr val="bg1"/>
              </a:solidFill>
            </a:endParaRPr>
          </a:p>
          <a:p>
            <a:pPr>
              <a:lnSpc>
                <a:spcPct val="120000"/>
              </a:lnSpc>
              <a:spcBef>
                <a:spcPts val="0"/>
              </a:spcBef>
            </a:pPr>
            <a:r>
              <a:rPr lang="en-US" sz="2400" b="1" dirty="0">
                <a:solidFill>
                  <a:schemeClr val="bg1"/>
                </a:solidFill>
              </a:rPr>
              <a:t>OINTMENT: </a:t>
            </a:r>
            <a:r>
              <a:rPr lang="en-US" sz="2400" b="1" dirty="0">
                <a:solidFill>
                  <a:srgbClr val="009EDE"/>
                </a:solidFill>
              </a:rPr>
              <a:t>Ez.16.8-9, Jer 8.21-22 </a:t>
            </a:r>
            <a:r>
              <a:rPr lang="en-US" sz="2400" b="1" i="1" dirty="0">
                <a:solidFill>
                  <a:srgbClr val="009EDE"/>
                </a:solidFill>
              </a:rPr>
              <a:t>Leaves Ez 47.12, Ps 1.2,3, Rev 22.2</a:t>
            </a:r>
          </a:p>
          <a:p>
            <a:endParaRPr lang="en-US" sz="2400" b="1" i="1" dirty="0">
              <a:solidFill>
                <a:srgbClr val="009EDE"/>
              </a:solidFill>
            </a:endParaRPr>
          </a:p>
          <a:p>
            <a:pPr marL="0" indent="0">
              <a:buNone/>
            </a:pPr>
            <a:endParaRPr lang="en-US" sz="2400" b="1" i="1" dirty="0">
              <a:solidFill>
                <a:srgbClr val="009EDE"/>
              </a:solidFill>
            </a:endParaRPr>
          </a:p>
        </p:txBody>
      </p:sp>
      <p:sp>
        <p:nvSpPr>
          <p:cNvPr id="5" name="Slide Number Placeholder 4">
            <a:extLst>
              <a:ext uri="{FF2B5EF4-FFF2-40B4-BE49-F238E27FC236}">
                <a16:creationId xmlns:a16="http://schemas.microsoft.com/office/drawing/2014/main" id="{327E47F7-D2E8-EAEA-B064-57F37B859800}"/>
              </a:ext>
            </a:extLst>
          </p:cNvPr>
          <p:cNvSpPr>
            <a:spLocks noGrp="1"/>
          </p:cNvSpPr>
          <p:nvPr>
            <p:ph type="sldNum" sz="quarter" idx="12"/>
          </p:nvPr>
        </p:nvSpPr>
        <p:spPr/>
        <p:txBody>
          <a:bodyPr/>
          <a:lstStyle/>
          <a:p>
            <a:fld id="{5F4C9F40-B079-4B71-A627-7266DFEA7F03}" type="slidenum">
              <a:rPr lang="en-US" smtClean="0"/>
              <a:pPr/>
              <a:t>7</a:t>
            </a:fld>
            <a:endParaRPr lang="en-US"/>
          </a:p>
        </p:txBody>
      </p:sp>
    </p:spTree>
    <p:extLst>
      <p:ext uri="{BB962C8B-B14F-4D97-AF65-F5344CB8AC3E}">
        <p14:creationId xmlns:p14="http://schemas.microsoft.com/office/powerpoint/2010/main" val="211134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8FDA-2F45-3EB2-DF8C-823E8088CAEA}"/>
              </a:ext>
            </a:extLst>
          </p:cNvPr>
          <p:cNvSpPr>
            <a:spLocks noGrp="1"/>
          </p:cNvSpPr>
          <p:nvPr>
            <p:ph type="title"/>
          </p:nvPr>
        </p:nvSpPr>
        <p:spPr>
          <a:xfrm>
            <a:off x="6696074" y="764373"/>
            <a:ext cx="4810125" cy="1293028"/>
          </a:xfrm>
        </p:spPr>
        <p:txBody>
          <a:bodyPr/>
          <a:lstStyle/>
          <a:p>
            <a:r>
              <a:rPr lang="en-US" dirty="0">
                <a:solidFill>
                  <a:schemeClr val="bg1"/>
                </a:solidFill>
              </a:rPr>
              <a:t>Communication</a:t>
            </a:r>
          </a:p>
        </p:txBody>
      </p:sp>
      <p:sp>
        <p:nvSpPr>
          <p:cNvPr id="3" name="Content Placeholder 2">
            <a:extLst>
              <a:ext uri="{FF2B5EF4-FFF2-40B4-BE49-F238E27FC236}">
                <a16:creationId xmlns:a16="http://schemas.microsoft.com/office/drawing/2014/main" id="{9E5D1BCD-11E2-AC9B-A0B8-47F693C35093}"/>
              </a:ext>
            </a:extLst>
          </p:cNvPr>
          <p:cNvSpPr>
            <a:spLocks noGrp="1"/>
          </p:cNvSpPr>
          <p:nvPr>
            <p:ph sz="half" idx="1"/>
          </p:nvPr>
        </p:nvSpPr>
        <p:spPr>
          <a:xfrm>
            <a:off x="685799" y="1333501"/>
            <a:ext cx="5572125" cy="4885184"/>
          </a:xfrm>
        </p:spPr>
        <p:txBody>
          <a:bodyPr>
            <a:normAutofit lnSpcReduction="10000"/>
          </a:bodyPr>
          <a:lstStyle/>
          <a:p>
            <a:pPr marL="0" indent="0">
              <a:buNone/>
            </a:pPr>
            <a:r>
              <a:rPr lang="en-US" sz="2400" dirty="0">
                <a:solidFill>
                  <a:schemeClr val="bg1"/>
                </a:solidFill>
              </a:rPr>
              <a:t>During the song </a:t>
            </a:r>
            <a:r>
              <a:rPr lang="en-US" sz="2400" i="1" dirty="0">
                <a:solidFill>
                  <a:schemeClr val="bg1"/>
                </a:solidFill>
              </a:rPr>
              <a:t>‘Spirit of The Lord’, </a:t>
            </a:r>
            <a:r>
              <a:rPr lang="en-US" sz="2400" dirty="0">
                <a:solidFill>
                  <a:schemeClr val="bg1"/>
                </a:solidFill>
              </a:rPr>
              <a:t>I saw Yahweh above the white of the room, and he had something like armor on that shown brightly.</a:t>
            </a:r>
          </a:p>
          <a:p>
            <a:r>
              <a:rPr lang="en-US" sz="2400" dirty="0">
                <a:solidFill>
                  <a:schemeClr val="bg1"/>
                </a:solidFill>
              </a:rPr>
              <a:t>The High Priest had 2 sets of clothing (white/gold) when the gold was worn with his crown inscribed on plate of pure gold he held a golden image. </a:t>
            </a:r>
            <a:r>
              <a:rPr lang="en-US" sz="2400" b="1" dirty="0">
                <a:solidFill>
                  <a:srgbClr val="009EDE"/>
                </a:solidFill>
              </a:rPr>
              <a:t>[Ps 21.3, Isa 13.12] </a:t>
            </a:r>
          </a:p>
          <a:p>
            <a:pPr marL="0" indent="0">
              <a:buNone/>
            </a:pPr>
            <a:r>
              <a:rPr lang="en-US" sz="2400" dirty="0">
                <a:solidFill>
                  <a:schemeClr val="bg1"/>
                </a:solidFill>
              </a:rPr>
              <a:t>This golden image of Messiah is only a reflection of His real appearance-gold describes Messiah who shines with the glory of Yahweh.</a:t>
            </a:r>
          </a:p>
          <a:p>
            <a:pPr lvl="0"/>
            <a:endParaRPr lang="en-US" sz="2400" dirty="0">
              <a:solidFill>
                <a:schemeClr val="bg1"/>
              </a:solidFill>
            </a:endParaRPr>
          </a:p>
        </p:txBody>
      </p:sp>
      <p:sp>
        <p:nvSpPr>
          <p:cNvPr id="5" name="Slide Number Placeholder 4">
            <a:extLst>
              <a:ext uri="{FF2B5EF4-FFF2-40B4-BE49-F238E27FC236}">
                <a16:creationId xmlns:a16="http://schemas.microsoft.com/office/drawing/2014/main" id="{BBE53B6D-8132-95D0-89C8-9ED4223326A3}"/>
              </a:ext>
            </a:extLst>
          </p:cNvPr>
          <p:cNvSpPr>
            <a:spLocks noGrp="1"/>
          </p:cNvSpPr>
          <p:nvPr>
            <p:ph type="sldNum" sz="quarter" idx="12"/>
          </p:nvPr>
        </p:nvSpPr>
        <p:spPr/>
        <p:txBody>
          <a:bodyPr/>
          <a:lstStyle/>
          <a:p>
            <a:fld id="{5F4C9F40-B079-4B71-A627-7266DFEA7F03}" type="slidenum">
              <a:rPr lang="en-US" smtClean="0"/>
              <a:pPr/>
              <a:t>8</a:t>
            </a:fld>
            <a:endParaRPr lang="en-US"/>
          </a:p>
        </p:txBody>
      </p:sp>
      <p:pic>
        <p:nvPicPr>
          <p:cNvPr id="10" name="Content Placeholder 9">
            <a:extLst>
              <a:ext uri="{FF2B5EF4-FFF2-40B4-BE49-F238E27FC236}">
                <a16:creationId xmlns:a16="http://schemas.microsoft.com/office/drawing/2014/main" id="{4BFCB688-CC8C-0706-9777-B4D0B0AA4FA2}"/>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rcRect l="17619" r="20884"/>
          <a:stretch>
            <a:fillRect/>
          </a:stretch>
        </p:blipFill>
        <p:spPr>
          <a:xfrm>
            <a:off x="7286171" y="2194558"/>
            <a:ext cx="3236686" cy="391116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0CB7E814-2E7C-588E-9657-7E76D8A23F02}"/>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Effect>
                      <a14:brightnessContrast contrast="-40000"/>
                    </a14:imgEffect>
                  </a14:imgLayer>
                </a14:imgProps>
              </a:ext>
            </a:extLst>
          </a:blip>
          <a:srcRect l="8643" t="11093" r="8454"/>
          <a:stretch>
            <a:fillRect/>
          </a:stretch>
        </p:blipFill>
        <p:spPr>
          <a:xfrm>
            <a:off x="7707086" y="2194558"/>
            <a:ext cx="2656114" cy="3899068"/>
          </a:xfrm>
          <a:prstGeom prst="rect">
            <a:avLst/>
          </a:prstGeom>
        </p:spPr>
      </p:pic>
    </p:spTree>
    <p:extLst>
      <p:ext uri="{BB962C8B-B14F-4D97-AF65-F5344CB8AC3E}">
        <p14:creationId xmlns:p14="http://schemas.microsoft.com/office/powerpoint/2010/main" val="252644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6E0B-E875-C275-F9C0-E0E4BA4BC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B8B30-06F3-1158-1776-A2867EA91D46}"/>
              </a:ext>
            </a:extLst>
          </p:cNvPr>
          <p:cNvSpPr>
            <a:spLocks noGrp="1"/>
          </p:cNvSpPr>
          <p:nvPr>
            <p:ph type="title"/>
          </p:nvPr>
        </p:nvSpPr>
        <p:spPr>
          <a:xfrm>
            <a:off x="6696075" y="381000"/>
            <a:ext cx="4810125" cy="826302"/>
          </a:xfrm>
        </p:spPr>
        <p:txBody>
          <a:bodyPr/>
          <a:lstStyle/>
          <a:p>
            <a:r>
              <a:rPr lang="en-US" dirty="0">
                <a:solidFill>
                  <a:schemeClr val="bg1"/>
                </a:solidFill>
              </a:rPr>
              <a:t>Communication</a:t>
            </a:r>
          </a:p>
        </p:txBody>
      </p:sp>
      <p:sp>
        <p:nvSpPr>
          <p:cNvPr id="3" name="Content Placeholder 2">
            <a:extLst>
              <a:ext uri="{FF2B5EF4-FFF2-40B4-BE49-F238E27FC236}">
                <a16:creationId xmlns:a16="http://schemas.microsoft.com/office/drawing/2014/main" id="{2519E019-2087-4E91-F62F-066B5747E4FA}"/>
              </a:ext>
            </a:extLst>
          </p:cNvPr>
          <p:cNvSpPr>
            <a:spLocks noGrp="1"/>
          </p:cNvSpPr>
          <p:nvPr>
            <p:ph sz="half" idx="1"/>
          </p:nvPr>
        </p:nvSpPr>
        <p:spPr>
          <a:xfrm>
            <a:off x="419100" y="1328165"/>
            <a:ext cx="5334000" cy="5140540"/>
          </a:xfrm>
        </p:spPr>
        <p:txBody>
          <a:bodyPr>
            <a:noAutofit/>
          </a:bodyPr>
          <a:lstStyle/>
          <a:p>
            <a:pPr marL="0" indent="0">
              <a:buNone/>
            </a:pPr>
            <a:r>
              <a:rPr lang="en-US" sz="2400" dirty="0">
                <a:solidFill>
                  <a:schemeClr val="bg1"/>
                </a:solidFill>
              </a:rPr>
              <a:t>After the song </a:t>
            </a:r>
            <a:r>
              <a:rPr lang="en-US" sz="2400" i="1" dirty="0">
                <a:solidFill>
                  <a:schemeClr val="accent1">
                    <a:lumMod val="75000"/>
                  </a:schemeClr>
                </a:solidFill>
              </a:rPr>
              <a:t>‘</a:t>
            </a:r>
            <a:r>
              <a:rPr lang="en-US" sz="2400" b="1" i="1" dirty="0">
                <a:solidFill>
                  <a:schemeClr val="accent1">
                    <a:lumMod val="75000"/>
                  </a:schemeClr>
                </a:solidFill>
              </a:rPr>
              <a:t>Spirit of The Lord’</a:t>
            </a:r>
            <a:r>
              <a:rPr lang="en-US" sz="2400" i="1" dirty="0">
                <a:solidFill>
                  <a:schemeClr val="accent1">
                    <a:lumMod val="75000"/>
                  </a:schemeClr>
                </a:solidFill>
              </a:rPr>
              <a:t>, </a:t>
            </a:r>
            <a:r>
              <a:rPr lang="en-US" sz="2400" b="1" i="1" dirty="0">
                <a:solidFill>
                  <a:schemeClr val="accent1">
                    <a:lumMod val="75000"/>
                  </a:schemeClr>
                </a:solidFill>
              </a:rPr>
              <a:t>Yahweh said, Pray again for Garfield Heights”. </a:t>
            </a:r>
            <a:r>
              <a:rPr lang="en-US" sz="2400" i="1" dirty="0">
                <a:solidFill>
                  <a:schemeClr val="accent1">
                    <a:lumMod val="75000"/>
                  </a:schemeClr>
                </a:solidFill>
              </a:rPr>
              <a:t> </a:t>
            </a:r>
          </a:p>
          <a:p>
            <a:r>
              <a:rPr lang="en-US" sz="2400" b="1" dirty="0">
                <a:solidFill>
                  <a:srgbClr val="009EDE"/>
                </a:solidFill>
              </a:rPr>
              <a:t>Jeremiah 29.7 </a:t>
            </a:r>
            <a:r>
              <a:rPr lang="en-US" sz="2400" dirty="0">
                <a:solidFill>
                  <a:schemeClr val="bg1"/>
                </a:solidFill>
              </a:rPr>
              <a:t>“Seek the welfare of the city to which I have caused you to go into…pray to Adonai on its behalf; for your welfare is bound up in its welfare.” </a:t>
            </a:r>
          </a:p>
          <a:p>
            <a:pPr lvl="0"/>
            <a:r>
              <a:rPr lang="en-US" sz="2400" b="1" dirty="0">
                <a:solidFill>
                  <a:srgbClr val="009EDE"/>
                </a:solidFill>
              </a:rPr>
              <a:t>2 Chr. 7.13 </a:t>
            </a:r>
            <a:r>
              <a:rPr lang="en-US" sz="2400" dirty="0">
                <a:solidFill>
                  <a:schemeClr val="bg1"/>
                </a:solidFill>
              </a:rPr>
              <a:t>“Use our authority and power over Garfield-help us prosper in things of the Lord”.</a:t>
            </a:r>
          </a:p>
          <a:p>
            <a:pPr lvl="0"/>
            <a:r>
              <a:rPr lang="en-US" sz="2400" b="1" dirty="0">
                <a:solidFill>
                  <a:srgbClr val="009EDE"/>
                </a:solidFill>
              </a:rPr>
              <a:t>Josh 1.3 </a:t>
            </a:r>
            <a:r>
              <a:rPr lang="en-US" sz="2400" dirty="0">
                <a:solidFill>
                  <a:schemeClr val="bg1"/>
                </a:solidFill>
              </a:rPr>
              <a:t>“Every place the soles of our feet tread on”</a:t>
            </a:r>
          </a:p>
        </p:txBody>
      </p:sp>
      <p:sp>
        <p:nvSpPr>
          <p:cNvPr id="5" name="Slide Number Placeholder 4">
            <a:extLst>
              <a:ext uri="{FF2B5EF4-FFF2-40B4-BE49-F238E27FC236}">
                <a16:creationId xmlns:a16="http://schemas.microsoft.com/office/drawing/2014/main" id="{5A0AE093-3D62-D846-66AE-F1E3079DA309}"/>
              </a:ext>
            </a:extLst>
          </p:cNvPr>
          <p:cNvSpPr>
            <a:spLocks noGrp="1"/>
          </p:cNvSpPr>
          <p:nvPr>
            <p:ph type="sldNum" sz="quarter" idx="12"/>
          </p:nvPr>
        </p:nvSpPr>
        <p:spPr/>
        <p:txBody>
          <a:bodyPr/>
          <a:lstStyle/>
          <a:p>
            <a:fld id="{5F4C9F40-B079-4B71-A627-7266DFEA7F03}" type="slidenum">
              <a:rPr lang="en-US" smtClean="0"/>
              <a:pPr/>
              <a:t>9</a:t>
            </a:fld>
            <a:endParaRPr lang="en-US"/>
          </a:p>
        </p:txBody>
      </p:sp>
      <p:sp>
        <p:nvSpPr>
          <p:cNvPr id="6" name="Content Placeholder 5">
            <a:extLst>
              <a:ext uri="{FF2B5EF4-FFF2-40B4-BE49-F238E27FC236}">
                <a16:creationId xmlns:a16="http://schemas.microsoft.com/office/drawing/2014/main" id="{7A484367-78A6-C951-CCCC-8B0DF000FA33}"/>
              </a:ext>
            </a:extLst>
          </p:cNvPr>
          <p:cNvSpPr>
            <a:spLocks noGrp="1"/>
          </p:cNvSpPr>
          <p:nvPr>
            <p:ph sz="half" idx="2"/>
          </p:nvPr>
        </p:nvSpPr>
        <p:spPr>
          <a:xfrm>
            <a:off x="5753100" y="1328166"/>
            <a:ext cx="5924550" cy="5140539"/>
          </a:xfrm>
        </p:spPr>
        <p:txBody>
          <a:bodyPr>
            <a:noAutofit/>
          </a:bodyPr>
          <a:lstStyle/>
          <a:p>
            <a:r>
              <a:rPr lang="en-US" sz="2400" b="1" dirty="0">
                <a:solidFill>
                  <a:srgbClr val="009EDE"/>
                </a:solidFill>
              </a:rPr>
              <a:t>2Ki 6 </a:t>
            </a:r>
            <a:r>
              <a:rPr lang="en-US" sz="2400" dirty="0">
                <a:solidFill>
                  <a:schemeClr val="bg1"/>
                </a:solidFill>
              </a:rPr>
              <a:t>Elisha &amp; prophetic insight to see the plans of the enemy to prevent disaster (King of Syria planned to send troops &amp; take Israel.</a:t>
            </a:r>
          </a:p>
          <a:p>
            <a:r>
              <a:rPr lang="en-US" sz="2400" b="1" dirty="0">
                <a:solidFill>
                  <a:srgbClr val="009EDE"/>
                </a:solidFill>
              </a:rPr>
              <a:t>1Chr. 4.10 </a:t>
            </a:r>
            <a:r>
              <a:rPr lang="en-US" sz="2400" dirty="0">
                <a:solidFill>
                  <a:schemeClr val="bg1"/>
                </a:solidFill>
              </a:rPr>
              <a:t>Jabez prayer was not just about enlarging his territory, but He invoked in confidence; prayed according to Yah’s plan and purpose.</a:t>
            </a:r>
          </a:p>
          <a:p>
            <a:r>
              <a:rPr lang="en-US" sz="2400" i="1" dirty="0">
                <a:solidFill>
                  <a:schemeClr val="bg1"/>
                </a:solidFill>
              </a:rPr>
              <a:t>Show us how to set the soles of our feet on all the land and take up doorway so we can dig more wells and </a:t>
            </a:r>
            <a:r>
              <a:rPr lang="en-US" sz="2400" i="1">
                <a:solidFill>
                  <a:schemeClr val="bg1"/>
                </a:solidFill>
              </a:rPr>
              <a:t>vineyards and plant </a:t>
            </a:r>
            <a:r>
              <a:rPr lang="en-US" sz="2400" i="1" dirty="0">
                <a:solidFill>
                  <a:schemeClr val="bg1"/>
                </a:solidFill>
              </a:rPr>
              <a:t>so the lost will come into the kingdom.</a:t>
            </a:r>
          </a:p>
        </p:txBody>
      </p:sp>
    </p:spTree>
    <p:extLst>
      <p:ext uri="{BB962C8B-B14F-4D97-AF65-F5344CB8AC3E}">
        <p14:creationId xmlns:p14="http://schemas.microsoft.com/office/powerpoint/2010/main" val="204110094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5D46D95-16CC-4C74-B934-FE7413723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302991-1269-4BB1-8B36-D5CD4F029810}">
  <ds:schemaRefs>
    <ds:schemaRef ds:uri="http://schemas.microsoft.com/sharepoint/v3/contenttype/forms"/>
  </ds:schemaRefs>
</ds:datastoreItem>
</file>

<file path=customXml/itemProps3.xml><?xml version="1.0" encoding="utf-8"?>
<ds:datastoreItem xmlns:ds="http://schemas.openxmlformats.org/officeDocument/2006/customXml" ds:itemID="{CEF68E4A-77D7-4725-A898-DF25666C976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Vapor Trail</Template>
  <TotalTime>8367</TotalTime>
  <Words>1435</Words>
  <Application>Microsoft Office PowerPoint</Application>
  <PresentationFormat>Widescreen</PresentationFormat>
  <Paragraphs>127</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Amasis MT Pro Light</vt:lpstr>
      <vt:lpstr>Arial</vt:lpstr>
      <vt:lpstr>Century Gothic</vt:lpstr>
      <vt:lpstr>Courier New</vt:lpstr>
      <vt:lpstr>Wingdings</vt:lpstr>
      <vt:lpstr>Vapor Trail</vt:lpstr>
      <vt:lpstr>OPEN INTERCESSION</vt:lpstr>
      <vt:lpstr>PowerPoint Presentation</vt:lpstr>
      <vt:lpstr>HOMEWORK </vt:lpstr>
      <vt:lpstr>Upcoming Yom Teruah </vt:lpstr>
      <vt:lpstr>The Power of Communication  Amos 3.7-8 </vt:lpstr>
      <vt:lpstr>Communication</vt:lpstr>
      <vt:lpstr>Continue</vt:lpstr>
      <vt:lpstr>Communication</vt:lpstr>
      <vt:lpstr>Communication</vt:lpstr>
      <vt:lpstr>Garfield Heights</vt:lpstr>
      <vt:lpstr>Communication</vt:lpstr>
      <vt:lpstr>Communication</vt:lpstr>
      <vt:lpstr>Communication</vt:lpstr>
      <vt:lpstr>Communication</vt:lpstr>
      <vt:lpstr>PowerPoint Presentation</vt:lpstr>
      <vt:lpstr>2030 AGENDA</vt:lpstr>
      <vt:lpstr>Sustainable GOALS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Stone</dc:creator>
  <cp:lastModifiedBy>Lonnita Deadwyler</cp:lastModifiedBy>
  <cp:revision>48</cp:revision>
  <dcterms:created xsi:type="dcterms:W3CDTF">2025-06-23T14:24:51Z</dcterms:created>
  <dcterms:modified xsi:type="dcterms:W3CDTF">2025-08-17T13:35:50Z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