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18"/>
  </p:notesMasterIdLst>
  <p:sldIdLst>
    <p:sldId id="257" r:id="rId2"/>
    <p:sldId id="261" r:id="rId3"/>
    <p:sldId id="325" r:id="rId4"/>
    <p:sldId id="286" r:id="rId5"/>
    <p:sldId id="264" r:id="rId6"/>
    <p:sldId id="345" r:id="rId7"/>
    <p:sldId id="347" r:id="rId8"/>
    <p:sldId id="346" r:id="rId9"/>
    <p:sldId id="348" r:id="rId10"/>
    <p:sldId id="349" r:id="rId11"/>
    <p:sldId id="350" r:id="rId12"/>
    <p:sldId id="344" r:id="rId13"/>
    <p:sldId id="351" r:id="rId14"/>
    <p:sldId id="352" r:id="rId15"/>
    <p:sldId id="353" r:id="rId16"/>
    <p:sldId id="354"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9109E6-7509-46C5-A9C3-55BAD767AA81}" v="6" dt="2025-11-02T02:00:14.574"/>
  </p1510:revLst>
</p1510:revInfo>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3"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notesViewPr>
    <p:cSldViewPr snapToGrid="0">
      <p:cViewPr>
        <p:scale>
          <a:sx n="135" d="100"/>
          <a:sy n="135" d="100"/>
        </p:scale>
        <p:origin x="1622" y="-18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nnita Deadwyler" userId="57f7c924a8d28b31" providerId="LiveId" clId="{209109E6-7509-46C5-A9C3-55BAD767AA81}"/>
    <pc:docChg chg="custSel delSld modSld">
      <pc:chgData name="Lonnita Deadwyler" userId="57f7c924a8d28b31" providerId="LiveId" clId="{209109E6-7509-46C5-A9C3-55BAD767AA81}" dt="2025-11-04T13:03:14.869" v="164" actId="20577"/>
      <pc:docMkLst>
        <pc:docMk/>
      </pc:docMkLst>
      <pc:sldChg chg="del">
        <pc:chgData name="Lonnita Deadwyler" userId="57f7c924a8d28b31" providerId="LiveId" clId="{209109E6-7509-46C5-A9C3-55BAD767AA81}" dt="2025-11-02T01:59:07.521" v="11" actId="47"/>
        <pc:sldMkLst>
          <pc:docMk/>
          <pc:sldMk cId="3457655243" sldId="260"/>
        </pc:sldMkLst>
      </pc:sldChg>
      <pc:sldChg chg="del">
        <pc:chgData name="Lonnita Deadwyler" userId="57f7c924a8d28b31" providerId="LiveId" clId="{209109E6-7509-46C5-A9C3-55BAD767AA81}" dt="2025-11-02T01:59:14.466" v="13" actId="47"/>
        <pc:sldMkLst>
          <pc:docMk/>
          <pc:sldMk cId="2503162394" sldId="263"/>
        </pc:sldMkLst>
      </pc:sldChg>
      <pc:sldChg chg="del">
        <pc:chgData name="Lonnita Deadwyler" userId="57f7c924a8d28b31" providerId="LiveId" clId="{209109E6-7509-46C5-A9C3-55BAD767AA81}" dt="2025-11-02T13:02:35.235" v="40" actId="47"/>
        <pc:sldMkLst>
          <pc:docMk/>
          <pc:sldMk cId="2821034844" sldId="272"/>
        </pc:sldMkLst>
      </pc:sldChg>
      <pc:sldChg chg="del">
        <pc:chgData name="Lonnita Deadwyler" userId="57f7c924a8d28b31" providerId="LiveId" clId="{209109E6-7509-46C5-A9C3-55BAD767AA81}" dt="2025-11-02T01:59:12.309" v="12" actId="47"/>
        <pc:sldMkLst>
          <pc:docMk/>
          <pc:sldMk cId="176208438" sldId="277"/>
        </pc:sldMkLst>
      </pc:sldChg>
      <pc:sldChg chg="delSp modSp">
        <pc:chgData name="Lonnita Deadwyler" userId="57f7c924a8d28b31" providerId="LiveId" clId="{209109E6-7509-46C5-A9C3-55BAD767AA81}" dt="2025-11-02T02:00:14.572" v="17" actId="18245"/>
        <pc:sldMkLst>
          <pc:docMk/>
          <pc:sldMk cId="1749399632" sldId="286"/>
        </pc:sldMkLst>
        <pc:spChg chg="mod">
          <ac:chgData name="Lonnita Deadwyler" userId="57f7c924a8d28b31" providerId="LiveId" clId="{209109E6-7509-46C5-A9C3-55BAD767AA81}" dt="2025-11-02T02:00:14.572" v="17" actId="18245"/>
          <ac:spMkLst>
            <pc:docMk/>
            <pc:sldMk cId="1749399632" sldId="286"/>
            <ac:spMk id="3" creationId="{03312FD1-B877-DE53-AF7C-8B03AEE43E55}"/>
          </ac:spMkLst>
        </pc:spChg>
        <pc:spChg chg="mod">
          <ac:chgData name="Lonnita Deadwyler" userId="57f7c924a8d28b31" providerId="LiveId" clId="{209109E6-7509-46C5-A9C3-55BAD767AA81}" dt="2025-11-02T02:00:14.572" v="17" actId="18245"/>
          <ac:spMkLst>
            <pc:docMk/>
            <pc:sldMk cId="1749399632" sldId="286"/>
            <ac:spMk id="6" creationId="{F4B7F358-081F-3BFF-9E16-C80C388E0E65}"/>
          </ac:spMkLst>
        </pc:spChg>
        <pc:spChg chg="mod">
          <ac:chgData name="Lonnita Deadwyler" userId="57f7c924a8d28b31" providerId="LiveId" clId="{209109E6-7509-46C5-A9C3-55BAD767AA81}" dt="2025-11-02T02:00:14.572" v="17" actId="18245"/>
          <ac:spMkLst>
            <pc:docMk/>
            <pc:sldMk cId="1749399632" sldId="286"/>
            <ac:spMk id="7" creationId="{6D7B6073-A453-FC5D-0D4C-24C513470CCF}"/>
          </ac:spMkLst>
        </pc:spChg>
        <pc:spChg chg="mod">
          <ac:chgData name="Lonnita Deadwyler" userId="57f7c924a8d28b31" providerId="LiveId" clId="{209109E6-7509-46C5-A9C3-55BAD767AA81}" dt="2025-11-02T02:00:14.572" v="17" actId="18245"/>
          <ac:spMkLst>
            <pc:docMk/>
            <pc:sldMk cId="1749399632" sldId="286"/>
            <ac:spMk id="8" creationId="{9118489A-90D0-1040-A592-88210C8A62EF}"/>
          </ac:spMkLst>
        </pc:spChg>
        <pc:grpChg chg="mod">
          <ac:chgData name="Lonnita Deadwyler" userId="57f7c924a8d28b31" providerId="LiveId" clId="{209109E6-7509-46C5-A9C3-55BAD767AA81}" dt="2025-11-02T02:00:14.572" v="17" actId="18245"/>
          <ac:grpSpMkLst>
            <pc:docMk/>
            <pc:sldMk cId="1749399632" sldId="286"/>
            <ac:grpSpMk id="2" creationId="{E4C4262E-287D-3604-52C1-E599028F6B6F}"/>
          </ac:grpSpMkLst>
        </pc:grpChg>
      </pc:sldChg>
      <pc:sldChg chg="del">
        <pc:chgData name="Lonnita Deadwyler" userId="57f7c924a8d28b31" providerId="LiveId" clId="{209109E6-7509-46C5-A9C3-55BAD767AA81}" dt="2025-11-02T02:18:35.314" v="37" actId="47"/>
        <pc:sldMkLst>
          <pc:docMk/>
          <pc:sldMk cId="2997190270" sldId="291"/>
        </pc:sldMkLst>
      </pc:sldChg>
      <pc:sldChg chg="del">
        <pc:chgData name="Lonnita Deadwyler" userId="57f7c924a8d28b31" providerId="LiveId" clId="{209109E6-7509-46C5-A9C3-55BAD767AA81}" dt="2025-11-02T02:16:50.788" v="29" actId="47"/>
        <pc:sldMkLst>
          <pc:docMk/>
          <pc:sldMk cId="4095505377" sldId="295"/>
        </pc:sldMkLst>
      </pc:sldChg>
      <pc:sldChg chg="del">
        <pc:chgData name="Lonnita Deadwyler" userId="57f7c924a8d28b31" providerId="LiveId" clId="{209109E6-7509-46C5-A9C3-55BAD767AA81}" dt="2025-11-02T13:29:10.166" v="54" actId="47"/>
        <pc:sldMkLst>
          <pc:docMk/>
          <pc:sldMk cId="346698318" sldId="296"/>
        </pc:sldMkLst>
      </pc:sldChg>
      <pc:sldChg chg="del">
        <pc:chgData name="Lonnita Deadwyler" userId="57f7c924a8d28b31" providerId="LiveId" clId="{209109E6-7509-46C5-A9C3-55BAD767AA81}" dt="2025-11-02T02:18:24.306" v="30" actId="47"/>
        <pc:sldMkLst>
          <pc:docMk/>
          <pc:sldMk cId="394628719" sldId="308"/>
        </pc:sldMkLst>
      </pc:sldChg>
      <pc:sldChg chg="del">
        <pc:chgData name="Lonnita Deadwyler" userId="57f7c924a8d28b31" providerId="LiveId" clId="{209109E6-7509-46C5-A9C3-55BAD767AA81}" dt="2025-11-02T01:59:02.760" v="10" actId="47"/>
        <pc:sldMkLst>
          <pc:docMk/>
          <pc:sldMk cId="3830449432" sldId="323"/>
        </pc:sldMkLst>
      </pc:sldChg>
      <pc:sldChg chg="del">
        <pc:chgData name="Lonnita Deadwyler" userId="57f7c924a8d28b31" providerId="LiveId" clId="{209109E6-7509-46C5-A9C3-55BAD767AA81}" dt="2025-11-02T01:52:41.999" v="0" actId="47"/>
        <pc:sldMkLst>
          <pc:docMk/>
          <pc:sldMk cId="2225133040" sldId="327"/>
        </pc:sldMkLst>
      </pc:sldChg>
      <pc:sldChg chg="del">
        <pc:chgData name="Lonnita Deadwyler" userId="57f7c924a8d28b31" providerId="LiveId" clId="{209109E6-7509-46C5-A9C3-55BAD767AA81}" dt="2025-11-02T02:18:26.911" v="31" actId="47"/>
        <pc:sldMkLst>
          <pc:docMk/>
          <pc:sldMk cId="3783714288" sldId="329"/>
        </pc:sldMkLst>
      </pc:sldChg>
      <pc:sldChg chg="del">
        <pc:chgData name="Lonnita Deadwyler" userId="57f7c924a8d28b31" providerId="LiveId" clId="{209109E6-7509-46C5-A9C3-55BAD767AA81}" dt="2025-11-02T02:18:29.163" v="33" actId="47"/>
        <pc:sldMkLst>
          <pc:docMk/>
          <pc:sldMk cId="2162168703" sldId="330"/>
        </pc:sldMkLst>
      </pc:sldChg>
      <pc:sldChg chg="del">
        <pc:chgData name="Lonnita Deadwyler" userId="57f7c924a8d28b31" providerId="LiveId" clId="{209109E6-7509-46C5-A9C3-55BAD767AA81}" dt="2025-11-02T02:18:30.379" v="34" actId="47"/>
        <pc:sldMkLst>
          <pc:docMk/>
          <pc:sldMk cId="1063432461" sldId="331"/>
        </pc:sldMkLst>
      </pc:sldChg>
      <pc:sldChg chg="del">
        <pc:chgData name="Lonnita Deadwyler" userId="57f7c924a8d28b31" providerId="LiveId" clId="{209109E6-7509-46C5-A9C3-55BAD767AA81}" dt="2025-11-02T02:18:28.088" v="32" actId="47"/>
        <pc:sldMkLst>
          <pc:docMk/>
          <pc:sldMk cId="2526956736" sldId="332"/>
        </pc:sldMkLst>
      </pc:sldChg>
      <pc:sldChg chg="del">
        <pc:chgData name="Lonnita Deadwyler" userId="57f7c924a8d28b31" providerId="LiveId" clId="{209109E6-7509-46C5-A9C3-55BAD767AA81}" dt="2025-11-02T02:18:31.547" v="35" actId="47"/>
        <pc:sldMkLst>
          <pc:docMk/>
          <pc:sldMk cId="1809402642" sldId="336"/>
        </pc:sldMkLst>
      </pc:sldChg>
      <pc:sldChg chg="del">
        <pc:chgData name="Lonnita Deadwyler" userId="57f7c924a8d28b31" providerId="LiveId" clId="{209109E6-7509-46C5-A9C3-55BAD767AA81}" dt="2025-11-02T02:18:33.178" v="36" actId="47"/>
        <pc:sldMkLst>
          <pc:docMk/>
          <pc:sldMk cId="2727412884" sldId="341"/>
        </pc:sldMkLst>
      </pc:sldChg>
      <pc:sldChg chg="del">
        <pc:chgData name="Lonnita Deadwyler" userId="57f7c924a8d28b31" providerId="LiveId" clId="{209109E6-7509-46C5-A9C3-55BAD767AA81}" dt="2025-11-02T01:52:44.026" v="1" actId="47"/>
        <pc:sldMkLst>
          <pc:docMk/>
          <pc:sldMk cId="3317477620" sldId="342"/>
        </pc:sldMkLst>
      </pc:sldChg>
      <pc:sldChg chg="del">
        <pc:chgData name="Lonnita Deadwyler" userId="57f7c924a8d28b31" providerId="LiveId" clId="{209109E6-7509-46C5-A9C3-55BAD767AA81}" dt="2025-11-02T01:52:45.683" v="2" actId="47"/>
        <pc:sldMkLst>
          <pc:docMk/>
          <pc:sldMk cId="4280713258" sldId="343"/>
        </pc:sldMkLst>
      </pc:sldChg>
      <pc:sldChg chg="modSp mod">
        <pc:chgData name="Lonnita Deadwyler" userId="57f7c924a8d28b31" providerId="LiveId" clId="{209109E6-7509-46C5-A9C3-55BAD767AA81}" dt="2025-11-03T02:35:38.184" v="56" actId="20577"/>
        <pc:sldMkLst>
          <pc:docMk/>
          <pc:sldMk cId="1079114465" sldId="345"/>
        </pc:sldMkLst>
        <pc:spChg chg="mod">
          <ac:chgData name="Lonnita Deadwyler" userId="57f7c924a8d28b31" providerId="LiveId" clId="{209109E6-7509-46C5-A9C3-55BAD767AA81}" dt="2025-11-02T01:59:28.999" v="16" actId="20577"/>
          <ac:spMkLst>
            <pc:docMk/>
            <pc:sldMk cId="1079114465" sldId="345"/>
            <ac:spMk id="6" creationId="{9C8E15DC-EE1B-DC6F-D30B-79F55BF90120}"/>
          </ac:spMkLst>
        </pc:spChg>
        <pc:spChg chg="mod">
          <ac:chgData name="Lonnita Deadwyler" userId="57f7c924a8d28b31" providerId="LiveId" clId="{209109E6-7509-46C5-A9C3-55BAD767AA81}" dt="2025-11-03T02:35:38.184" v="56" actId="20577"/>
          <ac:spMkLst>
            <pc:docMk/>
            <pc:sldMk cId="1079114465" sldId="345"/>
            <ac:spMk id="7" creationId="{7CEC4C33-D7E8-ECD0-97AB-306809967AEF}"/>
          </ac:spMkLst>
        </pc:spChg>
      </pc:sldChg>
      <pc:sldChg chg="modSp mod">
        <pc:chgData name="Lonnita Deadwyler" userId="57f7c924a8d28b31" providerId="LiveId" clId="{209109E6-7509-46C5-A9C3-55BAD767AA81}" dt="2025-11-04T13:03:14.869" v="164" actId="20577"/>
        <pc:sldMkLst>
          <pc:docMk/>
          <pc:sldMk cId="3205436190" sldId="347"/>
        </pc:sldMkLst>
        <pc:spChg chg="mod">
          <ac:chgData name="Lonnita Deadwyler" userId="57f7c924a8d28b31" providerId="LiveId" clId="{209109E6-7509-46C5-A9C3-55BAD767AA81}" dt="2025-11-04T13:03:14.869" v="164" actId="20577"/>
          <ac:spMkLst>
            <pc:docMk/>
            <pc:sldMk cId="3205436190" sldId="347"/>
            <ac:spMk id="5" creationId="{DF757552-453E-7619-FA8C-11252052AA1E}"/>
          </ac:spMkLst>
        </pc:spChg>
      </pc:sldChg>
      <pc:sldChg chg="modSp mod">
        <pc:chgData name="Lonnita Deadwyler" userId="57f7c924a8d28b31" providerId="LiveId" clId="{209109E6-7509-46C5-A9C3-55BAD767AA81}" dt="2025-11-03T02:36:23.305" v="65" actId="20577"/>
        <pc:sldMkLst>
          <pc:docMk/>
          <pc:sldMk cId="2063072329" sldId="348"/>
        </pc:sldMkLst>
        <pc:spChg chg="mod">
          <ac:chgData name="Lonnita Deadwyler" userId="57f7c924a8d28b31" providerId="LiveId" clId="{209109E6-7509-46C5-A9C3-55BAD767AA81}" dt="2025-11-03T02:35:57.419" v="59" actId="20577"/>
          <ac:spMkLst>
            <pc:docMk/>
            <pc:sldMk cId="2063072329" sldId="348"/>
            <ac:spMk id="3" creationId="{F8618FE3-093A-2ED9-3EFC-B5921DE462B6}"/>
          </ac:spMkLst>
        </pc:spChg>
        <pc:spChg chg="mod">
          <ac:chgData name="Lonnita Deadwyler" userId="57f7c924a8d28b31" providerId="LiveId" clId="{209109E6-7509-46C5-A9C3-55BAD767AA81}" dt="2025-11-03T02:36:23.305" v="65" actId="20577"/>
          <ac:spMkLst>
            <pc:docMk/>
            <pc:sldMk cId="2063072329" sldId="348"/>
            <ac:spMk id="4" creationId="{A880A381-F9FB-46F1-C07D-CE9DDFDE5CF5}"/>
          </ac:spMkLst>
        </pc:spChg>
      </pc:sldChg>
      <pc:sldChg chg="modSp mod">
        <pc:chgData name="Lonnita Deadwyler" userId="57f7c924a8d28b31" providerId="LiveId" clId="{209109E6-7509-46C5-A9C3-55BAD767AA81}" dt="2025-11-02T13:18:33.064" v="48" actId="6549"/>
        <pc:sldMkLst>
          <pc:docMk/>
          <pc:sldMk cId="3055077646" sldId="349"/>
        </pc:sldMkLst>
        <pc:spChg chg="mod">
          <ac:chgData name="Lonnita Deadwyler" userId="57f7c924a8d28b31" providerId="LiveId" clId="{209109E6-7509-46C5-A9C3-55BAD767AA81}" dt="2025-11-02T13:18:33.064" v="48" actId="6549"/>
          <ac:spMkLst>
            <pc:docMk/>
            <pc:sldMk cId="3055077646" sldId="349"/>
            <ac:spMk id="6" creationId="{FAAA2F8C-FF66-FD45-F2EE-645CBFB46339}"/>
          </ac:spMkLst>
        </pc:spChg>
      </pc:sldChg>
      <pc:sldChg chg="modSp mod">
        <pc:chgData name="Lonnita Deadwyler" userId="57f7c924a8d28b31" providerId="LiveId" clId="{209109E6-7509-46C5-A9C3-55BAD767AA81}" dt="2025-11-03T02:38:09.474" v="81" actId="20577"/>
        <pc:sldMkLst>
          <pc:docMk/>
          <pc:sldMk cId="3736725368" sldId="351"/>
        </pc:sldMkLst>
        <pc:spChg chg="mod">
          <ac:chgData name="Lonnita Deadwyler" userId="57f7c924a8d28b31" providerId="LiveId" clId="{209109E6-7509-46C5-A9C3-55BAD767AA81}" dt="2025-11-03T02:37:51.814" v="76" actId="20577"/>
          <ac:spMkLst>
            <pc:docMk/>
            <pc:sldMk cId="3736725368" sldId="351"/>
            <ac:spMk id="6" creationId="{3C5B3456-8952-152D-0088-6C2F0E9E79E3}"/>
          </ac:spMkLst>
        </pc:spChg>
        <pc:spChg chg="mod">
          <ac:chgData name="Lonnita Deadwyler" userId="57f7c924a8d28b31" providerId="LiveId" clId="{209109E6-7509-46C5-A9C3-55BAD767AA81}" dt="2025-11-03T02:38:09.474" v="81" actId="20577"/>
          <ac:spMkLst>
            <pc:docMk/>
            <pc:sldMk cId="3736725368" sldId="351"/>
            <ac:spMk id="7" creationId="{9549A5B0-6996-443D-D724-B52772C1C10F}"/>
          </ac:spMkLst>
        </pc:spChg>
      </pc:sldChg>
      <pc:sldChg chg="modSp mod">
        <pc:chgData name="Lonnita Deadwyler" userId="57f7c924a8d28b31" providerId="LiveId" clId="{209109E6-7509-46C5-A9C3-55BAD767AA81}" dt="2025-11-03T02:38:33.542" v="82" actId="20577"/>
        <pc:sldMkLst>
          <pc:docMk/>
          <pc:sldMk cId="1003537472" sldId="352"/>
        </pc:sldMkLst>
        <pc:spChg chg="mod">
          <ac:chgData name="Lonnita Deadwyler" userId="57f7c924a8d28b31" providerId="LiveId" clId="{209109E6-7509-46C5-A9C3-55BAD767AA81}" dt="2025-11-02T13:22:09.853" v="53" actId="20577"/>
          <ac:spMkLst>
            <pc:docMk/>
            <pc:sldMk cId="1003537472" sldId="352"/>
            <ac:spMk id="3" creationId="{3304910C-6E26-5502-D079-690D1483FC5F}"/>
          </ac:spMkLst>
        </pc:spChg>
        <pc:spChg chg="mod">
          <ac:chgData name="Lonnita Deadwyler" userId="57f7c924a8d28b31" providerId="LiveId" clId="{209109E6-7509-46C5-A9C3-55BAD767AA81}" dt="2025-11-03T02:38:33.542" v="82" actId="20577"/>
          <ac:spMkLst>
            <pc:docMk/>
            <pc:sldMk cId="1003537472" sldId="352"/>
            <ac:spMk id="4" creationId="{FD09B2DF-7DBC-CF2C-394E-66A26FB12D47}"/>
          </ac:spMkLst>
        </pc:spChg>
      </pc:sldChg>
      <pc:sldChg chg="modSp mod">
        <pc:chgData name="Lonnita Deadwyler" userId="57f7c924a8d28b31" providerId="LiveId" clId="{209109E6-7509-46C5-A9C3-55BAD767AA81}" dt="2025-11-03T02:39:39.556" v="107" actId="6549"/>
        <pc:sldMkLst>
          <pc:docMk/>
          <pc:sldMk cId="4243410420" sldId="353"/>
        </pc:sldMkLst>
        <pc:spChg chg="mod">
          <ac:chgData name="Lonnita Deadwyler" userId="57f7c924a8d28b31" providerId="LiveId" clId="{209109E6-7509-46C5-A9C3-55BAD767AA81}" dt="2025-11-03T02:38:51.600" v="84" actId="20577"/>
          <ac:spMkLst>
            <pc:docMk/>
            <pc:sldMk cId="4243410420" sldId="353"/>
            <ac:spMk id="3" creationId="{EF6111F7-B985-0831-72BB-EE5C72A4FF9E}"/>
          </ac:spMkLst>
        </pc:spChg>
        <pc:spChg chg="mod">
          <ac:chgData name="Lonnita Deadwyler" userId="57f7c924a8d28b31" providerId="LiveId" clId="{209109E6-7509-46C5-A9C3-55BAD767AA81}" dt="2025-11-03T02:39:39.556" v="107" actId="6549"/>
          <ac:spMkLst>
            <pc:docMk/>
            <pc:sldMk cId="4243410420" sldId="353"/>
            <ac:spMk id="4" creationId="{AF44FC57-D3A1-209E-9D12-7DB09E1324B4}"/>
          </ac:spMkLst>
        </pc:spChg>
      </pc:sldChg>
      <pc:sldChg chg="modSp mod">
        <pc:chgData name="Lonnita Deadwyler" userId="57f7c924a8d28b31" providerId="LiveId" clId="{209109E6-7509-46C5-A9C3-55BAD767AA81}" dt="2025-11-03T02:40:15.768" v="116" actId="20577"/>
        <pc:sldMkLst>
          <pc:docMk/>
          <pc:sldMk cId="619247667" sldId="354"/>
        </pc:sldMkLst>
        <pc:spChg chg="mod">
          <ac:chgData name="Lonnita Deadwyler" userId="57f7c924a8d28b31" providerId="LiveId" clId="{209109E6-7509-46C5-A9C3-55BAD767AA81}" dt="2025-11-03T02:40:15.768" v="116" actId="20577"/>
          <ac:spMkLst>
            <pc:docMk/>
            <pc:sldMk cId="619247667" sldId="354"/>
            <ac:spMk id="4" creationId="{FD24DC99-2C01-DA3D-E4A9-B6D8C59209B9}"/>
          </ac:spMkLst>
        </pc:spChg>
      </pc:sldChg>
      <pc:sldChg chg="del">
        <pc:chgData name="Lonnita Deadwyler" userId="57f7c924a8d28b31" providerId="LiveId" clId="{209109E6-7509-46C5-A9C3-55BAD767AA81}" dt="2025-11-02T13:02:38.684" v="41" actId="47"/>
        <pc:sldMkLst>
          <pc:docMk/>
          <pc:sldMk cId="565077459" sldId="355"/>
        </pc:sldMkLst>
      </pc:sldChg>
      <pc:sldChg chg="del">
        <pc:chgData name="Lonnita Deadwyler" userId="57f7c924a8d28b31" providerId="LiveId" clId="{209109E6-7509-46C5-A9C3-55BAD767AA81}" dt="2025-11-02T13:02:22.549" v="38" actId="47"/>
        <pc:sldMkLst>
          <pc:docMk/>
          <pc:sldMk cId="439585962" sldId="356"/>
        </pc:sldMkLst>
      </pc:sldChg>
      <pc:sldChg chg="modSp del mod">
        <pc:chgData name="Lonnita Deadwyler" userId="57f7c924a8d28b31" providerId="LiveId" clId="{209109E6-7509-46C5-A9C3-55BAD767AA81}" dt="2025-11-02T13:02:26.940" v="39" actId="47"/>
        <pc:sldMkLst>
          <pc:docMk/>
          <pc:sldMk cId="1169840416" sldId="357"/>
        </pc:sldMkLst>
      </pc:sldChg>
      <pc:sldChg chg="del">
        <pc:chgData name="Lonnita Deadwyler" userId="57f7c924a8d28b31" providerId="LiveId" clId="{209109E6-7509-46C5-A9C3-55BAD767AA81}" dt="2025-11-02T13:02:41.116" v="42" actId="47"/>
        <pc:sldMkLst>
          <pc:docMk/>
          <pc:sldMk cId="3325292697" sldId="35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3F14C4-2067-4C86-B5A1-4720A6996BEA}" type="datetimeFigureOut">
              <a:rPr lang="en-US" smtClean="0"/>
              <a:t>11/4/2025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900858-461F-4B6B-B7F5-8A91E288A8BC}" type="slidenum">
              <a:rPr lang="en-US" smtClean="0"/>
              <a:t>‹#›</a:t>
            </a:fld>
            <a:endParaRPr lang="en-US"/>
          </a:p>
        </p:txBody>
      </p:sp>
    </p:spTree>
    <p:extLst>
      <p:ext uri="{BB962C8B-B14F-4D97-AF65-F5344CB8AC3E}">
        <p14:creationId xmlns:p14="http://schemas.microsoft.com/office/powerpoint/2010/main" val="1659504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900858-461F-4B6B-B7F5-8A91E288A8BC}" type="slidenum">
              <a:rPr lang="en-US" smtClean="0"/>
              <a:t>9</a:t>
            </a:fld>
            <a:endParaRPr lang="en-US"/>
          </a:p>
        </p:txBody>
      </p:sp>
    </p:spTree>
    <p:extLst>
      <p:ext uri="{BB962C8B-B14F-4D97-AF65-F5344CB8AC3E}">
        <p14:creationId xmlns:p14="http://schemas.microsoft.com/office/powerpoint/2010/main" val="697125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2BF2F4-B41B-4568-BB50-3D856E42E79E}"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67153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2BF2F4-B41B-4568-BB50-3D856E42E79E}" type="datetimeFigureOut">
              <a:rPr lang="en-US" smtClean="0"/>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3000301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DA2BF2F4-B41B-4568-BB50-3D856E42E79E}"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12667435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DA2BF2F4-B41B-4568-BB50-3D856E42E79E}" type="datetimeFigureOut">
              <a:rPr lang="en-US" smtClean="0"/>
              <a:t>11/4/2025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10711409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2BF2F4-B41B-4568-BB50-3D856E42E79E}"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2777360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2BF2F4-B41B-4568-BB50-3D856E42E79E}"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29199291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2BF2F4-B41B-4568-BB50-3D856E42E79E}" type="datetimeFigureOut">
              <a:rPr lang="en-US" smtClean="0"/>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816096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2BF2F4-B41B-4568-BB50-3D856E42E79E}"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3662325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2BF2F4-B41B-4568-BB50-3D856E42E79E}"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2231863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2BF2F4-B41B-4568-BB50-3D856E42E79E}" type="datetimeFigureOut">
              <a:rPr lang="en-US" smtClean="0"/>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3581929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2BF2F4-B41B-4568-BB50-3D856E42E79E}" type="datetimeFigureOut">
              <a:rPr lang="en-US" smtClean="0"/>
              <a:t>11/4/2025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2415686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2BF2F4-B41B-4568-BB50-3D856E42E79E}" type="datetimeFigureOut">
              <a:rPr lang="en-US" smtClean="0"/>
              <a:t>11/4/2025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1359548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2BF2F4-B41B-4568-BB50-3D856E42E79E}" type="datetimeFigureOut">
              <a:rPr lang="en-US" smtClean="0"/>
              <a:t>11/4/2025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503659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2BF2F4-B41B-4568-BB50-3D856E42E79E}" type="datetimeFigureOut">
              <a:rPr lang="en-US" smtClean="0"/>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1807901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DA2BF2F4-B41B-4568-BB50-3D856E42E79E}" type="datetimeFigureOut">
              <a:rPr lang="en-US" smtClean="0"/>
              <a:t>11/4/2025</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3480152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DA2BF2F4-B41B-4568-BB50-3D856E42E79E}" type="datetimeFigureOut">
              <a:rPr lang="en-US" smtClean="0"/>
              <a:t>11/4/2025</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F0E0767-E543-4A63-A4D5-2D45C7A11AB5}" type="slidenum">
              <a:rPr lang="en-US" smtClean="0"/>
              <a:t>‹#›</a:t>
            </a:fld>
            <a:endParaRPr lang="en-US"/>
          </a:p>
        </p:txBody>
      </p:sp>
    </p:spTree>
    <p:extLst>
      <p:ext uri="{BB962C8B-B14F-4D97-AF65-F5344CB8AC3E}">
        <p14:creationId xmlns:p14="http://schemas.microsoft.com/office/powerpoint/2010/main" val="6915717"/>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4" name="Freeform 6">
            <a:extLst>
              <a:ext uri="{FF2B5EF4-FFF2-40B4-BE49-F238E27FC236}">
                <a16:creationId xmlns:a16="http://schemas.microsoft.com/office/drawing/2014/main" id="{DA9A1ACB-4ECA-4EAE-AEAB-CE9C8C01E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Title 3">
            <a:extLst>
              <a:ext uri="{FF2B5EF4-FFF2-40B4-BE49-F238E27FC236}">
                <a16:creationId xmlns:a16="http://schemas.microsoft.com/office/drawing/2014/main" id="{F7FB664F-1EF3-0231-7DFE-76F9FBAA0F20}"/>
              </a:ext>
            </a:extLst>
          </p:cNvPr>
          <p:cNvSpPr>
            <a:spLocks noGrp="1"/>
          </p:cNvSpPr>
          <p:nvPr>
            <p:ph type="title"/>
          </p:nvPr>
        </p:nvSpPr>
        <p:spPr>
          <a:xfrm>
            <a:off x="810000" y="447188"/>
            <a:ext cx="5933700" cy="970450"/>
          </a:xfrm>
        </p:spPr>
        <p:txBody>
          <a:bodyPr vert="horz" lIns="91440" tIns="45720" rIns="91440" bIns="45720" rtlCol="0" anchor="b">
            <a:normAutofit/>
          </a:bodyPr>
          <a:lstStyle/>
          <a:p>
            <a:r>
              <a:rPr lang="en-US" spc="-50" baseline="0" dirty="0"/>
              <a:t>5786, 10 Cheshvan</a:t>
            </a:r>
          </a:p>
        </p:txBody>
      </p:sp>
      <p:sp>
        <p:nvSpPr>
          <p:cNvPr id="9" name="Content Placeholder 8">
            <a:extLst>
              <a:ext uri="{FF2B5EF4-FFF2-40B4-BE49-F238E27FC236}">
                <a16:creationId xmlns:a16="http://schemas.microsoft.com/office/drawing/2014/main" id="{1128ED82-3F88-33B2-B1E1-5791A62B7487}"/>
              </a:ext>
            </a:extLst>
          </p:cNvPr>
          <p:cNvSpPr>
            <a:spLocks noGrp="1"/>
          </p:cNvSpPr>
          <p:nvPr>
            <p:ph sz="half" idx="2"/>
          </p:nvPr>
        </p:nvSpPr>
        <p:spPr>
          <a:xfrm>
            <a:off x="818712" y="2222287"/>
            <a:ext cx="5924988" cy="3636511"/>
          </a:xfrm>
        </p:spPr>
        <p:txBody>
          <a:bodyPr vert="horz" lIns="91440" tIns="45720" rIns="91440" bIns="45720" rtlCol="0" anchor="ctr">
            <a:normAutofit/>
          </a:bodyPr>
          <a:lstStyle/>
          <a:p>
            <a:r>
              <a:rPr lang="en-US" sz="2400" b="1" dirty="0"/>
              <a:t>1Kings 6.38 </a:t>
            </a:r>
            <a:r>
              <a:rPr lang="en-US" sz="2400" dirty="0"/>
              <a:t>“Bul”</a:t>
            </a:r>
          </a:p>
          <a:p>
            <a:r>
              <a:rPr lang="en-US" sz="2400" dirty="0"/>
              <a:t>8</a:t>
            </a:r>
            <a:r>
              <a:rPr lang="en-US" sz="2400" baseline="30000" dirty="0"/>
              <a:t>th</a:t>
            </a:r>
            <a:r>
              <a:rPr lang="en-US" sz="2400" dirty="0"/>
              <a:t> Month (Judgment, hardship &amp; new beginnings)</a:t>
            </a:r>
          </a:p>
          <a:p>
            <a:r>
              <a:rPr lang="en-US" sz="2400" dirty="0"/>
              <a:t>Tribe of Menasheh (Manasseh)</a:t>
            </a:r>
          </a:p>
          <a:p>
            <a:r>
              <a:rPr lang="en-US" sz="2400" b="1" dirty="0"/>
              <a:t>HEBREW LETTER: </a:t>
            </a:r>
            <a:r>
              <a:rPr lang="en-US" sz="2400" dirty="0"/>
              <a:t>Nun (50) </a:t>
            </a:r>
          </a:p>
          <a:p>
            <a:r>
              <a:rPr lang="en-US" sz="2400" b="1" dirty="0"/>
              <a:t>SYMBOL:</a:t>
            </a:r>
            <a:r>
              <a:rPr lang="en-US" sz="2400" dirty="0"/>
              <a:t> Palm tree </a:t>
            </a:r>
            <a:r>
              <a:rPr lang="en-US" sz="2400" b="1" dirty="0"/>
              <a:t>[Ps 92.12]</a:t>
            </a:r>
          </a:p>
          <a:p>
            <a:r>
              <a:rPr lang="en-US" sz="2400" b="1" dirty="0"/>
              <a:t>STONE: </a:t>
            </a:r>
            <a:r>
              <a:rPr lang="en-US" sz="2400" dirty="0"/>
              <a:t>Onyx</a:t>
            </a:r>
          </a:p>
        </p:txBody>
      </p:sp>
      <p:sp>
        <p:nvSpPr>
          <p:cNvPr id="26" name="Rectangle 25">
            <a:extLst>
              <a:ext uri="{FF2B5EF4-FFF2-40B4-BE49-F238E27FC236}">
                <a16:creationId xmlns:a16="http://schemas.microsoft.com/office/drawing/2014/main" id="{E2DA8D37-1E70-450D-9D70-95873ABDC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0" y="0"/>
            <a:ext cx="464515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17">
            <a:extLst>
              <a:ext uri="{FF2B5EF4-FFF2-40B4-BE49-F238E27FC236}">
                <a16:creationId xmlns:a16="http://schemas.microsoft.com/office/drawing/2014/main" id="{D2E1CE80-9123-4F46-924D-C14DF534A9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3746" y="958640"/>
            <a:ext cx="3354790" cy="4945244"/>
          </a:xfrm>
          <a:prstGeom prst="roundRect">
            <a:avLst>
              <a:gd name="adj" fmla="val 3513"/>
            </a:avLst>
          </a:prstGeom>
          <a:solidFill>
            <a:schemeClr val="tx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poster of a religious ritual&#10;&#10;AI-generated content may be incorrect.">
            <a:extLst>
              <a:ext uri="{FF2B5EF4-FFF2-40B4-BE49-F238E27FC236}">
                <a16:creationId xmlns:a16="http://schemas.microsoft.com/office/drawing/2014/main" id="{8554F7FA-127B-4E56-BFD8-B3408E9CFAF9}"/>
              </a:ext>
            </a:extLst>
          </p:cNvPr>
          <p:cNvPicPr>
            <a:picLocks noGrp="1" noChangeAspect="1"/>
          </p:cNvPicPr>
          <p:nvPr>
            <p:ph sz="half" idx="1"/>
          </p:nvPr>
        </p:nvPicPr>
        <p:blipFill>
          <a:blip r:embed="rId2"/>
          <a:srcRect l="3372" r="8531" b="-2"/>
          <a:stretch>
            <a:fillRect/>
          </a:stretch>
        </p:blipFill>
        <p:spPr>
          <a:xfrm>
            <a:off x="8507487" y="1258529"/>
            <a:ext cx="2735071" cy="4330205"/>
          </a:xfrm>
          <a:prstGeom prst="rect">
            <a:avLst/>
          </a:prstGeom>
        </p:spPr>
      </p:pic>
    </p:spTree>
    <p:extLst>
      <p:ext uri="{BB962C8B-B14F-4D97-AF65-F5344CB8AC3E}">
        <p14:creationId xmlns:p14="http://schemas.microsoft.com/office/powerpoint/2010/main" val="1849767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75BED9-8682-6AD6-A594-590FE6EB95B2}"/>
              </a:ext>
            </a:extLst>
          </p:cNvPr>
          <p:cNvSpPr>
            <a:spLocks noGrp="1"/>
          </p:cNvSpPr>
          <p:nvPr>
            <p:ph type="title"/>
          </p:nvPr>
        </p:nvSpPr>
        <p:spPr/>
        <p:txBody>
          <a:bodyPr/>
          <a:lstStyle/>
          <a:p>
            <a:r>
              <a:rPr lang="en-US" dirty="0"/>
              <a:t>V5 “It has not been your will…”</a:t>
            </a:r>
          </a:p>
        </p:txBody>
      </p:sp>
      <p:sp>
        <p:nvSpPr>
          <p:cNvPr id="6" name="Content Placeholder 5">
            <a:extLst>
              <a:ext uri="{FF2B5EF4-FFF2-40B4-BE49-F238E27FC236}">
                <a16:creationId xmlns:a16="http://schemas.microsoft.com/office/drawing/2014/main" id="{FAAA2F8C-FF66-FD45-F2EE-645CBFB46339}"/>
              </a:ext>
            </a:extLst>
          </p:cNvPr>
          <p:cNvSpPr>
            <a:spLocks noGrp="1"/>
          </p:cNvSpPr>
          <p:nvPr>
            <p:ph sz="half" idx="1"/>
          </p:nvPr>
        </p:nvSpPr>
        <p:spPr>
          <a:xfrm>
            <a:off x="467360" y="1940561"/>
            <a:ext cx="6479350" cy="4470252"/>
          </a:xfrm>
        </p:spPr>
        <p:txBody>
          <a:bodyPr>
            <a:normAutofit/>
          </a:bodyPr>
          <a:lstStyle/>
          <a:p>
            <a:r>
              <a:rPr lang="en-US" sz="2600" dirty="0"/>
              <a:t>What Yah always wanted was absolute loyal obedience to His will.</a:t>
            </a:r>
          </a:p>
          <a:p>
            <a:r>
              <a:rPr lang="en-US" sz="2600" dirty="0"/>
              <a:t>That desire has been realized </a:t>
            </a:r>
            <a:r>
              <a:rPr lang="en-US" sz="2600" b="1" dirty="0">
                <a:solidFill>
                  <a:schemeClr val="accent1">
                    <a:lumMod val="60000"/>
                    <a:lumOff val="40000"/>
                  </a:schemeClr>
                </a:solidFill>
              </a:rPr>
              <a:t>[Ph 2.7, 8]</a:t>
            </a:r>
            <a:r>
              <a:rPr lang="en-US" sz="2600" dirty="0"/>
              <a:t> Messiah identified Himself with humanity to such an extent that His life of total obedience to the Father, became the act of obedience for all who acknowledge &amp; identify with Yeshua and are set-a-part</a:t>
            </a:r>
            <a:r>
              <a:rPr lang="en-US" sz="2400" dirty="0"/>
              <a:t>.</a:t>
            </a:r>
          </a:p>
        </p:txBody>
      </p:sp>
      <p:sp>
        <p:nvSpPr>
          <p:cNvPr id="7" name="Content Placeholder 6">
            <a:extLst>
              <a:ext uri="{FF2B5EF4-FFF2-40B4-BE49-F238E27FC236}">
                <a16:creationId xmlns:a16="http://schemas.microsoft.com/office/drawing/2014/main" id="{8ED0B8BC-719B-9D1E-47CB-0E11F668935B}"/>
              </a:ext>
            </a:extLst>
          </p:cNvPr>
          <p:cNvSpPr>
            <a:spLocks noGrp="1"/>
          </p:cNvSpPr>
          <p:nvPr>
            <p:ph sz="half" idx="2"/>
          </p:nvPr>
        </p:nvSpPr>
        <p:spPr>
          <a:xfrm>
            <a:off x="7260608" y="2235935"/>
            <a:ext cx="4257867" cy="3638764"/>
          </a:xfrm>
        </p:spPr>
        <p:txBody>
          <a:bodyPr>
            <a:normAutofit/>
          </a:bodyPr>
          <a:lstStyle/>
          <a:p>
            <a:r>
              <a:rPr lang="en-US" sz="2800" dirty="0"/>
              <a:t>Every Believer now stands perfected by means of the perfect obedience of Yeshua Messiah </a:t>
            </a:r>
            <a:r>
              <a:rPr lang="en-US" sz="2800" b="1" dirty="0">
                <a:solidFill>
                  <a:schemeClr val="accent1">
                    <a:lumMod val="60000"/>
                    <a:lumOff val="40000"/>
                  </a:schemeClr>
                </a:solidFill>
              </a:rPr>
              <a:t>[Ro 5.18, Heb 5.8-9]</a:t>
            </a:r>
          </a:p>
        </p:txBody>
      </p:sp>
    </p:spTree>
    <p:extLst>
      <p:ext uri="{BB962C8B-B14F-4D97-AF65-F5344CB8AC3E}">
        <p14:creationId xmlns:p14="http://schemas.microsoft.com/office/powerpoint/2010/main" val="3055077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087F760-0E6B-BCFF-656C-973D3494258B}"/>
              </a:ext>
            </a:extLst>
          </p:cNvPr>
          <p:cNvSpPr>
            <a:spLocks noGrp="1"/>
          </p:cNvSpPr>
          <p:nvPr>
            <p:ph type="title"/>
          </p:nvPr>
        </p:nvSpPr>
        <p:spPr/>
        <p:txBody>
          <a:bodyPr/>
          <a:lstStyle/>
          <a:p>
            <a:r>
              <a:rPr lang="en-US" dirty="0"/>
              <a:t>Consciousness of Sin &amp; Permanence</a:t>
            </a:r>
          </a:p>
        </p:txBody>
      </p:sp>
      <p:sp>
        <p:nvSpPr>
          <p:cNvPr id="6" name="Content Placeholder 5">
            <a:extLst>
              <a:ext uri="{FF2B5EF4-FFF2-40B4-BE49-F238E27FC236}">
                <a16:creationId xmlns:a16="http://schemas.microsoft.com/office/drawing/2014/main" id="{39AB3C04-CD52-60D0-F466-98B0AADB5C1F}"/>
              </a:ext>
            </a:extLst>
          </p:cNvPr>
          <p:cNvSpPr>
            <a:spLocks noGrp="1"/>
          </p:cNvSpPr>
          <p:nvPr>
            <p:ph sz="half" idx="1"/>
          </p:nvPr>
        </p:nvSpPr>
        <p:spPr>
          <a:xfrm>
            <a:off x="464025" y="2194991"/>
            <a:ext cx="5472322" cy="4314991"/>
          </a:xfrm>
        </p:spPr>
        <p:txBody>
          <a:bodyPr>
            <a:normAutofit/>
          </a:bodyPr>
          <a:lstStyle/>
          <a:p>
            <a:r>
              <a:rPr lang="en-US" sz="2600" dirty="0"/>
              <a:t>Impossible for animal’s blood to ‘permanently’ take away sin.  </a:t>
            </a:r>
            <a:r>
              <a:rPr lang="en-US" sz="2600" b="1" dirty="0">
                <a:solidFill>
                  <a:schemeClr val="accent1">
                    <a:lumMod val="60000"/>
                    <a:lumOff val="40000"/>
                  </a:schemeClr>
                </a:solidFill>
              </a:rPr>
              <a:t>Lev 5.16b </a:t>
            </a:r>
            <a:r>
              <a:rPr lang="en-US" sz="2600" dirty="0"/>
              <a:t>the involuntary death of irrational beast was a visible symbol of something better.</a:t>
            </a:r>
          </a:p>
          <a:p>
            <a:r>
              <a:rPr lang="en-US" sz="2600" dirty="0"/>
              <a:t>It is the willing dedication of a man’s total divine will to offer His blood one time </a:t>
            </a:r>
            <a:r>
              <a:rPr lang="en-US" sz="2600" b="1" dirty="0">
                <a:solidFill>
                  <a:schemeClr val="accent1">
                    <a:lumMod val="60000"/>
                    <a:lumOff val="40000"/>
                  </a:schemeClr>
                </a:solidFill>
              </a:rPr>
              <a:t>[1Sam 15.22, Hos 6.6, Ps 51.18, 19]</a:t>
            </a:r>
          </a:p>
        </p:txBody>
      </p:sp>
      <p:sp>
        <p:nvSpPr>
          <p:cNvPr id="7" name="Content Placeholder 6">
            <a:extLst>
              <a:ext uri="{FF2B5EF4-FFF2-40B4-BE49-F238E27FC236}">
                <a16:creationId xmlns:a16="http://schemas.microsoft.com/office/drawing/2014/main" id="{780B03D1-E873-453E-E8F4-6BF99C794B43}"/>
              </a:ext>
            </a:extLst>
          </p:cNvPr>
          <p:cNvSpPr>
            <a:spLocks noGrp="1"/>
          </p:cNvSpPr>
          <p:nvPr>
            <p:ph sz="half" idx="2"/>
          </p:nvPr>
        </p:nvSpPr>
        <p:spPr>
          <a:xfrm>
            <a:off x="6310245" y="2085808"/>
            <a:ext cx="5194583" cy="4314992"/>
          </a:xfrm>
        </p:spPr>
        <p:txBody>
          <a:bodyPr>
            <a:normAutofit/>
          </a:bodyPr>
          <a:lstStyle/>
          <a:p>
            <a:r>
              <a:rPr lang="en-US" sz="2600" b="1" dirty="0">
                <a:solidFill>
                  <a:schemeClr val="accent1">
                    <a:lumMod val="60000"/>
                    <a:lumOff val="40000"/>
                  </a:schemeClr>
                </a:solidFill>
              </a:rPr>
              <a:t>V11</a:t>
            </a:r>
            <a:r>
              <a:rPr lang="en-US" sz="2600" dirty="0"/>
              <a:t>: Sin will be a force on earth until the Messianic Age and Yeshua banishes Satan.</a:t>
            </a:r>
          </a:p>
          <a:p>
            <a:r>
              <a:rPr lang="en-US" sz="2600" b="1" dirty="0">
                <a:solidFill>
                  <a:schemeClr val="accent1">
                    <a:lumMod val="60000"/>
                    <a:lumOff val="40000"/>
                  </a:schemeClr>
                </a:solidFill>
              </a:rPr>
              <a:t>V13: </a:t>
            </a:r>
            <a:r>
              <a:rPr lang="en-US" sz="2600" dirty="0"/>
              <a:t>“Footstool”, is a metaphor for decisive defeat of the enemies </a:t>
            </a:r>
            <a:r>
              <a:rPr lang="en-US" sz="2600" b="1" dirty="0">
                <a:solidFill>
                  <a:schemeClr val="accent1">
                    <a:lumMod val="60000"/>
                    <a:lumOff val="40000"/>
                  </a:schemeClr>
                </a:solidFill>
              </a:rPr>
              <a:t>[Joshua 10.24, Psalm 110.1]</a:t>
            </a:r>
          </a:p>
          <a:p>
            <a:r>
              <a:rPr lang="en-US" sz="2600" b="1" dirty="0">
                <a:solidFill>
                  <a:schemeClr val="accent1">
                    <a:lumMod val="60000"/>
                    <a:lumOff val="40000"/>
                  </a:schemeClr>
                </a:solidFill>
              </a:rPr>
              <a:t>Read Verses 16, 17</a:t>
            </a:r>
          </a:p>
        </p:txBody>
      </p:sp>
    </p:spTree>
    <p:extLst>
      <p:ext uri="{BB962C8B-B14F-4D97-AF65-F5344CB8AC3E}">
        <p14:creationId xmlns:p14="http://schemas.microsoft.com/office/powerpoint/2010/main" val="1165411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B7743172-17A8-4FA4-8434-B813E03B7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23">
            <a:extLst>
              <a:ext uri="{FF2B5EF4-FFF2-40B4-BE49-F238E27FC236}">
                <a16:creationId xmlns:a16="http://schemas.microsoft.com/office/drawing/2014/main" id="{4CE1233C-FD2F-489E-BFDE-086F5FED6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5F8A7CD-D735-EAF1-EEF5-928522F8AF14}"/>
              </a:ext>
            </a:extLst>
          </p:cNvPr>
          <p:cNvSpPr>
            <a:spLocks noGrp="1"/>
          </p:cNvSpPr>
          <p:nvPr>
            <p:ph type="title"/>
          </p:nvPr>
        </p:nvSpPr>
        <p:spPr>
          <a:xfrm>
            <a:off x="451514" y="1800225"/>
            <a:ext cx="3764886" cy="4241136"/>
          </a:xfrm>
        </p:spPr>
        <p:txBody>
          <a:bodyPr vert="horz" lIns="91440" tIns="45720" rIns="91440" bIns="45720" rtlCol="0" anchor="t">
            <a:normAutofit/>
          </a:bodyPr>
          <a:lstStyle/>
          <a:p>
            <a:r>
              <a:rPr lang="en-US" sz="4400" b="1" dirty="0"/>
              <a:t>HOMEWORK</a:t>
            </a:r>
          </a:p>
        </p:txBody>
      </p:sp>
      <p:graphicFrame>
        <p:nvGraphicFramePr>
          <p:cNvPr id="6" name="Table 5">
            <a:extLst>
              <a:ext uri="{FF2B5EF4-FFF2-40B4-BE49-F238E27FC236}">
                <a16:creationId xmlns:a16="http://schemas.microsoft.com/office/drawing/2014/main" id="{C9B1185D-8747-8CC9-F21D-19A040DF1DE0}"/>
              </a:ext>
            </a:extLst>
          </p:cNvPr>
          <p:cNvGraphicFramePr>
            <a:graphicFrameLocks noGrp="1"/>
          </p:cNvGraphicFramePr>
          <p:nvPr>
            <p:extLst>
              <p:ext uri="{D42A27DB-BD31-4B8C-83A1-F6EECF244321}">
                <p14:modId xmlns:p14="http://schemas.microsoft.com/office/powerpoint/2010/main" val="735182609"/>
              </p:ext>
              <p:ext uri="{E7BDC344-281C-4309-B0C6-D0EE65EED2A8}">
                <p202:designPr xmlns:p202="http://schemas.microsoft.com/office/powerpoint/2020/02/main">
                  <p202:designTagLst>
                    <p202:designTag name="ARCH:1:CLS" val="StackedKeyContentTable"/>
                  </p202:designTagLst>
                </p202:designPr>
              </p:ext>
            </p:extLst>
          </p:nvPr>
        </p:nvGraphicFramePr>
        <p:xfrm>
          <a:off x="5088518" y="692094"/>
          <a:ext cx="6280521" cy="5546146"/>
        </p:xfrm>
        <a:graphic>
          <a:graphicData uri="http://schemas.openxmlformats.org/drawingml/2006/table">
            <a:tbl>
              <a:tblPr bandRow="1">
                <a:noFill/>
                <a:tableStyleId>{5C22544A-7EE6-4342-B048-85BDC9FD1C3A}</a:tableStyleId>
              </a:tblPr>
              <a:tblGrid>
                <a:gridCol w="6280521">
                  <a:extLst>
                    <a:ext uri="{9D8B030D-6E8A-4147-A177-3AD203B41FA5}">
                      <a16:colId xmlns:a16="http://schemas.microsoft.com/office/drawing/2014/main" val="4250702720"/>
                    </a:ext>
                  </a:extLst>
                </a:gridCol>
              </a:tblGrid>
              <a:tr h="5546146">
                <a:tc>
                  <a:txBody>
                    <a:bodyPr/>
                    <a:lstStyle/>
                    <a:p>
                      <a:r>
                        <a:rPr lang="en-US" sz="2500" b="1" i="0" kern="1200" dirty="0">
                          <a:solidFill>
                            <a:schemeClr val="dk1"/>
                          </a:solidFill>
                          <a:effectLst/>
                          <a:latin typeface="+mn-lt"/>
                          <a:ea typeface="+mn-ea"/>
                          <a:cs typeface="+mn-cs"/>
                        </a:rPr>
                        <a:t>Just as the priest received an animal for the worshipper’s sin offering, it was the animal that was examined for flaws, not the worshipper. So, the Father examines the Lamb (Messiah) not you when you have sinned. Since this is the case, what should your answer be when the Adversary begins to accuse you, speaking in your ear and taunting you?</a:t>
                      </a:r>
                    </a:p>
                    <a:p>
                      <a:r>
                        <a:rPr lang="en-US" sz="2500" b="0" i="0" kern="1200" dirty="0">
                          <a:solidFill>
                            <a:schemeClr val="dk1"/>
                          </a:solidFill>
                          <a:effectLst/>
                          <a:latin typeface="+mn-lt"/>
                          <a:ea typeface="+mn-ea"/>
                          <a:cs typeface="+mn-cs"/>
                        </a:rPr>
                        <a:t> </a:t>
                      </a:r>
                    </a:p>
                    <a:p>
                      <a:pPr marL="342900" indent="-342900">
                        <a:buFont typeface="Wingdings" panose="05000000000000000000" pitchFamily="2" charset="2"/>
                        <a:buChar char="§"/>
                      </a:pPr>
                      <a:r>
                        <a:rPr lang="en-US" sz="2500" b="1" i="0" kern="1200" dirty="0">
                          <a:solidFill>
                            <a:schemeClr val="dk1"/>
                          </a:solidFill>
                          <a:effectLst/>
                          <a:latin typeface="+mn-lt"/>
                          <a:ea typeface="+mn-ea"/>
                          <a:cs typeface="+mn-cs"/>
                        </a:rPr>
                        <a:t>Give one scripture as your answer!</a:t>
                      </a:r>
                      <a:endParaRPr lang="en-US" sz="2500" b="0" i="0" kern="1200" dirty="0">
                        <a:solidFill>
                          <a:schemeClr val="dk1"/>
                        </a:solidFill>
                        <a:effectLst/>
                        <a:latin typeface="+mn-lt"/>
                        <a:ea typeface="+mn-ea"/>
                        <a:cs typeface="+mn-cs"/>
                      </a:endParaRPr>
                    </a:p>
                  </a:txBody>
                  <a:tcPr marL="119490" marR="119490" marT="119490" marB="119490"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1322396878"/>
                  </a:ext>
                </a:extLst>
              </a:tr>
            </a:tbl>
          </a:graphicData>
        </a:graphic>
      </p:graphicFrame>
    </p:spTree>
    <p:extLst>
      <p:ext uri="{BB962C8B-B14F-4D97-AF65-F5344CB8AC3E}">
        <p14:creationId xmlns:p14="http://schemas.microsoft.com/office/powerpoint/2010/main" val="407569269"/>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45EFB4-71F7-9077-3406-BD86BDB14535}"/>
              </a:ext>
            </a:extLst>
          </p:cNvPr>
          <p:cNvSpPr>
            <a:spLocks noGrp="1"/>
          </p:cNvSpPr>
          <p:nvPr>
            <p:ph type="title"/>
          </p:nvPr>
        </p:nvSpPr>
        <p:spPr/>
        <p:txBody>
          <a:bodyPr/>
          <a:lstStyle/>
          <a:p>
            <a:r>
              <a:rPr lang="en-US" dirty="0"/>
              <a:t>V19 “Confidence to use the way into…”</a:t>
            </a:r>
          </a:p>
        </p:txBody>
      </p:sp>
      <p:sp>
        <p:nvSpPr>
          <p:cNvPr id="6" name="Content Placeholder 5">
            <a:extLst>
              <a:ext uri="{FF2B5EF4-FFF2-40B4-BE49-F238E27FC236}">
                <a16:creationId xmlns:a16="http://schemas.microsoft.com/office/drawing/2014/main" id="{3C5B3456-8952-152D-0088-6C2F0E9E79E3}"/>
              </a:ext>
            </a:extLst>
          </p:cNvPr>
          <p:cNvSpPr>
            <a:spLocks noGrp="1"/>
          </p:cNvSpPr>
          <p:nvPr>
            <p:ph sz="half" idx="1"/>
          </p:nvPr>
        </p:nvSpPr>
        <p:spPr>
          <a:xfrm>
            <a:off x="368490" y="2103121"/>
            <a:ext cx="5432895" cy="4406862"/>
          </a:xfrm>
        </p:spPr>
        <p:txBody>
          <a:bodyPr>
            <a:normAutofit/>
          </a:bodyPr>
          <a:lstStyle/>
          <a:p>
            <a:r>
              <a:rPr lang="en-US" sz="2600" dirty="0"/>
              <a:t>After confronting our theological views on the Superiority of Messiah against the inferior mindset, he returns to the real purpose of Book of Hebrews.</a:t>
            </a:r>
          </a:p>
          <a:p>
            <a:r>
              <a:rPr lang="en-US" sz="2600" dirty="0"/>
              <a:t>Urges Believers to take advantage of the privilege of worship and drawing near the presence of Yahweh.</a:t>
            </a:r>
          </a:p>
        </p:txBody>
      </p:sp>
      <p:sp>
        <p:nvSpPr>
          <p:cNvPr id="7" name="Content Placeholder 6">
            <a:extLst>
              <a:ext uri="{FF2B5EF4-FFF2-40B4-BE49-F238E27FC236}">
                <a16:creationId xmlns:a16="http://schemas.microsoft.com/office/drawing/2014/main" id="{9549A5B0-6996-443D-D724-B52772C1C10F}"/>
              </a:ext>
            </a:extLst>
          </p:cNvPr>
          <p:cNvSpPr>
            <a:spLocks noGrp="1"/>
          </p:cNvSpPr>
          <p:nvPr>
            <p:ph sz="half" idx="2"/>
          </p:nvPr>
        </p:nvSpPr>
        <p:spPr>
          <a:xfrm>
            <a:off x="6187417" y="2103120"/>
            <a:ext cx="5608343" cy="4406863"/>
          </a:xfrm>
        </p:spPr>
        <p:txBody>
          <a:bodyPr>
            <a:noAutofit/>
          </a:bodyPr>
          <a:lstStyle/>
          <a:p>
            <a:pPr marL="0" indent="0">
              <a:buNone/>
            </a:pPr>
            <a:r>
              <a:rPr lang="en-US" sz="2600" b="1" dirty="0"/>
              <a:t>Confidence </a:t>
            </a:r>
            <a:r>
              <a:rPr lang="en-US" sz="2600" i="1" dirty="0"/>
              <a:t>(If we don’t have confidence, we will be handicapped in our walk)</a:t>
            </a:r>
          </a:p>
          <a:p>
            <a:pPr marL="457200" indent="-457200">
              <a:buFont typeface="+mj-lt"/>
              <a:buAutoNum type="arabicPeriod"/>
            </a:pPr>
            <a:r>
              <a:rPr lang="en-US" sz="2600" b="1" dirty="0"/>
              <a:t>Blood of Yeshua </a:t>
            </a:r>
            <a:r>
              <a:rPr lang="en-US" sz="2600" i="1" dirty="0"/>
              <a:t>(expressed freedom of speech)</a:t>
            </a:r>
          </a:p>
          <a:p>
            <a:pPr marL="457200" indent="-457200">
              <a:buFont typeface="+mj-lt"/>
              <a:buAutoNum type="arabicPeriod"/>
            </a:pPr>
            <a:r>
              <a:rPr lang="en-US" sz="2600" b="1" dirty="0"/>
              <a:t>High Priest </a:t>
            </a:r>
            <a:r>
              <a:rPr lang="en-US" sz="2600" dirty="0"/>
              <a:t>waiting beyond the veil the Most Holy place</a:t>
            </a:r>
          </a:p>
          <a:p>
            <a:pPr marL="457200" indent="-457200">
              <a:buFont typeface="+mj-lt"/>
              <a:buAutoNum type="arabicPeriod"/>
            </a:pPr>
            <a:r>
              <a:rPr lang="en-US" sz="2600" b="1" dirty="0"/>
              <a:t>Rejoice have boldness </a:t>
            </a:r>
            <a:r>
              <a:rPr lang="en-US" sz="2600" dirty="0"/>
              <a:t>(a vivid sense of freedom) bring request to Yah.</a:t>
            </a:r>
          </a:p>
        </p:txBody>
      </p:sp>
    </p:spTree>
    <p:extLst>
      <p:ext uri="{BB962C8B-B14F-4D97-AF65-F5344CB8AC3E}">
        <p14:creationId xmlns:p14="http://schemas.microsoft.com/office/powerpoint/2010/main" val="3736725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9083-75B2-058F-D8DC-80A2651E8C56}"/>
              </a:ext>
            </a:extLst>
          </p:cNvPr>
          <p:cNvSpPr>
            <a:spLocks noGrp="1"/>
          </p:cNvSpPr>
          <p:nvPr>
            <p:ph type="title"/>
          </p:nvPr>
        </p:nvSpPr>
        <p:spPr>
          <a:xfrm>
            <a:off x="810000" y="447188"/>
            <a:ext cx="10752080" cy="970450"/>
          </a:xfrm>
        </p:spPr>
        <p:txBody>
          <a:bodyPr/>
          <a:lstStyle/>
          <a:p>
            <a:r>
              <a:rPr lang="en-US" sz="3200" dirty="0"/>
              <a:t>V24-25 “Keep paying attention to one another…”</a:t>
            </a:r>
          </a:p>
        </p:txBody>
      </p:sp>
      <p:sp>
        <p:nvSpPr>
          <p:cNvPr id="3" name="Content Placeholder 2">
            <a:extLst>
              <a:ext uri="{FF2B5EF4-FFF2-40B4-BE49-F238E27FC236}">
                <a16:creationId xmlns:a16="http://schemas.microsoft.com/office/drawing/2014/main" id="{3304910C-6E26-5502-D079-690D1483FC5F}"/>
              </a:ext>
            </a:extLst>
          </p:cNvPr>
          <p:cNvSpPr>
            <a:spLocks noGrp="1"/>
          </p:cNvSpPr>
          <p:nvPr>
            <p:ph sz="half" idx="1"/>
          </p:nvPr>
        </p:nvSpPr>
        <p:spPr>
          <a:xfrm>
            <a:off x="496440" y="1937982"/>
            <a:ext cx="5689600" cy="4635391"/>
          </a:xfrm>
        </p:spPr>
        <p:txBody>
          <a:bodyPr>
            <a:noAutofit/>
          </a:bodyPr>
          <a:lstStyle/>
          <a:p>
            <a:r>
              <a:rPr lang="en-US" sz="2500" dirty="0"/>
              <a:t>Yahweh designed humans for community and warns against isolation.</a:t>
            </a:r>
          </a:p>
          <a:p>
            <a:r>
              <a:rPr lang="en-US" sz="2500" dirty="0"/>
              <a:t>Mutual interaction of Believers is necessary for one to be assured of continual spiritual development.</a:t>
            </a:r>
          </a:p>
          <a:p>
            <a:r>
              <a:rPr lang="en-US" sz="2500" dirty="0"/>
              <a:t>Isolation is unthinkable to </a:t>
            </a:r>
            <a:r>
              <a:rPr lang="en-US" sz="2500"/>
              <a:t>the writer- </a:t>
            </a:r>
            <a:r>
              <a:rPr lang="en-US" sz="2500" dirty="0"/>
              <a:t>when one had leprosy they were isolated from community. </a:t>
            </a:r>
          </a:p>
        </p:txBody>
      </p:sp>
      <p:sp>
        <p:nvSpPr>
          <p:cNvPr id="4" name="Content Placeholder 3">
            <a:extLst>
              <a:ext uri="{FF2B5EF4-FFF2-40B4-BE49-F238E27FC236}">
                <a16:creationId xmlns:a16="http://schemas.microsoft.com/office/drawing/2014/main" id="{FD09B2DF-7DBC-CF2C-394E-66A26FB12D47}"/>
              </a:ext>
            </a:extLst>
          </p:cNvPr>
          <p:cNvSpPr>
            <a:spLocks noGrp="1"/>
          </p:cNvSpPr>
          <p:nvPr>
            <p:ph sz="half" idx="2"/>
          </p:nvPr>
        </p:nvSpPr>
        <p:spPr>
          <a:xfrm>
            <a:off x="6563360" y="2062480"/>
            <a:ext cx="5080000" cy="4429760"/>
          </a:xfrm>
        </p:spPr>
        <p:txBody>
          <a:bodyPr>
            <a:normAutofit/>
          </a:bodyPr>
          <a:lstStyle/>
          <a:p>
            <a:r>
              <a:rPr lang="en-US" sz="2600" dirty="0"/>
              <a:t>Isolation (Me, Myself &amp; I) </a:t>
            </a:r>
            <a:r>
              <a:rPr lang="en-US" sz="2600" b="1" dirty="0">
                <a:solidFill>
                  <a:schemeClr val="accent1">
                    <a:lumMod val="60000"/>
                    <a:lumOff val="40000"/>
                  </a:schemeClr>
                </a:solidFill>
              </a:rPr>
              <a:t>Proverbs 3.7; 26.12; 14.12</a:t>
            </a:r>
          </a:p>
          <a:p>
            <a:pPr marL="0" indent="0">
              <a:buNone/>
            </a:pPr>
            <a:r>
              <a:rPr lang="en-US" sz="2600" i="1" dirty="0"/>
              <a:t>“The most effective and fruitful Believers are those who distrust themselves enough to seek out guidance.” </a:t>
            </a:r>
            <a:r>
              <a:rPr lang="en-US" sz="2600" b="1" dirty="0">
                <a:solidFill>
                  <a:schemeClr val="accent1">
                    <a:lumMod val="60000"/>
                    <a:lumOff val="40000"/>
                  </a:schemeClr>
                </a:solidFill>
              </a:rPr>
              <a:t>[Pr. 28.26; Jer 17.5; 9]</a:t>
            </a:r>
          </a:p>
          <a:p>
            <a:r>
              <a:rPr lang="en-US" sz="2600" dirty="0"/>
              <a:t>Sweetness of friendship </a:t>
            </a:r>
            <a:r>
              <a:rPr lang="en-US" sz="2600" b="1" dirty="0">
                <a:solidFill>
                  <a:schemeClr val="accent1">
                    <a:lumMod val="60000"/>
                    <a:lumOff val="40000"/>
                  </a:schemeClr>
                </a:solidFill>
              </a:rPr>
              <a:t>Proverbs 27.5-9</a:t>
            </a:r>
          </a:p>
        </p:txBody>
      </p:sp>
    </p:spTree>
    <p:extLst>
      <p:ext uri="{BB962C8B-B14F-4D97-AF65-F5344CB8AC3E}">
        <p14:creationId xmlns:p14="http://schemas.microsoft.com/office/powerpoint/2010/main" val="1003537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7CF31-3B88-F488-9FEB-3FFE38194967}"/>
              </a:ext>
            </a:extLst>
          </p:cNvPr>
          <p:cNvSpPr>
            <a:spLocks noGrp="1"/>
          </p:cNvSpPr>
          <p:nvPr>
            <p:ph type="title"/>
          </p:nvPr>
        </p:nvSpPr>
        <p:spPr>
          <a:xfrm>
            <a:off x="487680" y="447188"/>
            <a:ext cx="10894318" cy="970450"/>
          </a:xfrm>
        </p:spPr>
        <p:txBody>
          <a:bodyPr/>
          <a:lstStyle/>
          <a:p>
            <a:r>
              <a:rPr lang="en-US" sz="3600" dirty="0"/>
              <a:t>V26-31 </a:t>
            </a:r>
            <a:r>
              <a:rPr lang="en-US" sz="3600" i="1" dirty="0"/>
              <a:t>Warning against defecting</a:t>
            </a:r>
          </a:p>
        </p:txBody>
      </p:sp>
      <p:sp>
        <p:nvSpPr>
          <p:cNvPr id="3" name="Content Placeholder 2">
            <a:extLst>
              <a:ext uri="{FF2B5EF4-FFF2-40B4-BE49-F238E27FC236}">
                <a16:creationId xmlns:a16="http://schemas.microsoft.com/office/drawing/2014/main" id="{EF6111F7-B985-0831-72BB-EE5C72A4FF9E}"/>
              </a:ext>
            </a:extLst>
          </p:cNvPr>
          <p:cNvSpPr>
            <a:spLocks noGrp="1"/>
          </p:cNvSpPr>
          <p:nvPr>
            <p:ph sz="half" idx="1"/>
          </p:nvPr>
        </p:nvSpPr>
        <p:spPr>
          <a:xfrm>
            <a:off x="585032" y="2072640"/>
            <a:ext cx="5185873" cy="4505581"/>
          </a:xfrm>
        </p:spPr>
        <p:txBody>
          <a:bodyPr>
            <a:normAutofit/>
          </a:bodyPr>
          <a:lstStyle/>
          <a:p>
            <a:r>
              <a:rPr lang="en-US" sz="2500" dirty="0"/>
              <a:t>The coming day of judgment is reason for continued mutual edification in love and good works. </a:t>
            </a:r>
          </a:p>
          <a:p>
            <a:r>
              <a:rPr lang="en-US" sz="2500" dirty="0"/>
              <a:t>A true Believer will have a lifelong commitment to stay focused on Y’shua Messiah not self.</a:t>
            </a:r>
          </a:p>
          <a:p>
            <a:r>
              <a:rPr lang="en-US" sz="2500" b="1" dirty="0">
                <a:solidFill>
                  <a:schemeClr val="accent1">
                    <a:lumMod val="60000"/>
                    <a:lumOff val="40000"/>
                  </a:schemeClr>
                </a:solidFill>
              </a:rPr>
              <a:t>Jn 14.6 </a:t>
            </a:r>
            <a:r>
              <a:rPr lang="en-US" sz="2500" dirty="0"/>
              <a:t>“Way, Truth and Life”</a:t>
            </a:r>
          </a:p>
        </p:txBody>
      </p:sp>
      <p:sp>
        <p:nvSpPr>
          <p:cNvPr id="4" name="Content Placeholder 3">
            <a:extLst>
              <a:ext uri="{FF2B5EF4-FFF2-40B4-BE49-F238E27FC236}">
                <a16:creationId xmlns:a16="http://schemas.microsoft.com/office/drawing/2014/main" id="{AF44FC57-D3A1-209E-9D12-7DB09E1324B4}"/>
              </a:ext>
            </a:extLst>
          </p:cNvPr>
          <p:cNvSpPr>
            <a:spLocks noGrp="1"/>
          </p:cNvSpPr>
          <p:nvPr>
            <p:ph sz="half" idx="2"/>
          </p:nvPr>
        </p:nvSpPr>
        <p:spPr>
          <a:xfrm>
            <a:off x="6187415" y="2072640"/>
            <a:ext cx="5808967" cy="4338171"/>
          </a:xfrm>
        </p:spPr>
        <p:txBody>
          <a:bodyPr>
            <a:noAutofit/>
          </a:bodyPr>
          <a:lstStyle/>
          <a:p>
            <a:r>
              <a:rPr lang="en-US" sz="2500" dirty="0"/>
              <a:t>Explains the consequences of apostasy-psychologically hardened to the point where one sees no redeeming value in Messiah’s death.</a:t>
            </a:r>
          </a:p>
          <a:p>
            <a:r>
              <a:rPr lang="en-US" sz="2500" dirty="0"/>
              <a:t>Now considers Messiah’s sacrifice as common and cheapens it.</a:t>
            </a:r>
          </a:p>
          <a:p>
            <a:r>
              <a:rPr lang="en-US" sz="2500" dirty="0"/>
              <a:t>There is no more sacrifice for him, only thing he can look forward to is a greater judgment.</a:t>
            </a:r>
          </a:p>
        </p:txBody>
      </p:sp>
    </p:spTree>
    <p:extLst>
      <p:ext uri="{BB962C8B-B14F-4D97-AF65-F5344CB8AC3E}">
        <p14:creationId xmlns:p14="http://schemas.microsoft.com/office/powerpoint/2010/main" val="4243410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7F02E-20B6-0CA7-DBCC-F9A0A768952C}"/>
              </a:ext>
            </a:extLst>
          </p:cNvPr>
          <p:cNvSpPr>
            <a:spLocks noGrp="1"/>
          </p:cNvSpPr>
          <p:nvPr>
            <p:ph type="title"/>
          </p:nvPr>
        </p:nvSpPr>
        <p:spPr/>
        <p:txBody>
          <a:bodyPr/>
          <a:lstStyle/>
          <a:p>
            <a:r>
              <a:rPr lang="en-US" dirty="0"/>
              <a:t>Call to Endurance</a:t>
            </a:r>
          </a:p>
        </p:txBody>
      </p:sp>
      <p:sp>
        <p:nvSpPr>
          <p:cNvPr id="3" name="Content Placeholder 2">
            <a:extLst>
              <a:ext uri="{FF2B5EF4-FFF2-40B4-BE49-F238E27FC236}">
                <a16:creationId xmlns:a16="http://schemas.microsoft.com/office/drawing/2014/main" id="{CDFCD6D3-396A-D3C7-2527-522EE9F17D68}"/>
              </a:ext>
            </a:extLst>
          </p:cNvPr>
          <p:cNvSpPr>
            <a:spLocks noGrp="1"/>
          </p:cNvSpPr>
          <p:nvPr>
            <p:ph sz="half" idx="1"/>
          </p:nvPr>
        </p:nvSpPr>
        <p:spPr>
          <a:xfrm>
            <a:off x="614150" y="2222287"/>
            <a:ext cx="5390436" cy="4314991"/>
          </a:xfrm>
        </p:spPr>
        <p:txBody>
          <a:bodyPr>
            <a:normAutofit/>
          </a:bodyPr>
          <a:lstStyle/>
          <a:p>
            <a:r>
              <a:rPr lang="en-US" sz="2500" dirty="0"/>
              <a:t>This will lead to preservation of one’s soul.</a:t>
            </a:r>
          </a:p>
          <a:p>
            <a:r>
              <a:rPr lang="en-US" sz="2500" dirty="0"/>
              <a:t>The distress of imprisonment, loss of property is less difficult than death itself. However, they had persevered in all such abuses because of the certainty they had of better &amp; lasting eternity.</a:t>
            </a:r>
          </a:p>
        </p:txBody>
      </p:sp>
      <p:sp>
        <p:nvSpPr>
          <p:cNvPr id="4" name="Content Placeholder 3">
            <a:extLst>
              <a:ext uri="{FF2B5EF4-FFF2-40B4-BE49-F238E27FC236}">
                <a16:creationId xmlns:a16="http://schemas.microsoft.com/office/drawing/2014/main" id="{FD24DC99-2C01-DA3D-E4A9-B6D8C59209B9}"/>
              </a:ext>
            </a:extLst>
          </p:cNvPr>
          <p:cNvSpPr>
            <a:spLocks noGrp="1"/>
          </p:cNvSpPr>
          <p:nvPr>
            <p:ph sz="half" idx="2"/>
          </p:nvPr>
        </p:nvSpPr>
        <p:spPr>
          <a:xfrm>
            <a:off x="6187415" y="2019869"/>
            <a:ext cx="5194583" cy="4390943"/>
          </a:xfrm>
        </p:spPr>
        <p:txBody>
          <a:bodyPr>
            <a:normAutofit/>
          </a:bodyPr>
          <a:lstStyle/>
          <a:p>
            <a:r>
              <a:rPr lang="en-US" sz="2500" dirty="0"/>
              <a:t>The normal routine of life, uninterrupted by persecution, is often the real test of genuineness of one’s stability </a:t>
            </a:r>
            <a:r>
              <a:rPr lang="en-US" sz="2500" i="1" dirty="0"/>
              <a:t>(spiritual drifting, sluggishness &amp; lethargy)</a:t>
            </a:r>
          </a:p>
          <a:p>
            <a:r>
              <a:rPr lang="en-US" sz="2500" dirty="0"/>
              <a:t>The need </a:t>
            </a:r>
            <a:r>
              <a:rPr lang="en-US" sz="2500"/>
              <a:t>to persevere, </a:t>
            </a:r>
            <a:r>
              <a:rPr lang="en-US" sz="2500" dirty="0"/>
              <a:t>be patient and do the will of Yah. You will receive His promises. He is coming!</a:t>
            </a:r>
          </a:p>
        </p:txBody>
      </p:sp>
    </p:spTree>
    <p:extLst>
      <p:ext uri="{BB962C8B-B14F-4D97-AF65-F5344CB8AC3E}">
        <p14:creationId xmlns:p14="http://schemas.microsoft.com/office/powerpoint/2010/main" val="619247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Freeform 6">
            <a:extLst>
              <a:ext uri="{FF2B5EF4-FFF2-40B4-BE49-F238E27FC236}">
                <a16:creationId xmlns:a16="http://schemas.microsoft.com/office/drawing/2014/main" id="{53576798-7F98-4C7F-B6C7-6D41B5A7E9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Title 3">
            <a:extLst>
              <a:ext uri="{FF2B5EF4-FFF2-40B4-BE49-F238E27FC236}">
                <a16:creationId xmlns:a16="http://schemas.microsoft.com/office/drawing/2014/main" id="{BF5E4395-4D37-FC06-3285-DA2327CE6D7E}"/>
              </a:ext>
            </a:extLst>
          </p:cNvPr>
          <p:cNvSpPr>
            <a:spLocks noGrp="1"/>
          </p:cNvSpPr>
          <p:nvPr>
            <p:ph type="title"/>
          </p:nvPr>
        </p:nvSpPr>
        <p:spPr>
          <a:xfrm>
            <a:off x="810000" y="447188"/>
            <a:ext cx="10571998" cy="970450"/>
          </a:xfrm>
        </p:spPr>
        <p:txBody>
          <a:bodyPr vert="horz" lIns="91440" tIns="45720" rIns="91440" bIns="45720" rtlCol="0" anchor="b">
            <a:normAutofit/>
          </a:bodyPr>
          <a:lstStyle/>
          <a:p>
            <a:r>
              <a:rPr lang="en-US" sz="4000"/>
              <a:t>SING MY NAME</a:t>
            </a:r>
          </a:p>
        </p:txBody>
      </p:sp>
      <p:sp>
        <p:nvSpPr>
          <p:cNvPr id="6" name="Text Placeholder 5">
            <a:extLst>
              <a:ext uri="{FF2B5EF4-FFF2-40B4-BE49-F238E27FC236}">
                <a16:creationId xmlns:a16="http://schemas.microsoft.com/office/drawing/2014/main" id="{0024D197-B605-6A05-2A73-895A6BD8A906}"/>
              </a:ext>
            </a:extLst>
          </p:cNvPr>
          <p:cNvSpPr>
            <a:spLocks noGrp="1"/>
          </p:cNvSpPr>
          <p:nvPr>
            <p:ph type="body" sz="half" idx="2"/>
          </p:nvPr>
        </p:nvSpPr>
        <p:spPr>
          <a:xfrm>
            <a:off x="963338" y="2185988"/>
            <a:ext cx="4705942" cy="4224824"/>
          </a:xfrm>
        </p:spPr>
        <p:txBody>
          <a:bodyPr vert="horz" lIns="91440" tIns="45720" rIns="91440" bIns="45720" rtlCol="0" anchor="ctr">
            <a:noAutofit/>
          </a:bodyPr>
          <a:lstStyle/>
          <a:p>
            <a:r>
              <a:rPr lang="en-US" sz="2500" b="1" dirty="0"/>
              <a:t>Isaiah 44.5</a:t>
            </a:r>
          </a:p>
          <a:p>
            <a:r>
              <a:rPr lang="en-US" sz="2500" dirty="0"/>
              <a:t>“</a:t>
            </a:r>
            <a:r>
              <a:rPr lang="en-US" sz="2500" i="1" dirty="0"/>
              <a:t>One will say, I belong to Adonai, another will be called by the name of Ya’akov, yet another will write that he belongs to Adonai and adopt the surname Isra’el”</a:t>
            </a:r>
          </a:p>
          <a:p>
            <a:r>
              <a:rPr lang="en-US" sz="2500" b="1" i="1" dirty="0"/>
              <a:t>(Ps 29; 1Ch 16.28-34)</a:t>
            </a:r>
          </a:p>
        </p:txBody>
      </p:sp>
      <p:pic>
        <p:nvPicPr>
          <p:cNvPr id="5" name="Content Placeholder 4">
            <a:extLst>
              <a:ext uri="{FF2B5EF4-FFF2-40B4-BE49-F238E27FC236}">
                <a16:creationId xmlns:a16="http://schemas.microsoft.com/office/drawing/2014/main" id="{C29B8A3B-3751-E42F-B2BA-4C26E9E9DA41}"/>
              </a:ext>
            </a:extLst>
          </p:cNvPr>
          <p:cNvPicPr>
            <a:picLocks noGrp="1" noChangeAspect="1"/>
          </p:cNvPicPr>
          <p:nvPr>
            <p:ph idx="1"/>
          </p:nvPr>
        </p:nvPicPr>
        <p:blipFill>
          <a:blip r:embed="rId2"/>
          <a:stretch>
            <a:fillRect/>
          </a:stretch>
        </p:blipFill>
        <p:spPr>
          <a:xfrm>
            <a:off x="6299200" y="2413000"/>
            <a:ext cx="4929462" cy="3716338"/>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411250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B7743172-17A8-4FA4-8434-B813E03B7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23">
            <a:extLst>
              <a:ext uri="{FF2B5EF4-FFF2-40B4-BE49-F238E27FC236}">
                <a16:creationId xmlns:a16="http://schemas.microsoft.com/office/drawing/2014/main" id="{4CE1233C-FD2F-489E-BFDE-086F5FED6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133A420-2D1D-BBD6-99AB-9F14E979B94F}"/>
              </a:ext>
            </a:extLst>
          </p:cNvPr>
          <p:cNvSpPr>
            <a:spLocks noGrp="1"/>
          </p:cNvSpPr>
          <p:nvPr>
            <p:ph type="title"/>
          </p:nvPr>
        </p:nvSpPr>
        <p:spPr>
          <a:xfrm>
            <a:off x="451514" y="673589"/>
            <a:ext cx="3444211" cy="5367772"/>
          </a:xfrm>
        </p:spPr>
        <p:txBody>
          <a:bodyPr vert="horz" lIns="91440" tIns="45720" rIns="91440" bIns="45720" rtlCol="0" anchor="t">
            <a:normAutofit/>
          </a:bodyPr>
          <a:lstStyle/>
          <a:p>
            <a:r>
              <a:rPr lang="en-US" sz="3600" dirty="0"/>
              <a:t>Difference between </a:t>
            </a:r>
            <a:br>
              <a:rPr lang="en-US" sz="3600" dirty="0"/>
            </a:br>
            <a:br>
              <a:rPr lang="en-US" sz="3600" dirty="0"/>
            </a:br>
            <a:r>
              <a:rPr lang="en-US" sz="3600" dirty="0"/>
              <a:t>Authority</a:t>
            </a:r>
            <a:br>
              <a:rPr lang="en-US" sz="3600" dirty="0"/>
            </a:br>
            <a:r>
              <a:rPr lang="en-US" sz="2800" i="1" dirty="0"/>
              <a:t>(Exousia G1849)</a:t>
            </a:r>
            <a:br>
              <a:rPr lang="en-US" sz="3600" dirty="0"/>
            </a:br>
            <a:r>
              <a:rPr lang="en-US" sz="3600" dirty="0"/>
              <a:t>&amp; </a:t>
            </a:r>
            <a:br>
              <a:rPr lang="en-US" sz="3600" dirty="0"/>
            </a:br>
            <a:r>
              <a:rPr lang="en-US" sz="3600" dirty="0"/>
              <a:t>Power</a:t>
            </a:r>
            <a:br>
              <a:rPr lang="en-US" sz="3600" dirty="0"/>
            </a:br>
            <a:r>
              <a:rPr lang="en-US" sz="2800" i="1" dirty="0"/>
              <a:t>(Dunamis G1411)</a:t>
            </a:r>
          </a:p>
        </p:txBody>
      </p:sp>
      <p:graphicFrame>
        <p:nvGraphicFramePr>
          <p:cNvPr id="20" name="Content Placeholder 5">
            <a:extLst>
              <a:ext uri="{FF2B5EF4-FFF2-40B4-BE49-F238E27FC236}">
                <a16:creationId xmlns:a16="http://schemas.microsoft.com/office/drawing/2014/main" id="{390C2685-61D5-BC1A-36B4-822750E631D7}"/>
              </a:ext>
            </a:extLst>
          </p:cNvPr>
          <p:cNvGraphicFramePr>
            <a:graphicFrameLocks noGrp="1"/>
          </p:cNvGraphicFramePr>
          <p:nvPr>
            <p:ph sz="half" idx="1"/>
            <p:extLst>
              <p:ext uri="{D42A27DB-BD31-4B8C-83A1-F6EECF244321}">
                <p14:modId xmlns:p14="http://schemas.microsoft.com/office/powerpoint/2010/main" val="167971445"/>
              </p:ext>
              <p:ext uri="{E7BDC344-281C-4309-B0C6-D0EE65EED2A8}">
                <p202:designPr xmlns:p202="http://schemas.microsoft.com/office/powerpoint/2020/02/main">
                  <p202:designTagLst>
                    <p202:designTag name="ARCH:1:CLS" val="StackedKeyContentTable"/>
                  </p202:designTagLst>
                </p202:designPr>
              </p:ext>
            </p:extLst>
          </p:nvPr>
        </p:nvGraphicFramePr>
        <p:xfrm>
          <a:off x="4907280" y="673588"/>
          <a:ext cx="7122160" cy="6053846"/>
        </p:xfrm>
        <a:graphic>
          <a:graphicData uri="http://schemas.openxmlformats.org/drawingml/2006/table">
            <a:tbl>
              <a:tblPr bandRow="1">
                <a:noFill/>
                <a:tableStyleId>{5C22544A-7EE6-4342-B048-85BDC9FD1C3A}</a:tableStyleId>
              </a:tblPr>
              <a:tblGrid>
                <a:gridCol w="1901272">
                  <a:extLst>
                    <a:ext uri="{9D8B030D-6E8A-4147-A177-3AD203B41FA5}">
                      <a16:colId xmlns:a16="http://schemas.microsoft.com/office/drawing/2014/main" val="3339441102"/>
                    </a:ext>
                  </a:extLst>
                </a:gridCol>
                <a:gridCol w="5220888">
                  <a:extLst>
                    <a:ext uri="{9D8B030D-6E8A-4147-A177-3AD203B41FA5}">
                      <a16:colId xmlns:a16="http://schemas.microsoft.com/office/drawing/2014/main" val="681619432"/>
                    </a:ext>
                  </a:extLst>
                </a:gridCol>
              </a:tblGrid>
              <a:tr h="2081087">
                <a:tc>
                  <a:txBody>
                    <a:bodyPr/>
                    <a:lstStyle/>
                    <a:p>
                      <a:pPr>
                        <a:buNone/>
                      </a:pPr>
                      <a:r>
                        <a:rPr lang="en-US" sz="2400" b="1" cap="none" spc="0" dirty="0">
                          <a:solidFill>
                            <a:schemeClr val="tx1"/>
                          </a:solidFill>
                        </a:rPr>
                        <a:t>Authority</a:t>
                      </a:r>
                    </a:p>
                  </a:txBody>
                  <a:tcPr marL="119500" marR="119500" marT="119500" marB="119500">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lgn="l">
                        <a:buNone/>
                      </a:pPr>
                      <a:r>
                        <a:rPr lang="en-US" sz="2400" b="1" cap="none" spc="0" dirty="0">
                          <a:solidFill>
                            <a:schemeClr val="tx1"/>
                          </a:solidFill>
                        </a:rPr>
                        <a:t>Always attached to obedience. Therefore, it only come through a relationship (oneness &amp; effort) with Yahweh. </a:t>
                      </a:r>
                      <a:r>
                        <a:rPr lang="en-US" sz="2400" b="1" cap="none" spc="0" dirty="0">
                          <a:solidFill>
                            <a:schemeClr val="accent1"/>
                          </a:solidFill>
                        </a:rPr>
                        <a:t>Mt 9.6; 86;10.1</a:t>
                      </a:r>
                    </a:p>
                    <a:p>
                      <a:pPr algn="l">
                        <a:buNone/>
                      </a:pPr>
                      <a:endParaRPr lang="en-US" sz="2400" b="1" cap="none" spc="0" dirty="0">
                        <a:solidFill>
                          <a:schemeClr val="tx1"/>
                        </a:solidFill>
                      </a:endParaRPr>
                    </a:p>
                    <a:p>
                      <a:pPr algn="l">
                        <a:buNone/>
                      </a:pPr>
                      <a:r>
                        <a:rPr lang="en-US" sz="2400" b="1" cap="none" spc="0" dirty="0">
                          <a:solidFill>
                            <a:schemeClr val="accent1"/>
                          </a:solidFill>
                        </a:rPr>
                        <a:t>Luke 10.19 </a:t>
                      </a:r>
                      <a:r>
                        <a:rPr lang="en-US" sz="2400" b="1" cap="none" spc="0" dirty="0">
                          <a:solidFill>
                            <a:schemeClr val="tx1"/>
                          </a:solidFill>
                        </a:rPr>
                        <a:t>“Authority to tread…”</a:t>
                      </a:r>
                    </a:p>
                  </a:txBody>
                  <a:tcPr marL="119500" marR="119500" marT="119500" marB="119500"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1468036955"/>
                  </a:ext>
                </a:extLst>
              </a:tr>
              <a:tr h="1150058">
                <a:tc>
                  <a:txBody>
                    <a:bodyPr/>
                    <a:lstStyle/>
                    <a:p>
                      <a:pPr>
                        <a:buNone/>
                      </a:pPr>
                      <a:r>
                        <a:rPr lang="en-US" sz="2400" b="1" cap="none" spc="0" dirty="0">
                          <a:solidFill>
                            <a:schemeClr val="tx1"/>
                          </a:solidFill>
                        </a:rPr>
                        <a:t>Power</a:t>
                      </a:r>
                    </a:p>
                  </a:txBody>
                  <a:tcPr marL="119500" marR="119500" marT="119500" marB="119500">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lgn="l">
                        <a:buNone/>
                      </a:pPr>
                      <a:r>
                        <a:rPr lang="en-US" sz="2400" b="1" cap="none" spc="0" dirty="0">
                          <a:solidFill>
                            <a:schemeClr val="tx1"/>
                          </a:solidFill>
                        </a:rPr>
                        <a:t>Power is a gift; its creative </a:t>
                      </a:r>
                    </a:p>
                    <a:p>
                      <a:pPr algn="l">
                        <a:buNone/>
                      </a:pPr>
                      <a:r>
                        <a:rPr lang="en-US" sz="2400" b="1" cap="none" spc="0" dirty="0">
                          <a:solidFill>
                            <a:schemeClr val="accent1"/>
                          </a:solidFill>
                        </a:rPr>
                        <a:t>Acts 1.8</a:t>
                      </a:r>
                    </a:p>
                  </a:txBody>
                  <a:tcPr marL="119500" marR="119500" marT="119500" marB="119500"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3666408380"/>
                  </a:ext>
                </a:extLst>
              </a:tr>
              <a:tr h="1320170">
                <a:tc>
                  <a:txBody>
                    <a:bodyPr/>
                    <a:lstStyle/>
                    <a:p>
                      <a:pPr>
                        <a:buNone/>
                      </a:pPr>
                      <a:endParaRPr lang="en-US" sz="2400" b="1" cap="none" spc="0" dirty="0">
                        <a:solidFill>
                          <a:schemeClr val="tx1"/>
                        </a:solidFill>
                      </a:endParaRPr>
                    </a:p>
                    <a:p>
                      <a:pPr>
                        <a:buNone/>
                      </a:pPr>
                      <a:r>
                        <a:rPr lang="en-US" sz="2400" b="1" cap="none" spc="0" dirty="0">
                          <a:solidFill>
                            <a:schemeClr val="accent1"/>
                          </a:solidFill>
                        </a:rPr>
                        <a:t>Lk 17.11-19</a:t>
                      </a:r>
                    </a:p>
                  </a:txBody>
                  <a:tcPr marL="119500" marR="119500" marT="119500" marB="119500">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lgn="l">
                        <a:buNone/>
                      </a:pPr>
                      <a:r>
                        <a:rPr lang="en-US" sz="2400" b="1" i="0" cap="none" spc="0" dirty="0">
                          <a:solidFill>
                            <a:schemeClr val="tx1"/>
                          </a:solidFill>
                        </a:rPr>
                        <a:t>Healing:</a:t>
                      </a:r>
                      <a:r>
                        <a:rPr lang="en-US" sz="2400" b="1" i="1" cap="none" spc="0" dirty="0">
                          <a:solidFill>
                            <a:schemeClr val="accent1"/>
                          </a:solidFill>
                        </a:rPr>
                        <a:t> </a:t>
                      </a:r>
                      <a:r>
                        <a:rPr lang="en-US" sz="2400" b="1" cap="none" spc="0" dirty="0">
                          <a:solidFill>
                            <a:schemeClr val="tx1"/>
                          </a:solidFill>
                        </a:rPr>
                        <a:t>Removal of something</a:t>
                      </a:r>
                    </a:p>
                    <a:p>
                      <a:pPr algn="l">
                        <a:buNone/>
                      </a:pPr>
                      <a:r>
                        <a:rPr lang="en-US" sz="2400" b="1" i="0" cap="none" spc="0" dirty="0">
                          <a:solidFill>
                            <a:schemeClr val="tx1"/>
                          </a:solidFill>
                        </a:rPr>
                        <a:t>Miracle: </a:t>
                      </a:r>
                      <a:r>
                        <a:rPr lang="en-US" sz="2400" b="1" cap="none" spc="0" dirty="0">
                          <a:solidFill>
                            <a:schemeClr val="tx1"/>
                          </a:solidFill>
                        </a:rPr>
                        <a:t>To make one whole</a:t>
                      </a:r>
                    </a:p>
                  </a:txBody>
                  <a:tcPr marL="119500" marR="119500" marT="119500" marB="119500"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2713910427"/>
                  </a:ext>
                </a:extLst>
              </a:tr>
              <a:tr h="1150058">
                <a:tc>
                  <a:txBody>
                    <a:bodyPr/>
                    <a:lstStyle/>
                    <a:p>
                      <a:pPr>
                        <a:buNone/>
                      </a:pPr>
                      <a:endParaRPr lang="en-US" sz="2400" b="1" cap="none" spc="0" dirty="0">
                        <a:solidFill>
                          <a:schemeClr val="tx1"/>
                        </a:solidFill>
                      </a:endParaRPr>
                    </a:p>
                  </a:txBody>
                  <a:tcPr marL="119500" marR="119500" marT="119500" marB="119500">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lgn="l">
                        <a:buNone/>
                      </a:pPr>
                      <a:endParaRPr lang="en-US" sz="2400" b="0" cap="none" spc="0" dirty="0">
                        <a:solidFill>
                          <a:schemeClr val="tx1"/>
                        </a:solidFill>
                      </a:endParaRPr>
                    </a:p>
                    <a:p>
                      <a:pPr algn="l">
                        <a:buNone/>
                      </a:pPr>
                      <a:endParaRPr lang="en-US" sz="2400" b="0" cap="none" spc="0" dirty="0">
                        <a:solidFill>
                          <a:schemeClr val="tx1"/>
                        </a:solidFill>
                      </a:endParaRPr>
                    </a:p>
                  </a:txBody>
                  <a:tcPr marL="119500" marR="119500" marT="119500" marB="119500"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1426351966"/>
                  </a:ext>
                </a:extLst>
              </a:tr>
            </a:tbl>
          </a:graphicData>
        </a:graphic>
      </p:graphicFrame>
    </p:spTree>
    <p:extLst>
      <p:ext uri="{BB962C8B-B14F-4D97-AF65-F5344CB8AC3E}">
        <p14:creationId xmlns:p14="http://schemas.microsoft.com/office/powerpoint/2010/main" val="953993326"/>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F86A9B2-FCD0-421B-70A0-7CEDE06FD3AE}"/>
              </a:ext>
            </a:extLst>
          </p:cNvPr>
          <p:cNvSpPr>
            <a:spLocks noGrp="1"/>
          </p:cNvSpPr>
          <p:nvPr>
            <p:ph type="title"/>
          </p:nvPr>
        </p:nvSpPr>
        <p:spPr/>
        <p:txBody>
          <a:bodyPr/>
          <a:lstStyle/>
          <a:p>
            <a:r>
              <a:rPr lang="en-US"/>
              <a:t>Intercession &amp; Supplication</a:t>
            </a:r>
            <a:endParaRPr lang="en-US" dirty="0"/>
          </a:p>
        </p:txBody>
      </p:sp>
      <p:grpSp>
        <p:nvGrpSpPr>
          <p:cNvPr id="2" name="Group 1">
            <a:extLst>
              <a:ext uri="{FF2B5EF4-FFF2-40B4-BE49-F238E27FC236}">
                <a16:creationId xmlns:a16="http://schemas.microsoft.com/office/drawing/2014/main" id="{E4C4262E-287D-3604-52C1-E599028F6B6F}"/>
              </a:ext>
            </a:extLst>
          </p:cNvPr>
          <p:cNvGrpSpPr/>
          <p:nvPr/>
        </p:nvGrpSpPr>
        <p:grpSpPr>
          <a:xfrm>
            <a:off x="416560" y="2433172"/>
            <a:ext cx="7870058" cy="3977640"/>
            <a:chOff x="416560" y="2433172"/>
            <a:chExt cx="7870058" cy="3977640"/>
          </a:xfrm>
        </p:grpSpPr>
        <p:sp>
          <p:nvSpPr>
            <p:cNvPr id="3" name="Freeform: Shape 2">
              <a:extLst>
                <a:ext uri="{FF2B5EF4-FFF2-40B4-BE49-F238E27FC236}">
                  <a16:creationId xmlns:a16="http://schemas.microsoft.com/office/drawing/2014/main" id="{03312FD1-B877-DE53-AF7C-8B03AEE43E55}"/>
                </a:ext>
              </a:extLst>
            </p:cNvPr>
            <p:cNvSpPr/>
            <p:nvPr/>
          </p:nvSpPr>
          <p:spPr>
            <a:xfrm>
              <a:off x="416560" y="2433172"/>
              <a:ext cx="3790900" cy="3977640"/>
            </a:xfrm>
            <a:custGeom>
              <a:avLst/>
              <a:gdLst>
                <a:gd name="connsiteX0" fmla="*/ 0 w 3790900"/>
                <a:gd name="connsiteY0" fmla="*/ 379090 h 3977640"/>
                <a:gd name="connsiteX1" fmla="*/ 379090 w 3790900"/>
                <a:gd name="connsiteY1" fmla="*/ 0 h 3977640"/>
                <a:gd name="connsiteX2" fmla="*/ 3411810 w 3790900"/>
                <a:gd name="connsiteY2" fmla="*/ 0 h 3977640"/>
                <a:gd name="connsiteX3" fmla="*/ 3790900 w 3790900"/>
                <a:gd name="connsiteY3" fmla="*/ 379090 h 3977640"/>
                <a:gd name="connsiteX4" fmla="*/ 3790900 w 3790900"/>
                <a:gd name="connsiteY4" fmla="*/ 3598550 h 3977640"/>
                <a:gd name="connsiteX5" fmla="*/ 3411810 w 3790900"/>
                <a:gd name="connsiteY5" fmla="*/ 3977640 h 3977640"/>
                <a:gd name="connsiteX6" fmla="*/ 379090 w 3790900"/>
                <a:gd name="connsiteY6" fmla="*/ 3977640 h 3977640"/>
                <a:gd name="connsiteX7" fmla="*/ 0 w 3790900"/>
                <a:gd name="connsiteY7" fmla="*/ 3598550 h 3977640"/>
                <a:gd name="connsiteX8" fmla="*/ 0 w 3790900"/>
                <a:gd name="connsiteY8" fmla="*/ 379090 h 397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0900" h="3977640">
                  <a:moveTo>
                    <a:pt x="0" y="379090"/>
                  </a:moveTo>
                  <a:cubicBezTo>
                    <a:pt x="0" y="169724"/>
                    <a:pt x="169724" y="0"/>
                    <a:pt x="379090" y="0"/>
                  </a:cubicBezTo>
                  <a:lnTo>
                    <a:pt x="3411810" y="0"/>
                  </a:lnTo>
                  <a:cubicBezTo>
                    <a:pt x="3621176" y="0"/>
                    <a:pt x="3790900" y="169724"/>
                    <a:pt x="3790900" y="379090"/>
                  </a:cubicBezTo>
                  <a:lnTo>
                    <a:pt x="3790900" y="3598550"/>
                  </a:lnTo>
                  <a:cubicBezTo>
                    <a:pt x="3790900" y="3807916"/>
                    <a:pt x="3621176" y="3977640"/>
                    <a:pt x="3411810" y="3977640"/>
                  </a:cubicBezTo>
                  <a:lnTo>
                    <a:pt x="379090" y="3977640"/>
                  </a:lnTo>
                  <a:cubicBezTo>
                    <a:pt x="169724" y="3977640"/>
                    <a:pt x="0" y="3807916"/>
                    <a:pt x="0" y="3598550"/>
                  </a:cubicBezTo>
                  <a:lnTo>
                    <a:pt x="0" y="379090"/>
                  </a:lnTo>
                  <a:close/>
                </a:path>
              </a:pathLst>
            </a:custGeom>
            <a:scene3d>
              <a:camera prst="orthographicFront"/>
              <a:lightRig rig="flat" dir="t"/>
            </a:scene3d>
            <a:sp3d z="-190500" extrusionH="12700" prstMaterial="plastic">
              <a:bevelT w="50800" h="50800"/>
            </a:sp3d>
          </p:spPr>
          <p:style>
            <a:lnRef idx="0">
              <a:schemeClr val="dk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91440" tIns="91440" rIns="91440" bIns="2875788" numCol="1" spcCol="1270" anchor="ctr" anchorCtr="0">
              <a:noAutofit/>
            </a:bodyPr>
            <a:lstStyle/>
            <a:p>
              <a:pPr marL="0" lvl="0" indent="0" algn="ctr" defTabSz="1066800">
                <a:lnSpc>
                  <a:spcPct val="90000"/>
                </a:lnSpc>
                <a:spcBef>
                  <a:spcPct val="0"/>
                </a:spcBef>
                <a:spcAft>
                  <a:spcPct val="35000"/>
                </a:spcAft>
                <a:buNone/>
              </a:pPr>
              <a:endParaRPr lang="en-US" sz="2400" b="1" kern="1200"/>
            </a:p>
            <a:p>
              <a:pPr marL="0" lvl="0" indent="0" algn="ctr" defTabSz="1066800">
                <a:lnSpc>
                  <a:spcPct val="90000"/>
                </a:lnSpc>
                <a:spcBef>
                  <a:spcPct val="0"/>
                </a:spcBef>
                <a:spcAft>
                  <a:spcPct val="35000"/>
                </a:spcAft>
                <a:buNone/>
              </a:pPr>
              <a:r>
                <a:rPr lang="en-US" sz="2400" b="1" kern="1200" dirty="0"/>
                <a:t>NIGERIA</a:t>
              </a:r>
            </a:p>
            <a:p>
              <a:pPr marL="0" lvl="0" indent="0" algn="ctr" defTabSz="1066800">
                <a:lnSpc>
                  <a:spcPct val="90000"/>
                </a:lnSpc>
                <a:spcBef>
                  <a:spcPct val="0"/>
                </a:spcBef>
                <a:spcAft>
                  <a:spcPct val="35000"/>
                </a:spcAft>
                <a:buNone/>
              </a:pPr>
              <a:endParaRPr lang="en-US" sz="1800" b="1" kern="1200" dirty="0"/>
            </a:p>
          </p:txBody>
        </p:sp>
        <p:sp>
          <p:nvSpPr>
            <p:cNvPr id="6" name="Freeform: Shape 5">
              <a:extLst>
                <a:ext uri="{FF2B5EF4-FFF2-40B4-BE49-F238E27FC236}">
                  <a16:creationId xmlns:a16="http://schemas.microsoft.com/office/drawing/2014/main" id="{F4B7F358-081F-3BFF-9E16-C80C388E0E65}"/>
                </a:ext>
              </a:extLst>
            </p:cNvPr>
            <p:cNvSpPr/>
            <p:nvPr/>
          </p:nvSpPr>
          <p:spPr>
            <a:xfrm>
              <a:off x="799590" y="3626464"/>
              <a:ext cx="3032720" cy="2585466"/>
            </a:xfrm>
            <a:custGeom>
              <a:avLst/>
              <a:gdLst>
                <a:gd name="connsiteX0" fmla="*/ 0 w 3032720"/>
                <a:gd name="connsiteY0" fmla="*/ 258547 h 2585466"/>
                <a:gd name="connsiteX1" fmla="*/ 258547 w 3032720"/>
                <a:gd name="connsiteY1" fmla="*/ 0 h 2585466"/>
                <a:gd name="connsiteX2" fmla="*/ 2774173 w 3032720"/>
                <a:gd name="connsiteY2" fmla="*/ 0 h 2585466"/>
                <a:gd name="connsiteX3" fmla="*/ 3032720 w 3032720"/>
                <a:gd name="connsiteY3" fmla="*/ 258547 h 2585466"/>
                <a:gd name="connsiteX4" fmla="*/ 3032720 w 3032720"/>
                <a:gd name="connsiteY4" fmla="*/ 2326919 h 2585466"/>
                <a:gd name="connsiteX5" fmla="*/ 2774173 w 3032720"/>
                <a:gd name="connsiteY5" fmla="*/ 2585466 h 2585466"/>
                <a:gd name="connsiteX6" fmla="*/ 258547 w 3032720"/>
                <a:gd name="connsiteY6" fmla="*/ 2585466 h 2585466"/>
                <a:gd name="connsiteX7" fmla="*/ 0 w 3032720"/>
                <a:gd name="connsiteY7" fmla="*/ 2326919 h 2585466"/>
                <a:gd name="connsiteX8" fmla="*/ 0 w 3032720"/>
                <a:gd name="connsiteY8" fmla="*/ 258547 h 2585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2720" h="2585466">
                  <a:moveTo>
                    <a:pt x="0" y="258547"/>
                  </a:moveTo>
                  <a:cubicBezTo>
                    <a:pt x="0" y="115755"/>
                    <a:pt x="115755" y="0"/>
                    <a:pt x="258547" y="0"/>
                  </a:cubicBezTo>
                  <a:lnTo>
                    <a:pt x="2774173" y="0"/>
                  </a:lnTo>
                  <a:cubicBezTo>
                    <a:pt x="2916965" y="0"/>
                    <a:pt x="3032720" y="115755"/>
                    <a:pt x="3032720" y="258547"/>
                  </a:cubicBezTo>
                  <a:lnTo>
                    <a:pt x="3032720" y="2326919"/>
                  </a:lnTo>
                  <a:cubicBezTo>
                    <a:pt x="3032720" y="2469711"/>
                    <a:pt x="2916965" y="2585466"/>
                    <a:pt x="2774173" y="2585466"/>
                  </a:cubicBezTo>
                  <a:lnTo>
                    <a:pt x="258547" y="2585466"/>
                  </a:lnTo>
                  <a:cubicBezTo>
                    <a:pt x="115755" y="2585466"/>
                    <a:pt x="0" y="2469711"/>
                    <a:pt x="0" y="2326919"/>
                  </a:cubicBezTo>
                  <a:lnTo>
                    <a:pt x="0" y="258547"/>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alpha val="90000"/>
                <a:hueOff val="0"/>
                <a:satOff val="0"/>
                <a:lumOff val="0"/>
                <a:alphaOff val="0"/>
              </a:schemeClr>
            </a:fillRef>
            <a:effectRef idx="2">
              <a:schemeClr val="accent1">
                <a:alpha val="90000"/>
                <a:hueOff val="0"/>
                <a:satOff val="0"/>
                <a:lumOff val="0"/>
                <a:alphaOff val="0"/>
              </a:schemeClr>
            </a:effectRef>
            <a:fontRef idx="minor">
              <a:schemeClr val="lt1"/>
            </a:fontRef>
          </p:style>
          <p:txBody>
            <a:bodyPr spcFirstLastPara="0" vert="horz" wrap="square" lIns="134146" tIns="119541" rIns="134146" bIns="119541" numCol="1" spcCol="1270" anchor="ctr" anchorCtr="0">
              <a:noAutofit/>
            </a:bodyPr>
            <a:lstStyle/>
            <a:p>
              <a:pPr marL="0" lvl="0" indent="0" algn="ctr" defTabSz="1022350">
                <a:lnSpc>
                  <a:spcPct val="90000"/>
                </a:lnSpc>
                <a:spcBef>
                  <a:spcPct val="0"/>
                </a:spcBef>
                <a:spcAft>
                  <a:spcPct val="35000"/>
                </a:spcAft>
                <a:buFontTx/>
                <a:buNone/>
              </a:pPr>
              <a:r>
                <a:rPr lang="en-US" sz="2300" i="1" kern="1200" dirty="0"/>
                <a:t> </a:t>
              </a:r>
              <a:r>
                <a:rPr lang="en-US" sz="2300" b="1" i="1" kern="1200" dirty="0">
                  <a:solidFill>
                    <a:schemeClr val="bg1"/>
                  </a:solidFill>
                </a:rPr>
                <a:t>Christians being slaughtered</a:t>
              </a:r>
              <a:endParaRPr lang="en-US" sz="2400" b="1" i="1" kern="1200" dirty="0">
                <a:solidFill>
                  <a:schemeClr val="bg1"/>
                </a:solidFill>
              </a:endParaRPr>
            </a:p>
          </p:txBody>
        </p:sp>
        <p:sp>
          <p:nvSpPr>
            <p:cNvPr id="7" name="Freeform: Shape 6">
              <a:extLst>
                <a:ext uri="{FF2B5EF4-FFF2-40B4-BE49-F238E27FC236}">
                  <a16:creationId xmlns:a16="http://schemas.microsoft.com/office/drawing/2014/main" id="{6D7B6073-A453-FC5D-0D4C-24C513470CCF}"/>
                </a:ext>
              </a:extLst>
            </p:cNvPr>
            <p:cNvSpPr/>
            <p:nvPr/>
          </p:nvSpPr>
          <p:spPr>
            <a:xfrm>
              <a:off x="4495718" y="2433172"/>
              <a:ext cx="3790900" cy="3977640"/>
            </a:xfrm>
            <a:custGeom>
              <a:avLst/>
              <a:gdLst>
                <a:gd name="connsiteX0" fmla="*/ 0 w 3790900"/>
                <a:gd name="connsiteY0" fmla="*/ 379090 h 3977640"/>
                <a:gd name="connsiteX1" fmla="*/ 379090 w 3790900"/>
                <a:gd name="connsiteY1" fmla="*/ 0 h 3977640"/>
                <a:gd name="connsiteX2" fmla="*/ 3411810 w 3790900"/>
                <a:gd name="connsiteY2" fmla="*/ 0 h 3977640"/>
                <a:gd name="connsiteX3" fmla="*/ 3790900 w 3790900"/>
                <a:gd name="connsiteY3" fmla="*/ 379090 h 3977640"/>
                <a:gd name="connsiteX4" fmla="*/ 3790900 w 3790900"/>
                <a:gd name="connsiteY4" fmla="*/ 3598550 h 3977640"/>
                <a:gd name="connsiteX5" fmla="*/ 3411810 w 3790900"/>
                <a:gd name="connsiteY5" fmla="*/ 3977640 h 3977640"/>
                <a:gd name="connsiteX6" fmla="*/ 379090 w 3790900"/>
                <a:gd name="connsiteY6" fmla="*/ 3977640 h 3977640"/>
                <a:gd name="connsiteX7" fmla="*/ 0 w 3790900"/>
                <a:gd name="connsiteY7" fmla="*/ 3598550 h 3977640"/>
                <a:gd name="connsiteX8" fmla="*/ 0 w 3790900"/>
                <a:gd name="connsiteY8" fmla="*/ 379090 h 397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0900" h="3977640">
                  <a:moveTo>
                    <a:pt x="0" y="379090"/>
                  </a:moveTo>
                  <a:cubicBezTo>
                    <a:pt x="0" y="169724"/>
                    <a:pt x="169724" y="0"/>
                    <a:pt x="379090" y="0"/>
                  </a:cubicBezTo>
                  <a:lnTo>
                    <a:pt x="3411810" y="0"/>
                  </a:lnTo>
                  <a:cubicBezTo>
                    <a:pt x="3621176" y="0"/>
                    <a:pt x="3790900" y="169724"/>
                    <a:pt x="3790900" y="379090"/>
                  </a:cubicBezTo>
                  <a:lnTo>
                    <a:pt x="3790900" y="3598550"/>
                  </a:lnTo>
                  <a:cubicBezTo>
                    <a:pt x="3790900" y="3807916"/>
                    <a:pt x="3621176" y="3977640"/>
                    <a:pt x="3411810" y="3977640"/>
                  </a:cubicBezTo>
                  <a:lnTo>
                    <a:pt x="379090" y="3977640"/>
                  </a:lnTo>
                  <a:cubicBezTo>
                    <a:pt x="169724" y="3977640"/>
                    <a:pt x="0" y="3807916"/>
                    <a:pt x="0" y="3598550"/>
                  </a:cubicBezTo>
                  <a:lnTo>
                    <a:pt x="0" y="379090"/>
                  </a:lnTo>
                  <a:close/>
                </a:path>
              </a:pathLst>
            </a:custGeom>
            <a:scene3d>
              <a:camera prst="orthographicFront"/>
              <a:lightRig rig="flat" dir="t"/>
            </a:scene3d>
            <a:sp3d z="-190500" extrusionH="12700" prstMaterial="plastic">
              <a:bevelT w="50800" h="50800"/>
            </a:sp3d>
          </p:spPr>
          <p:style>
            <a:lnRef idx="0">
              <a:schemeClr val="dk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91440" tIns="91440" rIns="91440" bIns="2875788" numCol="1" spcCol="1270" anchor="ctr" anchorCtr="0">
              <a:noAutofit/>
            </a:bodyPr>
            <a:lstStyle/>
            <a:p>
              <a:pPr marL="0" lvl="0" indent="0" algn="ctr" defTabSz="1066800">
                <a:lnSpc>
                  <a:spcPct val="90000"/>
                </a:lnSpc>
                <a:spcBef>
                  <a:spcPct val="0"/>
                </a:spcBef>
                <a:spcAft>
                  <a:spcPct val="35000"/>
                </a:spcAft>
                <a:buNone/>
              </a:pPr>
              <a:r>
                <a:rPr lang="en-US" sz="2400" b="1" kern="1200"/>
                <a:t>DETROIT</a:t>
              </a:r>
              <a:endParaRPr lang="en-US" sz="2400" b="1" kern="1200" dirty="0"/>
            </a:p>
          </p:txBody>
        </p:sp>
        <p:sp>
          <p:nvSpPr>
            <p:cNvPr id="8" name="Freeform: Shape 7">
              <a:extLst>
                <a:ext uri="{FF2B5EF4-FFF2-40B4-BE49-F238E27FC236}">
                  <a16:creationId xmlns:a16="http://schemas.microsoft.com/office/drawing/2014/main" id="{9118489A-90D0-1040-A592-88210C8A62EF}"/>
                </a:ext>
              </a:extLst>
            </p:cNvPr>
            <p:cNvSpPr/>
            <p:nvPr/>
          </p:nvSpPr>
          <p:spPr>
            <a:xfrm>
              <a:off x="4874808" y="3626464"/>
              <a:ext cx="3032720" cy="2585466"/>
            </a:xfrm>
            <a:custGeom>
              <a:avLst/>
              <a:gdLst>
                <a:gd name="connsiteX0" fmla="*/ 0 w 3032720"/>
                <a:gd name="connsiteY0" fmla="*/ 258547 h 2585466"/>
                <a:gd name="connsiteX1" fmla="*/ 258547 w 3032720"/>
                <a:gd name="connsiteY1" fmla="*/ 0 h 2585466"/>
                <a:gd name="connsiteX2" fmla="*/ 2774173 w 3032720"/>
                <a:gd name="connsiteY2" fmla="*/ 0 h 2585466"/>
                <a:gd name="connsiteX3" fmla="*/ 3032720 w 3032720"/>
                <a:gd name="connsiteY3" fmla="*/ 258547 h 2585466"/>
                <a:gd name="connsiteX4" fmla="*/ 3032720 w 3032720"/>
                <a:gd name="connsiteY4" fmla="*/ 2326919 h 2585466"/>
                <a:gd name="connsiteX5" fmla="*/ 2774173 w 3032720"/>
                <a:gd name="connsiteY5" fmla="*/ 2585466 h 2585466"/>
                <a:gd name="connsiteX6" fmla="*/ 258547 w 3032720"/>
                <a:gd name="connsiteY6" fmla="*/ 2585466 h 2585466"/>
                <a:gd name="connsiteX7" fmla="*/ 0 w 3032720"/>
                <a:gd name="connsiteY7" fmla="*/ 2326919 h 2585466"/>
                <a:gd name="connsiteX8" fmla="*/ 0 w 3032720"/>
                <a:gd name="connsiteY8" fmla="*/ 258547 h 2585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2720" h="2585466">
                  <a:moveTo>
                    <a:pt x="0" y="258547"/>
                  </a:moveTo>
                  <a:cubicBezTo>
                    <a:pt x="0" y="115755"/>
                    <a:pt x="115755" y="0"/>
                    <a:pt x="258547" y="0"/>
                  </a:cubicBezTo>
                  <a:lnTo>
                    <a:pt x="2774173" y="0"/>
                  </a:lnTo>
                  <a:cubicBezTo>
                    <a:pt x="2916965" y="0"/>
                    <a:pt x="3032720" y="115755"/>
                    <a:pt x="3032720" y="258547"/>
                  </a:cubicBezTo>
                  <a:lnTo>
                    <a:pt x="3032720" y="2326919"/>
                  </a:lnTo>
                  <a:cubicBezTo>
                    <a:pt x="3032720" y="2469711"/>
                    <a:pt x="2916965" y="2585466"/>
                    <a:pt x="2774173" y="2585466"/>
                  </a:cubicBezTo>
                  <a:lnTo>
                    <a:pt x="258547" y="2585466"/>
                  </a:lnTo>
                  <a:cubicBezTo>
                    <a:pt x="115755" y="2585466"/>
                    <a:pt x="0" y="2469711"/>
                    <a:pt x="0" y="2326919"/>
                  </a:cubicBezTo>
                  <a:lnTo>
                    <a:pt x="0" y="258547"/>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alpha val="90000"/>
                <a:hueOff val="0"/>
                <a:satOff val="0"/>
                <a:lumOff val="0"/>
                <a:alphaOff val="-40000"/>
              </a:schemeClr>
            </a:fillRef>
            <a:effectRef idx="2">
              <a:schemeClr val="accent1">
                <a:alpha val="90000"/>
                <a:hueOff val="0"/>
                <a:satOff val="0"/>
                <a:lumOff val="0"/>
                <a:alphaOff val="-40000"/>
              </a:schemeClr>
            </a:effectRef>
            <a:fontRef idx="minor">
              <a:schemeClr val="lt1"/>
            </a:fontRef>
          </p:style>
          <p:txBody>
            <a:bodyPr spcFirstLastPara="0" vert="horz" wrap="square" lIns="134146" tIns="119541" rIns="134146" bIns="119541" numCol="1" spcCol="1270" anchor="ctr" anchorCtr="0">
              <a:noAutofit/>
            </a:bodyPr>
            <a:lstStyle/>
            <a:p>
              <a:pPr marL="0" lvl="0" indent="0" algn="ctr" defTabSz="1022350">
                <a:lnSpc>
                  <a:spcPct val="90000"/>
                </a:lnSpc>
                <a:spcBef>
                  <a:spcPct val="0"/>
                </a:spcBef>
                <a:spcAft>
                  <a:spcPct val="35000"/>
                </a:spcAft>
                <a:buFontTx/>
                <a:buNone/>
              </a:pPr>
              <a:r>
                <a:rPr lang="en-US" sz="2300" b="1" i="1" kern="1200" dirty="0">
                  <a:solidFill>
                    <a:schemeClr val="bg1"/>
                  </a:solidFill>
                </a:rPr>
                <a:t>Sharia Law Overthrow</a:t>
              </a:r>
            </a:p>
          </p:txBody>
        </p:sp>
      </p:grpSp>
      <p:pic>
        <p:nvPicPr>
          <p:cNvPr id="4" name="Content Placeholder 3">
            <a:extLst>
              <a:ext uri="{FF2B5EF4-FFF2-40B4-BE49-F238E27FC236}">
                <a16:creationId xmlns:a16="http://schemas.microsoft.com/office/drawing/2014/main" id="{10E8A153-5919-E823-8CFE-32694BA501B7}"/>
              </a:ext>
            </a:extLst>
          </p:cNvPr>
          <p:cNvPicPr>
            <a:picLocks noGrp="1" noChangeAspect="1"/>
          </p:cNvPicPr>
          <p:nvPr>
            <p:ph sz="half" idx="2"/>
          </p:nvPr>
        </p:nvPicPr>
        <p:blipFill>
          <a:blip r:embed="rId2">
            <a:extLst>
              <a:ext uri="{BEBA8EAE-BF5A-486C-A8C5-ECC9F3942E4B}">
                <a14:imgProps xmlns:a14="http://schemas.microsoft.com/office/drawing/2010/main">
                  <a14:imgLayer r:embed="rId3">
                    <a14:imgEffect>
                      <a14:sharpenSoften amount="25000"/>
                    </a14:imgEffect>
                    <a14:imgEffect>
                      <a14:colorTemperature colorTemp="11200"/>
                    </a14:imgEffect>
                    <a14:imgEffect>
                      <a14:saturation sat="400000"/>
                    </a14:imgEffect>
                  </a14:imgLayer>
                </a14:imgProps>
              </a:ext>
            </a:extLst>
          </a:blip>
          <a:stretch>
            <a:fillRect/>
          </a:stretch>
        </p:blipFill>
        <p:spPr>
          <a:xfrm>
            <a:off x="8646160" y="822960"/>
            <a:ext cx="3047999" cy="32326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49399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Freeform 6">
            <a:extLst>
              <a:ext uri="{FF2B5EF4-FFF2-40B4-BE49-F238E27FC236}">
                <a16:creationId xmlns:a16="http://schemas.microsoft.com/office/drawing/2014/main" id="{E446B7E6-8568-417F-959E-DB3D1E70F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ounded Rectangle 16">
            <a:extLst>
              <a:ext uri="{FF2B5EF4-FFF2-40B4-BE49-F238E27FC236}">
                <a16:creationId xmlns:a16="http://schemas.microsoft.com/office/drawing/2014/main" id="{C9F832F7-01DF-4B61-A3AE-C86DF820A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002" y="564808"/>
            <a:ext cx="8884604" cy="3599352"/>
          </a:xfrm>
          <a:prstGeom prst="roundRect">
            <a:avLst>
              <a:gd name="adj" fmla="val 3513"/>
            </a:avLst>
          </a:prstGeom>
          <a:solidFill>
            <a:schemeClr val="tx1"/>
          </a:solidFill>
          <a:ln>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8">
            <a:extLst>
              <a:ext uri="{FF2B5EF4-FFF2-40B4-BE49-F238E27FC236}">
                <a16:creationId xmlns:a16="http://schemas.microsoft.com/office/drawing/2014/main" id="{DF04CCCA-6F0F-4FF9-9FB3-61BC8C0DA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25094"/>
            <a:ext cx="12192000" cy="2332906"/>
          </a:xfrm>
          <a:custGeom>
            <a:avLst/>
            <a:gdLst>
              <a:gd name="connsiteX0" fmla="*/ 0 w 12192000"/>
              <a:gd name="connsiteY0" fmla="*/ 0 h 2332906"/>
              <a:gd name="connsiteX1" fmla="*/ 1996017 w 12192000"/>
              <a:gd name="connsiteY1" fmla="*/ 0 h 2332906"/>
              <a:gd name="connsiteX2" fmla="*/ 2377017 w 12192000"/>
              <a:gd name="connsiteY2" fmla="*/ 263783 h 2332906"/>
              <a:gd name="connsiteX3" fmla="*/ 2385484 w 12192000"/>
              <a:gd name="connsiteY3" fmla="*/ 266713 h 2332906"/>
              <a:gd name="connsiteX4" fmla="*/ 2398184 w 12192000"/>
              <a:gd name="connsiteY4" fmla="*/ 271110 h 2332906"/>
              <a:gd name="connsiteX5" fmla="*/ 2410883 w 12192000"/>
              <a:gd name="connsiteY5" fmla="*/ 275506 h 2332906"/>
              <a:gd name="connsiteX6" fmla="*/ 2421467 w 12192000"/>
              <a:gd name="connsiteY6" fmla="*/ 275506 h 2332906"/>
              <a:gd name="connsiteX7" fmla="*/ 2434167 w 12192000"/>
              <a:gd name="connsiteY7" fmla="*/ 275506 h 2332906"/>
              <a:gd name="connsiteX8" fmla="*/ 2444750 w 12192000"/>
              <a:gd name="connsiteY8" fmla="*/ 271110 h 2332906"/>
              <a:gd name="connsiteX9" fmla="*/ 2457450 w 12192000"/>
              <a:gd name="connsiteY9" fmla="*/ 266713 h 2332906"/>
              <a:gd name="connsiteX10" fmla="*/ 2465917 w 12192000"/>
              <a:gd name="connsiteY10" fmla="*/ 263783 h 2332906"/>
              <a:gd name="connsiteX11" fmla="*/ 2846917 w 12192000"/>
              <a:gd name="connsiteY11" fmla="*/ 0 h 2332906"/>
              <a:gd name="connsiteX12" fmla="*/ 12192000 w 12192000"/>
              <a:gd name="connsiteY12" fmla="*/ 0 h 2332906"/>
              <a:gd name="connsiteX13" fmla="*/ 12192000 w 12192000"/>
              <a:gd name="connsiteY13" fmla="*/ 2332906 h 2332906"/>
              <a:gd name="connsiteX14" fmla="*/ 0 w 12192000"/>
              <a:gd name="connsiteY14" fmla="*/ 2332906 h 233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2332906">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92000" y="0"/>
                </a:lnTo>
                <a:lnTo>
                  <a:pt x="12192000" y="2332906"/>
                </a:lnTo>
                <a:lnTo>
                  <a:pt x="0" y="2332906"/>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70922FC5-CED8-01D2-FDD0-5D8387B23597}"/>
              </a:ext>
            </a:extLst>
          </p:cNvPr>
          <p:cNvSpPr>
            <a:spLocks noGrp="1"/>
          </p:cNvSpPr>
          <p:nvPr>
            <p:ph type="title"/>
          </p:nvPr>
        </p:nvSpPr>
        <p:spPr>
          <a:xfrm>
            <a:off x="810001" y="4817533"/>
            <a:ext cx="10572000" cy="1278467"/>
          </a:xfrm>
        </p:spPr>
        <p:txBody>
          <a:bodyPr vert="horz" lIns="91440" tIns="45720" rIns="91440" bIns="45720" rtlCol="0" anchor="b">
            <a:normAutofit/>
          </a:bodyPr>
          <a:lstStyle/>
          <a:p>
            <a:pPr>
              <a:lnSpc>
                <a:spcPct val="90000"/>
              </a:lnSpc>
            </a:pPr>
            <a:r>
              <a:rPr lang="en-US" sz="5400" b="1" i="1" dirty="0"/>
              <a:t>          CHAPTER TEN</a:t>
            </a:r>
          </a:p>
        </p:txBody>
      </p:sp>
      <p:pic>
        <p:nvPicPr>
          <p:cNvPr id="9" name="Picture Placeholder 8" descr="A dog with crown of thorns&#10;&#10;AI-generated content may be incorrect.">
            <a:extLst>
              <a:ext uri="{FF2B5EF4-FFF2-40B4-BE49-F238E27FC236}">
                <a16:creationId xmlns:a16="http://schemas.microsoft.com/office/drawing/2014/main" id="{FF2BAB80-B219-5FEB-EABF-DED94274449E}"/>
              </a:ext>
            </a:extLst>
          </p:cNvPr>
          <p:cNvPicPr>
            <a:picLocks noGrp="1" noChangeAspect="1"/>
          </p:cNvPicPr>
          <p:nvPr>
            <p:ph type="pic" idx="1"/>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t="12229" r="1" b="23659"/>
          <a:stretch>
            <a:fillRect/>
          </a:stretch>
        </p:blipFill>
        <p:spPr>
          <a:xfrm>
            <a:off x="1150011" y="891628"/>
            <a:ext cx="8204586" cy="2945712"/>
          </a:xfrm>
          <a:prstGeom prst="rect">
            <a:avLst/>
          </a:prstGeom>
        </p:spPr>
      </p:pic>
    </p:spTree>
    <p:extLst>
      <p:ext uri="{BB962C8B-B14F-4D97-AF65-F5344CB8AC3E}">
        <p14:creationId xmlns:p14="http://schemas.microsoft.com/office/powerpoint/2010/main" val="753143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BB82C98-F8E7-32DC-D164-643612B0C704}"/>
              </a:ext>
            </a:extLst>
          </p:cNvPr>
          <p:cNvSpPr>
            <a:spLocks noGrp="1"/>
          </p:cNvSpPr>
          <p:nvPr>
            <p:ph type="title"/>
          </p:nvPr>
        </p:nvSpPr>
        <p:spPr/>
        <p:txBody>
          <a:bodyPr/>
          <a:lstStyle/>
          <a:p>
            <a:r>
              <a:rPr lang="en-US" dirty="0"/>
              <a:t>Torah (teaching) </a:t>
            </a:r>
          </a:p>
        </p:txBody>
      </p:sp>
      <p:sp>
        <p:nvSpPr>
          <p:cNvPr id="6" name="Content Placeholder 5">
            <a:extLst>
              <a:ext uri="{FF2B5EF4-FFF2-40B4-BE49-F238E27FC236}">
                <a16:creationId xmlns:a16="http://schemas.microsoft.com/office/drawing/2014/main" id="{9C8E15DC-EE1B-DC6F-D30B-79F55BF90120}"/>
              </a:ext>
            </a:extLst>
          </p:cNvPr>
          <p:cNvSpPr>
            <a:spLocks noGrp="1"/>
          </p:cNvSpPr>
          <p:nvPr>
            <p:ph sz="half" idx="1"/>
          </p:nvPr>
        </p:nvSpPr>
        <p:spPr/>
        <p:txBody>
          <a:bodyPr>
            <a:normAutofit/>
          </a:bodyPr>
          <a:lstStyle/>
          <a:p>
            <a:r>
              <a:rPr lang="en-US" sz="2800" dirty="0"/>
              <a:t>Refers to first five (5) books of the Bible.</a:t>
            </a:r>
          </a:p>
          <a:p>
            <a:r>
              <a:rPr lang="en-US" sz="2800" dirty="0"/>
              <a:t>“Has in it a shadow of the good things to come [John 1.1]</a:t>
            </a:r>
          </a:p>
        </p:txBody>
      </p:sp>
      <p:sp>
        <p:nvSpPr>
          <p:cNvPr id="7" name="Content Placeholder 6">
            <a:extLst>
              <a:ext uri="{FF2B5EF4-FFF2-40B4-BE49-F238E27FC236}">
                <a16:creationId xmlns:a16="http://schemas.microsoft.com/office/drawing/2014/main" id="{7CEC4C33-D7E8-ECD0-97AB-306809967AEF}"/>
              </a:ext>
            </a:extLst>
          </p:cNvPr>
          <p:cNvSpPr>
            <a:spLocks noGrp="1"/>
          </p:cNvSpPr>
          <p:nvPr>
            <p:ph sz="half" idx="2"/>
          </p:nvPr>
        </p:nvSpPr>
        <p:spPr/>
        <p:txBody>
          <a:bodyPr>
            <a:normAutofit/>
          </a:bodyPr>
          <a:lstStyle/>
          <a:p>
            <a:r>
              <a:rPr lang="en-US" sz="2800" b="1" dirty="0">
                <a:solidFill>
                  <a:schemeClr val="accent1">
                    <a:lumMod val="60000"/>
                    <a:lumOff val="40000"/>
                  </a:schemeClr>
                </a:solidFill>
              </a:rPr>
              <a:t>Luke 24.27 </a:t>
            </a:r>
            <a:r>
              <a:rPr lang="en-US" sz="2800" i="1" dirty="0"/>
              <a:t>“Then, starting with Moshe and all the prophets, He explained to them the things that can be found throughout the Tanakh concerning Himself.” </a:t>
            </a:r>
          </a:p>
        </p:txBody>
      </p:sp>
    </p:spTree>
    <p:extLst>
      <p:ext uri="{BB962C8B-B14F-4D97-AF65-F5344CB8AC3E}">
        <p14:creationId xmlns:p14="http://schemas.microsoft.com/office/powerpoint/2010/main" val="1079114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53576798-7F98-4C7F-B6C7-6D41B5A7E9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8C1FC8BA-94E6-44F7-B346-6A2215E66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23">
            <a:extLst>
              <a:ext uri="{FF2B5EF4-FFF2-40B4-BE49-F238E27FC236}">
                <a16:creationId xmlns:a16="http://schemas.microsoft.com/office/drawing/2014/main" id="{A8329D92-4903-43FF-90F4-878F5D3F1D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2">
            <a:extLst>
              <a:ext uri="{FF2B5EF4-FFF2-40B4-BE49-F238E27FC236}">
                <a16:creationId xmlns:a16="http://schemas.microsoft.com/office/drawing/2014/main" id="{EAAFA3B9-B388-3320-53FB-CC523C70F6B4}"/>
              </a:ext>
            </a:extLst>
          </p:cNvPr>
          <p:cNvSpPr>
            <a:spLocks noGrp="1"/>
          </p:cNvSpPr>
          <p:nvPr>
            <p:ph type="title"/>
          </p:nvPr>
        </p:nvSpPr>
        <p:spPr>
          <a:xfrm>
            <a:off x="611960" y="447188"/>
            <a:ext cx="3413084" cy="1153012"/>
          </a:xfrm>
        </p:spPr>
        <p:txBody>
          <a:bodyPr vert="horz" lIns="91440" tIns="45720" rIns="91440" bIns="45720" rtlCol="0" anchor="b">
            <a:normAutofit/>
          </a:bodyPr>
          <a:lstStyle/>
          <a:p>
            <a:pPr algn="ctr"/>
            <a:r>
              <a:rPr lang="en-US" sz="3200" dirty="0"/>
              <a:t>Alef &amp; Tav</a:t>
            </a:r>
            <a:br>
              <a:rPr lang="en-US" sz="3200" dirty="0"/>
            </a:br>
            <a:endParaRPr lang="en-US" sz="3200" dirty="0"/>
          </a:p>
        </p:txBody>
      </p:sp>
      <p:sp>
        <p:nvSpPr>
          <p:cNvPr id="5" name="Text Placeholder 4">
            <a:extLst>
              <a:ext uri="{FF2B5EF4-FFF2-40B4-BE49-F238E27FC236}">
                <a16:creationId xmlns:a16="http://schemas.microsoft.com/office/drawing/2014/main" id="{DF757552-453E-7619-FA8C-11252052AA1E}"/>
              </a:ext>
            </a:extLst>
          </p:cNvPr>
          <p:cNvSpPr>
            <a:spLocks noGrp="1"/>
          </p:cNvSpPr>
          <p:nvPr>
            <p:ph type="body" sz="half" idx="2"/>
          </p:nvPr>
        </p:nvSpPr>
        <p:spPr>
          <a:xfrm>
            <a:off x="333959" y="1261872"/>
            <a:ext cx="3969085" cy="4983480"/>
          </a:xfrm>
        </p:spPr>
        <p:txBody>
          <a:bodyPr vert="horz" lIns="91440" tIns="45720" rIns="91440" bIns="45720" rtlCol="0" anchor="ctr">
            <a:normAutofit lnSpcReduction="10000"/>
          </a:bodyPr>
          <a:lstStyle/>
          <a:p>
            <a:pPr>
              <a:buFont typeface="Wingdings 2" charset="2"/>
              <a:buChar char=""/>
            </a:pPr>
            <a:r>
              <a:rPr lang="en-US" sz="2600" dirty="0">
                <a:solidFill>
                  <a:srgbClr val="FFFFFF"/>
                </a:solidFill>
              </a:rPr>
              <a:t>Beginning &amp; End </a:t>
            </a:r>
            <a:r>
              <a:rPr lang="en-US" sz="2600" b="1" dirty="0">
                <a:solidFill>
                  <a:schemeClr val="accent1">
                    <a:lumMod val="40000"/>
                    <a:lumOff val="60000"/>
                  </a:schemeClr>
                </a:solidFill>
              </a:rPr>
              <a:t>[Rev 1.8; 11; 21.6a, 22.13]</a:t>
            </a:r>
          </a:p>
          <a:p>
            <a:pPr>
              <a:buFont typeface="Wingdings 2" charset="2"/>
              <a:buChar char=""/>
            </a:pPr>
            <a:r>
              <a:rPr lang="he-IL" sz="2600" dirty="0">
                <a:solidFill>
                  <a:schemeClr val="bg1"/>
                </a:solidFill>
              </a:rPr>
              <a:t>את </a:t>
            </a:r>
            <a:r>
              <a:rPr lang="en-US" sz="2600" dirty="0">
                <a:solidFill>
                  <a:schemeClr val="bg1"/>
                </a:solidFill>
              </a:rPr>
              <a:t> is the 4th word, the number 4 in Hebrew points to the Messiah! For instance, the 4th day of creation we have YHVH creating the greater light to rule the day (</a:t>
            </a:r>
            <a:r>
              <a:rPr lang="en-US" sz="2600">
                <a:solidFill>
                  <a:schemeClr val="bg1"/>
                </a:solidFill>
              </a:rPr>
              <a:t>foreshadow of Yeshua</a:t>
            </a:r>
            <a:r>
              <a:rPr lang="en-US" sz="2600" dirty="0">
                <a:solidFill>
                  <a:schemeClr val="bg1"/>
                </a:solidFill>
              </a:rPr>
              <a:t>) </a:t>
            </a:r>
            <a:r>
              <a:rPr lang="en-US" sz="2600" b="1" dirty="0">
                <a:solidFill>
                  <a:schemeClr val="accent1">
                    <a:lumMod val="40000"/>
                    <a:lumOff val="60000"/>
                  </a:schemeClr>
                </a:solidFill>
              </a:rPr>
              <a:t>[Gen 1:14-19]</a:t>
            </a:r>
          </a:p>
        </p:txBody>
      </p:sp>
      <p:sp>
        <p:nvSpPr>
          <p:cNvPr id="17" name="Rounded Rectangle 17">
            <a:extLst>
              <a:ext uri="{FF2B5EF4-FFF2-40B4-BE49-F238E27FC236}">
                <a16:creationId xmlns:a16="http://schemas.microsoft.com/office/drawing/2014/main" id="{567B1EEF-AB32-40F7-AD5F-41E0EA001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8945" y="958640"/>
            <a:ext cx="6269591" cy="4945244"/>
          </a:xfrm>
          <a:prstGeom prst="roundRect">
            <a:avLst>
              <a:gd name="adj" fmla="val 3513"/>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64DFA09E-6411-85CA-4ADE-D9553A05761A}"/>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5136193" y="447188"/>
            <a:ext cx="6553571" cy="5452172"/>
          </a:xfrm>
          <a:prstGeom prst="rect">
            <a:avLst/>
          </a:prstGeom>
        </p:spPr>
      </p:pic>
    </p:spTree>
    <p:extLst>
      <p:ext uri="{BB962C8B-B14F-4D97-AF65-F5344CB8AC3E}">
        <p14:creationId xmlns:p14="http://schemas.microsoft.com/office/powerpoint/2010/main" val="3205436190"/>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A38447DE-8D66-77AC-51E1-500E4C535C55}"/>
              </a:ext>
            </a:extLst>
          </p:cNvPr>
          <p:cNvGraphicFramePr>
            <a:graphicFrameLocks noGrp="1"/>
          </p:cNvGraphicFramePr>
          <p:nvPr>
            <p:extLst>
              <p:ext uri="{D42A27DB-BD31-4B8C-83A1-F6EECF244321}">
                <p14:modId xmlns:p14="http://schemas.microsoft.com/office/powerpoint/2010/main" val="1231003847"/>
              </p:ext>
            </p:extLst>
          </p:nvPr>
        </p:nvGraphicFramePr>
        <p:xfrm>
          <a:off x="487680" y="404706"/>
          <a:ext cx="11104880" cy="5669280"/>
        </p:xfrm>
        <a:graphic>
          <a:graphicData uri="http://schemas.openxmlformats.org/drawingml/2006/table">
            <a:tbl>
              <a:tblPr firstRow="1" bandRow="1">
                <a:tableStyleId>{D7AC3CCA-C797-4891-BE02-D94E43425B78}</a:tableStyleId>
              </a:tblPr>
              <a:tblGrid>
                <a:gridCol w="3159760">
                  <a:extLst>
                    <a:ext uri="{9D8B030D-6E8A-4147-A177-3AD203B41FA5}">
                      <a16:colId xmlns:a16="http://schemas.microsoft.com/office/drawing/2014/main" val="953033923"/>
                    </a:ext>
                  </a:extLst>
                </a:gridCol>
                <a:gridCol w="7945120">
                  <a:extLst>
                    <a:ext uri="{9D8B030D-6E8A-4147-A177-3AD203B41FA5}">
                      <a16:colId xmlns:a16="http://schemas.microsoft.com/office/drawing/2014/main" val="3797441314"/>
                    </a:ext>
                  </a:extLst>
                </a:gridCol>
              </a:tblGrid>
              <a:tr h="370840">
                <a:tc>
                  <a:txBody>
                    <a:bodyPr/>
                    <a:lstStyle/>
                    <a:p>
                      <a:r>
                        <a:rPr lang="en-US" sz="2400" b="0" dirty="0">
                          <a:solidFill>
                            <a:schemeClr val="bg1"/>
                          </a:solidFill>
                        </a:rPr>
                        <a:t>1) </a:t>
                      </a:r>
                      <a:r>
                        <a:rPr lang="en-US" sz="2400" dirty="0">
                          <a:solidFill>
                            <a:schemeClr val="bg1"/>
                          </a:solidFill>
                        </a:rPr>
                        <a:t>GENESIS: Eden </a:t>
                      </a:r>
                    </a:p>
                  </a:txBody>
                  <a:tcPr/>
                </a:tc>
                <a:tc>
                  <a:txBody>
                    <a:bodyPr/>
                    <a:lstStyle/>
                    <a:p>
                      <a:pPr marL="342900" indent="-342900">
                        <a:buFont typeface="Arial" panose="020B0604020202020204" pitchFamily="34" charset="0"/>
                        <a:buChar char="•"/>
                      </a:pPr>
                      <a:r>
                        <a:rPr lang="en-US" sz="2400" b="1" dirty="0">
                          <a:solidFill>
                            <a:schemeClr val="bg1"/>
                          </a:solidFill>
                        </a:rPr>
                        <a:t>Tree of Life: Source of eternal life</a:t>
                      </a:r>
                    </a:p>
                    <a:p>
                      <a:pPr marL="342900" indent="-342900">
                        <a:buFont typeface="Arial" panose="020B0604020202020204" pitchFamily="34" charset="0"/>
                        <a:buChar char="•"/>
                      </a:pPr>
                      <a:r>
                        <a:rPr lang="en-US" sz="2400" b="1" dirty="0">
                          <a:solidFill>
                            <a:schemeClr val="bg1"/>
                          </a:solidFill>
                        </a:rPr>
                        <a:t>Rivers: Life giving</a:t>
                      </a:r>
                    </a:p>
                    <a:p>
                      <a:pPr marL="342900" indent="-342900">
                        <a:buFont typeface="Arial" panose="020B0604020202020204" pitchFamily="34" charset="0"/>
                        <a:buChar char="•"/>
                      </a:pPr>
                      <a:r>
                        <a:rPr lang="en-US" sz="2400" b="1" dirty="0">
                          <a:solidFill>
                            <a:schemeClr val="bg1"/>
                          </a:solidFill>
                        </a:rPr>
                        <a:t>Angel of the Lord</a:t>
                      </a:r>
                    </a:p>
                  </a:txBody>
                  <a:tcPr/>
                </a:tc>
                <a:extLst>
                  <a:ext uri="{0D108BD9-81ED-4DB2-BD59-A6C34878D82A}">
                    <a16:rowId xmlns:a16="http://schemas.microsoft.com/office/drawing/2014/main" val="945962095"/>
                  </a:ext>
                </a:extLst>
              </a:tr>
              <a:tr h="370840">
                <a:tc>
                  <a:txBody>
                    <a:bodyPr/>
                    <a:lstStyle/>
                    <a:p>
                      <a:r>
                        <a:rPr lang="en-US" sz="2400" b="1" dirty="0">
                          <a:solidFill>
                            <a:schemeClr val="bg1"/>
                          </a:solidFill>
                        </a:rPr>
                        <a:t>    ADAM</a:t>
                      </a:r>
                      <a:r>
                        <a:rPr lang="en-US" sz="2400" dirty="0">
                          <a:solidFill>
                            <a:schemeClr val="bg1"/>
                          </a:solidFill>
                        </a:rPr>
                        <a:t> (1</a:t>
                      </a:r>
                      <a:r>
                        <a:rPr lang="en-US" sz="2400" baseline="30000" dirty="0">
                          <a:solidFill>
                            <a:schemeClr val="bg1"/>
                          </a:solidFill>
                        </a:rPr>
                        <a:t>st</a:t>
                      </a:r>
                      <a:r>
                        <a:rPr lang="en-US" sz="2400" dirty="0">
                          <a:solidFill>
                            <a:schemeClr val="bg1"/>
                          </a:solidFill>
                        </a:rPr>
                        <a:t> &amp; Last)</a:t>
                      </a:r>
                    </a:p>
                  </a:txBody>
                  <a:tcPr/>
                </a:tc>
                <a:tc>
                  <a:txBody>
                    <a:bodyPr/>
                    <a:lstStyle/>
                    <a:p>
                      <a:pPr marL="342900" indent="-342900">
                        <a:buFont typeface="Arial" panose="020B0604020202020204" pitchFamily="34" charset="0"/>
                        <a:buChar char="•"/>
                      </a:pPr>
                      <a:r>
                        <a:rPr lang="en-US" sz="2400" b="1" dirty="0">
                          <a:solidFill>
                            <a:schemeClr val="bg1"/>
                          </a:solidFill>
                        </a:rPr>
                        <a:t>Both direct seed of Yahweh. </a:t>
                      </a:r>
                    </a:p>
                    <a:p>
                      <a:pPr marL="342900" indent="-342900">
                        <a:buFont typeface="Arial" panose="020B0604020202020204" pitchFamily="34" charset="0"/>
                        <a:buChar char="•"/>
                      </a:pPr>
                      <a:r>
                        <a:rPr lang="en-US" sz="2400" b="1" dirty="0">
                          <a:solidFill>
                            <a:schemeClr val="bg1"/>
                          </a:solidFill>
                        </a:rPr>
                        <a:t>Story of redemption (Salvation 152 times in OT)</a:t>
                      </a:r>
                    </a:p>
                  </a:txBody>
                  <a:tcPr/>
                </a:tc>
                <a:extLst>
                  <a:ext uri="{0D108BD9-81ED-4DB2-BD59-A6C34878D82A}">
                    <a16:rowId xmlns:a16="http://schemas.microsoft.com/office/drawing/2014/main" val="3070574287"/>
                  </a:ext>
                </a:extLst>
              </a:tr>
              <a:tr h="370840">
                <a:tc>
                  <a:txBody>
                    <a:bodyPr/>
                    <a:lstStyle/>
                    <a:p>
                      <a:r>
                        <a:rPr lang="en-US" sz="2400" b="0" dirty="0">
                          <a:solidFill>
                            <a:schemeClr val="bg1"/>
                          </a:solidFill>
                        </a:rPr>
                        <a:t>2) </a:t>
                      </a:r>
                      <a:r>
                        <a:rPr lang="en-US" sz="2400" b="1" dirty="0">
                          <a:solidFill>
                            <a:schemeClr val="bg1"/>
                          </a:solidFill>
                        </a:rPr>
                        <a:t>EXODUS</a:t>
                      </a:r>
                    </a:p>
                  </a:txBody>
                  <a:tcPr/>
                </a:tc>
                <a:tc>
                  <a:txBody>
                    <a:bodyPr/>
                    <a:lstStyle/>
                    <a:p>
                      <a:pPr marL="342900" indent="-342900">
                        <a:buFont typeface="Arial" panose="020B0604020202020204" pitchFamily="34" charset="0"/>
                        <a:buChar char="•"/>
                      </a:pPr>
                      <a:r>
                        <a:rPr lang="en-US" sz="2400" b="1" dirty="0">
                          <a:solidFill>
                            <a:schemeClr val="bg1"/>
                          </a:solidFill>
                        </a:rPr>
                        <a:t>Blood of the sacrifice/Doorpost (Passover Lamb)</a:t>
                      </a:r>
                    </a:p>
                    <a:p>
                      <a:pPr marL="342900" indent="-342900">
                        <a:buFont typeface="Arial" panose="020B0604020202020204" pitchFamily="34" charset="0"/>
                        <a:buChar char="•"/>
                      </a:pPr>
                      <a:r>
                        <a:rPr lang="en-US" sz="2400" b="1" dirty="0">
                          <a:solidFill>
                            <a:schemeClr val="bg1"/>
                          </a:solidFill>
                        </a:rPr>
                        <a:t>Torah, Consecrated Priest,  Melchizedek </a:t>
                      </a:r>
                    </a:p>
                    <a:p>
                      <a:pPr marL="342900" indent="-342900">
                        <a:buFont typeface="Arial" panose="020B0604020202020204" pitchFamily="34" charset="0"/>
                        <a:buChar char="•"/>
                      </a:pPr>
                      <a:r>
                        <a:rPr lang="en-US" sz="2400" b="1" dirty="0">
                          <a:solidFill>
                            <a:schemeClr val="bg1"/>
                          </a:solidFill>
                        </a:rPr>
                        <a:t>Moedim (appointed days)</a:t>
                      </a:r>
                    </a:p>
                  </a:txBody>
                  <a:tcPr/>
                </a:tc>
                <a:extLst>
                  <a:ext uri="{0D108BD9-81ED-4DB2-BD59-A6C34878D82A}">
                    <a16:rowId xmlns:a16="http://schemas.microsoft.com/office/drawing/2014/main" val="772284979"/>
                  </a:ext>
                </a:extLst>
              </a:tr>
              <a:tr h="370840">
                <a:tc>
                  <a:txBody>
                    <a:bodyPr/>
                    <a:lstStyle/>
                    <a:p>
                      <a:r>
                        <a:rPr lang="en-US" sz="2400" b="0" dirty="0">
                          <a:solidFill>
                            <a:schemeClr val="bg1"/>
                          </a:solidFill>
                        </a:rPr>
                        <a:t>3) </a:t>
                      </a:r>
                      <a:r>
                        <a:rPr lang="en-US" sz="2400" b="1" dirty="0">
                          <a:solidFill>
                            <a:schemeClr val="bg1"/>
                          </a:solidFill>
                        </a:rPr>
                        <a:t>LEVITICUS</a:t>
                      </a:r>
                    </a:p>
                  </a:txBody>
                  <a:tcPr/>
                </a:tc>
                <a:tc>
                  <a:txBody>
                    <a:bodyPr/>
                    <a:lstStyle/>
                    <a:p>
                      <a:pPr marL="342900" indent="-342900">
                        <a:buFont typeface="Arial" panose="020B0604020202020204" pitchFamily="34" charset="0"/>
                        <a:buChar char="•"/>
                      </a:pPr>
                      <a:r>
                        <a:rPr lang="en-US" sz="2400" b="1" dirty="0">
                          <a:solidFill>
                            <a:schemeClr val="bg1"/>
                          </a:solidFill>
                        </a:rPr>
                        <a:t>“Spiritual center of 5 books” Direct message of Yah, Holiness, Miskan, Atonement &amp; Ark. </a:t>
                      </a:r>
                    </a:p>
                  </a:txBody>
                  <a:tcPr/>
                </a:tc>
                <a:extLst>
                  <a:ext uri="{0D108BD9-81ED-4DB2-BD59-A6C34878D82A}">
                    <a16:rowId xmlns:a16="http://schemas.microsoft.com/office/drawing/2014/main" val="602945030"/>
                  </a:ext>
                </a:extLst>
              </a:tr>
              <a:tr h="370840">
                <a:tc>
                  <a:txBody>
                    <a:bodyPr/>
                    <a:lstStyle/>
                    <a:p>
                      <a:r>
                        <a:rPr lang="en-US" sz="2400" dirty="0">
                          <a:solidFill>
                            <a:schemeClr val="bg1"/>
                          </a:solidFill>
                        </a:rPr>
                        <a:t>4) </a:t>
                      </a:r>
                      <a:r>
                        <a:rPr lang="en-US" sz="2400" b="1" dirty="0">
                          <a:solidFill>
                            <a:schemeClr val="bg1"/>
                          </a:solidFill>
                        </a:rPr>
                        <a:t>NUMBERS</a:t>
                      </a:r>
                    </a:p>
                  </a:txBody>
                  <a:tcPr/>
                </a:tc>
                <a:tc>
                  <a:txBody>
                    <a:bodyPr/>
                    <a:lstStyle/>
                    <a:p>
                      <a:pPr marL="342900" indent="-342900">
                        <a:buFont typeface="Arial" panose="020B0604020202020204" pitchFamily="34" charset="0"/>
                        <a:buChar char="•"/>
                      </a:pPr>
                      <a:r>
                        <a:rPr lang="en-US" sz="2400" b="1" dirty="0">
                          <a:solidFill>
                            <a:schemeClr val="bg1"/>
                          </a:solidFill>
                        </a:rPr>
                        <a:t>Tribal names Ruben </a:t>
                      </a:r>
                      <a:r>
                        <a:rPr lang="en-US" sz="2400" b="1" i="1" dirty="0">
                          <a:solidFill>
                            <a:srgbClr val="FF0000"/>
                          </a:solidFill>
                        </a:rPr>
                        <a:t>“I see a son” </a:t>
                      </a:r>
                      <a:r>
                        <a:rPr lang="en-US" sz="2400" b="1" dirty="0">
                          <a:solidFill>
                            <a:schemeClr val="bg1"/>
                          </a:solidFill>
                        </a:rPr>
                        <a:t>Judah </a:t>
                      </a:r>
                      <a:r>
                        <a:rPr lang="en-US" sz="2400" b="1" i="1" dirty="0">
                          <a:solidFill>
                            <a:srgbClr val="FF0000"/>
                          </a:solidFill>
                        </a:rPr>
                        <a:t>“praise”</a:t>
                      </a:r>
                    </a:p>
                    <a:p>
                      <a:pPr marL="342900" indent="-342900">
                        <a:buFont typeface="Arial" panose="020B0604020202020204" pitchFamily="34" charset="0"/>
                        <a:buChar char="•"/>
                      </a:pPr>
                      <a:r>
                        <a:rPr lang="en-US" sz="2400" b="1" dirty="0">
                          <a:solidFill>
                            <a:schemeClr val="bg1"/>
                          </a:solidFill>
                        </a:rPr>
                        <a:t>Tallit, Temple, Bronze Serpent, Mediator</a:t>
                      </a:r>
                    </a:p>
                  </a:txBody>
                  <a:tcPr/>
                </a:tc>
                <a:extLst>
                  <a:ext uri="{0D108BD9-81ED-4DB2-BD59-A6C34878D82A}">
                    <a16:rowId xmlns:a16="http://schemas.microsoft.com/office/drawing/2014/main" val="1477102437"/>
                  </a:ext>
                </a:extLst>
              </a:tr>
              <a:tr h="370840">
                <a:tc>
                  <a:txBody>
                    <a:bodyPr/>
                    <a:lstStyle/>
                    <a:p>
                      <a:r>
                        <a:rPr lang="en-US" sz="2400" dirty="0">
                          <a:solidFill>
                            <a:schemeClr val="bg1"/>
                          </a:solidFill>
                        </a:rPr>
                        <a:t>5) </a:t>
                      </a:r>
                      <a:r>
                        <a:rPr lang="en-US" sz="2400" b="1" dirty="0">
                          <a:solidFill>
                            <a:schemeClr val="bg1"/>
                          </a:solidFill>
                        </a:rPr>
                        <a:t>DEUTERONOMY</a:t>
                      </a:r>
                    </a:p>
                  </a:txBody>
                  <a:tcPr/>
                </a:tc>
                <a:tc>
                  <a:txBody>
                    <a:bodyPr/>
                    <a:lstStyle/>
                    <a:p>
                      <a:pPr marL="342900" indent="-342900">
                        <a:buFont typeface="Arial" panose="020B0604020202020204" pitchFamily="34" charset="0"/>
                        <a:buChar char="•"/>
                      </a:pPr>
                      <a:r>
                        <a:rPr lang="en-US" sz="2400" b="1" dirty="0">
                          <a:solidFill>
                            <a:schemeClr val="bg1"/>
                          </a:solidFill>
                        </a:rPr>
                        <a:t>A Prophet i.e., Moshe</a:t>
                      </a:r>
                    </a:p>
                    <a:p>
                      <a:pPr marL="342900" indent="-342900">
                        <a:buFont typeface="Arial" panose="020B0604020202020204" pitchFamily="34" charset="0"/>
                        <a:buChar char="•"/>
                      </a:pPr>
                      <a:r>
                        <a:rPr lang="en-US" sz="2400" b="1" dirty="0">
                          <a:solidFill>
                            <a:schemeClr val="bg1"/>
                          </a:solidFill>
                        </a:rPr>
                        <a:t>Fire by night, cloud by day</a:t>
                      </a:r>
                    </a:p>
                  </a:txBody>
                  <a:tcPr/>
                </a:tc>
                <a:extLst>
                  <a:ext uri="{0D108BD9-81ED-4DB2-BD59-A6C34878D82A}">
                    <a16:rowId xmlns:a16="http://schemas.microsoft.com/office/drawing/2014/main" val="2373493498"/>
                  </a:ext>
                </a:extLst>
              </a:tr>
            </a:tbl>
          </a:graphicData>
        </a:graphic>
      </p:graphicFrame>
    </p:spTree>
    <p:extLst>
      <p:ext uri="{BB962C8B-B14F-4D97-AF65-F5344CB8AC3E}">
        <p14:creationId xmlns:p14="http://schemas.microsoft.com/office/powerpoint/2010/main" val="2378408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9DAEE-B382-9945-DAC9-86DEAB6C6D6D}"/>
              </a:ext>
            </a:extLst>
          </p:cNvPr>
          <p:cNvSpPr>
            <a:spLocks noGrp="1"/>
          </p:cNvSpPr>
          <p:nvPr>
            <p:ph type="title"/>
          </p:nvPr>
        </p:nvSpPr>
        <p:spPr/>
        <p:txBody>
          <a:bodyPr/>
          <a:lstStyle/>
          <a:p>
            <a:r>
              <a:rPr lang="en-US" dirty="0"/>
              <a:t>“The” BLOOD	V.4</a:t>
            </a:r>
          </a:p>
        </p:txBody>
      </p:sp>
      <p:sp>
        <p:nvSpPr>
          <p:cNvPr id="3" name="Content Placeholder 2">
            <a:extLst>
              <a:ext uri="{FF2B5EF4-FFF2-40B4-BE49-F238E27FC236}">
                <a16:creationId xmlns:a16="http://schemas.microsoft.com/office/drawing/2014/main" id="{F8618FE3-093A-2ED9-3EFC-B5921DE462B6}"/>
              </a:ext>
            </a:extLst>
          </p:cNvPr>
          <p:cNvSpPr>
            <a:spLocks noGrp="1"/>
          </p:cNvSpPr>
          <p:nvPr>
            <p:ph sz="half" idx="1"/>
          </p:nvPr>
        </p:nvSpPr>
        <p:spPr>
          <a:xfrm>
            <a:off x="538480" y="2074461"/>
            <a:ext cx="5466105" cy="4449170"/>
          </a:xfrm>
        </p:spPr>
        <p:txBody>
          <a:bodyPr>
            <a:normAutofit/>
          </a:bodyPr>
          <a:lstStyle/>
          <a:p>
            <a:r>
              <a:rPr lang="en-US" sz="2600" b="1" dirty="0">
                <a:solidFill>
                  <a:schemeClr val="accent1">
                    <a:lumMod val="60000"/>
                    <a:lumOff val="40000"/>
                  </a:schemeClr>
                </a:solidFill>
              </a:rPr>
              <a:t>Leviticus 17.11 </a:t>
            </a:r>
            <a:r>
              <a:rPr lang="en-US" sz="2600" i="1" dirty="0"/>
              <a:t>(hemoglobin is fluorescent, it emits high energy, which is light)</a:t>
            </a:r>
          </a:p>
          <a:p>
            <a:r>
              <a:rPr lang="en-US" sz="2600" dirty="0"/>
              <a:t>The blood of an animal was to forgive past sins – a year at a time.</a:t>
            </a:r>
          </a:p>
          <a:p>
            <a:r>
              <a:rPr lang="en-US" sz="2600" dirty="0"/>
              <a:t>Yeshua’s blood is retroactive, meaning it's timeless to forgive past, present &amp; future sins</a:t>
            </a:r>
            <a:r>
              <a:rPr lang="en-US" sz="2400" dirty="0"/>
              <a:t>.</a:t>
            </a:r>
          </a:p>
        </p:txBody>
      </p:sp>
      <p:sp>
        <p:nvSpPr>
          <p:cNvPr id="4" name="Content Placeholder 3">
            <a:extLst>
              <a:ext uri="{FF2B5EF4-FFF2-40B4-BE49-F238E27FC236}">
                <a16:creationId xmlns:a16="http://schemas.microsoft.com/office/drawing/2014/main" id="{A880A381-F9FB-46F1-C07D-CE9DDFDE5CF5}"/>
              </a:ext>
            </a:extLst>
          </p:cNvPr>
          <p:cNvSpPr>
            <a:spLocks noGrp="1"/>
          </p:cNvSpPr>
          <p:nvPr>
            <p:ph sz="half" idx="2"/>
          </p:nvPr>
        </p:nvSpPr>
        <p:spPr>
          <a:xfrm>
            <a:off x="6446723" y="2222286"/>
            <a:ext cx="5194583" cy="3960149"/>
          </a:xfrm>
        </p:spPr>
        <p:txBody>
          <a:bodyPr>
            <a:normAutofit/>
          </a:bodyPr>
          <a:lstStyle/>
          <a:p>
            <a:r>
              <a:rPr lang="en-US" sz="2600" dirty="0"/>
              <a:t>The living component of our soul resides mostly in our blood, it is the first to live, last to die.</a:t>
            </a:r>
          </a:p>
          <a:p>
            <a:r>
              <a:rPr lang="en-US" sz="2600" dirty="0"/>
              <a:t>The blood nourishes and transports liquid to all organs</a:t>
            </a:r>
          </a:p>
          <a:p>
            <a:r>
              <a:rPr lang="en-US" sz="2600" dirty="0"/>
              <a:t>Yeshua’s blood had the DNA of Yahweh</a:t>
            </a:r>
          </a:p>
        </p:txBody>
      </p:sp>
    </p:spTree>
    <p:extLst>
      <p:ext uri="{BB962C8B-B14F-4D97-AF65-F5344CB8AC3E}">
        <p14:creationId xmlns:p14="http://schemas.microsoft.com/office/powerpoint/2010/main" val="20630723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Quotable</Template>
  <TotalTime>6368</TotalTime>
  <Words>1204</Words>
  <Application>Microsoft Office PowerPoint</Application>
  <PresentationFormat>Widescreen</PresentationFormat>
  <Paragraphs>104</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Aptos</vt:lpstr>
      <vt:lpstr>Arial</vt:lpstr>
      <vt:lpstr>Century Gothic</vt:lpstr>
      <vt:lpstr>Wingdings</vt:lpstr>
      <vt:lpstr>Wingdings 2</vt:lpstr>
      <vt:lpstr>Quotable</vt:lpstr>
      <vt:lpstr>5786, 10 Cheshvan</vt:lpstr>
      <vt:lpstr>SING MY NAME</vt:lpstr>
      <vt:lpstr>Difference between   Authority (Exousia G1849) &amp;  Power (Dunamis G1411)</vt:lpstr>
      <vt:lpstr>Intercession &amp; Supplication</vt:lpstr>
      <vt:lpstr>          CHAPTER TEN</vt:lpstr>
      <vt:lpstr>Torah (teaching) </vt:lpstr>
      <vt:lpstr>Alef &amp; Tav </vt:lpstr>
      <vt:lpstr>PowerPoint Presentation</vt:lpstr>
      <vt:lpstr>“The” BLOOD V.4</vt:lpstr>
      <vt:lpstr>V5 “It has not been your will…”</vt:lpstr>
      <vt:lpstr>Consciousness of Sin &amp; Permanence</vt:lpstr>
      <vt:lpstr>HOMEWORK</vt:lpstr>
      <vt:lpstr>V19 “Confidence to use the way into…”</vt:lpstr>
      <vt:lpstr>V24-25 “Keep paying attention to one another…”</vt:lpstr>
      <vt:lpstr>V26-31 Warning against defecting</vt:lpstr>
      <vt:lpstr>Call to Endurance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5786, 10 Cheshvan</dc:title>
  <dc:creator>BMarie Stone</dc:creator>
  <cp:lastModifiedBy>Lonnita Deadwyler</cp:lastModifiedBy>
  <cp:revision>34</cp:revision>
  <dcterms:created xsi:type="dcterms:W3CDTF">2025-09-24T14:38:04Z</dcterms:created>
  <dcterms:modified xsi:type="dcterms:W3CDTF">2025-11-04T13:03:22Z</dcterms:modified>
</cp:coreProperties>
</file>