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4"/>
  </p:notesMasterIdLst>
  <p:sldIdLst>
    <p:sldId id="257" r:id="rId2"/>
    <p:sldId id="261" r:id="rId3"/>
    <p:sldId id="286" r:id="rId4"/>
    <p:sldId id="359" r:id="rId5"/>
    <p:sldId id="360" r:id="rId6"/>
    <p:sldId id="363" r:id="rId7"/>
    <p:sldId id="361" r:id="rId8"/>
    <p:sldId id="362" r:id="rId9"/>
    <p:sldId id="264" r:id="rId10"/>
    <p:sldId id="365" r:id="rId11"/>
    <p:sldId id="364" r:id="rId12"/>
    <p:sldId id="366" r:id="rId13"/>
    <p:sldId id="367" r:id="rId14"/>
    <p:sldId id="368" r:id="rId15"/>
    <p:sldId id="369" r:id="rId16"/>
    <p:sldId id="370" r:id="rId17"/>
    <p:sldId id="371" r:id="rId18"/>
    <p:sldId id="372" r:id="rId19"/>
    <p:sldId id="373" r:id="rId20"/>
    <p:sldId id="374" r:id="rId21"/>
    <p:sldId id="375" r:id="rId22"/>
    <p:sldId id="29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DEB31-D638-4FAC-955B-09943DFF4862}" v="4" dt="2025-11-09T14:52:15.215"/>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5349" autoAdjust="0"/>
  </p:normalViewPr>
  <p:slideViewPr>
    <p:cSldViewPr snapToGrid="0">
      <p:cViewPr varScale="1">
        <p:scale>
          <a:sx n="105" d="100"/>
          <a:sy n="105" d="100"/>
        </p:scale>
        <p:origin x="834" y="114"/>
      </p:cViewPr>
      <p:guideLst/>
    </p:cSldViewPr>
  </p:slideViewPr>
  <p:notesTextViewPr>
    <p:cViewPr>
      <p:scale>
        <a:sx n="1" d="1"/>
        <a:sy n="1" d="1"/>
      </p:scale>
      <p:origin x="0" y="0"/>
    </p:cViewPr>
  </p:notesTextViewPr>
  <p:notesViewPr>
    <p:cSldViewPr snapToGrid="0">
      <p:cViewPr>
        <p:scale>
          <a:sx n="135" d="100"/>
          <a:sy n="135" d="100"/>
        </p:scale>
        <p:origin x="1622" y="-18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019DEB31-D638-4FAC-955B-09943DFF4862}"/>
    <pc:docChg chg="undo custSel delSld modSld">
      <pc:chgData name="Lonnita Deadwyler" userId="57f7c924a8d28b31" providerId="LiveId" clId="{019DEB31-D638-4FAC-955B-09943DFF4862}" dt="2025-11-09T20:05:37.038" v="267" actId="20577"/>
      <pc:docMkLst>
        <pc:docMk/>
      </pc:docMkLst>
      <pc:sldChg chg="del">
        <pc:chgData name="Lonnita Deadwyler" userId="57f7c924a8d28b31" providerId="LiveId" clId="{019DEB31-D638-4FAC-955B-09943DFF4862}" dt="2025-11-09T14:16:03.219" v="7" actId="47"/>
        <pc:sldMkLst>
          <pc:docMk/>
          <pc:sldMk cId="3457655243" sldId="260"/>
        </pc:sldMkLst>
      </pc:sldChg>
      <pc:sldChg chg="del">
        <pc:chgData name="Lonnita Deadwyler" userId="57f7c924a8d28b31" providerId="LiveId" clId="{019DEB31-D638-4FAC-955B-09943DFF4862}" dt="2025-11-09T14:16:08.694" v="9" actId="47"/>
        <pc:sldMkLst>
          <pc:docMk/>
          <pc:sldMk cId="2503162394" sldId="263"/>
        </pc:sldMkLst>
      </pc:sldChg>
      <pc:sldChg chg="del">
        <pc:chgData name="Lonnita Deadwyler" userId="57f7c924a8d28b31" providerId="LiveId" clId="{019DEB31-D638-4FAC-955B-09943DFF4862}" dt="2025-11-09T15:13:45.061" v="135" actId="47"/>
        <pc:sldMkLst>
          <pc:docMk/>
          <pc:sldMk cId="2821034844" sldId="272"/>
        </pc:sldMkLst>
      </pc:sldChg>
      <pc:sldChg chg="del">
        <pc:chgData name="Lonnita Deadwyler" userId="57f7c924a8d28b31" providerId="LiveId" clId="{019DEB31-D638-4FAC-955B-09943DFF4862}" dt="2025-11-09T14:16:05.559" v="8" actId="47"/>
        <pc:sldMkLst>
          <pc:docMk/>
          <pc:sldMk cId="176208438" sldId="277"/>
        </pc:sldMkLst>
      </pc:sldChg>
      <pc:sldChg chg="delSp modSp">
        <pc:chgData name="Lonnita Deadwyler" userId="57f7c924a8d28b31" providerId="LiveId" clId="{019DEB31-D638-4FAC-955B-09943DFF4862}" dt="2025-11-09T14:10:24.404" v="0" actId="18245"/>
        <pc:sldMkLst>
          <pc:docMk/>
          <pc:sldMk cId="1749399632" sldId="286"/>
        </pc:sldMkLst>
        <pc:spChg chg="mod">
          <ac:chgData name="Lonnita Deadwyler" userId="57f7c924a8d28b31" providerId="LiveId" clId="{019DEB31-D638-4FAC-955B-09943DFF4862}" dt="2025-11-09T14:10:24.404" v="0" actId="18245"/>
          <ac:spMkLst>
            <pc:docMk/>
            <pc:sldMk cId="1749399632" sldId="286"/>
            <ac:spMk id="6" creationId="{25EC84DB-ACCD-8BFD-FE16-2BCC4C621889}"/>
          </ac:spMkLst>
        </pc:spChg>
        <pc:spChg chg="mod">
          <ac:chgData name="Lonnita Deadwyler" userId="57f7c924a8d28b31" providerId="LiveId" clId="{019DEB31-D638-4FAC-955B-09943DFF4862}" dt="2025-11-09T14:10:24.404" v="0" actId="18245"/>
          <ac:spMkLst>
            <pc:docMk/>
            <pc:sldMk cId="1749399632" sldId="286"/>
            <ac:spMk id="7" creationId="{42A81056-462F-6C00-37E2-31ED41B83DEF}"/>
          </ac:spMkLst>
        </pc:spChg>
        <pc:grpChg chg="mod">
          <ac:chgData name="Lonnita Deadwyler" userId="57f7c924a8d28b31" providerId="LiveId" clId="{019DEB31-D638-4FAC-955B-09943DFF4862}" dt="2025-11-09T14:10:24.404" v="0" actId="18245"/>
          <ac:grpSpMkLst>
            <pc:docMk/>
            <pc:sldMk cId="1749399632" sldId="286"/>
            <ac:grpSpMk id="3" creationId="{2C69CFD9-1927-B8A2-88CF-2915CD8E0ADF}"/>
          </ac:grpSpMkLst>
        </pc:grpChg>
        <pc:graphicFrameChg chg="del">
          <ac:chgData name="Lonnita Deadwyler" userId="57f7c924a8d28b31" providerId="LiveId" clId="{019DEB31-D638-4FAC-955B-09943DFF4862}" dt="2025-11-09T14:10:24.404" v="0" actId="18245"/>
          <ac:graphicFrameMkLst>
            <pc:docMk/>
            <pc:sldMk cId="1749399632" sldId="286"/>
            <ac:graphicFrameMk id="11" creationId="{16AC671E-06B9-0494-D518-1E008C26B672}"/>
          </ac:graphicFrameMkLst>
        </pc:graphicFrameChg>
      </pc:sldChg>
      <pc:sldChg chg="del">
        <pc:chgData name="Lonnita Deadwyler" userId="57f7c924a8d28b31" providerId="LiveId" clId="{019DEB31-D638-4FAC-955B-09943DFF4862}" dt="2025-11-09T15:13:58.509" v="143" actId="47"/>
        <pc:sldMkLst>
          <pc:docMk/>
          <pc:sldMk cId="2997190270" sldId="291"/>
        </pc:sldMkLst>
      </pc:sldChg>
      <pc:sldChg chg="del">
        <pc:chgData name="Lonnita Deadwyler" userId="57f7c924a8d28b31" providerId="LiveId" clId="{019DEB31-D638-4FAC-955B-09943DFF4862}" dt="2025-11-09T15:13:42.447" v="134" actId="47"/>
        <pc:sldMkLst>
          <pc:docMk/>
          <pc:sldMk cId="4095505377" sldId="295"/>
        </pc:sldMkLst>
      </pc:sldChg>
      <pc:sldChg chg="modSp mod">
        <pc:chgData name="Lonnita Deadwyler" userId="57f7c924a8d28b31" providerId="LiveId" clId="{019DEB31-D638-4FAC-955B-09943DFF4862}" dt="2025-11-09T15:25:57.694" v="144" actId="207"/>
        <pc:sldMkLst>
          <pc:docMk/>
          <pc:sldMk cId="346698318" sldId="296"/>
        </pc:sldMkLst>
        <pc:graphicFrameChg chg="modGraphic">
          <ac:chgData name="Lonnita Deadwyler" userId="57f7c924a8d28b31" providerId="LiveId" clId="{019DEB31-D638-4FAC-955B-09943DFF4862}" dt="2025-11-09T15:25:57.694" v="144" actId="207"/>
          <ac:graphicFrameMkLst>
            <pc:docMk/>
            <pc:sldMk cId="346698318" sldId="296"/>
            <ac:graphicFrameMk id="5" creationId="{583C42F3-D86E-50E0-13B2-5EC5FDD568A4}"/>
          </ac:graphicFrameMkLst>
        </pc:graphicFrameChg>
      </pc:sldChg>
      <pc:sldChg chg="del">
        <pc:chgData name="Lonnita Deadwyler" userId="57f7c924a8d28b31" providerId="LiveId" clId="{019DEB31-D638-4FAC-955B-09943DFF4862}" dt="2025-11-09T15:13:46.542" v="136" actId="47"/>
        <pc:sldMkLst>
          <pc:docMk/>
          <pc:sldMk cId="394628719" sldId="308"/>
        </pc:sldMkLst>
      </pc:sldChg>
      <pc:sldChg chg="del">
        <pc:chgData name="Lonnita Deadwyler" userId="57f7c924a8d28b31" providerId="LiveId" clId="{019DEB31-D638-4FAC-955B-09943DFF4862}" dt="2025-11-09T14:15:52.652" v="6" actId="47"/>
        <pc:sldMkLst>
          <pc:docMk/>
          <pc:sldMk cId="3830449432" sldId="323"/>
        </pc:sldMkLst>
      </pc:sldChg>
      <pc:sldChg chg="del">
        <pc:chgData name="Lonnita Deadwyler" userId="57f7c924a8d28b31" providerId="LiveId" clId="{019DEB31-D638-4FAC-955B-09943DFF4862}" dt="2025-11-09T15:13:47.644" v="137" actId="47"/>
        <pc:sldMkLst>
          <pc:docMk/>
          <pc:sldMk cId="3783714288" sldId="329"/>
        </pc:sldMkLst>
      </pc:sldChg>
      <pc:sldChg chg="del">
        <pc:chgData name="Lonnita Deadwyler" userId="57f7c924a8d28b31" providerId="LiveId" clId="{019DEB31-D638-4FAC-955B-09943DFF4862}" dt="2025-11-09T15:13:50.485" v="139" actId="47"/>
        <pc:sldMkLst>
          <pc:docMk/>
          <pc:sldMk cId="2162168703" sldId="330"/>
        </pc:sldMkLst>
      </pc:sldChg>
      <pc:sldChg chg="del">
        <pc:chgData name="Lonnita Deadwyler" userId="57f7c924a8d28b31" providerId="LiveId" clId="{019DEB31-D638-4FAC-955B-09943DFF4862}" dt="2025-11-09T15:13:51.495" v="140" actId="47"/>
        <pc:sldMkLst>
          <pc:docMk/>
          <pc:sldMk cId="1063432461" sldId="331"/>
        </pc:sldMkLst>
      </pc:sldChg>
      <pc:sldChg chg="del">
        <pc:chgData name="Lonnita Deadwyler" userId="57f7c924a8d28b31" providerId="LiveId" clId="{019DEB31-D638-4FAC-955B-09943DFF4862}" dt="2025-11-09T15:13:49.528" v="138" actId="47"/>
        <pc:sldMkLst>
          <pc:docMk/>
          <pc:sldMk cId="2526956736" sldId="332"/>
        </pc:sldMkLst>
      </pc:sldChg>
      <pc:sldChg chg="del">
        <pc:chgData name="Lonnita Deadwyler" userId="57f7c924a8d28b31" providerId="LiveId" clId="{019DEB31-D638-4FAC-955B-09943DFF4862}" dt="2025-11-09T15:13:53.690" v="141" actId="47"/>
        <pc:sldMkLst>
          <pc:docMk/>
          <pc:sldMk cId="1809402642" sldId="336"/>
        </pc:sldMkLst>
      </pc:sldChg>
      <pc:sldChg chg="del">
        <pc:chgData name="Lonnita Deadwyler" userId="57f7c924a8d28b31" providerId="LiveId" clId="{019DEB31-D638-4FAC-955B-09943DFF4862}" dt="2025-11-09T15:13:56.357" v="142" actId="47"/>
        <pc:sldMkLst>
          <pc:docMk/>
          <pc:sldMk cId="2727412884" sldId="341"/>
        </pc:sldMkLst>
      </pc:sldChg>
      <pc:sldChg chg="del">
        <pc:chgData name="Lonnita Deadwyler" userId="57f7c924a8d28b31" providerId="LiveId" clId="{019DEB31-D638-4FAC-955B-09943DFF4862}" dt="2025-11-09T14:16:19.502" v="10" actId="47"/>
        <pc:sldMkLst>
          <pc:docMk/>
          <pc:sldMk cId="407569269" sldId="344"/>
        </pc:sldMkLst>
      </pc:sldChg>
      <pc:sldChg chg="delSp modSp">
        <pc:chgData name="Lonnita Deadwyler" userId="57f7c924a8d28b31" providerId="LiveId" clId="{019DEB31-D638-4FAC-955B-09943DFF4862}" dt="2025-11-09T14:10:57.505" v="1" actId="18245"/>
        <pc:sldMkLst>
          <pc:docMk/>
          <pc:sldMk cId="1192541916" sldId="359"/>
        </pc:sldMkLst>
        <pc:spChg chg="mod">
          <ac:chgData name="Lonnita Deadwyler" userId="57f7c924a8d28b31" providerId="LiveId" clId="{019DEB31-D638-4FAC-955B-09943DFF4862}" dt="2025-11-09T14:10:57.505" v="1" actId="18245"/>
          <ac:spMkLst>
            <pc:docMk/>
            <pc:sldMk cId="1192541916" sldId="359"/>
            <ac:spMk id="7" creationId="{09109592-9215-3FA4-E895-DE1DAF1A5C0C}"/>
          </ac:spMkLst>
        </pc:spChg>
        <pc:spChg chg="mod">
          <ac:chgData name="Lonnita Deadwyler" userId="57f7c924a8d28b31" providerId="LiveId" clId="{019DEB31-D638-4FAC-955B-09943DFF4862}" dt="2025-11-09T14:10:57.505" v="1" actId="18245"/>
          <ac:spMkLst>
            <pc:docMk/>
            <pc:sldMk cId="1192541916" sldId="359"/>
            <ac:spMk id="8" creationId="{0D2FD142-07C7-EF48-356B-830CA30B5A20}"/>
          </ac:spMkLst>
        </pc:spChg>
        <pc:grpChg chg="mod">
          <ac:chgData name="Lonnita Deadwyler" userId="57f7c924a8d28b31" providerId="LiveId" clId="{019DEB31-D638-4FAC-955B-09943DFF4862}" dt="2025-11-09T14:10:57.505" v="1" actId="18245"/>
          <ac:grpSpMkLst>
            <pc:docMk/>
            <pc:sldMk cId="1192541916" sldId="359"/>
            <ac:grpSpMk id="6" creationId="{38DB054A-8BB2-DB35-5D65-1AA5B3C401C8}"/>
          </ac:grpSpMkLst>
        </pc:grpChg>
        <pc:graphicFrameChg chg="del">
          <ac:chgData name="Lonnita Deadwyler" userId="57f7c924a8d28b31" providerId="LiveId" clId="{019DEB31-D638-4FAC-955B-09943DFF4862}" dt="2025-11-09T14:10:57.505" v="1" actId="18245"/>
          <ac:graphicFrameMkLst>
            <pc:docMk/>
            <pc:sldMk cId="1192541916" sldId="359"/>
            <ac:graphicFrameMk id="11" creationId="{14718D99-7885-C338-B224-6DBFA6C2EF6D}"/>
          </ac:graphicFrameMkLst>
        </pc:graphicFrameChg>
      </pc:sldChg>
      <pc:sldChg chg="delSp modSp">
        <pc:chgData name="Lonnita Deadwyler" userId="57f7c924a8d28b31" providerId="LiveId" clId="{019DEB31-D638-4FAC-955B-09943DFF4862}" dt="2025-11-09T14:15:45.608" v="5" actId="18245"/>
        <pc:sldMkLst>
          <pc:docMk/>
          <pc:sldMk cId="1693216477" sldId="362"/>
        </pc:sldMkLst>
        <pc:spChg chg="mod">
          <ac:chgData name="Lonnita Deadwyler" userId="57f7c924a8d28b31" providerId="LiveId" clId="{019DEB31-D638-4FAC-955B-09943DFF4862}" dt="2025-11-09T14:15:45.608" v="5" actId="18245"/>
          <ac:spMkLst>
            <pc:docMk/>
            <pc:sldMk cId="1693216477" sldId="362"/>
            <ac:spMk id="3" creationId="{18D66A81-72CB-69DA-56A4-191C1A70BA1A}"/>
          </ac:spMkLst>
        </pc:spChg>
        <pc:spChg chg="mod">
          <ac:chgData name="Lonnita Deadwyler" userId="57f7c924a8d28b31" providerId="LiveId" clId="{019DEB31-D638-4FAC-955B-09943DFF4862}" dt="2025-11-09T14:15:45.608" v="5" actId="18245"/>
          <ac:spMkLst>
            <pc:docMk/>
            <pc:sldMk cId="1693216477" sldId="362"/>
            <ac:spMk id="7" creationId="{25B12940-5883-F816-6943-0E948125FD00}"/>
          </ac:spMkLst>
        </pc:spChg>
        <pc:spChg chg="mod">
          <ac:chgData name="Lonnita Deadwyler" userId="57f7c924a8d28b31" providerId="LiveId" clId="{019DEB31-D638-4FAC-955B-09943DFF4862}" dt="2025-11-09T14:15:45.608" v="5" actId="18245"/>
          <ac:spMkLst>
            <pc:docMk/>
            <pc:sldMk cId="1693216477" sldId="362"/>
            <ac:spMk id="8" creationId="{35359EE9-0123-B53C-3ACF-86B7BF0E505A}"/>
          </ac:spMkLst>
        </pc:spChg>
        <pc:spChg chg="mod">
          <ac:chgData name="Lonnita Deadwyler" userId="57f7c924a8d28b31" providerId="LiveId" clId="{019DEB31-D638-4FAC-955B-09943DFF4862}" dt="2025-11-09T14:15:45.608" v="5" actId="18245"/>
          <ac:spMkLst>
            <pc:docMk/>
            <pc:sldMk cId="1693216477" sldId="362"/>
            <ac:spMk id="10" creationId="{49828DAA-AB9F-9B66-6A73-93A8C2097A40}"/>
          </ac:spMkLst>
        </pc:spChg>
        <pc:spChg chg="mod">
          <ac:chgData name="Lonnita Deadwyler" userId="57f7c924a8d28b31" providerId="LiveId" clId="{019DEB31-D638-4FAC-955B-09943DFF4862}" dt="2025-11-09T14:15:45.608" v="5" actId="18245"/>
          <ac:spMkLst>
            <pc:docMk/>
            <pc:sldMk cId="1693216477" sldId="362"/>
            <ac:spMk id="12" creationId="{66EC8634-B595-F825-A7CD-0C22AFDE5E9E}"/>
          </ac:spMkLst>
        </pc:spChg>
        <pc:spChg chg="mod">
          <ac:chgData name="Lonnita Deadwyler" userId="57f7c924a8d28b31" providerId="LiveId" clId="{019DEB31-D638-4FAC-955B-09943DFF4862}" dt="2025-11-09T14:15:45.608" v="5" actId="18245"/>
          <ac:spMkLst>
            <pc:docMk/>
            <pc:sldMk cId="1693216477" sldId="362"/>
            <ac:spMk id="13" creationId="{F34B6E77-5ABB-0685-1787-8866628BB71C}"/>
          </ac:spMkLst>
        </pc:spChg>
        <pc:spChg chg="mod">
          <ac:chgData name="Lonnita Deadwyler" userId="57f7c924a8d28b31" providerId="LiveId" clId="{019DEB31-D638-4FAC-955B-09943DFF4862}" dt="2025-11-09T14:15:45.608" v="5" actId="18245"/>
          <ac:spMkLst>
            <pc:docMk/>
            <pc:sldMk cId="1693216477" sldId="362"/>
            <ac:spMk id="14" creationId="{E6B70EB1-E2CE-9EEF-61F2-3146612CC554}"/>
          </ac:spMkLst>
        </pc:spChg>
        <pc:spChg chg="mod">
          <ac:chgData name="Lonnita Deadwyler" userId="57f7c924a8d28b31" providerId="LiveId" clId="{019DEB31-D638-4FAC-955B-09943DFF4862}" dt="2025-11-09T14:15:45.608" v="5" actId="18245"/>
          <ac:spMkLst>
            <pc:docMk/>
            <pc:sldMk cId="1693216477" sldId="362"/>
            <ac:spMk id="15" creationId="{88D2E873-06FC-8A2E-549A-25D476AAA06F}"/>
          </ac:spMkLst>
        </pc:spChg>
        <pc:grpChg chg="mod">
          <ac:chgData name="Lonnita Deadwyler" userId="57f7c924a8d28b31" providerId="LiveId" clId="{019DEB31-D638-4FAC-955B-09943DFF4862}" dt="2025-11-09T14:15:45.608" v="5" actId="18245"/>
          <ac:grpSpMkLst>
            <pc:docMk/>
            <pc:sldMk cId="1693216477" sldId="362"/>
            <ac:grpSpMk id="2" creationId="{FA7685AD-E9DC-0474-6C11-6419BBBB9B22}"/>
          </ac:grpSpMkLst>
        </pc:grpChg>
        <pc:graphicFrameChg chg="del">
          <ac:chgData name="Lonnita Deadwyler" userId="57f7c924a8d28b31" providerId="LiveId" clId="{019DEB31-D638-4FAC-955B-09943DFF4862}" dt="2025-11-09T14:15:45.608" v="5" actId="18245"/>
          <ac:graphicFrameMkLst>
            <pc:docMk/>
            <pc:sldMk cId="1693216477" sldId="362"/>
            <ac:graphicFrameMk id="11" creationId="{04F86C89-462A-E492-2904-032953F35B8E}"/>
          </ac:graphicFrameMkLst>
        </pc:graphicFrameChg>
      </pc:sldChg>
      <pc:sldChg chg="modSp mod">
        <pc:chgData name="Lonnita Deadwyler" userId="57f7c924a8d28b31" providerId="LiveId" clId="{019DEB31-D638-4FAC-955B-09943DFF4862}" dt="2025-11-09T14:14:39.612" v="4" actId="20577"/>
        <pc:sldMkLst>
          <pc:docMk/>
          <pc:sldMk cId="1426700072" sldId="363"/>
        </pc:sldMkLst>
        <pc:spChg chg="mod">
          <ac:chgData name="Lonnita Deadwyler" userId="57f7c924a8d28b31" providerId="LiveId" clId="{019DEB31-D638-4FAC-955B-09943DFF4862}" dt="2025-11-09T14:14:39.612" v="4" actId="20577"/>
          <ac:spMkLst>
            <pc:docMk/>
            <pc:sldMk cId="1426700072" sldId="363"/>
            <ac:spMk id="4" creationId="{C5DD622E-F545-2206-5677-312746A5D172}"/>
          </ac:spMkLst>
        </pc:spChg>
      </pc:sldChg>
      <pc:sldChg chg="modSp mod">
        <pc:chgData name="Lonnita Deadwyler" userId="57f7c924a8d28b31" providerId="LiveId" clId="{019DEB31-D638-4FAC-955B-09943DFF4862}" dt="2025-11-09T14:21:46.404" v="23" actId="6549"/>
        <pc:sldMkLst>
          <pc:docMk/>
          <pc:sldMk cId="3877203822" sldId="364"/>
        </pc:sldMkLst>
        <pc:spChg chg="mod">
          <ac:chgData name="Lonnita Deadwyler" userId="57f7c924a8d28b31" providerId="LiveId" clId="{019DEB31-D638-4FAC-955B-09943DFF4862}" dt="2025-11-09T14:21:46.404" v="23" actId="6549"/>
          <ac:spMkLst>
            <pc:docMk/>
            <pc:sldMk cId="3877203822" sldId="364"/>
            <ac:spMk id="7" creationId="{97D3AF74-6276-A722-96AD-AE2D46C29EB2}"/>
          </ac:spMkLst>
        </pc:spChg>
      </pc:sldChg>
      <pc:sldChg chg="modSp mod">
        <pc:chgData name="Lonnita Deadwyler" userId="57f7c924a8d28b31" providerId="LiveId" clId="{019DEB31-D638-4FAC-955B-09943DFF4862}" dt="2025-11-09T14:20:06.995" v="14" actId="20577"/>
        <pc:sldMkLst>
          <pc:docMk/>
          <pc:sldMk cId="92196637" sldId="365"/>
        </pc:sldMkLst>
        <pc:spChg chg="mod">
          <ac:chgData name="Lonnita Deadwyler" userId="57f7c924a8d28b31" providerId="LiveId" clId="{019DEB31-D638-4FAC-955B-09943DFF4862}" dt="2025-11-09T14:20:06.995" v="14" actId="20577"/>
          <ac:spMkLst>
            <pc:docMk/>
            <pc:sldMk cId="92196637" sldId="365"/>
            <ac:spMk id="8" creationId="{1B68921D-9B90-16B9-3B57-77403DC5167C}"/>
          </ac:spMkLst>
        </pc:spChg>
      </pc:sldChg>
      <pc:sldChg chg="modSp mod">
        <pc:chgData name="Lonnita Deadwyler" userId="57f7c924a8d28b31" providerId="LiveId" clId="{019DEB31-D638-4FAC-955B-09943DFF4862}" dt="2025-11-09T14:23:53.517" v="26" actId="6549"/>
        <pc:sldMkLst>
          <pc:docMk/>
          <pc:sldMk cId="4192410902" sldId="366"/>
        </pc:sldMkLst>
        <pc:spChg chg="mod">
          <ac:chgData name="Lonnita Deadwyler" userId="57f7c924a8d28b31" providerId="LiveId" clId="{019DEB31-D638-4FAC-955B-09943DFF4862}" dt="2025-11-09T14:23:53.517" v="26" actId="6549"/>
          <ac:spMkLst>
            <pc:docMk/>
            <pc:sldMk cId="4192410902" sldId="366"/>
            <ac:spMk id="3" creationId="{A7B9BFD6-4C77-EA93-CF37-00DDE40F8565}"/>
          </ac:spMkLst>
        </pc:spChg>
      </pc:sldChg>
      <pc:sldChg chg="modSp mod">
        <pc:chgData name="Lonnita Deadwyler" userId="57f7c924a8d28b31" providerId="LiveId" clId="{019DEB31-D638-4FAC-955B-09943DFF4862}" dt="2025-11-09T14:29:23.399" v="43" actId="6549"/>
        <pc:sldMkLst>
          <pc:docMk/>
          <pc:sldMk cId="2754525191" sldId="367"/>
        </pc:sldMkLst>
        <pc:spChg chg="mod">
          <ac:chgData name="Lonnita Deadwyler" userId="57f7c924a8d28b31" providerId="LiveId" clId="{019DEB31-D638-4FAC-955B-09943DFF4862}" dt="2025-11-09T14:25:02.185" v="27" actId="6549"/>
          <ac:spMkLst>
            <pc:docMk/>
            <pc:sldMk cId="2754525191" sldId="367"/>
            <ac:spMk id="3" creationId="{7416E5C6-F213-3117-65F5-9E73570EC49D}"/>
          </ac:spMkLst>
        </pc:spChg>
        <pc:spChg chg="mod">
          <ac:chgData name="Lonnita Deadwyler" userId="57f7c924a8d28b31" providerId="LiveId" clId="{019DEB31-D638-4FAC-955B-09943DFF4862}" dt="2025-11-09T14:29:23.399" v="43" actId="6549"/>
          <ac:spMkLst>
            <pc:docMk/>
            <pc:sldMk cId="2754525191" sldId="367"/>
            <ac:spMk id="4" creationId="{9C486AED-346C-3FE9-BE0C-74AECC0915E6}"/>
          </ac:spMkLst>
        </pc:spChg>
      </pc:sldChg>
      <pc:sldChg chg="modSp mod">
        <pc:chgData name="Lonnita Deadwyler" userId="57f7c924a8d28b31" providerId="LiveId" clId="{019DEB31-D638-4FAC-955B-09943DFF4862}" dt="2025-11-09T14:36:31.278" v="44" actId="20577"/>
        <pc:sldMkLst>
          <pc:docMk/>
          <pc:sldMk cId="452897613" sldId="369"/>
        </pc:sldMkLst>
        <pc:spChg chg="mod">
          <ac:chgData name="Lonnita Deadwyler" userId="57f7c924a8d28b31" providerId="LiveId" clId="{019DEB31-D638-4FAC-955B-09943DFF4862}" dt="2025-11-09T14:36:31.278" v="44" actId="20577"/>
          <ac:spMkLst>
            <pc:docMk/>
            <pc:sldMk cId="452897613" sldId="369"/>
            <ac:spMk id="10" creationId="{733C8FC1-05B1-0552-7B4A-5A4995F76ED8}"/>
          </ac:spMkLst>
        </pc:spChg>
      </pc:sldChg>
      <pc:sldChg chg="modSp mod">
        <pc:chgData name="Lonnita Deadwyler" userId="57f7c924a8d28b31" providerId="LiveId" clId="{019DEB31-D638-4FAC-955B-09943DFF4862}" dt="2025-11-09T14:41:10.079" v="45" actId="6549"/>
        <pc:sldMkLst>
          <pc:docMk/>
          <pc:sldMk cId="1129864676" sldId="370"/>
        </pc:sldMkLst>
        <pc:spChg chg="mod">
          <ac:chgData name="Lonnita Deadwyler" userId="57f7c924a8d28b31" providerId="LiveId" clId="{019DEB31-D638-4FAC-955B-09943DFF4862}" dt="2025-11-09T14:41:10.079" v="45" actId="6549"/>
          <ac:spMkLst>
            <pc:docMk/>
            <pc:sldMk cId="1129864676" sldId="370"/>
            <ac:spMk id="3" creationId="{73E1C817-3AA9-C0D4-6686-53856E87B0CB}"/>
          </ac:spMkLst>
        </pc:spChg>
      </pc:sldChg>
      <pc:sldChg chg="modSp mod">
        <pc:chgData name="Lonnita Deadwyler" userId="57f7c924a8d28b31" providerId="LiveId" clId="{019DEB31-D638-4FAC-955B-09943DFF4862}" dt="2025-11-09T14:43:50.339" v="62" actId="20577"/>
        <pc:sldMkLst>
          <pc:docMk/>
          <pc:sldMk cId="2942567500" sldId="371"/>
        </pc:sldMkLst>
        <pc:spChg chg="mod">
          <ac:chgData name="Lonnita Deadwyler" userId="57f7c924a8d28b31" providerId="LiveId" clId="{019DEB31-D638-4FAC-955B-09943DFF4862}" dt="2025-11-09T14:43:50.339" v="62" actId="20577"/>
          <ac:spMkLst>
            <pc:docMk/>
            <pc:sldMk cId="2942567500" sldId="371"/>
            <ac:spMk id="3" creationId="{1F655FD3-5882-83FE-7096-2C831480757C}"/>
          </ac:spMkLst>
        </pc:spChg>
      </pc:sldChg>
      <pc:sldChg chg="modSp mod">
        <pc:chgData name="Lonnita Deadwyler" userId="57f7c924a8d28b31" providerId="LiveId" clId="{019DEB31-D638-4FAC-955B-09943DFF4862}" dt="2025-11-09T14:50:31.449" v="80" actId="5793"/>
        <pc:sldMkLst>
          <pc:docMk/>
          <pc:sldMk cId="2418559128" sldId="372"/>
        </pc:sldMkLst>
        <pc:spChg chg="mod">
          <ac:chgData name="Lonnita Deadwyler" userId="57f7c924a8d28b31" providerId="LiveId" clId="{019DEB31-D638-4FAC-955B-09943DFF4862}" dt="2025-11-09T14:48:14.435" v="69" actId="20577"/>
          <ac:spMkLst>
            <pc:docMk/>
            <pc:sldMk cId="2418559128" sldId="372"/>
            <ac:spMk id="3" creationId="{9ECE4A01-59A5-062F-04BC-4BCBCD330E9D}"/>
          </ac:spMkLst>
        </pc:spChg>
        <pc:spChg chg="mod">
          <ac:chgData name="Lonnita Deadwyler" userId="57f7c924a8d28b31" providerId="LiveId" clId="{019DEB31-D638-4FAC-955B-09943DFF4862}" dt="2025-11-09T14:50:31.449" v="80" actId="5793"/>
          <ac:spMkLst>
            <pc:docMk/>
            <pc:sldMk cId="2418559128" sldId="372"/>
            <ac:spMk id="4" creationId="{C1FF8317-8948-992E-7AED-7C9F0A71EDC9}"/>
          </ac:spMkLst>
        </pc:spChg>
      </pc:sldChg>
      <pc:sldChg chg="modSp mod">
        <pc:chgData name="Lonnita Deadwyler" userId="57f7c924a8d28b31" providerId="LiveId" clId="{019DEB31-D638-4FAC-955B-09943DFF4862}" dt="2025-11-09T20:05:37.038" v="267" actId="20577"/>
        <pc:sldMkLst>
          <pc:docMk/>
          <pc:sldMk cId="3967831642" sldId="373"/>
        </pc:sldMkLst>
        <pc:spChg chg="mod">
          <ac:chgData name="Lonnita Deadwyler" userId="57f7c924a8d28b31" providerId="LiveId" clId="{019DEB31-D638-4FAC-955B-09943DFF4862}" dt="2025-11-09T20:05:24.349" v="259" actId="27636"/>
          <ac:spMkLst>
            <pc:docMk/>
            <pc:sldMk cId="3967831642" sldId="373"/>
            <ac:spMk id="3" creationId="{8D0974F3-F6BA-8176-F5C7-2699D265CEE4}"/>
          </ac:spMkLst>
        </pc:spChg>
        <pc:spChg chg="mod">
          <ac:chgData name="Lonnita Deadwyler" userId="57f7c924a8d28b31" providerId="LiveId" clId="{019DEB31-D638-4FAC-955B-09943DFF4862}" dt="2025-11-09T20:05:37.038" v="267" actId="20577"/>
          <ac:spMkLst>
            <pc:docMk/>
            <pc:sldMk cId="3967831642" sldId="373"/>
            <ac:spMk id="4" creationId="{BA914910-69C9-22F9-58A4-25C97555BE4B}"/>
          </ac:spMkLst>
        </pc:spChg>
      </pc:sldChg>
      <pc:sldChg chg="modSp mod">
        <pc:chgData name="Lonnita Deadwyler" userId="57f7c924a8d28b31" providerId="LiveId" clId="{019DEB31-D638-4FAC-955B-09943DFF4862}" dt="2025-11-09T15:01:51.136" v="124" actId="20577"/>
        <pc:sldMkLst>
          <pc:docMk/>
          <pc:sldMk cId="2221733558" sldId="374"/>
        </pc:sldMkLst>
        <pc:spChg chg="mod">
          <ac:chgData name="Lonnita Deadwyler" userId="57f7c924a8d28b31" providerId="LiveId" clId="{019DEB31-D638-4FAC-955B-09943DFF4862}" dt="2025-11-09T15:01:51.136" v="124" actId="20577"/>
          <ac:spMkLst>
            <pc:docMk/>
            <pc:sldMk cId="2221733558" sldId="374"/>
            <ac:spMk id="3" creationId="{19E9EBDA-F56D-ABF9-7446-7C8CA13B78B3}"/>
          </ac:spMkLst>
        </pc:spChg>
      </pc:sldChg>
      <pc:sldChg chg="modSp mod">
        <pc:chgData name="Lonnita Deadwyler" userId="57f7c924a8d28b31" providerId="LiveId" clId="{019DEB31-D638-4FAC-955B-09943DFF4862}" dt="2025-11-09T15:12:56.561" v="133" actId="20577"/>
        <pc:sldMkLst>
          <pc:docMk/>
          <pc:sldMk cId="2119535549" sldId="375"/>
        </pc:sldMkLst>
        <pc:spChg chg="mod">
          <ac:chgData name="Lonnita Deadwyler" userId="57f7c924a8d28b31" providerId="LiveId" clId="{019DEB31-D638-4FAC-955B-09943DFF4862}" dt="2025-11-09T15:11:49.159" v="126" actId="20577"/>
          <ac:spMkLst>
            <pc:docMk/>
            <pc:sldMk cId="2119535549" sldId="375"/>
            <ac:spMk id="3" creationId="{DA6BC7AB-976F-0876-B645-ECC3DC6A7C22}"/>
          </ac:spMkLst>
        </pc:spChg>
        <pc:spChg chg="mod">
          <ac:chgData name="Lonnita Deadwyler" userId="57f7c924a8d28b31" providerId="LiveId" clId="{019DEB31-D638-4FAC-955B-09943DFF4862}" dt="2025-11-09T15:12:56.561" v="133" actId="20577"/>
          <ac:spMkLst>
            <pc:docMk/>
            <pc:sldMk cId="2119535549" sldId="375"/>
            <ac:spMk id="4" creationId="{C3EED416-E44D-ED47-9B90-7B8C35616B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F14C4-2067-4C86-B5A1-4720A6996BEA}"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00858-461F-4B6B-B7F5-8A91E288A8BC}" type="slidenum">
              <a:rPr lang="en-US" smtClean="0"/>
              <a:t>‹#›</a:t>
            </a:fld>
            <a:endParaRPr lang="en-US"/>
          </a:p>
        </p:txBody>
      </p:sp>
    </p:spTree>
    <p:extLst>
      <p:ext uri="{BB962C8B-B14F-4D97-AF65-F5344CB8AC3E}">
        <p14:creationId xmlns:p14="http://schemas.microsoft.com/office/powerpoint/2010/main" val="16595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67153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00030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26674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A2BF2F4-B41B-4568-BB50-3D856E42E79E}"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0711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777360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91992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816096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reak 2">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6656623-465F-ABF1-A0A3-D5DED6EB1045}"/>
              </a:ext>
              <a:ext uri="{C183D7F6-B498-43B3-948B-1728B52AA6E4}">
                <adec:decorative xmlns:adec="http://schemas.microsoft.com/office/drawing/2017/decorative" val="1"/>
              </a:ext>
            </a:extLst>
          </p:cNvPr>
          <p:cNvGrpSpPr/>
          <p:nvPr userDrawn="1"/>
        </p:nvGrpSpPr>
        <p:grpSpPr>
          <a:xfrm>
            <a:off x="6078485" y="0"/>
            <a:ext cx="6113515" cy="6411879"/>
            <a:chOff x="-17809" y="0"/>
            <a:chExt cx="6113515" cy="6411879"/>
          </a:xfrm>
        </p:grpSpPr>
        <p:sp>
          <p:nvSpPr>
            <p:cNvPr id="36" name="Rectangle 35">
              <a:extLst>
                <a:ext uri="{FF2B5EF4-FFF2-40B4-BE49-F238E27FC236}">
                  <a16:creationId xmlns:a16="http://schemas.microsoft.com/office/drawing/2014/main" id="{AE2DFFA2-22D4-4919-9C0C-45E51AF578AC}"/>
                </a:ext>
              </a:extLst>
            </p:cNvPr>
            <p:cNvSpPr/>
            <p:nvPr userDrawn="1"/>
          </p:nvSpPr>
          <p:spPr>
            <a:xfrm rot="5400000" flipH="1">
              <a:off x="-152592" y="162118"/>
              <a:ext cx="6400418" cy="6095233"/>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4FBF45C-4020-4F59-8E88-4006B53BE427}"/>
                </a:ext>
              </a:extLst>
            </p:cNvPr>
            <p:cNvSpPr/>
            <p:nvPr userDrawn="1"/>
          </p:nvSpPr>
          <p:spPr>
            <a:xfrm rot="5400000" flipH="1">
              <a:off x="-161024" y="143687"/>
              <a:ext cx="6400418" cy="6113043"/>
            </a:xfrm>
            <a:prstGeom prst="rect">
              <a:avLst/>
            </a:prstGeom>
            <a:gradFill>
              <a:gsLst>
                <a:gs pos="0">
                  <a:schemeClr val="accent5">
                    <a:lumMod val="60000"/>
                    <a:lumOff val="40000"/>
                  </a:schemeClr>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BFCE23BB-F1B6-4676-BAD7-56273E800FEB}"/>
                </a:ext>
              </a:extLst>
            </p:cNvPr>
            <p:cNvSpPr/>
            <p:nvPr userDrawn="1"/>
          </p:nvSpPr>
          <p:spPr>
            <a:xfrm rot="5400000" flipH="1">
              <a:off x="1932850" y="2249496"/>
              <a:ext cx="2211724" cy="6113042"/>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3136A792-3F80-40BE-96DB-0CDC51B9AA89}"/>
                </a:ext>
              </a:extLst>
            </p:cNvPr>
            <p:cNvSpPr/>
            <p:nvPr userDrawn="1"/>
          </p:nvSpPr>
          <p:spPr>
            <a:xfrm rot="6097846">
              <a:off x="767675" y="747345"/>
              <a:ext cx="4808302" cy="4808302"/>
            </a:xfrm>
            <a:prstGeom prst="ellipse">
              <a:avLst/>
            </a:pr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347B9F2E-88FD-DD95-86E3-4FB51190DCCF}"/>
              </a:ext>
            </a:extLst>
          </p:cNvPr>
          <p:cNvSpPr>
            <a:spLocks noGrp="1"/>
          </p:cNvSpPr>
          <p:nvPr>
            <p:ph type="title"/>
          </p:nvPr>
        </p:nvSpPr>
        <p:spPr>
          <a:xfrm>
            <a:off x="6619461" y="548640"/>
            <a:ext cx="5148469" cy="3291840"/>
          </a:xfrm>
        </p:spPr>
        <p:txBody>
          <a:body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a:xfrm rot="5400000">
            <a:off x="-881933" y="964229"/>
            <a:ext cx="2221066" cy="457200"/>
          </a:xfrm>
        </p:spPr>
        <p:txBody>
          <a:bodyPr/>
          <a:lstStyle>
            <a:lvl1pPr>
              <a:defRPr>
                <a:solidFill>
                  <a:schemeClr val="tx1"/>
                </a:solidFill>
              </a:defRPr>
            </a:lvl1pPr>
          </a:lstStyle>
          <a:p>
            <a:r>
              <a:rPr lang="en-US" dirty="0"/>
              <a:t>Presentation Title</a:t>
            </a:r>
          </a:p>
        </p:txBody>
      </p:sp>
      <p:sp>
        <p:nvSpPr>
          <p:cNvPr id="8" name="Content Placeholder 2">
            <a:extLst>
              <a:ext uri="{FF2B5EF4-FFF2-40B4-BE49-F238E27FC236}">
                <a16:creationId xmlns:a16="http://schemas.microsoft.com/office/drawing/2014/main" id="{0436F9EE-DD42-562B-C6F8-A748DBD7676C}"/>
              </a:ext>
            </a:extLst>
          </p:cNvPr>
          <p:cNvSpPr>
            <a:spLocks noGrp="1"/>
          </p:cNvSpPr>
          <p:nvPr>
            <p:ph idx="1" hasCustomPrompt="1"/>
          </p:nvPr>
        </p:nvSpPr>
        <p:spPr>
          <a:xfrm>
            <a:off x="731520" y="548541"/>
            <a:ext cx="5029200" cy="1754821"/>
          </a:xfrm>
        </p:spPr>
        <p:txBody>
          <a:bodyPr>
            <a:noAutofit/>
          </a:bodyPr>
          <a:lstStyle>
            <a:lvl1pPr marL="512064" indent="-512064">
              <a:buFont typeface="+mj-lt"/>
              <a:buAutoNum type="arabicPeriod"/>
              <a:defRPr>
                <a:solidFill>
                  <a:schemeClr val="tx1"/>
                </a:solidFill>
              </a:defRPr>
            </a:lvl1pPr>
            <a:lvl2pPr marL="1143000" indent="-457200">
              <a:buFont typeface="+mj-lt"/>
              <a:buAutoNum type="alphaLcPeriod"/>
              <a:defRPr>
                <a:solidFill>
                  <a:schemeClr val="tx1"/>
                </a:solidFill>
              </a:defRPr>
            </a:lvl2pPr>
            <a:lvl3pPr marL="1600200" indent="-342900">
              <a:buFont typeface="+mj-lt"/>
              <a:buAutoNum type="arabicParenR"/>
              <a:defRPr>
                <a:solidFill>
                  <a:schemeClr val="tx1"/>
                </a:solidFill>
              </a:defRPr>
            </a:lvl3pPr>
            <a:lvl4pPr marL="2057400" indent="-342900">
              <a:buFont typeface="+mj-lt"/>
              <a:buAutoNum type="alphaLcParenR"/>
              <a:defRPr>
                <a:solidFill>
                  <a:schemeClr val="tx1"/>
                </a:solidFill>
              </a:defRPr>
            </a:lvl4pPr>
            <a:lvl5pPr marL="2171700" indent="-342900">
              <a:buFont typeface="+mj-lt"/>
              <a:buAutoNum type="arabicPeriod"/>
              <a:defRPr>
                <a:solidFill>
                  <a:schemeClr val="tx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9" name="Content Placeholder 2">
            <a:extLst>
              <a:ext uri="{FF2B5EF4-FFF2-40B4-BE49-F238E27FC236}">
                <a16:creationId xmlns:a16="http://schemas.microsoft.com/office/drawing/2014/main" id="{65EC04E9-710E-36FF-FDD9-AD9A2C4892B2}"/>
              </a:ext>
            </a:extLst>
          </p:cNvPr>
          <p:cNvSpPr>
            <a:spLocks noGrp="1"/>
          </p:cNvSpPr>
          <p:nvPr>
            <p:ph idx="17" hasCustomPrompt="1"/>
          </p:nvPr>
        </p:nvSpPr>
        <p:spPr>
          <a:xfrm>
            <a:off x="728666" y="2477910"/>
            <a:ext cx="5029200" cy="3795570"/>
          </a:xfrm>
        </p:spPr>
        <p:txBody>
          <a:bodyPr>
            <a:noAutofit/>
          </a:bodyPr>
          <a:lstStyle>
            <a:lvl1pPr marL="0" indent="0">
              <a:lnSpc>
                <a:spcPct val="100000"/>
              </a:lnSpc>
              <a:spcBef>
                <a:spcPts val="1000"/>
              </a:spcBef>
              <a:buNone/>
              <a:defRPr>
                <a:solidFill>
                  <a:schemeClr val="tx1"/>
                </a:solidFill>
                <a:latin typeface="+mj-lt"/>
              </a:defRPr>
            </a:lvl1pPr>
            <a:lvl2pPr marL="800100" indent="-342900">
              <a:lnSpc>
                <a:spcPct val="100000"/>
              </a:lnSpc>
              <a:spcBef>
                <a:spcPts val="1000"/>
              </a:spcBef>
              <a:buFont typeface="Arial" panose="020B0604020202020204" pitchFamily="34" charset="0"/>
              <a:buChar char="•"/>
              <a:defRPr>
                <a:solidFill>
                  <a:schemeClr val="tx1"/>
                </a:solidFill>
                <a:latin typeface="+mn-lt"/>
              </a:defRPr>
            </a:lvl2pPr>
            <a:lvl3pPr marL="1200150" indent="-285750">
              <a:lnSpc>
                <a:spcPct val="100000"/>
              </a:lnSpc>
              <a:spcBef>
                <a:spcPts val="1000"/>
              </a:spcBef>
              <a:buFont typeface="Arial" panose="020B0604020202020204" pitchFamily="34" charset="0"/>
              <a:buChar char="•"/>
              <a:defRPr>
                <a:solidFill>
                  <a:schemeClr val="tx1"/>
                </a:solidFill>
                <a:latin typeface="+mn-lt"/>
              </a:defRPr>
            </a:lvl3pPr>
            <a:lvl4pPr marL="1657350" indent="-285750">
              <a:lnSpc>
                <a:spcPct val="100000"/>
              </a:lnSpc>
              <a:spcBef>
                <a:spcPts val="1000"/>
              </a:spcBef>
              <a:buFont typeface="Arial" panose="020B0604020202020204" pitchFamily="34" charset="0"/>
              <a:buChar char="•"/>
              <a:defRPr>
                <a:solidFill>
                  <a:schemeClr val="tx1"/>
                </a:solidFill>
                <a:latin typeface="+mn-lt"/>
              </a:defRPr>
            </a:lvl4pPr>
            <a:lvl5pPr marL="2114550" indent="-285750">
              <a:lnSpc>
                <a:spcPct val="100000"/>
              </a:lnSpc>
              <a:spcBef>
                <a:spcPts val="1000"/>
              </a:spcBef>
              <a:buFont typeface="Arial" panose="020B0604020202020204" pitchFamily="34" charset="0"/>
              <a:buChar char="•"/>
              <a:defRPr>
                <a:solidFill>
                  <a:schemeClr val="tx1"/>
                </a:solidFill>
                <a:latin typeface="+mn-l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Date Placeholder 1">
            <a:extLst>
              <a:ext uri="{FF2B5EF4-FFF2-40B4-BE49-F238E27FC236}">
                <a16:creationId xmlns:a16="http://schemas.microsoft.com/office/drawing/2014/main" id="{2DCC7554-6615-4584-921E-91285C62C09D}"/>
              </a:ext>
            </a:extLst>
          </p:cNvPr>
          <p:cNvSpPr>
            <a:spLocks noGrp="1"/>
          </p:cNvSpPr>
          <p:nvPr>
            <p:ph type="dt" sz="half" idx="10"/>
          </p:nvPr>
        </p:nvSpPr>
        <p:spPr>
          <a:xfrm>
            <a:off x="7909560" y="6409944"/>
            <a:ext cx="3703320" cy="448056"/>
          </a:xfrm>
        </p:spPr>
        <p:txBody>
          <a:bodyPr/>
          <a:lstStyle/>
          <a:p>
            <a:r>
              <a:rPr lang="en-US"/>
              <a:t>20XX</a:t>
            </a:r>
            <a:endParaRPr lang="en-US" dirty="0"/>
          </a:p>
        </p:txBody>
      </p:sp>
      <p:sp>
        <p:nvSpPr>
          <p:cNvPr id="49" name="Slide Number Placeholder 3">
            <a:extLst>
              <a:ext uri="{FF2B5EF4-FFF2-40B4-BE49-F238E27FC236}">
                <a16:creationId xmlns:a16="http://schemas.microsoft.com/office/drawing/2014/main" id="{564CDF61-B448-4746-A22C-52C864C153BF}"/>
              </a:ext>
            </a:extLst>
          </p:cNvPr>
          <p:cNvSpPr>
            <a:spLocks noGrp="1"/>
          </p:cNvSpPr>
          <p:nvPr>
            <p:ph type="sldNum" sz="quarter" idx="12"/>
          </p:nvPr>
        </p:nvSpPr>
        <p:spPr>
          <a:xfrm>
            <a:off x="11667744" y="6409944"/>
            <a:ext cx="438912" cy="448056"/>
          </a:xfrm>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24453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662325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2BF2F4-B41B-4568-BB50-3D856E42E79E}"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23186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BF2F4-B41B-4568-BB50-3D856E42E79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58192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BF2F4-B41B-4568-BB50-3D856E42E79E}"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241568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BF2F4-B41B-4568-BB50-3D856E42E79E}"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359548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BF2F4-B41B-4568-BB50-3D856E42E79E}"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50365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2BF2F4-B41B-4568-BB50-3D856E42E79E}"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180790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A2BF2F4-B41B-4568-BB50-3D856E42E79E}" type="datetimeFigureOut">
              <a:rPr lang="en-US" smtClean="0"/>
              <a:t>11/9/2025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F0E0767-E543-4A63-A4D5-2D45C7A11AB5}" type="slidenum">
              <a:rPr lang="en-US" smtClean="0"/>
              <a:t>‹#›</a:t>
            </a:fld>
            <a:endParaRPr lang="en-US"/>
          </a:p>
        </p:txBody>
      </p:sp>
    </p:spTree>
    <p:extLst>
      <p:ext uri="{BB962C8B-B14F-4D97-AF65-F5344CB8AC3E}">
        <p14:creationId xmlns:p14="http://schemas.microsoft.com/office/powerpoint/2010/main" val="3480152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A2BF2F4-B41B-4568-BB50-3D856E42E79E}" type="datetimeFigureOut">
              <a:rPr lang="en-US" smtClean="0"/>
              <a:t>11/9/2025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F0E0767-E543-4A63-A4D5-2D45C7A11AB5}" type="slidenum">
              <a:rPr lang="en-US" smtClean="0"/>
              <a:t>‹#›</a:t>
            </a:fld>
            <a:endParaRPr lang="en-US"/>
          </a:p>
        </p:txBody>
      </p:sp>
    </p:spTree>
    <p:extLst>
      <p:ext uri="{BB962C8B-B14F-4D97-AF65-F5344CB8AC3E}">
        <p14:creationId xmlns:p14="http://schemas.microsoft.com/office/powerpoint/2010/main" val="691571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hyperlink" Target="https://www.foxnews.com/us/dearborn-heights-police-department-trots-out-optional-patch-featuring-arabic-english-tex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Freeform 6">
            <a:extLst>
              <a:ext uri="{FF2B5EF4-FFF2-40B4-BE49-F238E27FC236}">
                <a16:creationId xmlns:a16="http://schemas.microsoft.com/office/drawing/2014/main" id="{DA9A1ACB-4ECA-4EAE-AEAB-CE9C8C01E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F7FB664F-1EF3-0231-7DFE-76F9FBAA0F20}"/>
              </a:ext>
            </a:extLst>
          </p:cNvPr>
          <p:cNvSpPr>
            <a:spLocks noGrp="1"/>
          </p:cNvSpPr>
          <p:nvPr>
            <p:ph type="title"/>
          </p:nvPr>
        </p:nvSpPr>
        <p:spPr>
          <a:xfrm>
            <a:off x="810000" y="447188"/>
            <a:ext cx="5933700" cy="970450"/>
          </a:xfrm>
        </p:spPr>
        <p:txBody>
          <a:bodyPr vert="horz" lIns="91440" tIns="45720" rIns="91440" bIns="45720" rtlCol="0" anchor="b">
            <a:normAutofit/>
          </a:bodyPr>
          <a:lstStyle/>
          <a:p>
            <a:r>
              <a:rPr lang="en-US" spc="-50" baseline="0" dirty="0"/>
              <a:t>5786, 17 Cheshvan</a:t>
            </a:r>
          </a:p>
        </p:txBody>
      </p:sp>
      <p:sp>
        <p:nvSpPr>
          <p:cNvPr id="9" name="Content Placeholder 8">
            <a:extLst>
              <a:ext uri="{FF2B5EF4-FFF2-40B4-BE49-F238E27FC236}">
                <a16:creationId xmlns:a16="http://schemas.microsoft.com/office/drawing/2014/main" id="{1128ED82-3F88-33B2-B1E1-5791A62B7487}"/>
              </a:ext>
            </a:extLst>
          </p:cNvPr>
          <p:cNvSpPr>
            <a:spLocks noGrp="1"/>
          </p:cNvSpPr>
          <p:nvPr>
            <p:ph sz="half" idx="2"/>
          </p:nvPr>
        </p:nvSpPr>
        <p:spPr>
          <a:xfrm>
            <a:off x="818712" y="2222287"/>
            <a:ext cx="5924988" cy="3636511"/>
          </a:xfrm>
        </p:spPr>
        <p:txBody>
          <a:bodyPr vert="horz" lIns="91440" tIns="45720" rIns="91440" bIns="45720" rtlCol="0" anchor="ctr">
            <a:normAutofit/>
          </a:bodyPr>
          <a:lstStyle/>
          <a:p>
            <a:r>
              <a:rPr lang="en-US" sz="2400" b="1" dirty="0"/>
              <a:t>1Kings 6.38 </a:t>
            </a:r>
            <a:r>
              <a:rPr lang="en-US" sz="2400" dirty="0"/>
              <a:t>“Bul”</a:t>
            </a:r>
          </a:p>
          <a:p>
            <a:r>
              <a:rPr lang="en-US" sz="2400" dirty="0"/>
              <a:t>8</a:t>
            </a:r>
            <a:r>
              <a:rPr lang="en-US" sz="2400" baseline="30000" dirty="0"/>
              <a:t>th</a:t>
            </a:r>
            <a:r>
              <a:rPr lang="en-US" sz="2400" dirty="0"/>
              <a:t> Month (Judgment, hardship &amp; new beginnings)</a:t>
            </a:r>
          </a:p>
          <a:p>
            <a:r>
              <a:rPr lang="en-US" sz="2400" dirty="0"/>
              <a:t>Tribe of Menasheh (Manasseh)</a:t>
            </a:r>
          </a:p>
          <a:p>
            <a:r>
              <a:rPr lang="en-US" sz="2400" b="1" dirty="0"/>
              <a:t>HEBREW LETTER: </a:t>
            </a:r>
            <a:r>
              <a:rPr lang="en-US" sz="2400" dirty="0"/>
              <a:t>Nun (50) </a:t>
            </a:r>
          </a:p>
          <a:p>
            <a:r>
              <a:rPr lang="en-US" sz="2400" b="1" dirty="0"/>
              <a:t>SYMBOL:</a:t>
            </a:r>
            <a:r>
              <a:rPr lang="en-US" sz="2400" dirty="0"/>
              <a:t> Palm tree </a:t>
            </a:r>
            <a:r>
              <a:rPr lang="en-US" sz="2400" b="1" dirty="0"/>
              <a:t>[Ps 92.12]</a:t>
            </a:r>
          </a:p>
          <a:p>
            <a:r>
              <a:rPr lang="en-US" sz="2400" b="1" dirty="0"/>
              <a:t>STONE: </a:t>
            </a:r>
            <a:r>
              <a:rPr lang="en-US" sz="2400" dirty="0"/>
              <a:t>Onyx</a:t>
            </a:r>
          </a:p>
        </p:txBody>
      </p:sp>
      <p:sp>
        <p:nvSpPr>
          <p:cNvPr id="26" name="Rectangle 25">
            <a:extLst>
              <a:ext uri="{FF2B5EF4-FFF2-40B4-BE49-F238E27FC236}">
                <a16:creationId xmlns:a16="http://schemas.microsoft.com/office/drawing/2014/main" id="{E2DA8D37-1E70-450D-9D70-95873ABDC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0" y="0"/>
            <a:ext cx="464515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17">
            <a:extLst>
              <a:ext uri="{FF2B5EF4-FFF2-40B4-BE49-F238E27FC236}">
                <a16:creationId xmlns:a16="http://schemas.microsoft.com/office/drawing/2014/main" id="{D2E1CE80-9123-4F46-924D-C14DF534A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oster of a religious ritual&#10;&#10;AI-generated content may be incorrect.">
            <a:extLst>
              <a:ext uri="{FF2B5EF4-FFF2-40B4-BE49-F238E27FC236}">
                <a16:creationId xmlns:a16="http://schemas.microsoft.com/office/drawing/2014/main" id="{8554F7FA-127B-4E56-BFD8-B3408E9CFAF9}"/>
              </a:ext>
            </a:extLst>
          </p:cNvPr>
          <p:cNvPicPr>
            <a:picLocks noGrp="1" noChangeAspect="1"/>
          </p:cNvPicPr>
          <p:nvPr>
            <p:ph sz="half" idx="1"/>
          </p:nvPr>
        </p:nvPicPr>
        <p:blipFill>
          <a:blip r:embed="rId2"/>
          <a:srcRect l="3372" r="8531" b="-2"/>
          <a:stretch>
            <a:fillRect/>
          </a:stretch>
        </p:blipFill>
        <p:spPr>
          <a:xfrm>
            <a:off x="8507487" y="1258529"/>
            <a:ext cx="2735071" cy="4330205"/>
          </a:xfrm>
          <a:prstGeom prst="rect">
            <a:avLst/>
          </a:prstGeom>
        </p:spPr>
      </p:pic>
    </p:spTree>
    <p:extLst>
      <p:ext uri="{BB962C8B-B14F-4D97-AF65-F5344CB8AC3E}">
        <p14:creationId xmlns:p14="http://schemas.microsoft.com/office/powerpoint/2010/main" val="184976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neuroplasticity edit 2.mp4-">
            <a:hlinkClick r:id="" action="ppaction://media"/>
            <a:extLst>
              <a:ext uri="{FF2B5EF4-FFF2-40B4-BE49-F238E27FC236}">
                <a16:creationId xmlns:a16="http://schemas.microsoft.com/office/drawing/2014/main" id="{E6C56A9C-0A7C-F99C-602D-3B7AE7316F3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52660" y="341645"/>
            <a:ext cx="7244861" cy="5426110"/>
          </a:xfrm>
          <a:prstGeom prst="rect">
            <a:avLst/>
          </a:prstGeom>
        </p:spPr>
      </p:pic>
      <p:sp>
        <p:nvSpPr>
          <p:cNvPr id="8" name="TextBox 7">
            <a:extLst>
              <a:ext uri="{FF2B5EF4-FFF2-40B4-BE49-F238E27FC236}">
                <a16:creationId xmlns:a16="http://schemas.microsoft.com/office/drawing/2014/main" id="{1B68921D-9B90-16B9-3B57-77403DC5167C}"/>
              </a:ext>
            </a:extLst>
          </p:cNvPr>
          <p:cNvSpPr txBox="1"/>
          <p:nvPr/>
        </p:nvSpPr>
        <p:spPr>
          <a:xfrm>
            <a:off x="8289890" y="166568"/>
            <a:ext cx="3808325" cy="6186309"/>
          </a:xfrm>
          <a:prstGeom prst="rect">
            <a:avLst/>
          </a:prstGeom>
          <a:noFill/>
        </p:spPr>
        <p:txBody>
          <a:bodyPr wrap="square" rtlCol="0">
            <a:spAutoFit/>
          </a:bodyPr>
          <a:lstStyle/>
          <a:p>
            <a:r>
              <a:rPr lang="en-US" sz="2200" b="1" dirty="0"/>
              <a:t>Neuroplasticity </a:t>
            </a:r>
            <a:r>
              <a:rPr lang="en-US" sz="2200" dirty="0"/>
              <a:t>is the medium of neural network in the brain to change through growth and reorganization.</a:t>
            </a:r>
          </a:p>
          <a:p>
            <a:endParaRPr lang="en-US" sz="2200" dirty="0"/>
          </a:p>
          <a:p>
            <a:r>
              <a:rPr lang="en-US" sz="2200" dirty="0"/>
              <a:t>Neuroplasticity refers to the brain's ability to reorganize and rewire its neural connections, enabling it to adapt and function in ways that differ from its prior state. Occurs in response to learning new skills, experiencing environmental changes, etc. </a:t>
            </a:r>
          </a:p>
        </p:txBody>
      </p:sp>
    </p:spTree>
    <p:extLst>
      <p:ext uri="{BB962C8B-B14F-4D97-AF65-F5344CB8AC3E}">
        <p14:creationId xmlns:p14="http://schemas.microsoft.com/office/powerpoint/2010/main" val="9219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E2264E67-6F59-4D8D-8E5F-8245B0FEA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3">
            <a:extLst>
              <a:ext uri="{FF2B5EF4-FFF2-40B4-BE49-F238E27FC236}">
                <a16:creationId xmlns:a16="http://schemas.microsoft.com/office/drawing/2014/main" id="{158E1C6E-D299-4F5D-B15B-155EBF7F6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12121"/>
          </a:solidFill>
          <a:ln>
            <a:noFill/>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877DC233-D24D-4024-CB23-1DCD6FE1E9FE}"/>
              </a:ext>
            </a:extLst>
          </p:cNvPr>
          <p:cNvSpPr>
            <a:spLocks noGrp="1"/>
          </p:cNvSpPr>
          <p:nvPr>
            <p:ph type="title"/>
          </p:nvPr>
        </p:nvSpPr>
        <p:spPr>
          <a:xfrm>
            <a:off x="451514" y="457201"/>
            <a:ext cx="3575737" cy="1070148"/>
          </a:xfrm>
        </p:spPr>
        <p:txBody>
          <a:bodyPr vert="horz" lIns="91440" tIns="45720" rIns="91440" bIns="45720" rtlCol="0" anchor="b">
            <a:normAutofit/>
          </a:bodyPr>
          <a:lstStyle/>
          <a:p>
            <a:pPr algn="ctr"/>
            <a:r>
              <a:rPr lang="en-US" sz="3200" dirty="0">
                <a:solidFill>
                  <a:srgbClr val="FFFFFF"/>
                </a:solidFill>
              </a:rPr>
              <a:t>Rewire Your Brain</a:t>
            </a:r>
          </a:p>
        </p:txBody>
      </p:sp>
      <p:sp>
        <p:nvSpPr>
          <p:cNvPr id="7" name="Content Placeholder 6">
            <a:extLst>
              <a:ext uri="{FF2B5EF4-FFF2-40B4-BE49-F238E27FC236}">
                <a16:creationId xmlns:a16="http://schemas.microsoft.com/office/drawing/2014/main" id="{97D3AF74-6276-A722-96AD-AE2D46C29EB2}"/>
              </a:ext>
            </a:extLst>
          </p:cNvPr>
          <p:cNvSpPr>
            <a:spLocks noGrp="1"/>
          </p:cNvSpPr>
          <p:nvPr>
            <p:ph sz="half" idx="2"/>
          </p:nvPr>
        </p:nvSpPr>
        <p:spPr>
          <a:xfrm>
            <a:off x="451514" y="1637881"/>
            <a:ext cx="3575737" cy="4833257"/>
          </a:xfrm>
        </p:spPr>
        <p:txBody>
          <a:bodyPr vert="horz" lIns="91440" tIns="45720" rIns="91440" bIns="45720" rtlCol="0" anchor="ctr">
            <a:normAutofit/>
          </a:bodyPr>
          <a:lstStyle/>
          <a:p>
            <a:r>
              <a:rPr lang="en-US" sz="2500" dirty="0">
                <a:solidFill>
                  <a:srgbClr val="FFFFFF"/>
                </a:solidFill>
              </a:rPr>
              <a:t>Just as Y’shua answered the Adversary with Scripture, we will rewire our brains to respond to every situation as Y’shua by speaking His Word.</a:t>
            </a:r>
          </a:p>
          <a:p>
            <a:r>
              <a:rPr lang="en-US" sz="2500" dirty="0">
                <a:solidFill>
                  <a:srgbClr val="FFFFFF"/>
                </a:solidFill>
              </a:rPr>
              <a:t>Let us shift our mind set.</a:t>
            </a:r>
          </a:p>
        </p:txBody>
      </p:sp>
      <p:pic>
        <p:nvPicPr>
          <p:cNvPr id="9" name="Content Placeholder 8" descr="A close-up of a book&#10;&#10;AI-generated content may be incorrect.">
            <a:extLst>
              <a:ext uri="{FF2B5EF4-FFF2-40B4-BE49-F238E27FC236}">
                <a16:creationId xmlns:a16="http://schemas.microsoft.com/office/drawing/2014/main" id="{534A6E7B-DCC8-EE99-03D9-D6340E8005E8}"/>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Layer>
                </a14:imgProps>
              </a:ext>
              <a:ext uri="{28A0092B-C50C-407E-A947-70E740481C1C}">
                <a14:useLocalDpi xmlns:a14="http://schemas.microsoft.com/office/drawing/2010/main" val="0"/>
              </a:ext>
            </a:extLst>
          </a:blip>
          <a:srcRect b="16799"/>
          <a:stretch>
            <a:fillRect/>
          </a:stretch>
        </p:blipFill>
        <p:spPr>
          <a:xfrm>
            <a:off x="5255288" y="888833"/>
            <a:ext cx="6485198" cy="508033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7720382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F989-E5B7-E35A-07CA-481B387BCAA1}"/>
              </a:ext>
            </a:extLst>
          </p:cNvPr>
          <p:cNvSpPr>
            <a:spLocks noGrp="1"/>
          </p:cNvSpPr>
          <p:nvPr>
            <p:ph type="title"/>
          </p:nvPr>
        </p:nvSpPr>
        <p:spPr/>
        <p:txBody>
          <a:bodyPr/>
          <a:lstStyle/>
          <a:p>
            <a:r>
              <a:rPr lang="en-US" dirty="0"/>
              <a:t>Hebrews 11 Introduction</a:t>
            </a:r>
          </a:p>
        </p:txBody>
      </p:sp>
      <p:sp>
        <p:nvSpPr>
          <p:cNvPr id="3" name="Content Placeholder 2">
            <a:extLst>
              <a:ext uri="{FF2B5EF4-FFF2-40B4-BE49-F238E27FC236}">
                <a16:creationId xmlns:a16="http://schemas.microsoft.com/office/drawing/2014/main" id="{A7B9BFD6-4C77-EA93-CF37-00DDE40F8565}"/>
              </a:ext>
            </a:extLst>
          </p:cNvPr>
          <p:cNvSpPr>
            <a:spLocks noGrp="1"/>
          </p:cNvSpPr>
          <p:nvPr>
            <p:ph sz="half" idx="1"/>
          </p:nvPr>
        </p:nvSpPr>
        <p:spPr>
          <a:xfrm>
            <a:off x="818712" y="2222287"/>
            <a:ext cx="5185873" cy="4098126"/>
          </a:xfrm>
        </p:spPr>
        <p:txBody>
          <a:bodyPr/>
          <a:lstStyle/>
          <a:p>
            <a:r>
              <a:rPr lang="en-US" sz="2400" dirty="0"/>
              <a:t>At the end of Chap. 10 Apostle Paul urges the readers to be steadfast in their beliefs, not to waver. Saying, </a:t>
            </a:r>
            <a:r>
              <a:rPr lang="en-US" sz="2400" b="1" i="1" dirty="0"/>
              <a:t>“we are NOT those who shrink back and are destroyed, on the contrary we keep trusting and thus preserve our lives” – this is the essential nature of faith.</a:t>
            </a:r>
          </a:p>
          <a:p>
            <a:endParaRPr lang="en-US" dirty="0"/>
          </a:p>
        </p:txBody>
      </p:sp>
      <p:sp>
        <p:nvSpPr>
          <p:cNvPr id="4" name="Content Placeholder 3">
            <a:extLst>
              <a:ext uri="{FF2B5EF4-FFF2-40B4-BE49-F238E27FC236}">
                <a16:creationId xmlns:a16="http://schemas.microsoft.com/office/drawing/2014/main" id="{E00ACEBE-C3F8-2A86-2189-4B09855BCBA7}"/>
              </a:ext>
            </a:extLst>
          </p:cNvPr>
          <p:cNvSpPr>
            <a:spLocks noGrp="1"/>
          </p:cNvSpPr>
          <p:nvPr>
            <p:ph sz="half" idx="2"/>
          </p:nvPr>
        </p:nvSpPr>
        <p:spPr>
          <a:xfrm>
            <a:off x="6187415" y="2222286"/>
            <a:ext cx="5194583" cy="4359383"/>
          </a:xfrm>
        </p:spPr>
        <p:txBody>
          <a:bodyPr>
            <a:normAutofit/>
          </a:bodyPr>
          <a:lstStyle/>
          <a:p>
            <a:r>
              <a:rPr lang="en-US" sz="2400" dirty="0"/>
              <a:t>Now in Chap. 11 he expounds on the nature of faith with examples and principles.</a:t>
            </a:r>
          </a:p>
          <a:p>
            <a:r>
              <a:rPr lang="en-US" sz="2400" b="1" dirty="0">
                <a:solidFill>
                  <a:schemeClr val="accent1">
                    <a:lumMod val="60000"/>
                    <a:lumOff val="40000"/>
                  </a:schemeClr>
                </a:solidFill>
              </a:rPr>
              <a:t>V. 1 </a:t>
            </a:r>
            <a:r>
              <a:rPr lang="en-US" sz="2400" dirty="0"/>
              <a:t>defines faith: Faith is real, a spiritual substance.  It is the underlying basis of things that we hope for </a:t>
            </a:r>
            <a:r>
              <a:rPr lang="en-US" sz="2400" i="1" dirty="0"/>
              <a:t>(being fully confident)</a:t>
            </a:r>
          </a:p>
          <a:p>
            <a:r>
              <a:rPr lang="en-US" sz="2400" dirty="0"/>
              <a:t>Without faith, hope has no solid basis.</a:t>
            </a:r>
          </a:p>
        </p:txBody>
      </p:sp>
    </p:spTree>
    <p:extLst>
      <p:ext uri="{BB962C8B-B14F-4D97-AF65-F5344CB8AC3E}">
        <p14:creationId xmlns:p14="http://schemas.microsoft.com/office/powerpoint/2010/main" val="4192410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4CB81-770F-F6E0-AD5C-31A2AB80E693}"/>
              </a:ext>
            </a:extLst>
          </p:cNvPr>
          <p:cNvSpPr>
            <a:spLocks noGrp="1"/>
          </p:cNvSpPr>
          <p:nvPr>
            <p:ph type="title"/>
          </p:nvPr>
        </p:nvSpPr>
        <p:spPr/>
        <p:txBody>
          <a:bodyPr/>
          <a:lstStyle/>
          <a:p>
            <a:r>
              <a:rPr lang="en-US" dirty="0"/>
              <a:t>Yahweh’s order!</a:t>
            </a:r>
          </a:p>
        </p:txBody>
      </p:sp>
      <p:sp>
        <p:nvSpPr>
          <p:cNvPr id="3" name="Content Placeholder 2">
            <a:extLst>
              <a:ext uri="{FF2B5EF4-FFF2-40B4-BE49-F238E27FC236}">
                <a16:creationId xmlns:a16="http://schemas.microsoft.com/office/drawing/2014/main" id="{7416E5C6-F213-3117-65F5-9E73570EC49D}"/>
              </a:ext>
            </a:extLst>
          </p:cNvPr>
          <p:cNvSpPr>
            <a:spLocks noGrp="1"/>
          </p:cNvSpPr>
          <p:nvPr>
            <p:ph sz="half" idx="1"/>
          </p:nvPr>
        </p:nvSpPr>
        <p:spPr>
          <a:xfrm>
            <a:off x="477068" y="2161997"/>
            <a:ext cx="4456673" cy="4248814"/>
          </a:xfrm>
        </p:spPr>
        <p:txBody>
          <a:bodyPr>
            <a:normAutofit lnSpcReduction="10000"/>
          </a:bodyPr>
          <a:lstStyle/>
          <a:p>
            <a:r>
              <a:rPr lang="en-US" sz="2400" dirty="0"/>
              <a:t>Faith relates to the unseen. </a:t>
            </a:r>
          </a:p>
          <a:p>
            <a:r>
              <a:rPr lang="en-US" sz="2400" dirty="0"/>
              <a:t>Faith is a conviction concerning things that are not seen. When we see, we don’t need to believe. But in God’s order, believing comes first and seeing follows. </a:t>
            </a:r>
          </a:p>
        </p:txBody>
      </p:sp>
      <p:sp>
        <p:nvSpPr>
          <p:cNvPr id="4" name="Content Placeholder 3">
            <a:extLst>
              <a:ext uri="{FF2B5EF4-FFF2-40B4-BE49-F238E27FC236}">
                <a16:creationId xmlns:a16="http://schemas.microsoft.com/office/drawing/2014/main" id="{9C486AED-346C-3FE9-BE0C-74AECC0915E6}"/>
              </a:ext>
            </a:extLst>
          </p:cNvPr>
          <p:cNvSpPr>
            <a:spLocks noGrp="1"/>
          </p:cNvSpPr>
          <p:nvPr>
            <p:ph sz="half" idx="2"/>
          </p:nvPr>
        </p:nvSpPr>
        <p:spPr>
          <a:xfrm>
            <a:off x="4933741" y="2260878"/>
            <a:ext cx="6652008" cy="4149933"/>
          </a:xfrm>
        </p:spPr>
        <p:txBody>
          <a:bodyPr>
            <a:normAutofit lnSpcReduction="10000"/>
          </a:bodyPr>
          <a:lstStyle/>
          <a:p>
            <a:r>
              <a:rPr lang="en-US" sz="2400" b="1" dirty="0">
                <a:solidFill>
                  <a:schemeClr val="accent1">
                    <a:lumMod val="60000"/>
                    <a:lumOff val="40000"/>
                  </a:schemeClr>
                </a:solidFill>
              </a:rPr>
              <a:t>Jn 11.40 </a:t>
            </a:r>
            <a:r>
              <a:rPr lang="en-US" sz="2400" dirty="0"/>
              <a:t>Y’shua said to Martha; </a:t>
            </a:r>
            <a:r>
              <a:rPr lang="en-US" sz="2400" i="1" dirty="0"/>
              <a:t>“Didn’t I say to you if you keep trusting, you will see the glory of Yah.”</a:t>
            </a:r>
          </a:p>
          <a:p>
            <a:r>
              <a:rPr lang="en-US" sz="2400" b="1" dirty="0">
                <a:solidFill>
                  <a:schemeClr val="accent1">
                    <a:lumMod val="60000"/>
                    <a:lumOff val="40000"/>
                  </a:schemeClr>
                </a:solidFill>
              </a:rPr>
              <a:t>Jn 20.25 </a:t>
            </a:r>
            <a:r>
              <a:rPr lang="en-US" sz="2400" dirty="0"/>
              <a:t>Toma says </a:t>
            </a:r>
            <a:r>
              <a:rPr lang="en-US" sz="2400" i="1" dirty="0"/>
              <a:t>“I refuse to believe unless I see it…”</a:t>
            </a:r>
          </a:p>
          <a:p>
            <a:r>
              <a:rPr lang="en-US" sz="2400" dirty="0"/>
              <a:t>It’s difficult for the human mind to relate to the unseen. In Scripture we find that people couldn’t hold on in the Spirit to the </a:t>
            </a:r>
            <a:r>
              <a:rPr lang="en-US" sz="2400" b="1" i="1" dirty="0"/>
              <a:t>“unseen”,  </a:t>
            </a:r>
            <a:r>
              <a:rPr lang="en-US" sz="2400" dirty="0"/>
              <a:t>so they return to the material and the visible. In so doing, they loose out on spirituality.</a:t>
            </a:r>
            <a:endParaRPr lang="en-US" sz="2400" i="1" dirty="0"/>
          </a:p>
          <a:p>
            <a:endParaRPr lang="en-US" dirty="0"/>
          </a:p>
        </p:txBody>
      </p:sp>
    </p:spTree>
    <p:extLst>
      <p:ext uri="{BB962C8B-B14F-4D97-AF65-F5344CB8AC3E}">
        <p14:creationId xmlns:p14="http://schemas.microsoft.com/office/powerpoint/2010/main" val="2754525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6CAEF-1937-1E2F-E5A8-99E156568BA1}"/>
              </a:ext>
            </a:extLst>
          </p:cNvPr>
          <p:cNvSpPr>
            <a:spLocks noGrp="1"/>
          </p:cNvSpPr>
          <p:nvPr>
            <p:ph type="title"/>
          </p:nvPr>
        </p:nvSpPr>
        <p:spPr/>
        <p:txBody>
          <a:bodyPr/>
          <a:lstStyle/>
          <a:p>
            <a:r>
              <a:rPr lang="en-US" dirty="0"/>
              <a:t>V.2 Same principle for today</a:t>
            </a:r>
          </a:p>
        </p:txBody>
      </p:sp>
      <p:sp>
        <p:nvSpPr>
          <p:cNvPr id="3" name="Content Placeholder 2">
            <a:extLst>
              <a:ext uri="{FF2B5EF4-FFF2-40B4-BE49-F238E27FC236}">
                <a16:creationId xmlns:a16="http://schemas.microsoft.com/office/drawing/2014/main" id="{6F401EEE-A0E6-C988-03F0-042762807B42}"/>
              </a:ext>
            </a:extLst>
          </p:cNvPr>
          <p:cNvSpPr>
            <a:spLocks noGrp="1"/>
          </p:cNvSpPr>
          <p:nvPr>
            <p:ph sz="half" idx="1"/>
          </p:nvPr>
        </p:nvSpPr>
        <p:spPr>
          <a:xfrm>
            <a:off x="818713" y="2222287"/>
            <a:ext cx="4677736" cy="4188525"/>
          </a:xfrm>
        </p:spPr>
        <p:txBody>
          <a:bodyPr>
            <a:normAutofit/>
          </a:bodyPr>
          <a:lstStyle/>
          <a:p>
            <a:r>
              <a:rPr lang="en-US" sz="2400" dirty="0"/>
              <a:t>Faith was the key component for our forefather’s victories, and it would be the same for us today.</a:t>
            </a:r>
          </a:p>
          <a:p>
            <a:r>
              <a:rPr lang="en-US" sz="2400" dirty="0"/>
              <a:t>It is the key to success and victory: Without it, it is impossible to connect us to His presence, power and purposes.</a:t>
            </a:r>
          </a:p>
        </p:txBody>
      </p:sp>
      <p:sp>
        <p:nvSpPr>
          <p:cNvPr id="4" name="Content Placeholder 3">
            <a:extLst>
              <a:ext uri="{FF2B5EF4-FFF2-40B4-BE49-F238E27FC236}">
                <a16:creationId xmlns:a16="http://schemas.microsoft.com/office/drawing/2014/main" id="{1C72A56B-1D0E-CA61-4447-B799566D46FE}"/>
              </a:ext>
            </a:extLst>
          </p:cNvPr>
          <p:cNvSpPr>
            <a:spLocks noGrp="1"/>
          </p:cNvSpPr>
          <p:nvPr>
            <p:ph sz="half" idx="2"/>
          </p:nvPr>
        </p:nvSpPr>
        <p:spPr>
          <a:xfrm>
            <a:off x="5878287" y="1969478"/>
            <a:ext cx="5817994" cy="4441334"/>
          </a:xfrm>
        </p:spPr>
        <p:txBody>
          <a:bodyPr>
            <a:normAutofit/>
          </a:bodyPr>
          <a:lstStyle/>
          <a:p>
            <a:r>
              <a:rPr lang="en-US" sz="2400" b="1" dirty="0">
                <a:solidFill>
                  <a:schemeClr val="accent1">
                    <a:lumMod val="60000"/>
                    <a:lumOff val="40000"/>
                  </a:schemeClr>
                </a:solidFill>
              </a:rPr>
              <a:t>V.3 </a:t>
            </a:r>
            <a:r>
              <a:rPr lang="en-US" sz="2400" dirty="0"/>
              <a:t>The world was framed by Yah’s “rhema” spoken word not man’s theory </a:t>
            </a:r>
            <a:r>
              <a:rPr lang="en-US" sz="2400" b="1" dirty="0">
                <a:solidFill>
                  <a:schemeClr val="accent1">
                    <a:lumMod val="60000"/>
                    <a:lumOff val="40000"/>
                  </a:schemeClr>
                </a:solidFill>
              </a:rPr>
              <a:t>[Ps 33.6; 9] </a:t>
            </a:r>
            <a:r>
              <a:rPr lang="en-US" sz="2400" dirty="0"/>
              <a:t>Behind the visible is the invisible (true reality) Every condition can be changed by Yah’s word being spoken.</a:t>
            </a:r>
          </a:p>
          <a:p>
            <a:r>
              <a:rPr lang="en-US" sz="2400" b="1" dirty="0">
                <a:solidFill>
                  <a:schemeClr val="accent1">
                    <a:lumMod val="60000"/>
                    <a:lumOff val="40000"/>
                  </a:schemeClr>
                </a:solidFill>
              </a:rPr>
              <a:t>V.4 </a:t>
            </a:r>
            <a:r>
              <a:rPr lang="en-US" sz="2400" b="1" dirty="0"/>
              <a:t>Abel: </a:t>
            </a:r>
            <a:r>
              <a:rPr lang="en-US" sz="2400" dirty="0"/>
              <a:t>Blood sacrifice verses the fruit of one’s own labor </a:t>
            </a:r>
            <a:r>
              <a:rPr lang="en-US" sz="2400" i="1" dirty="0"/>
              <a:t>(under curse). </a:t>
            </a:r>
            <a:r>
              <a:rPr lang="en-US" sz="2400" dirty="0"/>
              <a:t>A religious spirit, murdering spirit </a:t>
            </a:r>
            <a:r>
              <a:rPr lang="en-US" sz="2400" b="1" dirty="0">
                <a:solidFill>
                  <a:schemeClr val="accent1">
                    <a:lumMod val="60000"/>
                    <a:lumOff val="40000"/>
                  </a:schemeClr>
                </a:solidFill>
              </a:rPr>
              <a:t>[Rev. 18.24] </a:t>
            </a:r>
            <a:r>
              <a:rPr lang="en-US" sz="2400" dirty="0"/>
              <a:t>Spirit of Abel still speaks. </a:t>
            </a:r>
          </a:p>
        </p:txBody>
      </p:sp>
    </p:spTree>
    <p:extLst>
      <p:ext uri="{BB962C8B-B14F-4D97-AF65-F5344CB8AC3E}">
        <p14:creationId xmlns:p14="http://schemas.microsoft.com/office/powerpoint/2010/main" val="342841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0AB001-481F-E928-3DC8-F2019BBBDC9E}"/>
              </a:ext>
            </a:extLst>
          </p:cNvPr>
          <p:cNvSpPr>
            <a:spLocks noGrp="1"/>
          </p:cNvSpPr>
          <p:nvPr>
            <p:ph type="title"/>
          </p:nvPr>
        </p:nvSpPr>
        <p:spPr/>
        <p:txBody>
          <a:bodyPr/>
          <a:lstStyle/>
          <a:p>
            <a:r>
              <a:rPr lang="en-US" dirty="0"/>
              <a:t>Hebrews</a:t>
            </a:r>
          </a:p>
        </p:txBody>
      </p:sp>
      <p:sp>
        <p:nvSpPr>
          <p:cNvPr id="9" name="Content Placeholder 8">
            <a:extLst>
              <a:ext uri="{FF2B5EF4-FFF2-40B4-BE49-F238E27FC236}">
                <a16:creationId xmlns:a16="http://schemas.microsoft.com/office/drawing/2014/main" id="{DAB5AD3E-F549-4468-2775-E3F259F1124C}"/>
              </a:ext>
            </a:extLst>
          </p:cNvPr>
          <p:cNvSpPr>
            <a:spLocks noGrp="1"/>
          </p:cNvSpPr>
          <p:nvPr>
            <p:ph sz="half" idx="1"/>
          </p:nvPr>
        </p:nvSpPr>
        <p:spPr>
          <a:xfrm>
            <a:off x="357351" y="2049517"/>
            <a:ext cx="5738648" cy="4361295"/>
          </a:xfrm>
        </p:spPr>
        <p:txBody>
          <a:bodyPr>
            <a:normAutofit/>
          </a:bodyPr>
          <a:lstStyle/>
          <a:p>
            <a:r>
              <a:rPr lang="en-US" sz="2400" b="1" dirty="0">
                <a:solidFill>
                  <a:schemeClr val="accent1">
                    <a:lumMod val="60000"/>
                    <a:lumOff val="40000"/>
                  </a:schemeClr>
                </a:solidFill>
              </a:rPr>
              <a:t>V5</a:t>
            </a:r>
            <a:r>
              <a:rPr lang="en-US" sz="2400" dirty="0"/>
              <a:t> </a:t>
            </a:r>
            <a:r>
              <a:rPr lang="en-US" sz="2400" b="1" dirty="0"/>
              <a:t>Enoch: </a:t>
            </a:r>
            <a:r>
              <a:rPr lang="en-US" sz="2400" dirty="0"/>
              <a:t>Translated from one realm to another because he walked with Yah and pleased Him. (simplicity of relationship not religion). </a:t>
            </a:r>
            <a:r>
              <a:rPr lang="en-US" sz="2400" b="1" i="1" dirty="0"/>
              <a:t>Picture of the rapture of Believers</a:t>
            </a:r>
          </a:p>
          <a:p>
            <a:r>
              <a:rPr lang="en-US" sz="2400" b="1" dirty="0">
                <a:solidFill>
                  <a:schemeClr val="accent1">
                    <a:lumMod val="60000"/>
                    <a:lumOff val="40000"/>
                  </a:schemeClr>
                </a:solidFill>
              </a:rPr>
              <a:t>V6: </a:t>
            </a:r>
            <a:r>
              <a:rPr lang="en-US" sz="2400" dirty="0"/>
              <a:t>Believe &amp; exercise Faith </a:t>
            </a:r>
            <a:r>
              <a:rPr lang="en-US" sz="2400" b="1" dirty="0">
                <a:solidFill>
                  <a:schemeClr val="accent1">
                    <a:lumMod val="60000"/>
                    <a:lumOff val="40000"/>
                  </a:schemeClr>
                </a:solidFill>
              </a:rPr>
              <a:t>[James 2.19] </a:t>
            </a:r>
          </a:p>
          <a:p>
            <a:r>
              <a:rPr lang="en-US" sz="2400" dirty="0"/>
              <a:t>We must approach Yah with expectation </a:t>
            </a:r>
            <a:r>
              <a:rPr lang="en-US" sz="2400" b="1" dirty="0">
                <a:solidFill>
                  <a:schemeClr val="accent1">
                    <a:lumMod val="60000"/>
                    <a:lumOff val="40000"/>
                  </a:schemeClr>
                </a:solidFill>
              </a:rPr>
              <a:t>[Ps 18.25-26]</a:t>
            </a:r>
          </a:p>
        </p:txBody>
      </p:sp>
      <p:sp>
        <p:nvSpPr>
          <p:cNvPr id="10" name="Content Placeholder 9">
            <a:extLst>
              <a:ext uri="{FF2B5EF4-FFF2-40B4-BE49-F238E27FC236}">
                <a16:creationId xmlns:a16="http://schemas.microsoft.com/office/drawing/2014/main" id="{733C8FC1-05B1-0552-7B4A-5A4995F76ED8}"/>
              </a:ext>
            </a:extLst>
          </p:cNvPr>
          <p:cNvSpPr>
            <a:spLocks noGrp="1"/>
          </p:cNvSpPr>
          <p:nvPr>
            <p:ph sz="half" idx="2"/>
          </p:nvPr>
        </p:nvSpPr>
        <p:spPr>
          <a:xfrm>
            <a:off x="6589986" y="2049518"/>
            <a:ext cx="5244663" cy="4361294"/>
          </a:xfrm>
        </p:spPr>
        <p:txBody>
          <a:bodyPr>
            <a:normAutofit/>
          </a:bodyPr>
          <a:lstStyle/>
          <a:p>
            <a:r>
              <a:rPr lang="en-US" sz="2400" b="1" dirty="0">
                <a:solidFill>
                  <a:schemeClr val="accent1">
                    <a:lumMod val="60000"/>
                    <a:lumOff val="40000"/>
                  </a:schemeClr>
                </a:solidFill>
              </a:rPr>
              <a:t>V7</a:t>
            </a:r>
            <a:r>
              <a:rPr lang="en-US" sz="2400" dirty="0"/>
              <a:t> </a:t>
            </a:r>
            <a:r>
              <a:rPr lang="en-US" sz="2400" b="1" dirty="0"/>
              <a:t>Noah</a:t>
            </a:r>
            <a:r>
              <a:rPr lang="en-US" sz="2400" dirty="0"/>
              <a:t>: Dominated by godly fear. </a:t>
            </a:r>
            <a:r>
              <a:rPr lang="en-US" sz="2400" b="1" i="1" dirty="0"/>
              <a:t>Picture of Jewish nation-70</a:t>
            </a:r>
            <a:r>
              <a:rPr lang="en-US" sz="2400" b="1" i="1" baseline="30000" dirty="0"/>
              <a:t>th</a:t>
            </a:r>
            <a:r>
              <a:rPr lang="en-US" sz="2400" b="1" i="1" dirty="0"/>
              <a:t> week</a:t>
            </a:r>
          </a:p>
          <a:p>
            <a:r>
              <a:rPr lang="en-US" sz="2400" b="1" dirty="0">
                <a:solidFill>
                  <a:schemeClr val="accent1">
                    <a:lumMod val="60000"/>
                    <a:lumOff val="40000"/>
                  </a:schemeClr>
                </a:solidFill>
              </a:rPr>
              <a:t>V8</a:t>
            </a:r>
            <a:r>
              <a:rPr lang="en-US" sz="2400" dirty="0"/>
              <a:t> </a:t>
            </a:r>
            <a:r>
              <a:rPr lang="en-US" sz="2400" b="1" dirty="0"/>
              <a:t>Abraham: </a:t>
            </a:r>
            <a:r>
              <a:rPr lang="en-US" sz="2400" dirty="0"/>
              <a:t>Pitched his tent and built an altar, showed the right priorities </a:t>
            </a:r>
            <a:r>
              <a:rPr lang="en-US" sz="2400" i="1" dirty="0"/>
              <a:t>(the dwelling was not as important than his relationship with Yah)</a:t>
            </a:r>
            <a:r>
              <a:rPr lang="en-US" sz="2400" dirty="0"/>
              <a:t> and three generations prospered. </a:t>
            </a:r>
          </a:p>
        </p:txBody>
      </p:sp>
    </p:spTree>
    <p:extLst>
      <p:ext uri="{BB962C8B-B14F-4D97-AF65-F5344CB8AC3E}">
        <p14:creationId xmlns:p14="http://schemas.microsoft.com/office/powerpoint/2010/main" val="45289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4481-AC61-F8B5-FE03-643D56498415}"/>
              </a:ext>
            </a:extLst>
          </p:cNvPr>
          <p:cNvSpPr>
            <a:spLocks noGrp="1"/>
          </p:cNvSpPr>
          <p:nvPr>
            <p:ph type="title"/>
          </p:nvPr>
        </p:nvSpPr>
        <p:spPr/>
        <p:txBody>
          <a:bodyPr/>
          <a:lstStyle/>
          <a:p>
            <a:r>
              <a:rPr lang="en-US" dirty="0"/>
              <a:t>Hebrews</a:t>
            </a:r>
          </a:p>
        </p:txBody>
      </p:sp>
      <p:sp>
        <p:nvSpPr>
          <p:cNvPr id="3" name="Content Placeholder 2">
            <a:extLst>
              <a:ext uri="{FF2B5EF4-FFF2-40B4-BE49-F238E27FC236}">
                <a16:creationId xmlns:a16="http://schemas.microsoft.com/office/drawing/2014/main" id="{73E1C817-3AA9-C0D4-6686-53856E87B0CB}"/>
              </a:ext>
            </a:extLst>
          </p:cNvPr>
          <p:cNvSpPr>
            <a:spLocks noGrp="1"/>
          </p:cNvSpPr>
          <p:nvPr>
            <p:ph sz="half" idx="1"/>
          </p:nvPr>
        </p:nvSpPr>
        <p:spPr>
          <a:xfrm>
            <a:off x="346841" y="2090057"/>
            <a:ext cx="6689836" cy="4340888"/>
          </a:xfrm>
        </p:spPr>
        <p:txBody>
          <a:bodyPr>
            <a:normAutofit/>
          </a:bodyPr>
          <a:lstStyle/>
          <a:p>
            <a:r>
              <a:rPr lang="en-US" sz="2400" b="1" dirty="0"/>
              <a:t>Abraham didn’t ask for a complete map; he took the first step of faith. </a:t>
            </a:r>
            <a:r>
              <a:rPr lang="en-US" sz="2400" b="1" dirty="0">
                <a:solidFill>
                  <a:schemeClr val="accent1">
                    <a:lumMod val="60000"/>
                    <a:lumOff val="40000"/>
                  </a:schemeClr>
                </a:solidFill>
              </a:rPr>
              <a:t>Josh 3.8</a:t>
            </a:r>
          </a:p>
          <a:p>
            <a:r>
              <a:rPr lang="en-US" sz="2400" b="1" dirty="0">
                <a:solidFill>
                  <a:schemeClr val="accent1">
                    <a:lumMod val="60000"/>
                    <a:lumOff val="40000"/>
                  </a:schemeClr>
                </a:solidFill>
              </a:rPr>
              <a:t>V10: </a:t>
            </a:r>
            <a:r>
              <a:rPr lang="en-US" sz="2400" dirty="0"/>
              <a:t>“Looking forward to a city…” </a:t>
            </a:r>
            <a:r>
              <a:rPr lang="en-US" sz="2400" b="1" dirty="0">
                <a:solidFill>
                  <a:schemeClr val="accent1">
                    <a:lumMod val="60000"/>
                    <a:lumOff val="40000"/>
                  </a:schemeClr>
                </a:solidFill>
              </a:rPr>
              <a:t>[Luke 11.33] </a:t>
            </a:r>
            <a:r>
              <a:rPr lang="en-US" sz="2400" dirty="0"/>
              <a:t>We cannot receive our God-given inheritance without renouncing our worldly inheritance.  </a:t>
            </a:r>
          </a:p>
          <a:p>
            <a:r>
              <a:rPr lang="en-US" sz="2400" b="1" dirty="0">
                <a:solidFill>
                  <a:schemeClr val="accent1">
                    <a:lumMod val="60000"/>
                    <a:lumOff val="40000"/>
                  </a:schemeClr>
                </a:solidFill>
              </a:rPr>
              <a:t>V11</a:t>
            </a:r>
            <a:r>
              <a:rPr lang="en-US" sz="2400" dirty="0"/>
              <a:t> </a:t>
            </a:r>
            <a:r>
              <a:rPr lang="en-US" sz="2400" b="1" dirty="0"/>
              <a:t>Sarah: </a:t>
            </a:r>
            <a:r>
              <a:rPr lang="en-US" sz="2400" dirty="0"/>
              <a:t>She was not just an appendage; she was an essential part of the plan. Fearlessness leads to authority!</a:t>
            </a:r>
          </a:p>
        </p:txBody>
      </p:sp>
      <p:sp>
        <p:nvSpPr>
          <p:cNvPr id="4" name="Content Placeholder 3">
            <a:extLst>
              <a:ext uri="{FF2B5EF4-FFF2-40B4-BE49-F238E27FC236}">
                <a16:creationId xmlns:a16="http://schemas.microsoft.com/office/drawing/2014/main" id="{037E15F2-9129-B695-A48D-128CAB905B1E}"/>
              </a:ext>
            </a:extLst>
          </p:cNvPr>
          <p:cNvSpPr>
            <a:spLocks noGrp="1"/>
          </p:cNvSpPr>
          <p:nvPr>
            <p:ph sz="half" idx="2"/>
          </p:nvPr>
        </p:nvSpPr>
        <p:spPr>
          <a:xfrm>
            <a:off x="7036677" y="2090057"/>
            <a:ext cx="4807777" cy="4541855"/>
          </a:xfrm>
        </p:spPr>
        <p:txBody>
          <a:bodyPr>
            <a:normAutofit/>
          </a:bodyPr>
          <a:lstStyle/>
          <a:p>
            <a:r>
              <a:rPr lang="en-US" sz="2400" b="1" dirty="0">
                <a:solidFill>
                  <a:schemeClr val="accent1">
                    <a:lumMod val="60000"/>
                    <a:lumOff val="40000"/>
                  </a:schemeClr>
                </a:solidFill>
              </a:rPr>
              <a:t>Vs. 14-16 </a:t>
            </a:r>
            <a:r>
              <a:rPr lang="en-US" sz="2400" dirty="0"/>
              <a:t>Because our desire wants what He has worked out for us, calling attention to His superior worth to all. Therefore, </a:t>
            </a:r>
            <a:r>
              <a:rPr lang="en-US" sz="2400" b="1" i="1" dirty="0"/>
              <a:t>“God is not ashamed to be called our God. </a:t>
            </a:r>
            <a:r>
              <a:rPr lang="en-US" sz="2400" b="1" dirty="0">
                <a:solidFill>
                  <a:schemeClr val="accent1">
                    <a:lumMod val="60000"/>
                    <a:lumOff val="40000"/>
                  </a:schemeClr>
                </a:solidFill>
              </a:rPr>
              <a:t>[Heb 2.11]</a:t>
            </a:r>
          </a:p>
          <a:p>
            <a:r>
              <a:rPr lang="en-US" sz="2400" b="1" dirty="0">
                <a:solidFill>
                  <a:schemeClr val="accent1">
                    <a:lumMod val="60000"/>
                    <a:lumOff val="40000"/>
                  </a:schemeClr>
                </a:solidFill>
              </a:rPr>
              <a:t>V17: </a:t>
            </a:r>
            <a:r>
              <a:rPr lang="en-US" sz="2400" dirty="0"/>
              <a:t>One of a kind son prefigures Golgotha (place of the skull) saying: </a:t>
            </a:r>
            <a:r>
              <a:rPr lang="en-US" sz="2400" i="1" dirty="0"/>
              <a:t>“We will worship, we will return”. </a:t>
            </a:r>
          </a:p>
        </p:txBody>
      </p:sp>
    </p:spTree>
    <p:extLst>
      <p:ext uri="{BB962C8B-B14F-4D97-AF65-F5344CB8AC3E}">
        <p14:creationId xmlns:p14="http://schemas.microsoft.com/office/powerpoint/2010/main" val="112986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D4AA-AE6B-6A55-286C-377343B1D0A8}"/>
              </a:ext>
            </a:extLst>
          </p:cNvPr>
          <p:cNvSpPr>
            <a:spLocks noGrp="1"/>
          </p:cNvSpPr>
          <p:nvPr>
            <p:ph type="title"/>
          </p:nvPr>
        </p:nvSpPr>
        <p:spPr/>
        <p:txBody>
          <a:bodyPr/>
          <a:lstStyle/>
          <a:p>
            <a:r>
              <a:rPr lang="en-US" dirty="0"/>
              <a:t>God of Avraham, </a:t>
            </a:r>
            <a:r>
              <a:rPr lang="en-US" dirty="0" err="1"/>
              <a:t>Yitz’chaz</a:t>
            </a:r>
            <a:r>
              <a:rPr lang="en-US" dirty="0"/>
              <a:t>, Ya’akov</a:t>
            </a:r>
          </a:p>
        </p:txBody>
      </p:sp>
      <p:sp>
        <p:nvSpPr>
          <p:cNvPr id="3" name="Content Placeholder 2">
            <a:extLst>
              <a:ext uri="{FF2B5EF4-FFF2-40B4-BE49-F238E27FC236}">
                <a16:creationId xmlns:a16="http://schemas.microsoft.com/office/drawing/2014/main" id="{1F655FD3-5882-83FE-7096-2C831480757C}"/>
              </a:ext>
            </a:extLst>
          </p:cNvPr>
          <p:cNvSpPr>
            <a:spLocks noGrp="1"/>
          </p:cNvSpPr>
          <p:nvPr>
            <p:ph sz="half" idx="1"/>
          </p:nvPr>
        </p:nvSpPr>
        <p:spPr>
          <a:xfrm>
            <a:off x="426827" y="2131852"/>
            <a:ext cx="4870387" cy="4188525"/>
          </a:xfrm>
        </p:spPr>
        <p:txBody>
          <a:bodyPr>
            <a:normAutofit/>
          </a:bodyPr>
          <a:lstStyle/>
          <a:p>
            <a:r>
              <a:rPr lang="en-US" sz="2400" b="1" dirty="0">
                <a:solidFill>
                  <a:schemeClr val="accent1">
                    <a:lumMod val="60000"/>
                    <a:lumOff val="40000"/>
                  </a:schemeClr>
                </a:solidFill>
              </a:rPr>
              <a:t>Exodus 3.15 </a:t>
            </a:r>
            <a:r>
              <a:rPr lang="en-US" sz="2400" dirty="0"/>
              <a:t>Yahweh has chosen to be linked with these three men of faith as a memorial to all generations.  Simply because they made the right confession.  Therefore, </a:t>
            </a:r>
            <a:r>
              <a:rPr lang="en-US" sz="2400" b="1" i="1" dirty="0"/>
              <a:t>He is not ashamed to be called their God.</a:t>
            </a:r>
          </a:p>
          <a:p>
            <a:r>
              <a:rPr lang="en-US" sz="2400" dirty="0"/>
              <a:t> Our destiny is one with our confession.</a:t>
            </a:r>
          </a:p>
        </p:txBody>
      </p:sp>
      <p:sp>
        <p:nvSpPr>
          <p:cNvPr id="4" name="Content Placeholder 3">
            <a:extLst>
              <a:ext uri="{FF2B5EF4-FFF2-40B4-BE49-F238E27FC236}">
                <a16:creationId xmlns:a16="http://schemas.microsoft.com/office/drawing/2014/main" id="{679F6D02-ED5D-2870-8709-86A371845B8B}"/>
              </a:ext>
            </a:extLst>
          </p:cNvPr>
          <p:cNvSpPr>
            <a:spLocks noGrp="1"/>
          </p:cNvSpPr>
          <p:nvPr>
            <p:ph sz="half" idx="2"/>
          </p:nvPr>
        </p:nvSpPr>
        <p:spPr>
          <a:xfrm>
            <a:off x="5691352" y="2009670"/>
            <a:ext cx="5924543" cy="4521759"/>
          </a:xfrm>
        </p:spPr>
        <p:txBody>
          <a:bodyPr>
            <a:normAutofit/>
          </a:bodyPr>
          <a:lstStyle/>
          <a:p>
            <a:r>
              <a:rPr lang="en-US" sz="2400" b="1" dirty="0">
                <a:solidFill>
                  <a:schemeClr val="accent1">
                    <a:lumMod val="60000"/>
                    <a:lumOff val="40000"/>
                  </a:schemeClr>
                </a:solidFill>
              </a:rPr>
              <a:t>V23: </a:t>
            </a:r>
            <a:r>
              <a:rPr lang="en-US" sz="2400" b="1" dirty="0"/>
              <a:t>Moses: </a:t>
            </a:r>
            <a:r>
              <a:rPr lang="en-US" sz="2400" dirty="0"/>
              <a:t>Faith delivers from fear from the edicts of ungodly leaders/rulers. </a:t>
            </a:r>
          </a:p>
          <a:p>
            <a:r>
              <a:rPr lang="en-US" sz="2400" dirty="0"/>
              <a:t>Moses renounced his position- he knew that the pleasures of sin would be short lived; honoring the promise of the </a:t>
            </a:r>
            <a:r>
              <a:rPr lang="en-US" sz="2400" i="1" dirty="0"/>
              <a:t>“anointed one” </a:t>
            </a:r>
            <a:r>
              <a:rPr lang="en-US" sz="2400" dirty="0"/>
              <a:t>of Yah. </a:t>
            </a:r>
            <a:r>
              <a:rPr lang="en-US" sz="2400" b="1" i="1" dirty="0"/>
              <a:t>Each of us should renounce the pleasures of the world.</a:t>
            </a:r>
          </a:p>
          <a:p>
            <a:r>
              <a:rPr lang="en-US" sz="2400" dirty="0"/>
              <a:t>Seeing the invisible is key for endurance. </a:t>
            </a:r>
            <a:r>
              <a:rPr lang="en-US" sz="2400" b="1" dirty="0">
                <a:solidFill>
                  <a:schemeClr val="accent1">
                    <a:lumMod val="60000"/>
                    <a:lumOff val="40000"/>
                  </a:schemeClr>
                </a:solidFill>
              </a:rPr>
              <a:t>[Heb 12.2; 2Co 4.17-18]</a:t>
            </a:r>
          </a:p>
        </p:txBody>
      </p:sp>
    </p:spTree>
    <p:extLst>
      <p:ext uri="{BB962C8B-B14F-4D97-AF65-F5344CB8AC3E}">
        <p14:creationId xmlns:p14="http://schemas.microsoft.com/office/powerpoint/2010/main" val="294256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56E2-8A38-E819-34F5-B77926629CA6}"/>
              </a:ext>
            </a:extLst>
          </p:cNvPr>
          <p:cNvSpPr>
            <a:spLocks noGrp="1"/>
          </p:cNvSpPr>
          <p:nvPr>
            <p:ph type="title"/>
          </p:nvPr>
        </p:nvSpPr>
        <p:spPr/>
        <p:txBody>
          <a:bodyPr/>
          <a:lstStyle/>
          <a:p>
            <a:r>
              <a:rPr lang="en-US" dirty="0"/>
              <a:t>Faith of Moses </a:t>
            </a:r>
          </a:p>
        </p:txBody>
      </p:sp>
      <p:sp>
        <p:nvSpPr>
          <p:cNvPr id="3" name="Content Placeholder 2">
            <a:extLst>
              <a:ext uri="{FF2B5EF4-FFF2-40B4-BE49-F238E27FC236}">
                <a16:creationId xmlns:a16="http://schemas.microsoft.com/office/drawing/2014/main" id="{9ECE4A01-59A5-062F-04BC-4BCBCD330E9D}"/>
              </a:ext>
            </a:extLst>
          </p:cNvPr>
          <p:cNvSpPr>
            <a:spLocks noGrp="1"/>
          </p:cNvSpPr>
          <p:nvPr>
            <p:ph sz="half" idx="1"/>
          </p:nvPr>
        </p:nvSpPr>
        <p:spPr/>
        <p:txBody>
          <a:bodyPr>
            <a:normAutofit/>
          </a:bodyPr>
          <a:lstStyle/>
          <a:p>
            <a:r>
              <a:rPr lang="en-US" sz="2400" b="1" dirty="0"/>
              <a:t>Pesach: </a:t>
            </a:r>
            <a:r>
              <a:rPr lang="en-US" sz="2400" dirty="0"/>
              <a:t>Foreshadow of the Lamb of God; His sacred blood never to be trampled over but transferred from basin to doorpost brought deliverance. [Rev 12.11] Confessed openly.</a:t>
            </a:r>
          </a:p>
          <a:p>
            <a:r>
              <a:rPr lang="en-US" sz="2400" b="1" dirty="0"/>
              <a:t>Red Sea </a:t>
            </a:r>
            <a:r>
              <a:rPr lang="en-US" sz="2400" b="1" dirty="0">
                <a:solidFill>
                  <a:schemeClr val="accent1">
                    <a:lumMod val="60000"/>
                    <a:lumOff val="40000"/>
                  </a:schemeClr>
                </a:solidFill>
              </a:rPr>
              <a:t>[1Co 10.1-4] </a:t>
            </a:r>
            <a:r>
              <a:rPr lang="en-US" sz="2400" dirty="0"/>
              <a:t>The crossing initiated by act of faith of raising of hands &amp; immersed.</a:t>
            </a:r>
          </a:p>
        </p:txBody>
      </p:sp>
      <p:sp>
        <p:nvSpPr>
          <p:cNvPr id="4" name="Content Placeholder 3">
            <a:extLst>
              <a:ext uri="{FF2B5EF4-FFF2-40B4-BE49-F238E27FC236}">
                <a16:creationId xmlns:a16="http://schemas.microsoft.com/office/drawing/2014/main" id="{C1FF8317-8948-992E-7AED-7C9F0A71EDC9}"/>
              </a:ext>
            </a:extLst>
          </p:cNvPr>
          <p:cNvSpPr>
            <a:spLocks noGrp="1"/>
          </p:cNvSpPr>
          <p:nvPr>
            <p:ph sz="half" idx="2"/>
          </p:nvPr>
        </p:nvSpPr>
        <p:spPr/>
        <p:txBody>
          <a:bodyPr>
            <a:normAutofit/>
          </a:bodyPr>
          <a:lstStyle/>
          <a:p>
            <a:r>
              <a:rPr lang="en-US" sz="2400" dirty="0"/>
              <a:t>It was the water that finally separated them from Egypt. The work of Ruach sets us apart from our pass.</a:t>
            </a:r>
          </a:p>
          <a:p>
            <a:pPr marL="0" indent="0">
              <a:buNone/>
            </a:pPr>
            <a:endParaRPr lang="en-US" sz="2400" dirty="0"/>
          </a:p>
        </p:txBody>
      </p:sp>
    </p:spTree>
    <p:extLst>
      <p:ext uri="{BB962C8B-B14F-4D97-AF65-F5344CB8AC3E}">
        <p14:creationId xmlns:p14="http://schemas.microsoft.com/office/powerpoint/2010/main" val="241855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C9960-D0C2-9C3D-81C0-71A8210671AA}"/>
              </a:ext>
            </a:extLst>
          </p:cNvPr>
          <p:cNvSpPr>
            <a:spLocks noGrp="1"/>
          </p:cNvSpPr>
          <p:nvPr>
            <p:ph type="title"/>
          </p:nvPr>
        </p:nvSpPr>
        <p:spPr/>
        <p:txBody>
          <a:bodyPr/>
          <a:lstStyle/>
          <a:p>
            <a:r>
              <a:rPr lang="en-US" sz="3600" dirty="0"/>
              <a:t>V30 Joshua precursor of Book of Revelation</a:t>
            </a:r>
          </a:p>
        </p:txBody>
      </p:sp>
      <p:sp>
        <p:nvSpPr>
          <p:cNvPr id="3" name="Content Placeholder 2">
            <a:extLst>
              <a:ext uri="{FF2B5EF4-FFF2-40B4-BE49-F238E27FC236}">
                <a16:creationId xmlns:a16="http://schemas.microsoft.com/office/drawing/2014/main" id="{8D0974F3-F6BA-8176-F5C7-2699D265CEE4}"/>
              </a:ext>
            </a:extLst>
          </p:cNvPr>
          <p:cNvSpPr>
            <a:spLocks noGrp="1"/>
          </p:cNvSpPr>
          <p:nvPr>
            <p:ph sz="half" idx="1"/>
          </p:nvPr>
        </p:nvSpPr>
        <p:spPr/>
        <p:txBody>
          <a:bodyPr>
            <a:normAutofit/>
          </a:bodyPr>
          <a:lstStyle/>
          <a:p>
            <a:r>
              <a:rPr lang="en-US" sz="2400" dirty="0"/>
              <a:t>Y’hoshua &amp; Y’shua = Salvation</a:t>
            </a:r>
          </a:p>
          <a:p>
            <a:r>
              <a:rPr lang="en-US" sz="2400" dirty="0"/>
              <a:t>Y’hoshua is to recapture the Promise land.  Y’shua-disposses Earth of its usurpers.</a:t>
            </a:r>
          </a:p>
          <a:p>
            <a:r>
              <a:rPr lang="en-US" sz="2400" dirty="0"/>
              <a:t>Y’hoshua sends two spies. Two witnesses come before the 7 judgments i.e.; the walls of Jericho encircled 7times.</a:t>
            </a:r>
          </a:p>
        </p:txBody>
      </p:sp>
      <p:sp>
        <p:nvSpPr>
          <p:cNvPr id="4" name="Content Placeholder 3">
            <a:extLst>
              <a:ext uri="{FF2B5EF4-FFF2-40B4-BE49-F238E27FC236}">
                <a16:creationId xmlns:a16="http://schemas.microsoft.com/office/drawing/2014/main" id="{BA914910-69C9-22F9-58A4-25C97555BE4B}"/>
              </a:ext>
            </a:extLst>
          </p:cNvPr>
          <p:cNvSpPr>
            <a:spLocks noGrp="1"/>
          </p:cNvSpPr>
          <p:nvPr>
            <p:ph sz="half" idx="2"/>
          </p:nvPr>
        </p:nvSpPr>
        <p:spPr>
          <a:xfrm>
            <a:off x="6187415" y="2222287"/>
            <a:ext cx="5194583" cy="4379480"/>
          </a:xfrm>
        </p:spPr>
        <p:txBody>
          <a:bodyPr>
            <a:normAutofit/>
          </a:bodyPr>
          <a:lstStyle/>
          <a:p>
            <a:r>
              <a:rPr lang="en-US" sz="2400" dirty="0"/>
              <a:t>Silence in Heaven before great shofar is sounded. i.e., Shofar is blown, they shout…</a:t>
            </a:r>
          </a:p>
          <a:p>
            <a:r>
              <a:rPr lang="en-US" sz="2400" dirty="0"/>
              <a:t>Sun stood still </a:t>
            </a:r>
            <a:r>
              <a:rPr lang="en-US" sz="2400" dirty="0">
                <a:solidFill>
                  <a:schemeClr val="accent1">
                    <a:lumMod val="60000"/>
                    <a:lumOff val="40000"/>
                  </a:schemeClr>
                </a:solidFill>
              </a:rPr>
              <a:t> </a:t>
            </a:r>
            <a:r>
              <a:rPr lang="en-US" sz="2400" b="1" dirty="0">
                <a:solidFill>
                  <a:schemeClr val="accent1">
                    <a:lumMod val="60000"/>
                    <a:lumOff val="40000"/>
                  </a:schemeClr>
                </a:solidFill>
              </a:rPr>
              <a:t>Josh. 10.12-13; Revelation 6.12-14</a:t>
            </a:r>
          </a:p>
          <a:p>
            <a:r>
              <a:rPr lang="en-US" sz="2400" dirty="0"/>
              <a:t>Cave of the Rich: </a:t>
            </a:r>
            <a:r>
              <a:rPr lang="en-US" sz="2400" b="1" dirty="0">
                <a:solidFill>
                  <a:schemeClr val="accent1">
                    <a:lumMod val="60000"/>
                    <a:lumOff val="40000"/>
                  </a:schemeClr>
                </a:solidFill>
              </a:rPr>
              <a:t>Josh. 10.22-26; Rev 6.15-17</a:t>
            </a:r>
          </a:p>
          <a:p>
            <a:r>
              <a:rPr lang="en-US" sz="2400" dirty="0"/>
              <a:t>Rahab - picture of gentiles being grafted into the tree of Israel.</a:t>
            </a:r>
          </a:p>
        </p:txBody>
      </p:sp>
    </p:spTree>
    <p:extLst>
      <p:ext uri="{BB962C8B-B14F-4D97-AF65-F5344CB8AC3E}">
        <p14:creationId xmlns:p14="http://schemas.microsoft.com/office/powerpoint/2010/main" val="396783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F5E4395-4D37-FC06-3285-DA2327CE6D7E}"/>
              </a:ext>
            </a:extLst>
          </p:cNvPr>
          <p:cNvSpPr>
            <a:spLocks noGrp="1"/>
          </p:cNvSpPr>
          <p:nvPr>
            <p:ph type="title"/>
          </p:nvPr>
        </p:nvSpPr>
        <p:spPr>
          <a:xfrm>
            <a:off x="810000" y="447188"/>
            <a:ext cx="10571998" cy="970450"/>
          </a:xfrm>
        </p:spPr>
        <p:txBody>
          <a:bodyPr vert="horz" lIns="91440" tIns="45720" rIns="91440" bIns="45720" rtlCol="0" anchor="b">
            <a:normAutofit/>
          </a:bodyPr>
          <a:lstStyle/>
          <a:p>
            <a:r>
              <a:rPr lang="en-US" sz="4000"/>
              <a:t>SING MY NAME</a:t>
            </a:r>
          </a:p>
        </p:txBody>
      </p:sp>
      <p:sp>
        <p:nvSpPr>
          <p:cNvPr id="6" name="Text Placeholder 5">
            <a:extLst>
              <a:ext uri="{FF2B5EF4-FFF2-40B4-BE49-F238E27FC236}">
                <a16:creationId xmlns:a16="http://schemas.microsoft.com/office/drawing/2014/main" id="{0024D197-B605-6A05-2A73-895A6BD8A906}"/>
              </a:ext>
            </a:extLst>
          </p:cNvPr>
          <p:cNvSpPr>
            <a:spLocks noGrp="1"/>
          </p:cNvSpPr>
          <p:nvPr>
            <p:ph type="body" sz="half" idx="2"/>
          </p:nvPr>
        </p:nvSpPr>
        <p:spPr>
          <a:xfrm>
            <a:off x="963338" y="2185988"/>
            <a:ext cx="4705942" cy="4224824"/>
          </a:xfrm>
        </p:spPr>
        <p:txBody>
          <a:bodyPr vert="horz" lIns="91440" tIns="45720" rIns="91440" bIns="45720" rtlCol="0" anchor="ctr">
            <a:noAutofit/>
          </a:bodyPr>
          <a:lstStyle/>
          <a:p>
            <a:r>
              <a:rPr lang="en-US" sz="2500" b="1" dirty="0"/>
              <a:t>Isaiah 44.5</a:t>
            </a:r>
          </a:p>
          <a:p>
            <a:r>
              <a:rPr lang="en-US" sz="2500" dirty="0"/>
              <a:t>“</a:t>
            </a:r>
            <a:r>
              <a:rPr lang="en-US" sz="2500" i="1" dirty="0"/>
              <a:t>One will say, I belong to Adonai, another will be called by the name of Ya’akov, yet another will write that he belongs to Adonai and adopt the surname Isra’el”</a:t>
            </a:r>
          </a:p>
          <a:p>
            <a:r>
              <a:rPr lang="en-US" sz="2500" b="1" i="1" dirty="0"/>
              <a:t>(Ps 29; 1Ch 16.28-34)</a:t>
            </a:r>
          </a:p>
        </p:txBody>
      </p:sp>
      <p:pic>
        <p:nvPicPr>
          <p:cNvPr id="5" name="Content Placeholder 4">
            <a:extLst>
              <a:ext uri="{FF2B5EF4-FFF2-40B4-BE49-F238E27FC236}">
                <a16:creationId xmlns:a16="http://schemas.microsoft.com/office/drawing/2014/main" id="{C29B8A3B-3751-E42F-B2BA-4C26E9E9DA41}"/>
              </a:ext>
            </a:extLst>
          </p:cNvPr>
          <p:cNvPicPr>
            <a:picLocks noGrp="1" noChangeAspect="1"/>
          </p:cNvPicPr>
          <p:nvPr>
            <p:ph idx="1"/>
          </p:nvPr>
        </p:nvPicPr>
        <p:blipFill>
          <a:blip r:embed="rId2"/>
          <a:stretch>
            <a:fillRect/>
          </a:stretch>
        </p:blipFill>
        <p:spPr>
          <a:xfrm>
            <a:off x="6299200" y="2413000"/>
            <a:ext cx="4929462" cy="3716338"/>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125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32017-3778-9CCF-63AC-1B8DCE172B64}"/>
              </a:ext>
            </a:extLst>
          </p:cNvPr>
          <p:cNvSpPr>
            <a:spLocks noGrp="1"/>
          </p:cNvSpPr>
          <p:nvPr>
            <p:ph type="title"/>
          </p:nvPr>
        </p:nvSpPr>
        <p:spPr/>
        <p:txBody>
          <a:bodyPr/>
          <a:lstStyle/>
          <a:p>
            <a:r>
              <a:rPr lang="en-US" dirty="0"/>
              <a:t>V31. Rachav</a:t>
            </a:r>
          </a:p>
        </p:txBody>
      </p:sp>
      <p:sp>
        <p:nvSpPr>
          <p:cNvPr id="3" name="Content Placeholder 2">
            <a:extLst>
              <a:ext uri="{FF2B5EF4-FFF2-40B4-BE49-F238E27FC236}">
                <a16:creationId xmlns:a16="http://schemas.microsoft.com/office/drawing/2014/main" id="{19E9EBDA-F56D-ABF9-7446-7C8CA13B78B3}"/>
              </a:ext>
            </a:extLst>
          </p:cNvPr>
          <p:cNvSpPr>
            <a:spLocks noGrp="1"/>
          </p:cNvSpPr>
          <p:nvPr>
            <p:ph sz="half" idx="1"/>
          </p:nvPr>
        </p:nvSpPr>
        <p:spPr>
          <a:xfrm>
            <a:off x="504497" y="2222287"/>
            <a:ext cx="5785943" cy="4017739"/>
          </a:xfrm>
        </p:spPr>
        <p:txBody>
          <a:bodyPr>
            <a:normAutofit/>
          </a:bodyPr>
          <a:lstStyle/>
          <a:p>
            <a:r>
              <a:rPr lang="en-US" sz="2400" dirty="0"/>
              <a:t>Ra’hab the harlot? </a:t>
            </a:r>
            <a:r>
              <a:rPr lang="en-US" sz="2400" b="1" i="1" dirty="0"/>
              <a:t>Picture of the nations </a:t>
            </a:r>
            <a:r>
              <a:rPr lang="en-US" sz="2400" b="1" i="1" dirty="0">
                <a:solidFill>
                  <a:schemeClr val="accent1">
                    <a:lumMod val="60000"/>
                    <a:lumOff val="40000"/>
                  </a:schemeClr>
                </a:solidFill>
              </a:rPr>
              <a:t>[Isa 56.1-6; Rev 21.24-27]</a:t>
            </a:r>
          </a:p>
          <a:p>
            <a:r>
              <a:rPr lang="en-US" sz="2400" dirty="0"/>
              <a:t>G4202 Porneia translate harlot, meaning any form of idolatry </a:t>
            </a:r>
            <a:r>
              <a:rPr lang="en-US" sz="2400" b="1" dirty="0">
                <a:solidFill>
                  <a:schemeClr val="accent1">
                    <a:lumMod val="60000"/>
                    <a:lumOff val="40000"/>
                  </a:schemeClr>
                </a:solidFill>
              </a:rPr>
              <a:t>[Hos 1.2, Jn 8.41, Rev 2.21, Isa 23.15-18, Jer 3.9]</a:t>
            </a:r>
          </a:p>
          <a:p>
            <a:r>
              <a:rPr lang="en-US" sz="2400" dirty="0"/>
              <a:t>13</a:t>
            </a:r>
            <a:r>
              <a:rPr lang="en-US" sz="2400" baseline="30000" dirty="0"/>
              <a:t>th</a:t>
            </a:r>
            <a:r>
              <a:rPr lang="en-US" sz="2400" dirty="0"/>
              <a:t> Century changed meaning to prostitute</a:t>
            </a:r>
          </a:p>
        </p:txBody>
      </p:sp>
      <p:pic>
        <p:nvPicPr>
          <p:cNvPr id="5" name="Content Placeholder 4">
            <a:extLst>
              <a:ext uri="{FF2B5EF4-FFF2-40B4-BE49-F238E27FC236}">
                <a16:creationId xmlns:a16="http://schemas.microsoft.com/office/drawing/2014/main" id="{93A9ADBE-4779-8E3A-E504-33CED12EB3B9}"/>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763407" y="2351314"/>
            <a:ext cx="4618968" cy="3888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1733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E4910-C239-506D-EE84-248B92EDB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353B97-6669-7223-E4AB-10831D1F503B}"/>
              </a:ext>
            </a:extLst>
          </p:cNvPr>
          <p:cNvSpPr>
            <a:spLocks noGrp="1"/>
          </p:cNvSpPr>
          <p:nvPr>
            <p:ph type="title"/>
          </p:nvPr>
        </p:nvSpPr>
        <p:spPr>
          <a:xfrm>
            <a:off x="452177" y="447188"/>
            <a:ext cx="11244104" cy="970450"/>
          </a:xfrm>
        </p:spPr>
        <p:txBody>
          <a:bodyPr/>
          <a:lstStyle/>
          <a:p>
            <a:r>
              <a:rPr lang="en-US" sz="3200" i="1" dirty="0"/>
              <a:t>Yah planned something better that would involve us…”</a:t>
            </a:r>
            <a:endParaRPr lang="en-US" sz="3200" dirty="0"/>
          </a:p>
        </p:txBody>
      </p:sp>
      <p:sp>
        <p:nvSpPr>
          <p:cNvPr id="3" name="Content Placeholder 2">
            <a:extLst>
              <a:ext uri="{FF2B5EF4-FFF2-40B4-BE49-F238E27FC236}">
                <a16:creationId xmlns:a16="http://schemas.microsoft.com/office/drawing/2014/main" id="{DA6BC7AB-976F-0876-B645-ECC3DC6A7C22}"/>
              </a:ext>
            </a:extLst>
          </p:cNvPr>
          <p:cNvSpPr>
            <a:spLocks noGrp="1"/>
          </p:cNvSpPr>
          <p:nvPr>
            <p:ph sz="half" idx="1"/>
          </p:nvPr>
        </p:nvSpPr>
        <p:spPr>
          <a:xfrm>
            <a:off x="688084" y="2071525"/>
            <a:ext cx="5185873" cy="4339287"/>
          </a:xfrm>
        </p:spPr>
        <p:txBody>
          <a:bodyPr>
            <a:normAutofit lnSpcReduction="10000"/>
          </a:bodyPr>
          <a:lstStyle/>
          <a:p>
            <a:r>
              <a:rPr lang="en-US" sz="2400" dirty="0"/>
              <a:t>True purpose of Chapter 11 was not the list of our great ancestors but for us to understand </a:t>
            </a:r>
            <a:r>
              <a:rPr lang="en-US" sz="2400" b="1" dirty="0">
                <a:solidFill>
                  <a:schemeClr val="accent1">
                    <a:lumMod val="60000"/>
                    <a:lumOff val="40000"/>
                  </a:schemeClr>
                </a:solidFill>
              </a:rPr>
              <a:t>Vs 39 &amp; 40</a:t>
            </a:r>
            <a:r>
              <a:rPr lang="en-US" sz="2400" dirty="0"/>
              <a:t>.</a:t>
            </a:r>
          </a:p>
          <a:p>
            <a:r>
              <a:rPr lang="en-US" sz="2400" b="1" i="1" dirty="0"/>
              <a:t>“They did not receive…</a:t>
            </a:r>
            <a:r>
              <a:rPr lang="en-US" sz="2400" dirty="0"/>
              <a:t>The final provision for salvation had not been given only partial fulfillments.</a:t>
            </a:r>
          </a:p>
          <a:p>
            <a:r>
              <a:rPr lang="en-US" sz="2400" dirty="0"/>
              <a:t>Believers are living in the age of fulfillment-realized in Messiah</a:t>
            </a:r>
          </a:p>
        </p:txBody>
      </p:sp>
      <p:sp>
        <p:nvSpPr>
          <p:cNvPr id="4" name="Content Placeholder 3">
            <a:extLst>
              <a:ext uri="{FF2B5EF4-FFF2-40B4-BE49-F238E27FC236}">
                <a16:creationId xmlns:a16="http://schemas.microsoft.com/office/drawing/2014/main" id="{C3EED416-E44D-ED47-9B90-7B8C35616B08}"/>
              </a:ext>
            </a:extLst>
          </p:cNvPr>
          <p:cNvSpPr>
            <a:spLocks noGrp="1"/>
          </p:cNvSpPr>
          <p:nvPr>
            <p:ph sz="half" idx="2"/>
          </p:nvPr>
        </p:nvSpPr>
        <p:spPr>
          <a:xfrm>
            <a:off x="6187415" y="2222286"/>
            <a:ext cx="5194583" cy="4188525"/>
          </a:xfrm>
        </p:spPr>
        <p:txBody>
          <a:bodyPr>
            <a:normAutofit lnSpcReduction="10000"/>
          </a:bodyPr>
          <a:lstStyle/>
          <a:p>
            <a:r>
              <a:rPr lang="en-US" sz="2400" dirty="0"/>
              <a:t>How much greater should our faith and loyalty be to Yah, than the ancient.  </a:t>
            </a:r>
          </a:p>
          <a:p>
            <a:r>
              <a:rPr lang="en-US" sz="2400" dirty="0"/>
              <a:t>Implying that the men of faith and Believers alike belong to one people of Yah who together are made perfect.</a:t>
            </a:r>
          </a:p>
          <a:p>
            <a:r>
              <a:rPr lang="en-US" sz="2400" dirty="0"/>
              <a:t>Therefore, </a:t>
            </a:r>
            <a:r>
              <a:rPr lang="en-US" sz="2400" b="1" dirty="0">
                <a:solidFill>
                  <a:schemeClr val="accent1">
                    <a:lumMod val="60000"/>
                    <a:lumOff val="40000"/>
                  </a:schemeClr>
                </a:solidFill>
              </a:rPr>
              <a:t>Ch. 12 </a:t>
            </a:r>
            <a:r>
              <a:rPr lang="en-US" sz="2400" dirty="0"/>
              <a:t>heroes of faith become spectators cheering the Believer toward the goal.</a:t>
            </a:r>
          </a:p>
        </p:txBody>
      </p:sp>
    </p:spTree>
    <p:extLst>
      <p:ext uri="{BB962C8B-B14F-4D97-AF65-F5344CB8AC3E}">
        <p14:creationId xmlns:p14="http://schemas.microsoft.com/office/powerpoint/2010/main" val="211953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6C055-CA15-281F-3DBD-128DD8BBE68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0" y="65246"/>
            <a:ext cx="6705600" cy="6334316"/>
          </a:xfrm>
          <a:prstGeom prst="rect">
            <a:avLst/>
          </a:prstGeom>
          <a:ln>
            <a:noFill/>
          </a:ln>
          <a:effectLst>
            <a:softEdge rad="112500"/>
          </a:effectLst>
        </p:spPr>
      </p:pic>
      <p:sp>
        <p:nvSpPr>
          <p:cNvPr id="2" name="Title 1">
            <a:extLst>
              <a:ext uri="{FF2B5EF4-FFF2-40B4-BE49-F238E27FC236}">
                <a16:creationId xmlns:a16="http://schemas.microsoft.com/office/drawing/2014/main" id="{D007543C-3E59-11DF-7586-EBC3841E9E69}"/>
              </a:ext>
            </a:extLst>
          </p:cNvPr>
          <p:cNvSpPr>
            <a:spLocks noGrp="1"/>
          </p:cNvSpPr>
          <p:nvPr>
            <p:ph type="title"/>
          </p:nvPr>
        </p:nvSpPr>
        <p:spPr>
          <a:xfrm>
            <a:off x="301359" y="457201"/>
            <a:ext cx="4768481" cy="2349627"/>
          </a:xfrm>
        </p:spPr>
        <p:txBody>
          <a:bodyPr vert="horz" lIns="91440" tIns="45720" rIns="91440" bIns="45720" rtlCol="0" anchor="b">
            <a:normAutofit fontScale="90000"/>
          </a:bodyPr>
          <a:lstStyle/>
          <a:p>
            <a:r>
              <a:rPr lang="en-US" sz="5600" dirty="0">
                <a:solidFill>
                  <a:schemeClr val="bg1"/>
                </a:solidFill>
                <a:latin typeface="Amasis MT Pro Black" panose="02040A04050005020304" pitchFamily="18" charset="0"/>
              </a:rPr>
              <a:t>Bless &amp; Encourage Your Brother</a:t>
            </a:r>
          </a:p>
        </p:txBody>
      </p:sp>
      <p:graphicFrame>
        <p:nvGraphicFramePr>
          <p:cNvPr id="5" name="Table 4">
            <a:extLst>
              <a:ext uri="{FF2B5EF4-FFF2-40B4-BE49-F238E27FC236}">
                <a16:creationId xmlns:a16="http://schemas.microsoft.com/office/drawing/2014/main" id="{583C42F3-D86E-50E0-13B2-5EC5FDD568A4}"/>
              </a:ext>
            </a:extLst>
          </p:cNvPr>
          <p:cNvGraphicFramePr>
            <a:graphicFrameLocks noGrp="1"/>
          </p:cNvGraphicFramePr>
          <p:nvPr>
            <p:extLst>
              <p:ext uri="{D42A27DB-BD31-4B8C-83A1-F6EECF244321}">
                <p14:modId xmlns:p14="http://schemas.microsoft.com/office/powerpoint/2010/main" val="3424804652"/>
              </p:ext>
              <p:ext uri="{E7BDC344-281C-4309-B0C6-D0EE65EED2A8}">
                <p202:designPr xmlns:p202="http://schemas.microsoft.com/office/powerpoint/2020/02/main">
                  <p202:designTagLst>
                    <p202:designTag name="ARCH:1:CLS" val="StackedSequentialContentTable"/>
                  </p202:designTagLst>
                </p202:designPr>
              </p:ext>
            </p:extLst>
          </p:nvPr>
        </p:nvGraphicFramePr>
        <p:xfrm>
          <a:off x="7033120" y="558802"/>
          <a:ext cx="4857521" cy="5565010"/>
        </p:xfrm>
        <a:graphic>
          <a:graphicData uri="http://schemas.openxmlformats.org/drawingml/2006/table">
            <a:tbl>
              <a:tblPr bandRow="1">
                <a:noFill/>
                <a:tableStyleId>{5C22544A-7EE6-4342-B048-85BDC9FD1C3A}</a:tableStyleId>
              </a:tblPr>
              <a:tblGrid>
                <a:gridCol w="690753">
                  <a:extLst>
                    <a:ext uri="{9D8B030D-6E8A-4147-A177-3AD203B41FA5}">
                      <a16:colId xmlns:a16="http://schemas.microsoft.com/office/drawing/2014/main" val="3094831194"/>
                    </a:ext>
                  </a:extLst>
                </a:gridCol>
                <a:gridCol w="4166768">
                  <a:extLst>
                    <a:ext uri="{9D8B030D-6E8A-4147-A177-3AD203B41FA5}">
                      <a16:colId xmlns:a16="http://schemas.microsoft.com/office/drawing/2014/main" val="2360177713"/>
                    </a:ext>
                  </a:extLst>
                </a:gridCol>
              </a:tblGrid>
              <a:tr h="1086726">
                <a:tc>
                  <a:txBody>
                    <a:bodyPr/>
                    <a:lstStyle/>
                    <a:p>
                      <a:pPr algn="ctr">
                        <a:buNone/>
                      </a:pPr>
                      <a:r>
                        <a:rPr lang="en-US" sz="2400" b="1" cap="none" spc="0" dirty="0">
                          <a:solidFill>
                            <a:schemeClr val="bg1"/>
                          </a:solidFill>
                          <a:effectLst/>
                          <a:latin typeface="Amasis MT Pro Black" panose="02040A04050005020304" pitchFamily="18" charset="0"/>
                        </a:rPr>
                        <a:t>1</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Abba establish your path this week</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199236197"/>
                  </a:ext>
                </a:extLst>
              </a:tr>
              <a:tr h="895214">
                <a:tc>
                  <a:txBody>
                    <a:bodyPr/>
                    <a:lstStyle/>
                    <a:p>
                      <a:pPr algn="ctr">
                        <a:buNone/>
                      </a:pPr>
                      <a:r>
                        <a:rPr lang="en-US" sz="2400" b="1" cap="none" spc="0" dirty="0">
                          <a:solidFill>
                            <a:schemeClr val="bg1"/>
                          </a:solidFill>
                          <a:effectLst/>
                          <a:latin typeface="Amasis MT Pro Black" panose="02040A04050005020304" pitchFamily="18" charset="0"/>
                        </a:rPr>
                        <a:t>2</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Shalom be with in you</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085754691"/>
                  </a:ext>
                </a:extLst>
              </a:tr>
              <a:tr h="1086726">
                <a:tc>
                  <a:txBody>
                    <a:bodyPr/>
                    <a:lstStyle/>
                    <a:p>
                      <a:pPr algn="ctr">
                        <a:buNone/>
                      </a:pPr>
                      <a:r>
                        <a:rPr lang="en-US" sz="2400" b="1" cap="none" spc="0">
                          <a:solidFill>
                            <a:schemeClr val="bg1"/>
                          </a:solidFill>
                          <a:effectLst/>
                          <a:latin typeface="Amasis MT Pro Black" panose="02040A04050005020304" pitchFamily="18" charset="0"/>
                        </a:rPr>
                        <a:t>3</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Adonai dress you with wisdom and strength</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618505268"/>
                  </a:ext>
                </a:extLst>
              </a:tr>
              <a:tr h="1086726">
                <a:tc>
                  <a:txBody>
                    <a:bodyPr/>
                    <a:lstStyle/>
                    <a:p>
                      <a:pPr algn="ctr">
                        <a:buNone/>
                      </a:pPr>
                      <a:r>
                        <a:rPr lang="en-US" sz="2400" b="1" cap="none" spc="0">
                          <a:solidFill>
                            <a:schemeClr val="bg1"/>
                          </a:solidFill>
                          <a:effectLst/>
                          <a:latin typeface="Amasis MT Pro Black" panose="02040A04050005020304" pitchFamily="18" charset="0"/>
                        </a:rPr>
                        <a:t>4</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you escape every hunter’s trap </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4194632320"/>
                  </a:ext>
                </a:extLst>
              </a:tr>
              <a:tr h="1086726">
                <a:tc>
                  <a:txBody>
                    <a:bodyPr/>
                    <a:lstStyle/>
                    <a:p>
                      <a:pPr algn="ctr">
                        <a:buNone/>
                      </a:pPr>
                      <a:r>
                        <a:rPr lang="en-US" sz="2400" b="1" cap="none" spc="0">
                          <a:solidFill>
                            <a:schemeClr val="bg1"/>
                          </a:solidFill>
                          <a:effectLst/>
                          <a:latin typeface="Amasis MT Pro Black" panose="02040A04050005020304" pitchFamily="18" charset="0"/>
                        </a:rPr>
                        <a:t>5</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tc>
                  <a:txBody>
                    <a:bodyPr/>
                    <a:lstStyle/>
                    <a:p>
                      <a:pPr algn="l">
                        <a:buNone/>
                      </a:pPr>
                      <a:r>
                        <a:rPr lang="en-US" sz="2400" b="0" cap="none" spc="0" dirty="0">
                          <a:solidFill>
                            <a:schemeClr val="bg1"/>
                          </a:solidFill>
                          <a:latin typeface="Amasis MT Pro Black" panose="02040A04050005020304" pitchFamily="18" charset="0"/>
                        </a:rPr>
                        <a:t>May Yahweh's will be done in your life</a:t>
                      </a:r>
                    </a:p>
                  </a:txBody>
                  <a:tcPr marL="119008" marR="119008" marT="119008" marB="119008" anchor="ctr">
                    <a:lnL w="12700" cmpd="sng">
                      <a:noFill/>
                      <a:prstDash val="solid"/>
                    </a:lnL>
                    <a:lnR w="12700" cmpd="sng">
                      <a:noFill/>
                      <a:prstDash val="solid"/>
                    </a:lnR>
                    <a:lnT w="6350" cap="flat" cmpd="sng" algn="ctr">
                      <a:noFill/>
                      <a:prstDash val="solid"/>
                    </a:lnT>
                    <a:lnB w="6350" cap="flat" cmpd="sng" algn="ctr">
                      <a:noFill/>
                      <a:prstDash val="solid"/>
                    </a:lnB>
                    <a:noFill/>
                  </a:tcPr>
                </a:tc>
                <a:extLst>
                  <a:ext uri="{0D108BD9-81ED-4DB2-BD59-A6C34878D82A}">
                    <a16:rowId xmlns:a16="http://schemas.microsoft.com/office/drawing/2014/main" val="3075038551"/>
                  </a:ext>
                </a:extLst>
              </a:tr>
            </a:tbl>
          </a:graphicData>
        </a:graphic>
      </p:graphicFrame>
    </p:spTree>
    <p:extLst>
      <p:ext uri="{BB962C8B-B14F-4D97-AF65-F5344CB8AC3E}">
        <p14:creationId xmlns:p14="http://schemas.microsoft.com/office/powerpoint/2010/main" val="34669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6A9B2-FCD0-421B-70A0-7CEDE06FD3AE}"/>
              </a:ext>
            </a:extLst>
          </p:cNvPr>
          <p:cNvSpPr>
            <a:spLocks noGrp="1"/>
          </p:cNvSpPr>
          <p:nvPr>
            <p:ph type="title"/>
          </p:nvPr>
        </p:nvSpPr>
        <p:spPr/>
        <p:txBody>
          <a:bodyPr/>
          <a:lstStyle/>
          <a:p>
            <a:r>
              <a:rPr lang="en-US"/>
              <a:t>Intercession &amp; Supplication</a:t>
            </a:r>
            <a:endParaRPr lang="en-US" dirty="0"/>
          </a:p>
        </p:txBody>
      </p:sp>
      <p:grpSp>
        <p:nvGrpSpPr>
          <p:cNvPr id="3" name="Group 2">
            <a:extLst>
              <a:ext uri="{FF2B5EF4-FFF2-40B4-BE49-F238E27FC236}">
                <a16:creationId xmlns:a16="http://schemas.microsoft.com/office/drawing/2014/main" id="{2C69CFD9-1927-B8A2-88CF-2915CD8E0ADF}"/>
              </a:ext>
            </a:extLst>
          </p:cNvPr>
          <p:cNvGrpSpPr/>
          <p:nvPr/>
        </p:nvGrpSpPr>
        <p:grpSpPr>
          <a:xfrm>
            <a:off x="416560" y="2433172"/>
            <a:ext cx="3257952" cy="3977640"/>
            <a:chOff x="416560" y="2433172"/>
            <a:chExt cx="3257952" cy="3977640"/>
          </a:xfrm>
        </p:grpSpPr>
        <p:sp>
          <p:nvSpPr>
            <p:cNvPr id="6" name="Freeform: Shape 5">
              <a:extLst>
                <a:ext uri="{FF2B5EF4-FFF2-40B4-BE49-F238E27FC236}">
                  <a16:creationId xmlns:a16="http://schemas.microsoft.com/office/drawing/2014/main" id="{25EC84DB-ACCD-8BFD-FE16-2BCC4C621889}"/>
                </a:ext>
              </a:extLst>
            </p:cNvPr>
            <p:cNvSpPr/>
            <p:nvPr/>
          </p:nvSpPr>
          <p:spPr>
            <a:xfrm>
              <a:off x="416560" y="2433172"/>
              <a:ext cx="3257952" cy="3977640"/>
            </a:xfrm>
            <a:custGeom>
              <a:avLst/>
              <a:gdLst>
                <a:gd name="connsiteX0" fmla="*/ 0 w 3257952"/>
                <a:gd name="connsiteY0" fmla="*/ 325795 h 3977640"/>
                <a:gd name="connsiteX1" fmla="*/ 325795 w 3257952"/>
                <a:gd name="connsiteY1" fmla="*/ 0 h 3977640"/>
                <a:gd name="connsiteX2" fmla="*/ 2932157 w 3257952"/>
                <a:gd name="connsiteY2" fmla="*/ 0 h 3977640"/>
                <a:gd name="connsiteX3" fmla="*/ 3257952 w 3257952"/>
                <a:gd name="connsiteY3" fmla="*/ 325795 h 3977640"/>
                <a:gd name="connsiteX4" fmla="*/ 3257952 w 3257952"/>
                <a:gd name="connsiteY4" fmla="*/ 3651845 h 3977640"/>
                <a:gd name="connsiteX5" fmla="*/ 2932157 w 3257952"/>
                <a:gd name="connsiteY5" fmla="*/ 3977640 h 3977640"/>
                <a:gd name="connsiteX6" fmla="*/ 325795 w 3257952"/>
                <a:gd name="connsiteY6" fmla="*/ 3977640 h 3977640"/>
                <a:gd name="connsiteX7" fmla="*/ 0 w 3257952"/>
                <a:gd name="connsiteY7" fmla="*/ 3651845 h 3977640"/>
                <a:gd name="connsiteX8" fmla="*/ 0 w 3257952"/>
                <a:gd name="connsiteY8" fmla="*/ 325795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952" h="3977640">
                  <a:moveTo>
                    <a:pt x="0" y="325795"/>
                  </a:moveTo>
                  <a:cubicBezTo>
                    <a:pt x="0" y="145863"/>
                    <a:pt x="145863" y="0"/>
                    <a:pt x="325795" y="0"/>
                  </a:cubicBezTo>
                  <a:lnTo>
                    <a:pt x="2932157" y="0"/>
                  </a:lnTo>
                  <a:cubicBezTo>
                    <a:pt x="3112089" y="0"/>
                    <a:pt x="3257952" y="145863"/>
                    <a:pt x="3257952" y="325795"/>
                  </a:cubicBezTo>
                  <a:lnTo>
                    <a:pt x="3257952" y="3651845"/>
                  </a:lnTo>
                  <a:cubicBezTo>
                    <a:pt x="3257952" y="3831777"/>
                    <a:pt x="3112089" y="3977640"/>
                    <a:pt x="2932157" y="3977640"/>
                  </a:cubicBezTo>
                  <a:lnTo>
                    <a:pt x="325795" y="3977640"/>
                  </a:lnTo>
                  <a:cubicBezTo>
                    <a:pt x="145863" y="3977640"/>
                    <a:pt x="0" y="3831777"/>
                    <a:pt x="0" y="3651845"/>
                  </a:cubicBezTo>
                  <a:lnTo>
                    <a:pt x="0" y="325795"/>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endParaRPr lang="en-US" sz="2400" b="1" kern="1200"/>
            </a:p>
            <a:p>
              <a:pPr marL="0" lvl="0" indent="0" algn="ctr" defTabSz="1066800">
                <a:lnSpc>
                  <a:spcPct val="90000"/>
                </a:lnSpc>
                <a:spcBef>
                  <a:spcPct val="0"/>
                </a:spcBef>
                <a:spcAft>
                  <a:spcPct val="35000"/>
                </a:spcAft>
                <a:buNone/>
              </a:pPr>
              <a:r>
                <a:rPr lang="en-US" sz="2400" b="1" kern="1200" dirty="0"/>
                <a:t>NIGERIA</a:t>
              </a:r>
            </a:p>
            <a:p>
              <a:pPr marL="0" lvl="0" indent="0" algn="ctr" defTabSz="1066800">
                <a:lnSpc>
                  <a:spcPct val="90000"/>
                </a:lnSpc>
                <a:spcBef>
                  <a:spcPct val="0"/>
                </a:spcBef>
                <a:spcAft>
                  <a:spcPct val="35000"/>
                </a:spcAft>
                <a:buNone/>
              </a:pPr>
              <a:endParaRPr lang="en-US" sz="1800" b="1" kern="1200" dirty="0"/>
            </a:p>
          </p:txBody>
        </p:sp>
        <p:sp>
          <p:nvSpPr>
            <p:cNvPr id="7" name="Freeform: Shape 6">
              <a:extLst>
                <a:ext uri="{FF2B5EF4-FFF2-40B4-BE49-F238E27FC236}">
                  <a16:creationId xmlns:a16="http://schemas.microsoft.com/office/drawing/2014/main" id="{42A81056-462F-6C00-37E2-31ED41B83DEF}"/>
                </a:ext>
              </a:extLst>
            </p:cNvPr>
            <p:cNvSpPr/>
            <p:nvPr/>
          </p:nvSpPr>
          <p:spPr>
            <a:xfrm>
              <a:off x="743947" y="3626464"/>
              <a:ext cx="2606361" cy="2585466"/>
            </a:xfrm>
            <a:custGeom>
              <a:avLst/>
              <a:gdLst>
                <a:gd name="connsiteX0" fmla="*/ 0 w 2606361"/>
                <a:gd name="connsiteY0" fmla="*/ 258547 h 2585466"/>
                <a:gd name="connsiteX1" fmla="*/ 258547 w 2606361"/>
                <a:gd name="connsiteY1" fmla="*/ 0 h 2585466"/>
                <a:gd name="connsiteX2" fmla="*/ 2347814 w 2606361"/>
                <a:gd name="connsiteY2" fmla="*/ 0 h 2585466"/>
                <a:gd name="connsiteX3" fmla="*/ 2606361 w 2606361"/>
                <a:gd name="connsiteY3" fmla="*/ 258547 h 2585466"/>
                <a:gd name="connsiteX4" fmla="*/ 2606361 w 2606361"/>
                <a:gd name="connsiteY4" fmla="*/ 2326919 h 2585466"/>
                <a:gd name="connsiteX5" fmla="*/ 2347814 w 2606361"/>
                <a:gd name="connsiteY5" fmla="*/ 2585466 h 2585466"/>
                <a:gd name="connsiteX6" fmla="*/ 258547 w 2606361"/>
                <a:gd name="connsiteY6" fmla="*/ 2585466 h 2585466"/>
                <a:gd name="connsiteX7" fmla="*/ 0 w 2606361"/>
                <a:gd name="connsiteY7" fmla="*/ 2326919 h 2585466"/>
                <a:gd name="connsiteX8" fmla="*/ 0 w 2606361"/>
                <a:gd name="connsiteY8" fmla="*/ 258547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6361" h="2585466">
                  <a:moveTo>
                    <a:pt x="0" y="258547"/>
                  </a:moveTo>
                  <a:cubicBezTo>
                    <a:pt x="0" y="115755"/>
                    <a:pt x="115755" y="0"/>
                    <a:pt x="258547" y="0"/>
                  </a:cubicBezTo>
                  <a:lnTo>
                    <a:pt x="2347814" y="0"/>
                  </a:lnTo>
                  <a:cubicBezTo>
                    <a:pt x="2490606" y="0"/>
                    <a:pt x="2606361" y="115755"/>
                    <a:pt x="2606361" y="258547"/>
                  </a:cubicBezTo>
                  <a:lnTo>
                    <a:pt x="2606361" y="2326919"/>
                  </a:lnTo>
                  <a:cubicBezTo>
                    <a:pt x="2606361" y="2469711"/>
                    <a:pt x="2490606" y="2585466"/>
                    <a:pt x="2347814" y="2585466"/>
                  </a:cubicBezTo>
                  <a:lnTo>
                    <a:pt x="258547" y="2585466"/>
                  </a:lnTo>
                  <a:cubicBezTo>
                    <a:pt x="115755" y="2585466"/>
                    <a:pt x="0" y="2469711"/>
                    <a:pt x="0" y="2326919"/>
                  </a:cubicBezTo>
                  <a:lnTo>
                    <a:pt x="0" y="258547"/>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34146" tIns="119541" rIns="134146" bIns="119541" numCol="1" spcCol="1270" anchor="ctr" anchorCtr="0">
              <a:noAutofit/>
            </a:bodyPr>
            <a:lstStyle/>
            <a:p>
              <a:pPr marL="0" lvl="0" indent="0" algn="ctr" defTabSz="1022350">
                <a:lnSpc>
                  <a:spcPct val="90000"/>
                </a:lnSpc>
                <a:spcBef>
                  <a:spcPct val="0"/>
                </a:spcBef>
                <a:spcAft>
                  <a:spcPct val="35000"/>
                </a:spcAft>
                <a:buFontTx/>
                <a:buNone/>
              </a:pPr>
              <a:r>
                <a:rPr lang="en-US" sz="2300" i="1" kern="1200" dirty="0"/>
                <a:t> </a:t>
              </a:r>
              <a:r>
                <a:rPr lang="en-US" sz="2300" b="1" i="1" kern="1200" dirty="0">
                  <a:solidFill>
                    <a:schemeClr val="bg1"/>
                  </a:solidFill>
                </a:rPr>
                <a:t>Christians being slaughtered</a:t>
              </a:r>
              <a:endParaRPr lang="en-US" sz="2400" b="1" i="1" kern="1200" dirty="0">
                <a:solidFill>
                  <a:schemeClr val="bg1"/>
                </a:solidFill>
              </a:endParaRPr>
            </a:p>
          </p:txBody>
        </p:sp>
      </p:grpSp>
      <p:pic>
        <p:nvPicPr>
          <p:cNvPr id="4" name="Content Placeholder 3">
            <a:extLst>
              <a:ext uri="{FF2B5EF4-FFF2-40B4-BE49-F238E27FC236}">
                <a16:creationId xmlns:a16="http://schemas.microsoft.com/office/drawing/2014/main" id="{10E8A153-5919-E823-8CFE-32694BA501B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8646160" y="822960"/>
            <a:ext cx="3047999" cy="32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4A7A5BDA-DE0F-3137-FF2F-B2D5EAEFF99F}"/>
              </a:ext>
            </a:extLst>
          </p:cNvPr>
          <p:cNvSpPr txBox="1"/>
          <p:nvPr/>
        </p:nvSpPr>
        <p:spPr>
          <a:xfrm>
            <a:off x="4059535" y="2713832"/>
            <a:ext cx="4411227" cy="3416320"/>
          </a:xfrm>
          <a:prstGeom prst="rect">
            <a:avLst/>
          </a:prstGeom>
          <a:noFill/>
        </p:spPr>
        <p:txBody>
          <a:bodyPr wrap="square" rtlCol="0">
            <a:spAutoFit/>
          </a:bodyPr>
          <a:lstStyle/>
          <a:p>
            <a:r>
              <a:rPr lang="en-US" sz="2400" dirty="0"/>
              <a:t>“The United States cannot stand by while such atrocities are happening in Nigeria, and numerous other Countries,” he added. “We stand ready, willing, and able to save our Great Christian population around the World!”</a:t>
            </a:r>
          </a:p>
        </p:txBody>
      </p:sp>
    </p:spTree>
    <p:extLst>
      <p:ext uri="{BB962C8B-B14F-4D97-AF65-F5344CB8AC3E}">
        <p14:creationId xmlns:p14="http://schemas.microsoft.com/office/powerpoint/2010/main" val="174939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AB366-622B-4E76-AC21-9A708110B3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DC3C43-818D-FE99-7334-F2C249F60A3A}"/>
              </a:ext>
            </a:extLst>
          </p:cNvPr>
          <p:cNvSpPr>
            <a:spLocks noGrp="1"/>
          </p:cNvSpPr>
          <p:nvPr>
            <p:ph type="title"/>
          </p:nvPr>
        </p:nvSpPr>
        <p:spPr/>
        <p:txBody>
          <a:bodyPr/>
          <a:lstStyle/>
          <a:p>
            <a:r>
              <a:rPr lang="en-US"/>
              <a:t>Intercession &amp; Supplication</a:t>
            </a:r>
            <a:endParaRPr lang="en-US" dirty="0"/>
          </a:p>
        </p:txBody>
      </p:sp>
      <p:grpSp>
        <p:nvGrpSpPr>
          <p:cNvPr id="6" name="Group 5">
            <a:extLst>
              <a:ext uri="{FF2B5EF4-FFF2-40B4-BE49-F238E27FC236}">
                <a16:creationId xmlns:a16="http://schemas.microsoft.com/office/drawing/2014/main" id="{38DB054A-8BB2-DB35-5D65-1AA5B3C401C8}"/>
              </a:ext>
            </a:extLst>
          </p:cNvPr>
          <p:cNvGrpSpPr/>
          <p:nvPr/>
        </p:nvGrpSpPr>
        <p:grpSpPr>
          <a:xfrm>
            <a:off x="416561" y="2433172"/>
            <a:ext cx="2547704" cy="3977640"/>
            <a:chOff x="416561" y="2433172"/>
            <a:chExt cx="2547704" cy="3977640"/>
          </a:xfrm>
        </p:grpSpPr>
        <p:sp>
          <p:nvSpPr>
            <p:cNvPr id="7" name="Freeform: Shape 6">
              <a:extLst>
                <a:ext uri="{FF2B5EF4-FFF2-40B4-BE49-F238E27FC236}">
                  <a16:creationId xmlns:a16="http://schemas.microsoft.com/office/drawing/2014/main" id="{09109592-9215-3FA4-E895-DE1DAF1A5C0C}"/>
                </a:ext>
              </a:extLst>
            </p:cNvPr>
            <p:cNvSpPr/>
            <p:nvPr/>
          </p:nvSpPr>
          <p:spPr>
            <a:xfrm>
              <a:off x="416561" y="2433172"/>
              <a:ext cx="2547704" cy="3977640"/>
            </a:xfrm>
            <a:custGeom>
              <a:avLst/>
              <a:gdLst>
                <a:gd name="connsiteX0" fmla="*/ 0 w 2547704"/>
                <a:gd name="connsiteY0" fmla="*/ 254770 h 3977640"/>
                <a:gd name="connsiteX1" fmla="*/ 254770 w 2547704"/>
                <a:gd name="connsiteY1" fmla="*/ 0 h 3977640"/>
                <a:gd name="connsiteX2" fmla="*/ 2292934 w 2547704"/>
                <a:gd name="connsiteY2" fmla="*/ 0 h 3977640"/>
                <a:gd name="connsiteX3" fmla="*/ 2547704 w 2547704"/>
                <a:gd name="connsiteY3" fmla="*/ 254770 h 3977640"/>
                <a:gd name="connsiteX4" fmla="*/ 2547704 w 2547704"/>
                <a:gd name="connsiteY4" fmla="*/ 3722870 h 3977640"/>
                <a:gd name="connsiteX5" fmla="*/ 2292934 w 2547704"/>
                <a:gd name="connsiteY5" fmla="*/ 3977640 h 3977640"/>
                <a:gd name="connsiteX6" fmla="*/ 254770 w 2547704"/>
                <a:gd name="connsiteY6" fmla="*/ 3977640 h 3977640"/>
                <a:gd name="connsiteX7" fmla="*/ 0 w 2547704"/>
                <a:gd name="connsiteY7" fmla="*/ 3722870 h 3977640"/>
                <a:gd name="connsiteX8" fmla="*/ 0 w 2547704"/>
                <a:gd name="connsiteY8" fmla="*/ 254770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7704" h="3977640">
                  <a:moveTo>
                    <a:pt x="0" y="254770"/>
                  </a:moveTo>
                  <a:cubicBezTo>
                    <a:pt x="0" y="114064"/>
                    <a:pt x="114064" y="0"/>
                    <a:pt x="254770" y="0"/>
                  </a:cubicBezTo>
                  <a:lnTo>
                    <a:pt x="2292934" y="0"/>
                  </a:lnTo>
                  <a:cubicBezTo>
                    <a:pt x="2433640" y="0"/>
                    <a:pt x="2547704" y="114064"/>
                    <a:pt x="2547704" y="254770"/>
                  </a:cubicBezTo>
                  <a:lnTo>
                    <a:pt x="2547704" y="3722870"/>
                  </a:lnTo>
                  <a:cubicBezTo>
                    <a:pt x="2547704" y="3863576"/>
                    <a:pt x="2433640" y="3977640"/>
                    <a:pt x="2292934" y="3977640"/>
                  </a:cubicBezTo>
                  <a:lnTo>
                    <a:pt x="254770" y="3977640"/>
                  </a:lnTo>
                  <a:cubicBezTo>
                    <a:pt x="114064" y="3977640"/>
                    <a:pt x="0" y="3863576"/>
                    <a:pt x="0" y="3722870"/>
                  </a:cubicBezTo>
                  <a:lnTo>
                    <a:pt x="0" y="254770"/>
                  </a:lnTo>
                  <a:close/>
                </a:path>
              </a:pathLst>
            </a:custGeom>
            <a:scene3d>
              <a:camera prst="orthographicFront"/>
              <a:lightRig rig="flat" dir="t"/>
            </a:scene3d>
            <a:sp3d z="-190500" extrusionH="12700" prstMaterial="plastic">
              <a:bevelT w="50800" h="50800"/>
            </a:sp3d>
          </p:spPr>
          <p:style>
            <a:lnRef idx="0">
              <a:schemeClr val="dk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2875788" numCol="1" spcCol="1270" anchor="ctr" anchorCtr="0">
              <a:noAutofit/>
            </a:bodyPr>
            <a:lstStyle/>
            <a:p>
              <a:pPr marL="0" lvl="0" indent="0" algn="ctr" defTabSz="1066800">
                <a:lnSpc>
                  <a:spcPct val="90000"/>
                </a:lnSpc>
                <a:spcBef>
                  <a:spcPct val="0"/>
                </a:spcBef>
                <a:spcAft>
                  <a:spcPct val="35000"/>
                </a:spcAft>
                <a:buNone/>
              </a:pPr>
              <a:r>
                <a:rPr lang="en-US" sz="2400" b="1" kern="1200"/>
                <a:t>DETROIT</a:t>
              </a:r>
              <a:endParaRPr lang="en-US" sz="2400" b="1" kern="1200" dirty="0"/>
            </a:p>
          </p:txBody>
        </p:sp>
        <p:sp>
          <p:nvSpPr>
            <p:cNvPr id="8" name="Freeform: Shape 7">
              <a:extLst>
                <a:ext uri="{FF2B5EF4-FFF2-40B4-BE49-F238E27FC236}">
                  <a16:creationId xmlns:a16="http://schemas.microsoft.com/office/drawing/2014/main" id="{0D2FD142-07C7-EF48-356B-830CA30B5A20}"/>
                </a:ext>
              </a:extLst>
            </p:cNvPr>
            <p:cNvSpPr/>
            <p:nvPr/>
          </p:nvSpPr>
          <p:spPr>
            <a:xfrm>
              <a:off x="671331" y="3626464"/>
              <a:ext cx="2038163" cy="2585466"/>
            </a:xfrm>
            <a:custGeom>
              <a:avLst/>
              <a:gdLst>
                <a:gd name="connsiteX0" fmla="*/ 0 w 2038163"/>
                <a:gd name="connsiteY0" fmla="*/ 203816 h 2585466"/>
                <a:gd name="connsiteX1" fmla="*/ 203816 w 2038163"/>
                <a:gd name="connsiteY1" fmla="*/ 0 h 2585466"/>
                <a:gd name="connsiteX2" fmla="*/ 1834347 w 2038163"/>
                <a:gd name="connsiteY2" fmla="*/ 0 h 2585466"/>
                <a:gd name="connsiteX3" fmla="*/ 2038163 w 2038163"/>
                <a:gd name="connsiteY3" fmla="*/ 203816 h 2585466"/>
                <a:gd name="connsiteX4" fmla="*/ 2038163 w 2038163"/>
                <a:gd name="connsiteY4" fmla="*/ 2381650 h 2585466"/>
                <a:gd name="connsiteX5" fmla="*/ 1834347 w 2038163"/>
                <a:gd name="connsiteY5" fmla="*/ 2585466 h 2585466"/>
                <a:gd name="connsiteX6" fmla="*/ 203816 w 2038163"/>
                <a:gd name="connsiteY6" fmla="*/ 2585466 h 2585466"/>
                <a:gd name="connsiteX7" fmla="*/ 0 w 2038163"/>
                <a:gd name="connsiteY7" fmla="*/ 2381650 h 2585466"/>
                <a:gd name="connsiteX8" fmla="*/ 0 w 2038163"/>
                <a:gd name="connsiteY8" fmla="*/ 203816 h 258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163" h="2585466">
                  <a:moveTo>
                    <a:pt x="0" y="203816"/>
                  </a:moveTo>
                  <a:cubicBezTo>
                    <a:pt x="0" y="91252"/>
                    <a:pt x="91252" y="0"/>
                    <a:pt x="203816" y="0"/>
                  </a:cubicBezTo>
                  <a:lnTo>
                    <a:pt x="1834347" y="0"/>
                  </a:lnTo>
                  <a:cubicBezTo>
                    <a:pt x="1946911" y="0"/>
                    <a:pt x="2038163" y="91252"/>
                    <a:pt x="2038163" y="203816"/>
                  </a:cubicBezTo>
                  <a:lnTo>
                    <a:pt x="2038163" y="2381650"/>
                  </a:lnTo>
                  <a:cubicBezTo>
                    <a:pt x="2038163" y="2494214"/>
                    <a:pt x="1946911" y="2585466"/>
                    <a:pt x="1834347" y="2585466"/>
                  </a:cubicBezTo>
                  <a:lnTo>
                    <a:pt x="203816" y="2585466"/>
                  </a:lnTo>
                  <a:cubicBezTo>
                    <a:pt x="91252" y="2585466"/>
                    <a:pt x="0" y="2494214"/>
                    <a:pt x="0" y="2381650"/>
                  </a:cubicBezTo>
                  <a:lnTo>
                    <a:pt x="0" y="20381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alpha val="90000"/>
                <a:hueOff val="0"/>
                <a:satOff val="0"/>
                <a:lumOff val="0"/>
                <a:alphaOff val="0"/>
              </a:schemeClr>
            </a:fillRef>
            <a:effectRef idx="2">
              <a:schemeClr val="accent1">
                <a:alpha val="90000"/>
                <a:hueOff val="0"/>
                <a:satOff val="0"/>
                <a:lumOff val="0"/>
                <a:alphaOff val="0"/>
              </a:schemeClr>
            </a:effectRef>
            <a:fontRef idx="minor">
              <a:schemeClr val="lt1"/>
            </a:fontRef>
          </p:style>
          <p:txBody>
            <a:bodyPr spcFirstLastPara="0" vert="horz" wrap="square" lIns="118116" tIns="103511" rIns="118116" bIns="103511" numCol="1" spcCol="1270" anchor="ctr" anchorCtr="0">
              <a:noAutofit/>
            </a:bodyPr>
            <a:lstStyle/>
            <a:p>
              <a:pPr marL="0" lvl="0" indent="0" algn="ctr" defTabSz="1022350">
                <a:lnSpc>
                  <a:spcPct val="90000"/>
                </a:lnSpc>
                <a:spcBef>
                  <a:spcPct val="0"/>
                </a:spcBef>
                <a:spcAft>
                  <a:spcPct val="35000"/>
                </a:spcAft>
                <a:buFontTx/>
                <a:buNone/>
              </a:pPr>
              <a:r>
                <a:rPr lang="en-US" sz="2300" b="1" i="1" kern="1200" dirty="0">
                  <a:solidFill>
                    <a:schemeClr val="bg1"/>
                  </a:solidFill>
                </a:rPr>
                <a:t>Sharia Law Overthrow</a:t>
              </a:r>
            </a:p>
          </p:txBody>
        </p:sp>
      </p:grpSp>
      <p:pic>
        <p:nvPicPr>
          <p:cNvPr id="4" name="Content Placeholder 3">
            <a:extLst>
              <a:ext uri="{FF2B5EF4-FFF2-40B4-BE49-F238E27FC236}">
                <a16:creationId xmlns:a16="http://schemas.microsoft.com/office/drawing/2014/main" id="{37C3C835-5D16-157C-D14D-28303CD0E064}"/>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Effect>
                      <a14:saturation sat="400000"/>
                    </a14:imgEffect>
                  </a14:imgLayer>
                </a14:imgProps>
              </a:ext>
            </a:extLst>
          </a:blip>
          <a:stretch>
            <a:fillRect/>
          </a:stretch>
        </p:blipFill>
        <p:spPr>
          <a:xfrm>
            <a:off x="9632406" y="216357"/>
            <a:ext cx="2168321" cy="2402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2DD490B7-6698-973C-794E-FF251FDFE12F}"/>
              </a:ext>
            </a:extLst>
          </p:cNvPr>
          <p:cNvSpPr txBox="1"/>
          <p:nvPr/>
        </p:nvSpPr>
        <p:spPr>
          <a:xfrm>
            <a:off x="3241572" y="2087585"/>
            <a:ext cx="6088240" cy="3985706"/>
          </a:xfrm>
          <a:prstGeom prst="rect">
            <a:avLst/>
          </a:prstGeom>
          <a:noFill/>
        </p:spPr>
        <p:txBody>
          <a:bodyPr wrap="square" rtlCol="0">
            <a:spAutoFit/>
          </a:bodyPr>
          <a:lstStyle/>
          <a:p>
            <a:r>
              <a:rPr lang="en-US" sz="2300" dirty="0"/>
              <a:t>Dearborn Heights Police Department in Michigan was considering allowing its officers to wear an </a:t>
            </a:r>
            <a:r>
              <a:rPr lang="en-US" sz="2300" b="1" i="1" dirty="0"/>
              <a:t>“</a:t>
            </a:r>
            <a:r>
              <a:rPr lang="en-US" sz="2300" b="1" i="1" dirty="0">
                <a:hlinkClick r:id="rId4">
                  <a:extLst>
                    <a:ext uri="{A12FA001-AC4F-418D-AE19-62706E023703}">
                      <ahyp:hlinkClr xmlns:ahyp="http://schemas.microsoft.com/office/drawing/2018/hyperlinkcolor" val="tx"/>
                    </a:ext>
                  </a:extLst>
                </a:hlinkClick>
              </a:rPr>
              <a:t>optional patch</a:t>
            </a:r>
            <a:r>
              <a:rPr lang="en-US" sz="2300" b="1" i="1" dirty="0"/>
              <a:t>” </a:t>
            </a:r>
            <a:r>
              <a:rPr lang="en-US" sz="2300" dirty="0"/>
              <a:t>on their uniforms that includes writing in both English and Arabic.</a:t>
            </a:r>
          </a:p>
          <a:p>
            <a:r>
              <a:rPr lang="en-US" sz="2300" dirty="0"/>
              <a:t> “They told us they were trying to establish a </a:t>
            </a:r>
            <a:r>
              <a:rPr lang="en-US" sz="2300" b="1" i="1" dirty="0">
                <a:solidFill>
                  <a:schemeClr val="accent1">
                    <a:lumMod val="60000"/>
                    <a:lumOff val="40000"/>
                  </a:schemeClr>
                </a:solidFill>
              </a:rPr>
              <a:t>caliphate</a:t>
            </a:r>
            <a:r>
              <a:rPr lang="en-US" sz="2300" b="1" i="1" dirty="0"/>
              <a:t>. </a:t>
            </a:r>
            <a:r>
              <a:rPr lang="en-US" sz="2300" dirty="0"/>
              <a:t>Are you listening now?”</a:t>
            </a:r>
          </a:p>
          <a:p>
            <a:endParaRPr lang="en-US" sz="2300" dirty="0"/>
          </a:p>
          <a:p>
            <a:pPr algn="ctr"/>
            <a:endParaRPr lang="en-US" sz="2300" b="1" i="1" dirty="0"/>
          </a:p>
          <a:p>
            <a:pPr algn="ctr"/>
            <a:r>
              <a:rPr lang="en-US" sz="2300" b="1" i="1" dirty="0"/>
              <a:t>Nov. 6</a:t>
            </a:r>
            <a:r>
              <a:rPr lang="en-US" sz="2300" b="1" i="1" baseline="30000" dirty="0"/>
              <a:t>th</a:t>
            </a:r>
            <a:r>
              <a:rPr lang="en-US" sz="2300" b="1" i="1" dirty="0"/>
              <a:t>  Governor Abbott bans Sharia Law in Texas</a:t>
            </a:r>
          </a:p>
        </p:txBody>
      </p:sp>
      <p:sp>
        <p:nvSpPr>
          <p:cNvPr id="3" name="TextBox 2">
            <a:extLst>
              <a:ext uri="{FF2B5EF4-FFF2-40B4-BE49-F238E27FC236}">
                <a16:creationId xmlns:a16="http://schemas.microsoft.com/office/drawing/2014/main" id="{C627FA39-C7AA-5728-C0C4-19FC2362EA8F}"/>
              </a:ext>
            </a:extLst>
          </p:cNvPr>
          <p:cNvSpPr txBox="1"/>
          <p:nvPr/>
        </p:nvSpPr>
        <p:spPr>
          <a:xfrm>
            <a:off x="9475595" y="3118636"/>
            <a:ext cx="2481942" cy="1569660"/>
          </a:xfrm>
          <a:prstGeom prst="rect">
            <a:avLst/>
          </a:prstGeom>
          <a:noFill/>
        </p:spPr>
        <p:txBody>
          <a:bodyPr wrap="square" rtlCol="0">
            <a:spAutoFit/>
          </a:bodyPr>
          <a:lstStyle/>
          <a:p>
            <a:r>
              <a:rPr lang="en-US" sz="2400" b="1" dirty="0">
                <a:solidFill>
                  <a:schemeClr val="accent1">
                    <a:lumMod val="40000"/>
                    <a:lumOff val="60000"/>
                  </a:schemeClr>
                </a:solidFill>
              </a:rPr>
              <a:t>Caliphate: </a:t>
            </a:r>
            <a:r>
              <a:rPr lang="en-US" sz="2400" dirty="0">
                <a:solidFill>
                  <a:schemeClr val="accent1">
                    <a:lumMod val="40000"/>
                    <a:lumOff val="60000"/>
                  </a:schemeClr>
                </a:solidFill>
              </a:rPr>
              <a:t>The rule &amp; reign of a chief Muslim religious ruler</a:t>
            </a:r>
          </a:p>
        </p:txBody>
      </p:sp>
    </p:spTree>
    <p:extLst>
      <p:ext uri="{BB962C8B-B14F-4D97-AF65-F5344CB8AC3E}">
        <p14:creationId xmlns:p14="http://schemas.microsoft.com/office/powerpoint/2010/main" val="119254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9" name="Rectangle 8">
            <a:extLst>
              <a:ext uri="{FF2B5EF4-FFF2-40B4-BE49-F238E27FC236}">
                <a16:creationId xmlns:a16="http://schemas.microsoft.com/office/drawing/2014/main" id="{21DCC7BA-3740-47E1-91B9-626938139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CEFA49-6B2F-4FE6-B6AF-31D49E68C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40086" y="40084"/>
            <a:ext cx="6858002" cy="6777832"/>
          </a:xfrm>
          <a:custGeom>
            <a:avLst/>
            <a:gdLst>
              <a:gd name="connsiteX0" fmla="*/ 6858001 w 6858002"/>
              <a:gd name="connsiteY0" fmla="*/ 4666984 h 6777832"/>
              <a:gd name="connsiteX1" fmla="*/ 3829243 w 6858002"/>
              <a:gd name="connsiteY1" fmla="*/ 6654602 h 6777832"/>
              <a:gd name="connsiteX2" fmla="*/ 3827370 w 6858002"/>
              <a:gd name="connsiteY2" fmla="*/ 6656146 h 6777832"/>
              <a:gd name="connsiteX3" fmla="*/ 3824584 w 6858002"/>
              <a:gd name="connsiteY3" fmla="*/ 6657658 h 6777832"/>
              <a:gd name="connsiteX4" fmla="*/ 3798694 w 6858002"/>
              <a:gd name="connsiteY4" fmla="*/ 6674649 h 6777832"/>
              <a:gd name="connsiteX5" fmla="*/ 3785012 w 6858002"/>
              <a:gd name="connsiteY5" fmla="*/ 6679138 h 6777832"/>
              <a:gd name="connsiteX6" fmla="*/ 3706340 w 6858002"/>
              <a:gd name="connsiteY6" fmla="*/ 6721839 h 6777832"/>
              <a:gd name="connsiteX7" fmla="*/ 3428999 w 6858002"/>
              <a:gd name="connsiteY7" fmla="*/ 6777832 h 6777832"/>
              <a:gd name="connsiteX8" fmla="*/ 3151659 w 6858002"/>
              <a:gd name="connsiteY8" fmla="*/ 6721839 h 6777832"/>
              <a:gd name="connsiteX9" fmla="*/ 3072997 w 6858002"/>
              <a:gd name="connsiteY9" fmla="*/ 6679143 h 6777832"/>
              <a:gd name="connsiteX10" fmla="*/ 3059299 w 6858002"/>
              <a:gd name="connsiteY10" fmla="*/ 6674649 h 6777832"/>
              <a:gd name="connsiteX11" fmla="*/ 3033384 w 6858002"/>
              <a:gd name="connsiteY11" fmla="*/ 6657642 h 6777832"/>
              <a:gd name="connsiteX12" fmla="*/ 3030628 w 6858002"/>
              <a:gd name="connsiteY12" fmla="*/ 6656146 h 6777832"/>
              <a:gd name="connsiteX13" fmla="*/ 3028776 w 6858002"/>
              <a:gd name="connsiteY13" fmla="*/ 6654618 h 6777832"/>
              <a:gd name="connsiteX14" fmla="*/ 1 w 6858002"/>
              <a:gd name="connsiteY14" fmla="*/ 4666984 h 6777832"/>
              <a:gd name="connsiteX15" fmla="*/ 6858002 w 6858002"/>
              <a:gd name="connsiteY15" fmla="*/ 0 h 6777832"/>
              <a:gd name="connsiteX16" fmla="*/ 6858002 w 6858002"/>
              <a:gd name="connsiteY16" fmla="*/ 1570616 h 6777832"/>
              <a:gd name="connsiteX17" fmla="*/ 6858001 w 6858002"/>
              <a:gd name="connsiteY17" fmla="*/ 1570616 h 6777832"/>
              <a:gd name="connsiteX18" fmla="*/ 6858001 w 6858002"/>
              <a:gd name="connsiteY18" fmla="*/ 4666983 h 6777832"/>
              <a:gd name="connsiteX19" fmla="*/ 0 w 6858002"/>
              <a:gd name="connsiteY19" fmla="*/ 4666983 h 6777832"/>
              <a:gd name="connsiteX20" fmla="*/ 0 w 6858002"/>
              <a:gd name="connsiteY20" fmla="*/ 595217 h 6777832"/>
              <a:gd name="connsiteX21" fmla="*/ 1 w 6858002"/>
              <a:gd name="connsiteY21" fmla="*/ 595217 h 6777832"/>
              <a:gd name="connsiteX22" fmla="*/ 1 w 6858002"/>
              <a:gd name="connsiteY22" fmla="*/ 0 h 67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2" h="6777832">
                <a:moveTo>
                  <a:pt x="6858001" y="4666984"/>
                </a:moveTo>
                <a:lnTo>
                  <a:pt x="3829243" y="6654602"/>
                </a:lnTo>
                <a:lnTo>
                  <a:pt x="3827370" y="6656146"/>
                </a:lnTo>
                <a:lnTo>
                  <a:pt x="3824584" y="6657658"/>
                </a:lnTo>
                <a:lnTo>
                  <a:pt x="3798694" y="6674649"/>
                </a:lnTo>
                <a:lnTo>
                  <a:pt x="3785012" y="6679138"/>
                </a:lnTo>
                <a:lnTo>
                  <a:pt x="3706340" y="6721839"/>
                </a:lnTo>
                <a:cubicBezTo>
                  <a:pt x="3621097" y="6757894"/>
                  <a:pt x="3527376" y="6777832"/>
                  <a:pt x="3428999" y="6777832"/>
                </a:cubicBezTo>
                <a:cubicBezTo>
                  <a:pt x="3330622" y="6777832"/>
                  <a:pt x="3236902" y="6757894"/>
                  <a:pt x="3151659" y="6721839"/>
                </a:cubicBezTo>
                <a:lnTo>
                  <a:pt x="3072997" y="6679143"/>
                </a:lnTo>
                <a:lnTo>
                  <a:pt x="3059299" y="6674649"/>
                </a:lnTo>
                <a:lnTo>
                  <a:pt x="3033384" y="6657642"/>
                </a:lnTo>
                <a:lnTo>
                  <a:pt x="3030628" y="6656146"/>
                </a:lnTo>
                <a:lnTo>
                  <a:pt x="3028776" y="6654618"/>
                </a:lnTo>
                <a:lnTo>
                  <a:pt x="1" y="4666984"/>
                </a:lnTo>
                <a:close/>
                <a:moveTo>
                  <a:pt x="6858002" y="0"/>
                </a:moveTo>
                <a:lnTo>
                  <a:pt x="6858002" y="1570616"/>
                </a:lnTo>
                <a:lnTo>
                  <a:pt x="6858001" y="1570616"/>
                </a:lnTo>
                <a:lnTo>
                  <a:pt x="6858001" y="4666983"/>
                </a:lnTo>
                <a:lnTo>
                  <a:pt x="0" y="4666983"/>
                </a:lnTo>
                <a:lnTo>
                  <a:pt x="0" y="595217"/>
                </a:lnTo>
                <a:lnTo>
                  <a:pt x="1" y="595217"/>
                </a:lnTo>
                <a:lnTo>
                  <a:pt x="1" y="0"/>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C77A73A-3FC5-B94C-6DC4-26201137B3C9}"/>
              </a:ext>
            </a:extLst>
          </p:cNvPr>
          <p:cNvSpPr>
            <a:spLocks noGrp="1"/>
          </p:cNvSpPr>
          <p:nvPr>
            <p:ph type="title"/>
          </p:nvPr>
        </p:nvSpPr>
        <p:spPr>
          <a:xfrm>
            <a:off x="248314" y="915670"/>
            <a:ext cx="5158020" cy="4962786"/>
          </a:xfrm>
        </p:spPr>
        <p:txBody>
          <a:bodyPr vert="horz" lIns="91440" tIns="45720" rIns="91440" bIns="45720" rtlCol="0" anchor="ctr">
            <a:normAutofit/>
          </a:bodyPr>
          <a:lstStyle/>
          <a:p>
            <a:r>
              <a:rPr lang="en-US" dirty="0"/>
              <a:t>Night Watches</a:t>
            </a:r>
            <a:br>
              <a:rPr lang="en-US" dirty="0"/>
            </a:br>
            <a:br>
              <a:rPr lang="en-US" dirty="0"/>
            </a:br>
            <a:r>
              <a:rPr lang="en-US" dirty="0"/>
              <a:t>Intercession for January &amp; February</a:t>
            </a:r>
          </a:p>
        </p:txBody>
      </p:sp>
      <p:graphicFrame>
        <p:nvGraphicFramePr>
          <p:cNvPr id="5" name="Table 4">
            <a:extLst>
              <a:ext uri="{FF2B5EF4-FFF2-40B4-BE49-F238E27FC236}">
                <a16:creationId xmlns:a16="http://schemas.microsoft.com/office/drawing/2014/main" id="{0829DD9B-5751-7C5C-1F1C-010983B75F1A}"/>
              </a:ext>
            </a:extLst>
          </p:cNvPr>
          <p:cNvGraphicFramePr>
            <a:graphicFrameLocks noGrp="1"/>
          </p:cNvGraphicFramePr>
          <p:nvPr>
            <p:extLst>
              <p:ext uri="{D42A27DB-BD31-4B8C-83A1-F6EECF244321}">
                <p14:modId xmlns:p14="http://schemas.microsoft.com/office/powerpoint/2010/main" val="3705513546"/>
              </p:ext>
            </p:extLst>
          </p:nvPr>
        </p:nvGraphicFramePr>
        <p:xfrm>
          <a:off x="5882640" y="213359"/>
          <a:ext cx="5628640" cy="6292043"/>
        </p:xfrm>
        <a:graphic>
          <a:graphicData uri="http://schemas.openxmlformats.org/drawingml/2006/table">
            <a:tbl>
              <a:tblPr firstRow="1" bandRow="1">
                <a:tableStyleId>{5C22544A-7EE6-4342-B048-85BDC9FD1C3A}</a:tableStyleId>
              </a:tblPr>
              <a:tblGrid>
                <a:gridCol w="2964551">
                  <a:extLst>
                    <a:ext uri="{9D8B030D-6E8A-4147-A177-3AD203B41FA5}">
                      <a16:colId xmlns:a16="http://schemas.microsoft.com/office/drawing/2014/main" val="2742257002"/>
                    </a:ext>
                  </a:extLst>
                </a:gridCol>
                <a:gridCol w="2664089">
                  <a:extLst>
                    <a:ext uri="{9D8B030D-6E8A-4147-A177-3AD203B41FA5}">
                      <a16:colId xmlns:a16="http://schemas.microsoft.com/office/drawing/2014/main" val="2346165699"/>
                    </a:ext>
                  </a:extLst>
                </a:gridCol>
              </a:tblGrid>
              <a:tr h="624819">
                <a:tc>
                  <a:txBody>
                    <a:bodyPr/>
                    <a:lstStyle/>
                    <a:p>
                      <a:pPr algn="ctr"/>
                      <a:r>
                        <a:rPr lang="en-US" sz="2400" dirty="0"/>
                        <a:t>WATCH HOUR</a:t>
                      </a:r>
                    </a:p>
                  </a:txBody>
                  <a:tcPr/>
                </a:tc>
                <a:tc>
                  <a:txBody>
                    <a:bodyPr/>
                    <a:lstStyle/>
                    <a:p>
                      <a:pPr algn="ctr"/>
                      <a:r>
                        <a:rPr lang="en-US" sz="2400" dirty="0"/>
                        <a:t>DATE</a:t>
                      </a:r>
                    </a:p>
                  </a:txBody>
                  <a:tcPr/>
                </a:tc>
                <a:extLst>
                  <a:ext uri="{0D108BD9-81ED-4DB2-BD59-A6C34878D82A}">
                    <a16:rowId xmlns:a16="http://schemas.microsoft.com/office/drawing/2014/main" val="1719614455"/>
                  </a:ext>
                </a:extLst>
              </a:tr>
              <a:tr h="1449877">
                <a:tc>
                  <a:txBody>
                    <a:bodyPr/>
                    <a:lstStyle/>
                    <a:p>
                      <a:pPr algn="ctr"/>
                      <a:r>
                        <a:rPr lang="en-US" sz="2400" b="1" dirty="0"/>
                        <a:t>3rd</a:t>
                      </a:r>
                    </a:p>
                    <a:p>
                      <a:pPr algn="ctr"/>
                      <a:r>
                        <a:rPr lang="en-US" sz="2400" dirty="0"/>
                        <a:t>12:00</a:t>
                      </a:r>
                    </a:p>
                    <a:p>
                      <a:pPr algn="ctr"/>
                      <a:r>
                        <a:rPr lang="en-US" sz="2400" dirty="0"/>
                        <a:t>midnight</a:t>
                      </a:r>
                    </a:p>
                    <a:p>
                      <a:pPr algn="ctr"/>
                      <a:r>
                        <a:rPr lang="en-US" sz="2400" dirty="0"/>
                        <a:t>3:00 am</a:t>
                      </a:r>
                    </a:p>
                  </a:txBody>
                  <a:tcPr/>
                </a:tc>
                <a:tc>
                  <a:txBody>
                    <a:bodyPr/>
                    <a:lstStyle/>
                    <a:p>
                      <a:pPr algn="ctr"/>
                      <a:r>
                        <a:rPr lang="en-US" sz="2400" dirty="0"/>
                        <a:t>Jan</a:t>
                      </a:r>
                    </a:p>
                    <a:p>
                      <a:pPr algn="ctr"/>
                      <a:r>
                        <a:rPr lang="en-US" sz="2400" dirty="0"/>
                        <a:t>1-10</a:t>
                      </a:r>
                      <a:r>
                        <a:rPr lang="en-US" sz="2400" baseline="30000" dirty="0"/>
                        <a:t>th</a:t>
                      </a:r>
                      <a:r>
                        <a:rPr lang="en-US" sz="2400" dirty="0"/>
                        <a:t> </a:t>
                      </a:r>
                    </a:p>
                  </a:txBody>
                  <a:tcPr/>
                </a:tc>
                <a:extLst>
                  <a:ext uri="{0D108BD9-81ED-4DB2-BD59-A6C34878D82A}">
                    <a16:rowId xmlns:a16="http://schemas.microsoft.com/office/drawing/2014/main" val="3137182559"/>
                  </a:ext>
                </a:extLst>
              </a:tr>
              <a:tr h="1046209">
                <a:tc>
                  <a:txBody>
                    <a:bodyPr/>
                    <a:lstStyle/>
                    <a:p>
                      <a:pPr algn="ctr"/>
                      <a:r>
                        <a:rPr lang="en-US" sz="2400" b="1" dirty="0"/>
                        <a:t>4</a:t>
                      </a:r>
                      <a:r>
                        <a:rPr lang="en-US" sz="2400" b="1" baseline="30000" dirty="0"/>
                        <a:t>th</a:t>
                      </a:r>
                      <a:endParaRPr lang="en-US" sz="2400" b="1" dirty="0"/>
                    </a:p>
                    <a:p>
                      <a:pPr algn="ctr"/>
                      <a:r>
                        <a:rPr lang="en-US" sz="2400" dirty="0"/>
                        <a:t>3-6:00 am</a:t>
                      </a:r>
                    </a:p>
                  </a:txBody>
                  <a:tcPr/>
                </a:tc>
                <a:tc>
                  <a:txBody>
                    <a:bodyPr/>
                    <a:lstStyle/>
                    <a:p>
                      <a:pPr algn="ctr"/>
                      <a:r>
                        <a:rPr lang="en-US" sz="2400" dirty="0"/>
                        <a:t>Jan</a:t>
                      </a:r>
                    </a:p>
                    <a:p>
                      <a:pPr algn="ctr"/>
                      <a:r>
                        <a:rPr lang="en-US" sz="2400" dirty="0"/>
                        <a:t>11-20</a:t>
                      </a:r>
                    </a:p>
                  </a:txBody>
                  <a:tcPr/>
                </a:tc>
                <a:extLst>
                  <a:ext uri="{0D108BD9-81ED-4DB2-BD59-A6C34878D82A}">
                    <a16:rowId xmlns:a16="http://schemas.microsoft.com/office/drawing/2014/main" val="3252463758"/>
                  </a:ext>
                </a:extLst>
              </a:tr>
              <a:tr h="1046209">
                <a:tc gridSpan="2">
                  <a:txBody>
                    <a:bodyPr/>
                    <a:lstStyle/>
                    <a:p>
                      <a:pPr algn="ctr"/>
                      <a:r>
                        <a:rPr lang="en-US" sz="2400" b="1" dirty="0"/>
                        <a:t>21-31</a:t>
                      </a:r>
                      <a:r>
                        <a:rPr lang="en-US" sz="2400" b="1" baseline="30000" dirty="0"/>
                        <a:t>st</a:t>
                      </a:r>
                      <a:r>
                        <a:rPr lang="en-US" sz="2400" b="1" dirty="0"/>
                        <a:t>  </a:t>
                      </a:r>
                      <a:r>
                        <a:rPr lang="en-US" sz="2400" b="1" i="1" dirty="0"/>
                        <a:t>Reflect, revelation, direction, encourage, answered prayers</a:t>
                      </a:r>
                    </a:p>
                  </a:txBody>
                  <a:tcPr/>
                </a:tc>
                <a:tc hMerge="1">
                  <a:txBody>
                    <a:bodyPr/>
                    <a:lstStyle/>
                    <a:p>
                      <a:pPr algn="ctr"/>
                      <a:endParaRPr lang="en-US" sz="2400" dirty="0"/>
                    </a:p>
                  </a:txBody>
                  <a:tcPr/>
                </a:tc>
                <a:extLst>
                  <a:ext uri="{0D108BD9-81ED-4DB2-BD59-A6C34878D82A}">
                    <a16:rowId xmlns:a16="http://schemas.microsoft.com/office/drawing/2014/main" val="2029284732"/>
                  </a:ext>
                </a:extLst>
              </a:tr>
              <a:tr h="1010163">
                <a:tc>
                  <a:txBody>
                    <a:bodyPr/>
                    <a:lstStyle/>
                    <a:p>
                      <a:pPr algn="ctr"/>
                      <a:r>
                        <a:rPr lang="en-US" sz="2400" b="1" dirty="0"/>
                        <a:t>1</a:t>
                      </a:r>
                      <a:r>
                        <a:rPr lang="en-US" sz="2400" b="1" baseline="30000" dirty="0"/>
                        <a:t>st</a:t>
                      </a:r>
                      <a:r>
                        <a:rPr lang="en-US" sz="2400" b="1" dirty="0"/>
                        <a:t>  </a:t>
                      </a:r>
                    </a:p>
                    <a:p>
                      <a:pPr algn="ctr"/>
                      <a:r>
                        <a:rPr lang="en-US" sz="2400" dirty="0"/>
                        <a:t>6-9:00 am</a:t>
                      </a:r>
                    </a:p>
                  </a:txBody>
                  <a:tcPr/>
                </a:tc>
                <a:tc>
                  <a:txBody>
                    <a:bodyPr/>
                    <a:lstStyle/>
                    <a:p>
                      <a:pPr algn="ctr"/>
                      <a:r>
                        <a:rPr lang="en-US" sz="2400" dirty="0"/>
                        <a:t>Feb</a:t>
                      </a:r>
                    </a:p>
                    <a:p>
                      <a:pPr algn="ctr"/>
                      <a:r>
                        <a:rPr lang="en-US" sz="2400" dirty="0"/>
                        <a:t>1-10</a:t>
                      </a:r>
                    </a:p>
                  </a:txBody>
                  <a:tcPr/>
                </a:tc>
                <a:extLst>
                  <a:ext uri="{0D108BD9-81ED-4DB2-BD59-A6C34878D82A}">
                    <a16:rowId xmlns:a16="http://schemas.microsoft.com/office/drawing/2014/main" val="1400069835"/>
                  </a:ext>
                </a:extLst>
              </a:tr>
              <a:tr h="1010163">
                <a:tc>
                  <a:txBody>
                    <a:bodyPr/>
                    <a:lstStyle/>
                    <a:p>
                      <a:pPr algn="ctr"/>
                      <a:r>
                        <a:rPr lang="en-US" sz="2400" b="1" dirty="0"/>
                        <a:t>2</a:t>
                      </a:r>
                      <a:r>
                        <a:rPr lang="en-US" sz="2400" b="1" baseline="30000" dirty="0"/>
                        <a:t>nd</a:t>
                      </a:r>
                      <a:r>
                        <a:rPr lang="en-US" sz="2400" b="1" dirty="0"/>
                        <a:t> </a:t>
                      </a:r>
                    </a:p>
                    <a:p>
                      <a:pPr algn="ctr"/>
                      <a:r>
                        <a:rPr lang="en-US" sz="2400" dirty="0"/>
                        <a:t>9-12 noon</a:t>
                      </a:r>
                    </a:p>
                  </a:txBody>
                  <a:tcPr/>
                </a:tc>
                <a:tc>
                  <a:txBody>
                    <a:bodyPr/>
                    <a:lstStyle/>
                    <a:p>
                      <a:pPr algn="ctr"/>
                      <a:r>
                        <a:rPr lang="en-US" sz="2400" dirty="0"/>
                        <a:t>Feb </a:t>
                      </a:r>
                    </a:p>
                    <a:p>
                      <a:pPr algn="ctr"/>
                      <a:r>
                        <a:rPr lang="en-US" sz="2400" dirty="0"/>
                        <a:t>11-20</a:t>
                      </a:r>
                    </a:p>
                  </a:txBody>
                  <a:tcPr/>
                </a:tc>
                <a:extLst>
                  <a:ext uri="{0D108BD9-81ED-4DB2-BD59-A6C34878D82A}">
                    <a16:rowId xmlns:a16="http://schemas.microsoft.com/office/drawing/2014/main" val="2294854139"/>
                  </a:ext>
                </a:extLst>
              </a:tr>
            </a:tbl>
          </a:graphicData>
        </a:graphic>
      </p:graphicFrame>
    </p:spTree>
    <p:extLst>
      <p:ext uri="{BB962C8B-B14F-4D97-AF65-F5344CB8AC3E}">
        <p14:creationId xmlns:p14="http://schemas.microsoft.com/office/powerpoint/2010/main" val="161144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4CDCA-4898-C9D2-F58A-B34D2BC13A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603AA8-8074-B658-843E-BA5DCC0B723A}"/>
              </a:ext>
            </a:extLst>
          </p:cNvPr>
          <p:cNvSpPr>
            <a:spLocks noGrp="1"/>
          </p:cNvSpPr>
          <p:nvPr>
            <p:ph type="title"/>
          </p:nvPr>
        </p:nvSpPr>
        <p:spPr>
          <a:xfrm>
            <a:off x="502418" y="256269"/>
            <a:ext cx="6022879" cy="970450"/>
          </a:xfrm>
        </p:spPr>
        <p:txBody>
          <a:bodyPr/>
          <a:lstStyle/>
          <a:p>
            <a:r>
              <a:rPr lang="en-US" dirty="0"/>
              <a:t>Mark 11.22-26</a:t>
            </a:r>
          </a:p>
        </p:txBody>
      </p:sp>
      <p:sp>
        <p:nvSpPr>
          <p:cNvPr id="4" name="Content Placeholder 3">
            <a:extLst>
              <a:ext uri="{FF2B5EF4-FFF2-40B4-BE49-F238E27FC236}">
                <a16:creationId xmlns:a16="http://schemas.microsoft.com/office/drawing/2014/main" id="{C5DD622E-F545-2206-5677-312746A5D172}"/>
              </a:ext>
            </a:extLst>
          </p:cNvPr>
          <p:cNvSpPr>
            <a:spLocks noGrp="1"/>
          </p:cNvSpPr>
          <p:nvPr>
            <p:ph sz="half" idx="1"/>
          </p:nvPr>
        </p:nvSpPr>
        <p:spPr>
          <a:xfrm>
            <a:off x="502418" y="2222287"/>
            <a:ext cx="5838092" cy="3977546"/>
          </a:xfrm>
        </p:spPr>
        <p:txBody>
          <a:bodyPr>
            <a:normAutofit lnSpcReduction="10000"/>
          </a:bodyPr>
          <a:lstStyle/>
          <a:p>
            <a:pPr marL="0" indent="0">
              <a:buNone/>
            </a:pPr>
            <a:r>
              <a:rPr lang="en-US" sz="2500" i="1" dirty="0"/>
              <a:t>Y’shua gives us our weapon to exercise an effective prayer life!</a:t>
            </a:r>
          </a:p>
          <a:p>
            <a:pPr marL="0" indent="0">
              <a:buNone/>
            </a:pPr>
            <a:endParaRPr lang="en-US" sz="2500" i="1" dirty="0"/>
          </a:p>
          <a:p>
            <a:r>
              <a:rPr lang="en-US" sz="2500" dirty="0"/>
              <a:t>Have Faith in Yahweh</a:t>
            </a:r>
          </a:p>
          <a:p>
            <a:r>
              <a:rPr lang="en-US" sz="2500" dirty="0"/>
              <a:t>Speak to the mountain</a:t>
            </a:r>
          </a:p>
          <a:p>
            <a:r>
              <a:rPr lang="en-US" sz="2500" dirty="0"/>
              <a:t>Do not doubt but believe</a:t>
            </a:r>
          </a:p>
          <a:p>
            <a:r>
              <a:rPr lang="en-US" sz="2500" dirty="0"/>
              <a:t>You will have what you say</a:t>
            </a:r>
          </a:p>
          <a:p>
            <a:r>
              <a:rPr lang="en-US" sz="2500" dirty="0"/>
              <a:t>Walk in forgiveness toward all</a:t>
            </a:r>
          </a:p>
        </p:txBody>
      </p:sp>
      <p:sp>
        <p:nvSpPr>
          <p:cNvPr id="6" name="Content Placeholder 5">
            <a:extLst>
              <a:ext uri="{FF2B5EF4-FFF2-40B4-BE49-F238E27FC236}">
                <a16:creationId xmlns:a16="http://schemas.microsoft.com/office/drawing/2014/main" id="{074BD626-B1B7-1220-7D29-5DF10DB091E9}"/>
              </a:ext>
            </a:extLst>
          </p:cNvPr>
          <p:cNvSpPr>
            <a:spLocks noGrp="1"/>
          </p:cNvSpPr>
          <p:nvPr>
            <p:ph sz="half" idx="2"/>
          </p:nvPr>
        </p:nvSpPr>
        <p:spPr>
          <a:xfrm>
            <a:off x="6792687" y="2222287"/>
            <a:ext cx="4896896" cy="4138320"/>
          </a:xfrm>
        </p:spPr>
        <p:txBody>
          <a:bodyPr>
            <a:normAutofit lnSpcReduction="10000"/>
          </a:bodyPr>
          <a:lstStyle/>
          <a:p>
            <a:r>
              <a:rPr lang="en-US" sz="2500" b="1" dirty="0">
                <a:solidFill>
                  <a:schemeClr val="accent1">
                    <a:lumMod val="60000"/>
                    <a:lumOff val="40000"/>
                  </a:schemeClr>
                </a:solidFill>
              </a:rPr>
              <a:t>James 5.16 </a:t>
            </a:r>
            <a:r>
              <a:rPr lang="en-US" sz="2500" i="1" dirty="0"/>
              <a:t>Righteous Believer should be armed with effective prayers</a:t>
            </a:r>
          </a:p>
          <a:p>
            <a:r>
              <a:rPr lang="en-US" sz="2500" b="1" dirty="0"/>
              <a:t>Effective:</a:t>
            </a:r>
            <a:r>
              <a:rPr lang="en-US" sz="2500" dirty="0"/>
              <a:t> One knows how to pray properly</a:t>
            </a:r>
          </a:p>
          <a:p>
            <a:r>
              <a:rPr lang="en-US" sz="2500" b="1" dirty="0"/>
              <a:t>Fervently: </a:t>
            </a:r>
            <a:r>
              <a:rPr lang="en-US" sz="2500" dirty="0"/>
              <a:t>To put forth with power</a:t>
            </a:r>
          </a:p>
          <a:p>
            <a:endParaRPr lang="en-US" sz="2500" dirty="0"/>
          </a:p>
        </p:txBody>
      </p:sp>
    </p:spTree>
    <p:extLst>
      <p:ext uri="{BB962C8B-B14F-4D97-AF65-F5344CB8AC3E}">
        <p14:creationId xmlns:p14="http://schemas.microsoft.com/office/powerpoint/2010/main" val="142670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6">
            <a:extLst>
              <a:ext uri="{FF2B5EF4-FFF2-40B4-BE49-F238E27FC236}">
                <a16:creationId xmlns:a16="http://schemas.microsoft.com/office/drawing/2014/main" id="{53576798-7F98-4C7F-B6C7-6D41B5A7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AC2290F0-E45D-41DB-B296-10FEC3519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3">
            <a:extLst>
              <a:ext uri="{FF2B5EF4-FFF2-40B4-BE49-F238E27FC236}">
                <a16:creationId xmlns:a16="http://schemas.microsoft.com/office/drawing/2014/main" id="{42F5B9E6-0E39-45C4-A238-A7F0FA66F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944" cy="6858000"/>
          </a:xfrm>
          <a:custGeom>
            <a:avLst/>
            <a:gdLst>
              <a:gd name="connsiteX0" fmla="*/ 0 w 7552944"/>
              <a:gd name="connsiteY0" fmla="*/ 0 h 6858000"/>
              <a:gd name="connsiteX1" fmla="*/ 1067477 w 7552944"/>
              <a:gd name="connsiteY1" fmla="*/ 0 h 6858000"/>
              <a:gd name="connsiteX2" fmla="*/ 2201779 w 7552944"/>
              <a:gd name="connsiteY2" fmla="*/ 0 h 6858000"/>
              <a:gd name="connsiteX3" fmla="*/ 7552944 w 7552944"/>
              <a:gd name="connsiteY3" fmla="*/ 0 h 6858000"/>
              <a:gd name="connsiteX4" fmla="*/ 7552944 w 7552944"/>
              <a:gd name="connsiteY4" fmla="*/ 1900238 h 6858000"/>
              <a:gd name="connsiteX5" fmla="*/ 7182528 w 7552944"/>
              <a:gd name="connsiteY5" fmla="*/ 2178050 h 6858000"/>
              <a:gd name="connsiteX6" fmla="*/ 7178294 w 7552944"/>
              <a:gd name="connsiteY6" fmla="*/ 2184400 h 6858000"/>
              <a:gd name="connsiteX7" fmla="*/ 7171944 w 7552944"/>
              <a:gd name="connsiteY7" fmla="*/ 2193925 h 6858000"/>
              <a:gd name="connsiteX8" fmla="*/ 7165594 w 7552944"/>
              <a:gd name="connsiteY8" fmla="*/ 2201863 h 6858000"/>
              <a:gd name="connsiteX9" fmla="*/ 7165594 w 7552944"/>
              <a:gd name="connsiteY9" fmla="*/ 2211388 h 6858000"/>
              <a:gd name="connsiteX10" fmla="*/ 7165594 w 7552944"/>
              <a:gd name="connsiteY10" fmla="*/ 2220913 h 6858000"/>
              <a:gd name="connsiteX11" fmla="*/ 7171944 w 7552944"/>
              <a:gd name="connsiteY11" fmla="*/ 2228850 h 6858000"/>
              <a:gd name="connsiteX12" fmla="*/ 7178294 w 7552944"/>
              <a:gd name="connsiteY12" fmla="*/ 2238375 h 6858000"/>
              <a:gd name="connsiteX13" fmla="*/ 7182528 w 7552944"/>
              <a:gd name="connsiteY13" fmla="*/ 2244725 h 6858000"/>
              <a:gd name="connsiteX14" fmla="*/ 7552944 w 7552944"/>
              <a:gd name="connsiteY14" fmla="*/ 2522538 h 6858000"/>
              <a:gd name="connsiteX15" fmla="*/ 7552944 w 7552944"/>
              <a:gd name="connsiteY15" fmla="*/ 6858000 h 6858000"/>
              <a:gd name="connsiteX16" fmla="*/ 2201779 w 7552944"/>
              <a:gd name="connsiteY16" fmla="*/ 6858000 h 6858000"/>
              <a:gd name="connsiteX17" fmla="*/ 1067477 w 7552944"/>
              <a:gd name="connsiteY17" fmla="*/ 6858000 h 6858000"/>
              <a:gd name="connsiteX18" fmla="*/ 0 w 7552944"/>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2944" h="6858000">
                <a:moveTo>
                  <a:pt x="0" y="0"/>
                </a:moveTo>
                <a:lnTo>
                  <a:pt x="1067477" y="0"/>
                </a:lnTo>
                <a:lnTo>
                  <a:pt x="2201779" y="0"/>
                </a:lnTo>
                <a:lnTo>
                  <a:pt x="7552944" y="0"/>
                </a:lnTo>
                <a:lnTo>
                  <a:pt x="7552944" y="1900238"/>
                </a:lnTo>
                <a:lnTo>
                  <a:pt x="7182528" y="2178050"/>
                </a:lnTo>
                <a:lnTo>
                  <a:pt x="7178294" y="2184400"/>
                </a:lnTo>
                <a:lnTo>
                  <a:pt x="7171944" y="2193925"/>
                </a:lnTo>
                <a:lnTo>
                  <a:pt x="7165594" y="2201863"/>
                </a:lnTo>
                <a:lnTo>
                  <a:pt x="7165594" y="2211388"/>
                </a:lnTo>
                <a:lnTo>
                  <a:pt x="7165594" y="2220913"/>
                </a:lnTo>
                <a:lnTo>
                  <a:pt x="7171944" y="2228850"/>
                </a:lnTo>
                <a:lnTo>
                  <a:pt x="7178294" y="2238375"/>
                </a:lnTo>
                <a:lnTo>
                  <a:pt x="7182528" y="2244725"/>
                </a:lnTo>
                <a:lnTo>
                  <a:pt x="7552944" y="2522538"/>
                </a:lnTo>
                <a:lnTo>
                  <a:pt x="7552944" y="6858000"/>
                </a:lnTo>
                <a:lnTo>
                  <a:pt x="2201779" y="6858000"/>
                </a:lnTo>
                <a:lnTo>
                  <a:pt x="1067477"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1AB6EF9-4E21-F65B-4662-985037E05F8D}"/>
              </a:ext>
            </a:extLst>
          </p:cNvPr>
          <p:cNvSpPr>
            <a:spLocks noGrp="1"/>
          </p:cNvSpPr>
          <p:nvPr>
            <p:ph type="title"/>
          </p:nvPr>
        </p:nvSpPr>
        <p:spPr>
          <a:xfrm>
            <a:off x="810000" y="447188"/>
            <a:ext cx="6097955" cy="1559412"/>
          </a:xfrm>
        </p:spPr>
        <p:txBody>
          <a:bodyPr vert="horz" lIns="91440" tIns="45720" rIns="91440" bIns="45720" rtlCol="0" anchor="b">
            <a:normAutofit/>
          </a:bodyPr>
          <a:lstStyle/>
          <a:p>
            <a:r>
              <a:rPr lang="en-US" dirty="0"/>
              <a:t>Clean the Holy Space</a:t>
            </a:r>
          </a:p>
        </p:txBody>
      </p:sp>
      <p:sp>
        <p:nvSpPr>
          <p:cNvPr id="4" name="Content Placeholder 3">
            <a:extLst>
              <a:ext uri="{FF2B5EF4-FFF2-40B4-BE49-F238E27FC236}">
                <a16:creationId xmlns:a16="http://schemas.microsoft.com/office/drawing/2014/main" id="{727D4E57-F342-45E9-360E-E71A0C9FA496}"/>
              </a:ext>
            </a:extLst>
          </p:cNvPr>
          <p:cNvSpPr>
            <a:spLocks noGrp="1"/>
          </p:cNvSpPr>
          <p:nvPr>
            <p:ph sz="half" idx="1"/>
          </p:nvPr>
        </p:nvSpPr>
        <p:spPr>
          <a:xfrm>
            <a:off x="818712" y="2413000"/>
            <a:ext cx="6075179" cy="3632200"/>
          </a:xfrm>
        </p:spPr>
        <p:txBody>
          <a:bodyPr vert="horz" lIns="91440" tIns="45720" rIns="91440" bIns="45720" rtlCol="0" anchor="ctr">
            <a:normAutofit/>
          </a:bodyPr>
          <a:lstStyle/>
          <a:p>
            <a:r>
              <a:rPr lang="en-US" sz="2600" b="1" dirty="0">
                <a:solidFill>
                  <a:srgbClr val="FFFFFF"/>
                </a:solidFill>
              </a:rPr>
              <a:t>Ezekiel 42.13-14 </a:t>
            </a:r>
            <a:r>
              <a:rPr lang="en-US" sz="2600" dirty="0">
                <a:solidFill>
                  <a:srgbClr val="FFFFFF"/>
                </a:solidFill>
              </a:rPr>
              <a:t> Room set aside for holy things of Yah</a:t>
            </a:r>
          </a:p>
          <a:p>
            <a:r>
              <a:rPr lang="en-US" sz="2600" b="1" dirty="0">
                <a:solidFill>
                  <a:srgbClr val="FFFFFF"/>
                </a:solidFill>
              </a:rPr>
              <a:t>Nehemiah 13.4-9 </a:t>
            </a:r>
            <a:r>
              <a:rPr lang="en-US" sz="2600" dirty="0">
                <a:solidFill>
                  <a:srgbClr val="FFFFFF"/>
                </a:solidFill>
              </a:rPr>
              <a:t>Serve notice and put them out.</a:t>
            </a:r>
          </a:p>
          <a:p>
            <a:endParaRPr lang="en-US" dirty="0">
              <a:solidFill>
                <a:srgbClr val="FFFFFF"/>
              </a:solidFill>
            </a:endParaRPr>
          </a:p>
          <a:p>
            <a:endParaRPr lang="en-US" dirty="0">
              <a:solidFill>
                <a:srgbClr val="FFFFFF"/>
              </a:solidFill>
            </a:endParaRPr>
          </a:p>
        </p:txBody>
      </p:sp>
      <p:sp>
        <p:nvSpPr>
          <p:cNvPr id="18" name="Rounded Rectangle 17">
            <a:extLst>
              <a:ext uri="{FF2B5EF4-FFF2-40B4-BE49-F238E27FC236}">
                <a16:creationId xmlns:a16="http://schemas.microsoft.com/office/drawing/2014/main" id="{B97A76A2-B7F2-4D75-AB9E-71FB74882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3746" y="958640"/>
            <a:ext cx="335479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black background with orange and white text&#10;&#10;AI-generated content may be incorrect.">
            <a:extLst>
              <a:ext uri="{FF2B5EF4-FFF2-40B4-BE49-F238E27FC236}">
                <a16:creationId xmlns:a16="http://schemas.microsoft.com/office/drawing/2014/main" id="{53F859F8-0DA1-41F3-D9B4-0549581AC73E}"/>
              </a:ext>
            </a:extLst>
          </p:cNvPr>
          <p:cNvPicPr>
            <a:picLocks noGrp="1" noChangeAspect="1"/>
          </p:cNvPicPr>
          <p:nvPr>
            <p:ph sz="half" idx="2"/>
          </p:nvPr>
        </p:nvPicPr>
        <p:blipFill>
          <a:blip r:embed="rId2"/>
          <a:stretch>
            <a:fillRect/>
          </a:stretch>
        </p:blipFill>
        <p:spPr>
          <a:xfrm>
            <a:off x="8770820" y="1258529"/>
            <a:ext cx="2208405" cy="4330205"/>
          </a:xfrm>
          <a:prstGeom prst="rect">
            <a:avLst/>
          </a:prstGeom>
        </p:spPr>
      </p:pic>
    </p:spTree>
    <p:extLst>
      <p:ext uri="{BB962C8B-B14F-4D97-AF65-F5344CB8AC3E}">
        <p14:creationId xmlns:p14="http://schemas.microsoft.com/office/powerpoint/2010/main" val="86372497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5A6AE-A6FA-067B-4472-1BA304F7C94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2486B4-7A2D-BF38-3180-399A37FD2036}"/>
              </a:ext>
            </a:extLst>
          </p:cNvPr>
          <p:cNvSpPr>
            <a:spLocks noGrp="1"/>
          </p:cNvSpPr>
          <p:nvPr>
            <p:ph type="title"/>
          </p:nvPr>
        </p:nvSpPr>
        <p:spPr/>
        <p:txBody>
          <a:bodyPr/>
          <a:lstStyle/>
          <a:p>
            <a:br>
              <a:rPr lang="en-US" dirty="0"/>
            </a:br>
            <a:endParaRPr lang="en-US" dirty="0"/>
          </a:p>
        </p:txBody>
      </p:sp>
      <p:sp>
        <p:nvSpPr>
          <p:cNvPr id="6" name="Content Placeholder 5">
            <a:extLst>
              <a:ext uri="{FF2B5EF4-FFF2-40B4-BE49-F238E27FC236}">
                <a16:creationId xmlns:a16="http://schemas.microsoft.com/office/drawing/2014/main" id="{6E91118D-2F62-750E-8E8B-57676B0912ED}"/>
              </a:ext>
            </a:extLst>
          </p:cNvPr>
          <p:cNvSpPr>
            <a:spLocks noGrp="1"/>
          </p:cNvSpPr>
          <p:nvPr>
            <p:ph idx="1"/>
          </p:nvPr>
        </p:nvSpPr>
        <p:spPr>
          <a:xfrm>
            <a:off x="731520" y="548541"/>
            <a:ext cx="5029200" cy="1153259"/>
          </a:xfrm>
        </p:spPr>
        <p:txBody>
          <a:bodyPr/>
          <a:lstStyle/>
          <a:p>
            <a:pPr marL="0" indent="0" algn="ctr">
              <a:buNone/>
            </a:pPr>
            <a:r>
              <a:rPr lang="en-US" sz="4800" b="1" dirty="0"/>
              <a:t>PURGE &amp; RESET</a:t>
            </a:r>
          </a:p>
        </p:txBody>
      </p:sp>
      <p:grpSp>
        <p:nvGrpSpPr>
          <p:cNvPr id="2" name="Group 1">
            <a:extLst>
              <a:ext uri="{FF2B5EF4-FFF2-40B4-BE49-F238E27FC236}">
                <a16:creationId xmlns:a16="http://schemas.microsoft.com/office/drawing/2014/main" id="{FA7685AD-E9DC-0474-6C11-6419BBBB9B22}"/>
              </a:ext>
            </a:extLst>
          </p:cNvPr>
          <p:cNvGrpSpPr/>
          <p:nvPr/>
        </p:nvGrpSpPr>
        <p:grpSpPr>
          <a:xfrm>
            <a:off x="644203" y="1942695"/>
            <a:ext cx="5029199" cy="3795569"/>
            <a:chOff x="644203" y="1942695"/>
            <a:chExt cx="5029199" cy="3795569"/>
          </a:xfrm>
        </p:grpSpPr>
        <p:sp>
          <p:nvSpPr>
            <p:cNvPr id="3" name="Straight Connector 2">
              <a:extLst>
                <a:ext uri="{FF2B5EF4-FFF2-40B4-BE49-F238E27FC236}">
                  <a16:creationId xmlns:a16="http://schemas.microsoft.com/office/drawing/2014/main" id="{18D66A81-72CB-69DA-56A4-191C1A70BA1A}"/>
                </a:ext>
              </a:extLst>
            </p:cNvPr>
            <p:cNvSpPr/>
            <p:nvPr/>
          </p:nvSpPr>
          <p:spPr>
            <a:xfrm>
              <a:off x="644203" y="1942695"/>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7" name="Freeform: Shape 6">
              <a:extLst>
                <a:ext uri="{FF2B5EF4-FFF2-40B4-BE49-F238E27FC236}">
                  <a16:creationId xmlns:a16="http://schemas.microsoft.com/office/drawing/2014/main" id="{25B12940-5883-F816-6943-0E948125FD00}"/>
                </a:ext>
              </a:extLst>
            </p:cNvPr>
            <p:cNvSpPr/>
            <p:nvPr/>
          </p:nvSpPr>
          <p:spPr>
            <a:xfrm>
              <a:off x="644203" y="1942695"/>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Recognize</a:t>
              </a:r>
            </a:p>
          </p:txBody>
        </p:sp>
        <p:sp>
          <p:nvSpPr>
            <p:cNvPr id="8" name="Straight Connector 7">
              <a:extLst>
                <a:ext uri="{FF2B5EF4-FFF2-40B4-BE49-F238E27FC236}">
                  <a16:creationId xmlns:a16="http://schemas.microsoft.com/office/drawing/2014/main" id="{35359EE9-0123-B53C-3ACF-86B7BF0E505A}"/>
                </a:ext>
              </a:extLst>
            </p:cNvPr>
            <p:cNvSpPr/>
            <p:nvPr/>
          </p:nvSpPr>
          <p:spPr>
            <a:xfrm>
              <a:off x="644203" y="2891587"/>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49828DAA-AB9F-9B66-6A73-93A8C2097A40}"/>
                </a:ext>
              </a:extLst>
            </p:cNvPr>
            <p:cNvSpPr/>
            <p:nvPr/>
          </p:nvSpPr>
          <p:spPr>
            <a:xfrm>
              <a:off x="644203" y="2891587"/>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Repudiate</a:t>
              </a:r>
            </a:p>
          </p:txBody>
        </p:sp>
        <p:sp>
          <p:nvSpPr>
            <p:cNvPr id="12" name="Straight Connector 11">
              <a:extLst>
                <a:ext uri="{FF2B5EF4-FFF2-40B4-BE49-F238E27FC236}">
                  <a16:creationId xmlns:a16="http://schemas.microsoft.com/office/drawing/2014/main" id="{66EC8634-B595-F825-A7CD-0C22AFDE5E9E}"/>
                </a:ext>
              </a:extLst>
            </p:cNvPr>
            <p:cNvSpPr/>
            <p:nvPr/>
          </p:nvSpPr>
          <p:spPr>
            <a:xfrm>
              <a:off x="644203" y="3840480"/>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Freeform: Shape 12">
              <a:extLst>
                <a:ext uri="{FF2B5EF4-FFF2-40B4-BE49-F238E27FC236}">
                  <a16:creationId xmlns:a16="http://schemas.microsoft.com/office/drawing/2014/main" id="{F34B6E77-5ABB-0685-1787-8866628BB71C}"/>
                </a:ext>
              </a:extLst>
            </p:cNvPr>
            <p:cNvSpPr/>
            <p:nvPr/>
          </p:nvSpPr>
          <p:spPr>
            <a:xfrm>
              <a:off x="644203" y="3840480"/>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Remove</a:t>
              </a:r>
            </a:p>
          </p:txBody>
        </p:sp>
        <p:sp>
          <p:nvSpPr>
            <p:cNvPr id="14" name="Straight Connector 13">
              <a:extLst>
                <a:ext uri="{FF2B5EF4-FFF2-40B4-BE49-F238E27FC236}">
                  <a16:creationId xmlns:a16="http://schemas.microsoft.com/office/drawing/2014/main" id="{E6B70EB1-E2CE-9EEF-61F2-3146612CC554}"/>
                </a:ext>
              </a:extLst>
            </p:cNvPr>
            <p:cNvSpPr/>
            <p:nvPr/>
          </p:nvSpPr>
          <p:spPr>
            <a:xfrm>
              <a:off x="644203" y="4789372"/>
              <a:ext cx="5029199"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88D2E873-06FC-8A2E-549A-25D476AAA06F}"/>
                </a:ext>
              </a:extLst>
            </p:cNvPr>
            <p:cNvSpPr/>
            <p:nvPr/>
          </p:nvSpPr>
          <p:spPr>
            <a:xfrm>
              <a:off x="644203" y="4789372"/>
              <a:ext cx="5029199" cy="948892"/>
            </a:xfrm>
            <a:custGeom>
              <a:avLst/>
              <a:gdLst>
                <a:gd name="connsiteX0" fmla="*/ 0 w 5029199"/>
                <a:gd name="connsiteY0" fmla="*/ 0 h 948892"/>
                <a:gd name="connsiteX1" fmla="*/ 5029199 w 5029199"/>
                <a:gd name="connsiteY1" fmla="*/ 0 h 948892"/>
                <a:gd name="connsiteX2" fmla="*/ 5029199 w 5029199"/>
                <a:gd name="connsiteY2" fmla="*/ 948892 h 948892"/>
                <a:gd name="connsiteX3" fmla="*/ 0 w 5029199"/>
                <a:gd name="connsiteY3" fmla="*/ 948892 h 948892"/>
                <a:gd name="connsiteX4" fmla="*/ 0 w 5029199"/>
                <a:gd name="connsiteY4" fmla="*/ 0 h 94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199" h="948892">
                  <a:moveTo>
                    <a:pt x="0" y="0"/>
                  </a:moveTo>
                  <a:lnTo>
                    <a:pt x="5029199" y="0"/>
                  </a:lnTo>
                  <a:lnTo>
                    <a:pt x="5029199" y="948892"/>
                  </a:lnTo>
                  <a:lnTo>
                    <a:pt x="0" y="9488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a:t>Restore</a:t>
              </a:r>
            </a:p>
          </p:txBody>
        </p:sp>
      </p:grpSp>
      <p:sp>
        <p:nvSpPr>
          <p:cNvPr id="4" name="Slide Number Placeholder 3">
            <a:extLst>
              <a:ext uri="{FF2B5EF4-FFF2-40B4-BE49-F238E27FC236}">
                <a16:creationId xmlns:a16="http://schemas.microsoft.com/office/drawing/2014/main" id="{5D6C564E-22B6-558A-E2C4-31737B09E8FF}"/>
              </a:ext>
            </a:extLst>
          </p:cNvPr>
          <p:cNvSpPr>
            <a:spLocks noGrp="1"/>
          </p:cNvSpPr>
          <p:nvPr>
            <p:ph type="sldNum" sz="quarter" idx="12"/>
          </p:nvPr>
        </p:nvSpPr>
        <p:spPr/>
        <p:txBody>
          <a:bodyPr/>
          <a:lstStyle/>
          <a:p>
            <a:fld id="{C01389E6-C847-4AD0-B56D-D205B2EAB1EE}" type="slidenum">
              <a:rPr lang="en-US" smtClean="0"/>
              <a:t>8</a:t>
            </a:fld>
            <a:endParaRPr lang="en-US" dirty="0"/>
          </a:p>
        </p:txBody>
      </p:sp>
      <p:pic>
        <p:nvPicPr>
          <p:cNvPr id="9" name="Picture 8" descr="A black and white logo with gears and arrows&#10;&#10;Description automatically generated">
            <a:extLst>
              <a:ext uri="{FF2B5EF4-FFF2-40B4-BE49-F238E27FC236}">
                <a16:creationId xmlns:a16="http://schemas.microsoft.com/office/drawing/2014/main" id="{4282BBC6-BB97-7B45-A3B4-7ACCF9F53EEA}"/>
              </a:ext>
            </a:extLst>
          </p:cNvPr>
          <p:cNvPicPr>
            <a:picLocks noChangeAspect="1"/>
          </p:cNvPicPr>
          <p:nvPr/>
        </p:nvPicPr>
        <p:blipFill>
          <a:blip r:embed="rId2"/>
          <a:stretch>
            <a:fillRect/>
          </a:stretch>
        </p:blipFill>
        <p:spPr>
          <a:xfrm>
            <a:off x="6706779" y="457200"/>
            <a:ext cx="4960966" cy="5393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9321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E446B7E6-8568-417F-959E-DB3D1E7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ounded Rectangle 16">
            <a:extLst>
              <a:ext uri="{FF2B5EF4-FFF2-40B4-BE49-F238E27FC236}">
                <a16:creationId xmlns:a16="http://schemas.microsoft.com/office/drawing/2014/main" id="{C9F832F7-01DF-4B61-A3AE-C86DF820A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002" y="564808"/>
            <a:ext cx="8884604" cy="3599352"/>
          </a:xfrm>
          <a:prstGeom prst="roundRect">
            <a:avLst>
              <a:gd name="adj" fmla="val 3513"/>
            </a:avLst>
          </a:prstGeom>
          <a:solidFill>
            <a:schemeClr val="tx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DF04CCCA-6F0F-4FF9-9FB3-61BC8C0D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5094"/>
            <a:ext cx="12192000" cy="2332906"/>
          </a:xfrm>
          <a:custGeom>
            <a:avLst/>
            <a:gdLst>
              <a:gd name="connsiteX0" fmla="*/ 0 w 12192000"/>
              <a:gd name="connsiteY0" fmla="*/ 0 h 2332906"/>
              <a:gd name="connsiteX1" fmla="*/ 1996017 w 12192000"/>
              <a:gd name="connsiteY1" fmla="*/ 0 h 2332906"/>
              <a:gd name="connsiteX2" fmla="*/ 2377017 w 12192000"/>
              <a:gd name="connsiteY2" fmla="*/ 263783 h 2332906"/>
              <a:gd name="connsiteX3" fmla="*/ 2385484 w 12192000"/>
              <a:gd name="connsiteY3" fmla="*/ 266713 h 2332906"/>
              <a:gd name="connsiteX4" fmla="*/ 2398184 w 12192000"/>
              <a:gd name="connsiteY4" fmla="*/ 271110 h 2332906"/>
              <a:gd name="connsiteX5" fmla="*/ 2410883 w 12192000"/>
              <a:gd name="connsiteY5" fmla="*/ 275506 h 2332906"/>
              <a:gd name="connsiteX6" fmla="*/ 2421467 w 12192000"/>
              <a:gd name="connsiteY6" fmla="*/ 275506 h 2332906"/>
              <a:gd name="connsiteX7" fmla="*/ 2434167 w 12192000"/>
              <a:gd name="connsiteY7" fmla="*/ 275506 h 2332906"/>
              <a:gd name="connsiteX8" fmla="*/ 2444750 w 12192000"/>
              <a:gd name="connsiteY8" fmla="*/ 271110 h 2332906"/>
              <a:gd name="connsiteX9" fmla="*/ 2457450 w 12192000"/>
              <a:gd name="connsiteY9" fmla="*/ 266713 h 2332906"/>
              <a:gd name="connsiteX10" fmla="*/ 2465917 w 12192000"/>
              <a:gd name="connsiteY10" fmla="*/ 263783 h 2332906"/>
              <a:gd name="connsiteX11" fmla="*/ 2846917 w 12192000"/>
              <a:gd name="connsiteY11" fmla="*/ 0 h 2332906"/>
              <a:gd name="connsiteX12" fmla="*/ 12192000 w 12192000"/>
              <a:gd name="connsiteY12" fmla="*/ 0 h 2332906"/>
              <a:gd name="connsiteX13" fmla="*/ 12192000 w 12192000"/>
              <a:gd name="connsiteY13" fmla="*/ 2332906 h 2332906"/>
              <a:gd name="connsiteX14" fmla="*/ 0 w 12192000"/>
              <a:gd name="connsiteY14" fmla="*/ 2332906 h 233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2332906">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92000" y="0"/>
                </a:lnTo>
                <a:lnTo>
                  <a:pt x="12192000" y="2332906"/>
                </a:lnTo>
                <a:lnTo>
                  <a:pt x="0" y="2332906"/>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0922FC5-CED8-01D2-FDD0-5D8387B23597}"/>
              </a:ext>
            </a:extLst>
          </p:cNvPr>
          <p:cNvSpPr>
            <a:spLocks noGrp="1"/>
          </p:cNvSpPr>
          <p:nvPr>
            <p:ph type="title"/>
          </p:nvPr>
        </p:nvSpPr>
        <p:spPr>
          <a:xfrm>
            <a:off x="810001" y="4817533"/>
            <a:ext cx="10572000" cy="1278467"/>
          </a:xfrm>
        </p:spPr>
        <p:txBody>
          <a:bodyPr vert="horz" lIns="91440" tIns="45720" rIns="91440" bIns="45720" rtlCol="0" anchor="b">
            <a:normAutofit/>
          </a:bodyPr>
          <a:lstStyle/>
          <a:p>
            <a:pPr>
              <a:lnSpc>
                <a:spcPct val="90000"/>
              </a:lnSpc>
            </a:pPr>
            <a:r>
              <a:rPr lang="en-US" sz="5400" b="1" i="1" dirty="0"/>
              <a:t>          CHAPTER ELEVEN</a:t>
            </a:r>
          </a:p>
        </p:txBody>
      </p:sp>
      <p:pic>
        <p:nvPicPr>
          <p:cNvPr id="9" name="Picture Placeholder 8" descr="A dog with crown of thorns&#10;&#10;AI-generated content may be incorrect.">
            <a:extLst>
              <a:ext uri="{FF2B5EF4-FFF2-40B4-BE49-F238E27FC236}">
                <a16:creationId xmlns:a16="http://schemas.microsoft.com/office/drawing/2014/main" id="{FF2BAB80-B219-5FEB-EABF-DED94274449E}"/>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12229" r="1" b="23659"/>
          <a:stretch>
            <a:fillRect/>
          </a:stretch>
        </p:blipFill>
        <p:spPr>
          <a:xfrm>
            <a:off x="1150011" y="891628"/>
            <a:ext cx="8204586" cy="2945712"/>
          </a:xfrm>
          <a:prstGeom prst="rect">
            <a:avLst/>
          </a:prstGeom>
        </p:spPr>
      </p:pic>
    </p:spTree>
    <p:extLst>
      <p:ext uri="{BB962C8B-B14F-4D97-AF65-F5344CB8AC3E}">
        <p14:creationId xmlns:p14="http://schemas.microsoft.com/office/powerpoint/2010/main" val="75314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Quotable</Template>
  <TotalTime>6222</TotalTime>
  <Words>1587</Words>
  <Application>Microsoft Office PowerPoint</Application>
  <PresentationFormat>Widescreen</PresentationFormat>
  <Paragraphs>143</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Amasis MT Pro Black</vt:lpstr>
      <vt:lpstr>Aptos</vt:lpstr>
      <vt:lpstr>Arial</vt:lpstr>
      <vt:lpstr>Century Gothic</vt:lpstr>
      <vt:lpstr>Wingdings 2</vt:lpstr>
      <vt:lpstr>Quotable</vt:lpstr>
      <vt:lpstr>5786, 17 Cheshvan</vt:lpstr>
      <vt:lpstr>SING MY NAME</vt:lpstr>
      <vt:lpstr>Intercession &amp; Supplication</vt:lpstr>
      <vt:lpstr>Intercession &amp; Supplication</vt:lpstr>
      <vt:lpstr>Night Watches  Intercession for January &amp; February</vt:lpstr>
      <vt:lpstr>Mark 11.22-26</vt:lpstr>
      <vt:lpstr>Clean the Holy Space</vt:lpstr>
      <vt:lpstr> </vt:lpstr>
      <vt:lpstr>          CHAPTER ELEVEN</vt:lpstr>
      <vt:lpstr>PowerPoint Presentation</vt:lpstr>
      <vt:lpstr>Rewire Your Brain</vt:lpstr>
      <vt:lpstr>Hebrews 11 Introduction</vt:lpstr>
      <vt:lpstr>Yahweh’s order!</vt:lpstr>
      <vt:lpstr>V.2 Same principle for today</vt:lpstr>
      <vt:lpstr>Hebrews</vt:lpstr>
      <vt:lpstr>Hebrews</vt:lpstr>
      <vt:lpstr>God of Avraham, Yitz’chaz, Ya’akov</vt:lpstr>
      <vt:lpstr>Faith of Moses </vt:lpstr>
      <vt:lpstr>V30 Joshua precursor of Book of Revelation</vt:lpstr>
      <vt:lpstr>V31. Rachav</vt:lpstr>
      <vt:lpstr>Yah planned something better that would involve us…”</vt:lpstr>
      <vt:lpstr>Bless &amp; Encourage Your Brother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10 Cheshvan</dc:title>
  <dc:creator>BMarie Stone</dc:creator>
  <cp:lastModifiedBy>Lonnita Deadwyler</cp:lastModifiedBy>
  <cp:revision>40</cp:revision>
  <dcterms:created xsi:type="dcterms:W3CDTF">2025-09-24T14:38:04Z</dcterms:created>
  <dcterms:modified xsi:type="dcterms:W3CDTF">2025-11-09T20:05:42Z</dcterms:modified>
</cp:coreProperties>
</file>