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9"/>
  </p:notesMasterIdLst>
  <p:sldIdLst>
    <p:sldId id="257" r:id="rId2"/>
    <p:sldId id="261" r:id="rId3"/>
    <p:sldId id="360" r:id="rId4"/>
    <p:sldId id="368" r:id="rId5"/>
    <p:sldId id="369" r:id="rId6"/>
    <p:sldId id="361" r:id="rId7"/>
    <p:sldId id="362" r:id="rId8"/>
    <p:sldId id="370" r:id="rId9"/>
    <p:sldId id="365" r:id="rId10"/>
    <p:sldId id="364" r:id="rId11"/>
    <p:sldId id="264" r:id="rId12"/>
    <p:sldId id="371" r:id="rId13"/>
    <p:sldId id="383" r:id="rId14"/>
    <p:sldId id="372" r:id="rId15"/>
    <p:sldId id="373" r:id="rId16"/>
    <p:sldId id="374" r:id="rId17"/>
    <p:sldId id="375" r:id="rId18"/>
    <p:sldId id="376" r:id="rId19"/>
    <p:sldId id="385" r:id="rId20"/>
    <p:sldId id="377" r:id="rId21"/>
    <p:sldId id="378" r:id="rId22"/>
    <p:sldId id="366" r:id="rId23"/>
    <p:sldId id="367" r:id="rId24"/>
    <p:sldId id="379" r:id="rId25"/>
    <p:sldId id="380" r:id="rId26"/>
    <p:sldId id="381" r:id="rId27"/>
    <p:sldId id="3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51DAC-1CBA-4408-98B9-9FCEDFA6BE6D}" v="3" dt="2025-11-18T00:59:00.055"/>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95349" autoAdjust="0"/>
  </p:normalViewPr>
  <p:slideViewPr>
    <p:cSldViewPr snapToGrid="0">
      <p:cViewPr varScale="1">
        <p:scale>
          <a:sx n="105" d="100"/>
          <a:sy n="105" d="100"/>
        </p:scale>
        <p:origin x="834" y="144"/>
      </p:cViewPr>
      <p:guideLst/>
    </p:cSldViewPr>
  </p:slideViewPr>
  <p:notesTextViewPr>
    <p:cViewPr>
      <p:scale>
        <a:sx n="1" d="1"/>
        <a:sy n="1" d="1"/>
      </p:scale>
      <p:origin x="0" y="0"/>
    </p:cViewPr>
  </p:notesTextViewPr>
  <p:notesViewPr>
    <p:cSldViewPr snapToGrid="0">
      <p:cViewPr>
        <p:scale>
          <a:sx n="135" d="100"/>
          <a:sy n="135" d="100"/>
        </p:scale>
        <p:origin x="1622" y="-18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ita Deadwyler" userId="57f7c924a8d28b31" providerId="LiveId" clId="{13C51DAC-1CBA-4408-98B9-9FCEDFA6BE6D}"/>
    <pc:docChg chg="undo redo custSel delSld modSld">
      <pc:chgData name="Lonnita Deadwyler" userId="57f7c924a8d28b31" providerId="LiveId" clId="{13C51DAC-1CBA-4408-98B9-9FCEDFA6BE6D}" dt="2025-11-18T01:02:42.568" v="367" actId="207"/>
      <pc:docMkLst>
        <pc:docMk/>
      </pc:docMkLst>
      <pc:sldChg chg="del">
        <pc:chgData name="Lonnita Deadwyler" userId="57f7c924a8d28b31" providerId="LiveId" clId="{13C51DAC-1CBA-4408-98B9-9FCEDFA6BE6D}" dt="2025-11-15T22:51:39.234" v="8" actId="47"/>
        <pc:sldMkLst>
          <pc:docMk/>
          <pc:sldMk cId="3457655243" sldId="260"/>
        </pc:sldMkLst>
      </pc:sldChg>
      <pc:sldChg chg="del">
        <pc:chgData name="Lonnita Deadwyler" userId="57f7c924a8d28b31" providerId="LiveId" clId="{13C51DAC-1CBA-4408-98B9-9FCEDFA6BE6D}" dt="2025-11-15T22:51:47.532" v="10" actId="47"/>
        <pc:sldMkLst>
          <pc:docMk/>
          <pc:sldMk cId="2503162394" sldId="263"/>
        </pc:sldMkLst>
      </pc:sldChg>
      <pc:sldChg chg="del">
        <pc:chgData name="Lonnita Deadwyler" userId="57f7c924a8d28b31" providerId="LiveId" clId="{13C51DAC-1CBA-4408-98B9-9FCEDFA6BE6D}" dt="2025-11-15T23:49:26.223" v="255" actId="47"/>
        <pc:sldMkLst>
          <pc:docMk/>
          <pc:sldMk cId="2821034844" sldId="272"/>
        </pc:sldMkLst>
      </pc:sldChg>
      <pc:sldChg chg="del">
        <pc:chgData name="Lonnita Deadwyler" userId="57f7c924a8d28b31" providerId="LiveId" clId="{13C51DAC-1CBA-4408-98B9-9FCEDFA6BE6D}" dt="2025-11-15T22:51:42.344" v="9" actId="47"/>
        <pc:sldMkLst>
          <pc:docMk/>
          <pc:sldMk cId="176208438" sldId="277"/>
        </pc:sldMkLst>
      </pc:sldChg>
      <pc:sldChg chg="del">
        <pc:chgData name="Lonnita Deadwyler" userId="57f7c924a8d28b31" providerId="LiveId" clId="{13C51DAC-1CBA-4408-98B9-9FCEDFA6BE6D}" dt="2025-11-15T23:49:41.338" v="263" actId="47"/>
        <pc:sldMkLst>
          <pc:docMk/>
          <pc:sldMk cId="2997190270" sldId="291"/>
        </pc:sldMkLst>
      </pc:sldChg>
      <pc:sldChg chg="del">
        <pc:chgData name="Lonnita Deadwyler" userId="57f7c924a8d28b31" providerId="LiveId" clId="{13C51DAC-1CBA-4408-98B9-9FCEDFA6BE6D}" dt="2025-11-15T23:49:17.121" v="253" actId="47"/>
        <pc:sldMkLst>
          <pc:docMk/>
          <pc:sldMk cId="4095505377" sldId="295"/>
        </pc:sldMkLst>
      </pc:sldChg>
      <pc:sldChg chg="del">
        <pc:chgData name="Lonnita Deadwyler" userId="57f7c924a8d28b31" providerId="LiveId" clId="{13C51DAC-1CBA-4408-98B9-9FCEDFA6BE6D}" dt="2025-11-15T23:49:23.526" v="254" actId="47"/>
        <pc:sldMkLst>
          <pc:docMk/>
          <pc:sldMk cId="346698318" sldId="296"/>
        </pc:sldMkLst>
      </pc:sldChg>
      <pc:sldChg chg="del">
        <pc:chgData name="Lonnita Deadwyler" userId="57f7c924a8d28b31" providerId="LiveId" clId="{13C51DAC-1CBA-4408-98B9-9FCEDFA6BE6D}" dt="2025-11-15T23:49:30.928" v="256" actId="47"/>
        <pc:sldMkLst>
          <pc:docMk/>
          <pc:sldMk cId="394628719" sldId="308"/>
        </pc:sldMkLst>
      </pc:sldChg>
      <pc:sldChg chg="del">
        <pc:chgData name="Lonnita Deadwyler" userId="57f7c924a8d28b31" providerId="LiveId" clId="{13C51DAC-1CBA-4408-98B9-9FCEDFA6BE6D}" dt="2025-11-15T22:51:30.775" v="7" actId="47"/>
        <pc:sldMkLst>
          <pc:docMk/>
          <pc:sldMk cId="3830449432" sldId="323"/>
        </pc:sldMkLst>
      </pc:sldChg>
      <pc:sldChg chg="del">
        <pc:chgData name="Lonnita Deadwyler" userId="57f7c924a8d28b31" providerId="LiveId" clId="{13C51DAC-1CBA-4408-98B9-9FCEDFA6BE6D}" dt="2025-11-15T23:49:33.165" v="257" actId="47"/>
        <pc:sldMkLst>
          <pc:docMk/>
          <pc:sldMk cId="3783714288" sldId="329"/>
        </pc:sldMkLst>
      </pc:sldChg>
      <pc:sldChg chg="del">
        <pc:chgData name="Lonnita Deadwyler" userId="57f7c924a8d28b31" providerId="LiveId" clId="{13C51DAC-1CBA-4408-98B9-9FCEDFA6BE6D}" dt="2025-11-15T23:49:35.452" v="259" actId="47"/>
        <pc:sldMkLst>
          <pc:docMk/>
          <pc:sldMk cId="2162168703" sldId="330"/>
        </pc:sldMkLst>
      </pc:sldChg>
      <pc:sldChg chg="del">
        <pc:chgData name="Lonnita Deadwyler" userId="57f7c924a8d28b31" providerId="LiveId" clId="{13C51DAC-1CBA-4408-98B9-9FCEDFA6BE6D}" dt="2025-11-15T23:49:36.725" v="260" actId="47"/>
        <pc:sldMkLst>
          <pc:docMk/>
          <pc:sldMk cId="1063432461" sldId="331"/>
        </pc:sldMkLst>
      </pc:sldChg>
      <pc:sldChg chg="del">
        <pc:chgData name="Lonnita Deadwyler" userId="57f7c924a8d28b31" providerId="LiveId" clId="{13C51DAC-1CBA-4408-98B9-9FCEDFA6BE6D}" dt="2025-11-15T23:49:34.377" v="258" actId="47"/>
        <pc:sldMkLst>
          <pc:docMk/>
          <pc:sldMk cId="2526956736" sldId="332"/>
        </pc:sldMkLst>
      </pc:sldChg>
      <pc:sldChg chg="del">
        <pc:chgData name="Lonnita Deadwyler" userId="57f7c924a8d28b31" providerId="LiveId" clId="{13C51DAC-1CBA-4408-98B9-9FCEDFA6BE6D}" dt="2025-11-15T23:49:38.148" v="261" actId="47"/>
        <pc:sldMkLst>
          <pc:docMk/>
          <pc:sldMk cId="1809402642" sldId="336"/>
        </pc:sldMkLst>
      </pc:sldChg>
      <pc:sldChg chg="del">
        <pc:chgData name="Lonnita Deadwyler" userId="57f7c924a8d28b31" providerId="LiveId" clId="{13C51DAC-1CBA-4408-98B9-9FCEDFA6BE6D}" dt="2025-11-15T23:49:39.423" v="262" actId="47"/>
        <pc:sldMkLst>
          <pc:docMk/>
          <pc:sldMk cId="2727412884" sldId="341"/>
        </pc:sldMkLst>
      </pc:sldChg>
      <pc:sldChg chg="modSp mod">
        <pc:chgData name="Lonnita Deadwyler" userId="57f7c924a8d28b31" providerId="LiveId" clId="{13C51DAC-1CBA-4408-98B9-9FCEDFA6BE6D}" dt="2025-11-16T17:19:54.810" v="277" actId="20577"/>
        <pc:sldMkLst>
          <pc:docMk/>
          <pc:sldMk cId="1611448130" sldId="360"/>
        </pc:sldMkLst>
        <pc:graphicFrameChg chg="modGraphic">
          <ac:chgData name="Lonnita Deadwyler" userId="57f7c924a8d28b31" providerId="LiveId" clId="{13C51DAC-1CBA-4408-98B9-9FCEDFA6BE6D}" dt="2025-11-16T17:19:54.810" v="277" actId="20577"/>
          <ac:graphicFrameMkLst>
            <pc:docMk/>
            <pc:sldMk cId="1611448130" sldId="360"/>
            <ac:graphicFrameMk id="5" creationId="{0829DD9B-5751-7C5C-1F1C-010983B75F1A}"/>
          </ac:graphicFrameMkLst>
        </pc:graphicFrameChg>
      </pc:sldChg>
      <pc:sldChg chg="delSp modSp mod">
        <pc:chgData name="Lonnita Deadwyler" userId="57f7c924a8d28b31" providerId="LiveId" clId="{13C51DAC-1CBA-4408-98B9-9FCEDFA6BE6D}" dt="2025-11-18T01:00:38.761" v="360" actId="207"/>
        <pc:sldMkLst>
          <pc:docMk/>
          <pc:sldMk cId="1693216477" sldId="362"/>
        </pc:sldMkLst>
        <pc:spChg chg="mod">
          <ac:chgData name="Lonnita Deadwyler" userId="57f7c924a8d28b31" providerId="LiveId" clId="{13C51DAC-1CBA-4408-98B9-9FCEDFA6BE6D}" dt="2025-11-18T00:59:00.055" v="348" actId="18245"/>
          <ac:spMkLst>
            <pc:docMk/>
            <pc:sldMk cId="1693216477" sldId="362"/>
            <ac:spMk id="3" creationId="{90173E08-8FB2-C613-16AB-3242AB883E33}"/>
          </ac:spMkLst>
        </pc:spChg>
        <pc:spChg chg="mod">
          <ac:chgData name="Lonnita Deadwyler" userId="57f7c924a8d28b31" providerId="LiveId" clId="{13C51DAC-1CBA-4408-98B9-9FCEDFA6BE6D}" dt="2025-11-18T01:00:38.761" v="360" actId="207"/>
          <ac:spMkLst>
            <pc:docMk/>
            <pc:sldMk cId="1693216477" sldId="362"/>
            <ac:spMk id="6" creationId="{6E91118D-2F62-750E-8E8B-57676B0912ED}"/>
          </ac:spMkLst>
        </pc:spChg>
        <pc:spChg chg="mod">
          <ac:chgData name="Lonnita Deadwyler" userId="57f7c924a8d28b31" providerId="LiveId" clId="{13C51DAC-1CBA-4408-98B9-9FCEDFA6BE6D}" dt="2025-11-18T01:00:34.755" v="359" actId="207"/>
          <ac:spMkLst>
            <pc:docMk/>
            <pc:sldMk cId="1693216477" sldId="362"/>
            <ac:spMk id="7" creationId="{4496CE51-4342-AA1B-3A4B-BF12643CAEED}"/>
          </ac:spMkLst>
        </pc:spChg>
        <pc:spChg chg="mod">
          <ac:chgData name="Lonnita Deadwyler" userId="57f7c924a8d28b31" providerId="LiveId" clId="{13C51DAC-1CBA-4408-98B9-9FCEDFA6BE6D}" dt="2025-11-18T00:59:00.055" v="348" actId="18245"/>
          <ac:spMkLst>
            <pc:docMk/>
            <pc:sldMk cId="1693216477" sldId="362"/>
            <ac:spMk id="8" creationId="{A6FD0982-7F68-B5EC-7354-0A657FA73200}"/>
          </ac:spMkLst>
        </pc:spChg>
        <pc:spChg chg="mod">
          <ac:chgData name="Lonnita Deadwyler" userId="57f7c924a8d28b31" providerId="LiveId" clId="{13C51DAC-1CBA-4408-98B9-9FCEDFA6BE6D}" dt="2025-11-18T01:00:31.028" v="358" actId="207"/>
          <ac:spMkLst>
            <pc:docMk/>
            <pc:sldMk cId="1693216477" sldId="362"/>
            <ac:spMk id="10" creationId="{247A4A54-C820-C55A-56A3-D2484CAC492C}"/>
          </ac:spMkLst>
        </pc:spChg>
        <pc:spChg chg="mod">
          <ac:chgData name="Lonnita Deadwyler" userId="57f7c924a8d28b31" providerId="LiveId" clId="{13C51DAC-1CBA-4408-98B9-9FCEDFA6BE6D}" dt="2025-11-18T00:59:00.055" v="348" actId="18245"/>
          <ac:spMkLst>
            <pc:docMk/>
            <pc:sldMk cId="1693216477" sldId="362"/>
            <ac:spMk id="12" creationId="{3D72B01A-C9D2-3FDF-3CAF-944D1DC19DD4}"/>
          </ac:spMkLst>
        </pc:spChg>
        <pc:spChg chg="mod">
          <ac:chgData name="Lonnita Deadwyler" userId="57f7c924a8d28b31" providerId="LiveId" clId="{13C51DAC-1CBA-4408-98B9-9FCEDFA6BE6D}" dt="2025-11-18T01:00:26.370" v="357" actId="207"/>
          <ac:spMkLst>
            <pc:docMk/>
            <pc:sldMk cId="1693216477" sldId="362"/>
            <ac:spMk id="13" creationId="{2223AC47-A210-6E99-8995-47FB7C3C51A8}"/>
          </ac:spMkLst>
        </pc:spChg>
        <pc:spChg chg="mod">
          <ac:chgData name="Lonnita Deadwyler" userId="57f7c924a8d28b31" providerId="LiveId" clId="{13C51DAC-1CBA-4408-98B9-9FCEDFA6BE6D}" dt="2025-11-18T00:59:00.055" v="348" actId="18245"/>
          <ac:spMkLst>
            <pc:docMk/>
            <pc:sldMk cId="1693216477" sldId="362"/>
            <ac:spMk id="14" creationId="{E9EF1DE8-75CB-4E2D-030A-964B59F6D5A3}"/>
          </ac:spMkLst>
        </pc:spChg>
        <pc:spChg chg="mod">
          <ac:chgData name="Lonnita Deadwyler" userId="57f7c924a8d28b31" providerId="LiveId" clId="{13C51DAC-1CBA-4408-98B9-9FCEDFA6BE6D}" dt="2025-11-18T01:00:23.331" v="356" actId="207"/>
          <ac:spMkLst>
            <pc:docMk/>
            <pc:sldMk cId="1693216477" sldId="362"/>
            <ac:spMk id="15" creationId="{A724DB50-54ED-95E0-A854-499D60F3479C}"/>
          </ac:spMkLst>
        </pc:spChg>
        <pc:grpChg chg="mod">
          <ac:chgData name="Lonnita Deadwyler" userId="57f7c924a8d28b31" providerId="LiveId" clId="{13C51DAC-1CBA-4408-98B9-9FCEDFA6BE6D}" dt="2025-11-18T00:59:00.055" v="348" actId="18245"/>
          <ac:grpSpMkLst>
            <pc:docMk/>
            <pc:sldMk cId="1693216477" sldId="362"/>
            <ac:grpSpMk id="2" creationId="{BE54F40C-009C-E24B-321C-96594ED7DD62}"/>
          </ac:grpSpMkLst>
        </pc:grpChg>
        <pc:graphicFrameChg chg="del">
          <ac:chgData name="Lonnita Deadwyler" userId="57f7c924a8d28b31" providerId="LiveId" clId="{13C51DAC-1CBA-4408-98B9-9FCEDFA6BE6D}" dt="2025-11-18T00:59:00.055" v="348" actId="18245"/>
          <ac:graphicFrameMkLst>
            <pc:docMk/>
            <pc:sldMk cId="1693216477" sldId="362"/>
            <ac:graphicFrameMk id="11" creationId="{04F86C89-462A-E492-2904-032953F35B8E}"/>
          </ac:graphicFrameMkLst>
        </pc:graphicFrameChg>
      </pc:sldChg>
      <pc:sldChg chg="modSp mod">
        <pc:chgData name="Lonnita Deadwyler" userId="57f7c924a8d28b31" providerId="LiveId" clId="{13C51DAC-1CBA-4408-98B9-9FCEDFA6BE6D}" dt="2025-11-18T00:40:33.716" v="341" actId="6549"/>
        <pc:sldMkLst>
          <pc:docMk/>
          <pc:sldMk cId="2651094395" sldId="366"/>
        </pc:sldMkLst>
        <pc:spChg chg="mod">
          <ac:chgData name="Lonnita Deadwyler" userId="57f7c924a8d28b31" providerId="LiveId" clId="{13C51DAC-1CBA-4408-98B9-9FCEDFA6BE6D}" dt="2025-11-18T00:40:33.716" v="341" actId="6549"/>
          <ac:spMkLst>
            <pc:docMk/>
            <pc:sldMk cId="2651094395" sldId="366"/>
            <ac:spMk id="3" creationId="{B91CFF1F-D93F-F13A-22A8-D6D9A3D25414}"/>
          </ac:spMkLst>
        </pc:spChg>
      </pc:sldChg>
      <pc:sldChg chg="modSp mod">
        <pc:chgData name="Lonnita Deadwyler" userId="57f7c924a8d28b31" providerId="LiveId" clId="{13C51DAC-1CBA-4408-98B9-9FCEDFA6BE6D}" dt="2025-11-15T23:37:53.139" v="234" actId="20577"/>
        <pc:sldMkLst>
          <pc:docMk/>
          <pc:sldMk cId="3166731460" sldId="367"/>
        </pc:sldMkLst>
        <pc:spChg chg="mod">
          <ac:chgData name="Lonnita Deadwyler" userId="57f7c924a8d28b31" providerId="LiveId" clId="{13C51DAC-1CBA-4408-98B9-9FCEDFA6BE6D}" dt="2025-11-15T23:37:53.139" v="234" actId="20577"/>
          <ac:spMkLst>
            <pc:docMk/>
            <pc:sldMk cId="3166731460" sldId="367"/>
            <ac:spMk id="3" creationId="{28789132-250B-6661-DA2B-E408C450B123}"/>
          </ac:spMkLst>
        </pc:spChg>
      </pc:sldChg>
      <pc:sldChg chg="delSp modSp mod">
        <pc:chgData name="Lonnita Deadwyler" userId="57f7c924a8d28b31" providerId="LiveId" clId="{13C51DAC-1CBA-4408-98B9-9FCEDFA6BE6D}" dt="2025-11-18T01:00:13.919" v="355" actId="207"/>
        <pc:sldMkLst>
          <pc:docMk/>
          <pc:sldMk cId="4165086258" sldId="370"/>
        </pc:sldMkLst>
        <pc:spChg chg="mod">
          <ac:chgData name="Lonnita Deadwyler" userId="57f7c924a8d28b31" providerId="LiveId" clId="{13C51DAC-1CBA-4408-98B9-9FCEDFA6BE6D}" dt="2025-11-18T01:00:13.919" v="355" actId="207"/>
          <ac:spMkLst>
            <pc:docMk/>
            <pc:sldMk cId="4165086258" sldId="370"/>
            <ac:spMk id="3" creationId="{C2A2F2F1-0088-94D3-227D-99EE7DD9EC0D}"/>
          </ac:spMkLst>
        </pc:spChg>
        <pc:spChg chg="mod">
          <ac:chgData name="Lonnita Deadwyler" userId="57f7c924a8d28b31" providerId="LiveId" clId="{13C51DAC-1CBA-4408-98B9-9FCEDFA6BE6D}" dt="2025-11-18T00:59:40.116" v="349" actId="207"/>
          <ac:spMkLst>
            <pc:docMk/>
            <pc:sldMk cId="4165086258" sldId="370"/>
            <ac:spMk id="4" creationId="{258266A6-F364-1A09-0681-F01BBA8CAC6F}"/>
          </ac:spMkLst>
        </pc:spChg>
        <pc:spChg chg="mod">
          <ac:chgData name="Lonnita Deadwyler" userId="57f7c924a8d28b31" providerId="LiveId" clId="{13C51DAC-1CBA-4408-98B9-9FCEDFA6BE6D}" dt="2025-11-18T01:00:07.105" v="354" actId="207"/>
          <ac:spMkLst>
            <pc:docMk/>
            <pc:sldMk cId="4165086258" sldId="370"/>
            <ac:spMk id="5" creationId="{9DA9BADE-A188-7820-48D0-CF9182818250}"/>
          </ac:spMkLst>
        </pc:spChg>
        <pc:spChg chg="mod">
          <ac:chgData name="Lonnita Deadwyler" userId="57f7c924a8d28b31" providerId="LiveId" clId="{13C51DAC-1CBA-4408-98B9-9FCEDFA6BE6D}" dt="2025-11-18T00:59:44.219" v="350" actId="207"/>
          <ac:spMkLst>
            <pc:docMk/>
            <pc:sldMk cId="4165086258" sldId="370"/>
            <ac:spMk id="6" creationId="{DE575D54-859C-296B-2D72-C99E622CF460}"/>
          </ac:spMkLst>
        </pc:spChg>
        <pc:spChg chg="mod">
          <ac:chgData name="Lonnita Deadwyler" userId="57f7c924a8d28b31" providerId="LiveId" clId="{13C51DAC-1CBA-4408-98B9-9FCEDFA6BE6D}" dt="2025-11-18T00:59:59.757" v="353" actId="207"/>
          <ac:spMkLst>
            <pc:docMk/>
            <pc:sldMk cId="4165086258" sldId="370"/>
            <ac:spMk id="8" creationId="{F55034E7-A390-602B-D7EE-476AEEC89BDD}"/>
          </ac:spMkLst>
        </pc:spChg>
        <pc:spChg chg="mod">
          <ac:chgData name="Lonnita Deadwyler" userId="57f7c924a8d28b31" providerId="LiveId" clId="{13C51DAC-1CBA-4408-98B9-9FCEDFA6BE6D}" dt="2025-11-18T00:59:50.828" v="352" actId="207"/>
          <ac:spMkLst>
            <pc:docMk/>
            <pc:sldMk cId="4165086258" sldId="370"/>
            <ac:spMk id="9" creationId="{0388BFB6-0193-A07F-73B0-66D93EADFA33}"/>
          </ac:spMkLst>
        </pc:spChg>
        <pc:grpChg chg="mod">
          <ac:chgData name="Lonnita Deadwyler" userId="57f7c924a8d28b31" providerId="LiveId" clId="{13C51DAC-1CBA-4408-98B9-9FCEDFA6BE6D}" dt="2025-11-18T00:55:17.574" v="346" actId="18245"/>
          <ac:grpSpMkLst>
            <pc:docMk/>
            <pc:sldMk cId="4165086258" sldId="370"/>
            <ac:grpSpMk id="2" creationId="{AA4E7130-967A-10B3-5B2D-51275DDCAF9D}"/>
          </ac:grpSpMkLst>
        </pc:grpChg>
        <pc:graphicFrameChg chg="del">
          <ac:chgData name="Lonnita Deadwyler" userId="57f7c924a8d28b31" providerId="LiveId" clId="{13C51DAC-1CBA-4408-98B9-9FCEDFA6BE6D}" dt="2025-11-18T00:55:17.574" v="346" actId="18245"/>
          <ac:graphicFrameMkLst>
            <pc:docMk/>
            <pc:sldMk cId="4165086258" sldId="370"/>
            <ac:graphicFrameMk id="19" creationId="{59258719-7913-F723-4850-648397D08C13}"/>
          </ac:graphicFrameMkLst>
        </pc:graphicFrameChg>
      </pc:sldChg>
      <pc:sldChg chg="modSp mod">
        <pc:chgData name="Lonnita Deadwyler" userId="57f7c924a8d28b31" providerId="LiveId" clId="{13C51DAC-1CBA-4408-98B9-9FCEDFA6BE6D}" dt="2025-11-15T23:02:51.323" v="77" actId="20577"/>
        <pc:sldMkLst>
          <pc:docMk/>
          <pc:sldMk cId="4078340365" sldId="372"/>
        </pc:sldMkLst>
        <pc:spChg chg="mod">
          <ac:chgData name="Lonnita Deadwyler" userId="57f7c924a8d28b31" providerId="LiveId" clId="{13C51DAC-1CBA-4408-98B9-9FCEDFA6BE6D}" dt="2025-11-15T23:00:24.437" v="57" actId="27636"/>
          <ac:spMkLst>
            <pc:docMk/>
            <pc:sldMk cId="4078340365" sldId="372"/>
            <ac:spMk id="3" creationId="{31644D89-620F-8D93-5FF2-450BE4FC64A5}"/>
          </ac:spMkLst>
        </pc:spChg>
        <pc:spChg chg="mod">
          <ac:chgData name="Lonnita Deadwyler" userId="57f7c924a8d28b31" providerId="LiveId" clId="{13C51DAC-1CBA-4408-98B9-9FCEDFA6BE6D}" dt="2025-11-15T23:02:51.323" v="77" actId="20577"/>
          <ac:spMkLst>
            <pc:docMk/>
            <pc:sldMk cId="4078340365" sldId="372"/>
            <ac:spMk id="4" creationId="{D0A9A1F7-D4F1-C688-EA91-C639EE65CF36}"/>
          </ac:spMkLst>
        </pc:spChg>
      </pc:sldChg>
      <pc:sldChg chg="modSp mod">
        <pc:chgData name="Lonnita Deadwyler" userId="57f7c924a8d28b31" providerId="LiveId" clId="{13C51DAC-1CBA-4408-98B9-9FCEDFA6BE6D}" dt="2025-11-18T00:34:07.650" v="315" actId="20577"/>
        <pc:sldMkLst>
          <pc:docMk/>
          <pc:sldMk cId="2747273132" sldId="373"/>
        </pc:sldMkLst>
        <pc:spChg chg="mod">
          <ac:chgData name="Lonnita Deadwyler" userId="57f7c924a8d28b31" providerId="LiveId" clId="{13C51DAC-1CBA-4408-98B9-9FCEDFA6BE6D}" dt="2025-11-18T00:34:07.650" v="315" actId="20577"/>
          <ac:spMkLst>
            <pc:docMk/>
            <pc:sldMk cId="2747273132" sldId="373"/>
            <ac:spMk id="3" creationId="{20ABC482-B104-59B0-6587-8A62BBE0B6BF}"/>
          </ac:spMkLst>
        </pc:spChg>
        <pc:spChg chg="mod">
          <ac:chgData name="Lonnita Deadwyler" userId="57f7c924a8d28b31" providerId="LiveId" clId="{13C51DAC-1CBA-4408-98B9-9FCEDFA6BE6D}" dt="2025-11-18T00:28:19.420" v="300" actId="20577"/>
          <ac:spMkLst>
            <pc:docMk/>
            <pc:sldMk cId="2747273132" sldId="373"/>
            <ac:spMk id="4" creationId="{B3357BD2-E102-EFC6-5547-F838D9EF4DE9}"/>
          </ac:spMkLst>
        </pc:spChg>
      </pc:sldChg>
      <pc:sldChg chg="modSp mod">
        <pc:chgData name="Lonnita Deadwyler" userId="57f7c924a8d28b31" providerId="LiveId" clId="{13C51DAC-1CBA-4408-98B9-9FCEDFA6BE6D}" dt="2025-11-18T00:37:36.999" v="334" actId="6549"/>
        <pc:sldMkLst>
          <pc:docMk/>
          <pc:sldMk cId="2202037623" sldId="375"/>
        </pc:sldMkLst>
        <pc:spChg chg="mod">
          <ac:chgData name="Lonnita Deadwyler" userId="57f7c924a8d28b31" providerId="LiveId" clId="{13C51DAC-1CBA-4408-98B9-9FCEDFA6BE6D}" dt="2025-11-18T00:37:36.999" v="334" actId="6549"/>
          <ac:spMkLst>
            <pc:docMk/>
            <pc:sldMk cId="2202037623" sldId="375"/>
            <ac:spMk id="3" creationId="{9B8C320B-2ADD-58B0-7866-DA6A55078B1F}"/>
          </ac:spMkLst>
        </pc:spChg>
      </pc:sldChg>
      <pc:sldChg chg="modSp mod">
        <pc:chgData name="Lonnita Deadwyler" userId="57f7c924a8d28b31" providerId="LiveId" clId="{13C51DAC-1CBA-4408-98B9-9FCEDFA6BE6D}" dt="2025-11-15T23:30:56.018" v="195" actId="20577"/>
        <pc:sldMkLst>
          <pc:docMk/>
          <pc:sldMk cId="770918024" sldId="376"/>
        </pc:sldMkLst>
        <pc:spChg chg="mod">
          <ac:chgData name="Lonnita Deadwyler" userId="57f7c924a8d28b31" providerId="LiveId" clId="{13C51DAC-1CBA-4408-98B9-9FCEDFA6BE6D}" dt="2025-11-15T23:29:43.772" v="191" actId="20577"/>
          <ac:spMkLst>
            <pc:docMk/>
            <pc:sldMk cId="770918024" sldId="376"/>
            <ac:spMk id="3" creationId="{3A3D8845-BADA-BD88-B679-D3C9697C72F4}"/>
          </ac:spMkLst>
        </pc:spChg>
        <pc:spChg chg="mod">
          <ac:chgData name="Lonnita Deadwyler" userId="57f7c924a8d28b31" providerId="LiveId" clId="{13C51DAC-1CBA-4408-98B9-9FCEDFA6BE6D}" dt="2025-11-15T23:30:56.018" v="195" actId="20577"/>
          <ac:spMkLst>
            <pc:docMk/>
            <pc:sldMk cId="770918024" sldId="376"/>
            <ac:spMk id="4" creationId="{D6730FA6-9F4B-5842-6BF2-7C62630082FD}"/>
          </ac:spMkLst>
        </pc:spChg>
      </pc:sldChg>
      <pc:sldChg chg="modSp mod">
        <pc:chgData name="Lonnita Deadwyler" userId="57f7c924a8d28b31" providerId="LiveId" clId="{13C51DAC-1CBA-4408-98B9-9FCEDFA6BE6D}" dt="2025-11-15T23:35:34.599" v="223" actId="6549"/>
        <pc:sldMkLst>
          <pc:docMk/>
          <pc:sldMk cId="3076087137" sldId="377"/>
        </pc:sldMkLst>
        <pc:spChg chg="mod">
          <ac:chgData name="Lonnita Deadwyler" userId="57f7c924a8d28b31" providerId="LiveId" clId="{13C51DAC-1CBA-4408-98B9-9FCEDFA6BE6D}" dt="2025-11-15T23:34:46.980" v="221" actId="27636"/>
          <ac:spMkLst>
            <pc:docMk/>
            <pc:sldMk cId="3076087137" sldId="377"/>
            <ac:spMk id="3" creationId="{C159F9DE-BC7B-B33F-3E27-025A994AB6A1}"/>
          </ac:spMkLst>
        </pc:spChg>
        <pc:spChg chg="mod">
          <ac:chgData name="Lonnita Deadwyler" userId="57f7c924a8d28b31" providerId="LiveId" clId="{13C51DAC-1CBA-4408-98B9-9FCEDFA6BE6D}" dt="2025-11-15T23:35:34.599" v="223" actId="6549"/>
          <ac:spMkLst>
            <pc:docMk/>
            <pc:sldMk cId="3076087137" sldId="377"/>
            <ac:spMk id="4" creationId="{B406B0FD-20AA-5990-6774-02E6314B36C8}"/>
          </ac:spMkLst>
        </pc:spChg>
      </pc:sldChg>
      <pc:sldChg chg="delSp modSp mod">
        <pc:chgData name="Lonnita Deadwyler" userId="57f7c924a8d28b31" providerId="LiveId" clId="{13C51DAC-1CBA-4408-98B9-9FCEDFA6BE6D}" dt="2025-11-18T01:02:42.568" v="367" actId="207"/>
        <pc:sldMkLst>
          <pc:docMk/>
          <pc:sldMk cId="2072909077" sldId="378"/>
        </pc:sldMkLst>
        <pc:spChg chg="mod">
          <ac:chgData name="Lonnita Deadwyler" userId="57f7c924a8d28b31" providerId="LiveId" clId="{13C51DAC-1CBA-4408-98B9-9FCEDFA6BE6D}" dt="2025-11-18T01:02:42.568" v="367" actId="207"/>
          <ac:spMkLst>
            <pc:docMk/>
            <pc:sldMk cId="2072909077" sldId="378"/>
            <ac:spMk id="4" creationId="{1A78B1D7-E374-130B-583C-E857CA643EC6}"/>
          </ac:spMkLst>
        </pc:spChg>
        <pc:spChg chg="mod">
          <ac:chgData name="Lonnita Deadwyler" userId="57f7c924a8d28b31" providerId="LiveId" clId="{13C51DAC-1CBA-4408-98B9-9FCEDFA6BE6D}" dt="2025-11-18T01:02:34.721" v="366" actId="207"/>
          <ac:spMkLst>
            <pc:docMk/>
            <pc:sldMk cId="2072909077" sldId="378"/>
            <ac:spMk id="6" creationId="{AC22E8E9-78CC-3B3F-2E4B-0ADCBCB68D6A}"/>
          </ac:spMkLst>
        </pc:spChg>
        <pc:grpChg chg="mod">
          <ac:chgData name="Lonnita Deadwyler" userId="57f7c924a8d28b31" providerId="LiveId" clId="{13C51DAC-1CBA-4408-98B9-9FCEDFA6BE6D}" dt="2025-11-18T01:01:47.318" v="362" actId="14100"/>
          <ac:grpSpMkLst>
            <pc:docMk/>
            <pc:sldMk cId="2072909077" sldId="378"/>
            <ac:grpSpMk id="3" creationId="{9E384D68-98BE-65FD-613B-7DC1080AE53D}"/>
          </ac:grpSpMkLst>
        </pc:grpChg>
        <pc:graphicFrameChg chg="del">
          <ac:chgData name="Lonnita Deadwyler" userId="57f7c924a8d28b31" providerId="LiveId" clId="{13C51DAC-1CBA-4408-98B9-9FCEDFA6BE6D}" dt="2025-11-18T00:55:45.962" v="347" actId="18245"/>
          <ac:graphicFrameMkLst>
            <pc:docMk/>
            <pc:sldMk cId="2072909077" sldId="378"/>
            <ac:graphicFrameMk id="5" creationId="{E33CBA69-7DDF-0B58-89E2-62B7E18E0D15}"/>
          </ac:graphicFrameMkLst>
        </pc:graphicFrameChg>
      </pc:sldChg>
      <pc:sldChg chg="modSp mod">
        <pc:chgData name="Lonnita Deadwyler" userId="57f7c924a8d28b31" providerId="LiveId" clId="{13C51DAC-1CBA-4408-98B9-9FCEDFA6BE6D}" dt="2025-11-15T23:40:41.998" v="236" actId="20577"/>
        <pc:sldMkLst>
          <pc:docMk/>
          <pc:sldMk cId="2737456424" sldId="380"/>
        </pc:sldMkLst>
        <pc:spChg chg="mod">
          <ac:chgData name="Lonnita Deadwyler" userId="57f7c924a8d28b31" providerId="LiveId" clId="{13C51DAC-1CBA-4408-98B9-9FCEDFA6BE6D}" dt="2025-11-15T23:40:41.998" v="236" actId="20577"/>
          <ac:spMkLst>
            <pc:docMk/>
            <pc:sldMk cId="2737456424" sldId="380"/>
            <ac:spMk id="4" creationId="{F9835D0F-2B06-2F53-617C-CAC6BEC03D03}"/>
          </ac:spMkLst>
        </pc:spChg>
      </pc:sldChg>
      <pc:sldChg chg="modSp mod">
        <pc:chgData name="Lonnita Deadwyler" userId="57f7c924a8d28b31" providerId="LiveId" clId="{13C51DAC-1CBA-4408-98B9-9FCEDFA6BE6D}" dt="2025-11-18T00:42:33.161" v="345" actId="20577"/>
        <pc:sldMkLst>
          <pc:docMk/>
          <pc:sldMk cId="1739800927" sldId="381"/>
        </pc:sldMkLst>
        <pc:spChg chg="mod">
          <ac:chgData name="Lonnita Deadwyler" userId="57f7c924a8d28b31" providerId="LiveId" clId="{13C51DAC-1CBA-4408-98B9-9FCEDFA6BE6D}" dt="2025-11-18T00:42:33.161" v="345" actId="20577"/>
          <ac:spMkLst>
            <pc:docMk/>
            <pc:sldMk cId="1739800927" sldId="381"/>
            <ac:spMk id="4" creationId="{C935869D-4512-3E56-69B8-27762EC6E820}"/>
          </ac:spMkLst>
        </pc:spChg>
      </pc:sldChg>
      <pc:sldChg chg="modSp mod">
        <pc:chgData name="Lonnita Deadwyler" userId="57f7c924a8d28b31" providerId="LiveId" clId="{13C51DAC-1CBA-4408-98B9-9FCEDFA6BE6D}" dt="2025-11-18T00:29:19.461" v="304" actId="6549"/>
        <pc:sldMkLst>
          <pc:docMk/>
          <pc:sldMk cId="268975595" sldId="382"/>
        </pc:sldMkLst>
        <pc:spChg chg="mod">
          <ac:chgData name="Lonnita Deadwyler" userId="57f7c924a8d28b31" providerId="LiveId" clId="{13C51DAC-1CBA-4408-98B9-9FCEDFA6BE6D}" dt="2025-11-18T00:29:19.461" v="304" actId="6549"/>
          <ac:spMkLst>
            <pc:docMk/>
            <pc:sldMk cId="268975595" sldId="382"/>
            <ac:spMk id="3" creationId="{3F8106A4-1E6C-D274-945E-698B2C38F967}"/>
          </ac:spMkLst>
        </pc:spChg>
        <pc:spChg chg="mod">
          <ac:chgData name="Lonnita Deadwyler" userId="57f7c924a8d28b31" providerId="LiveId" clId="{13C51DAC-1CBA-4408-98B9-9FCEDFA6BE6D}" dt="2025-11-15T23:48:54.543" v="252" actId="20577"/>
          <ac:spMkLst>
            <pc:docMk/>
            <pc:sldMk cId="268975595" sldId="382"/>
            <ac:spMk id="4" creationId="{D88190BE-2A31-DB80-6C53-6B6EE8B88A4D}"/>
          </ac:spMkLst>
        </pc:spChg>
      </pc:sldChg>
      <pc:sldChg chg="modSp mod">
        <pc:chgData name="Lonnita Deadwyler" userId="57f7c924a8d28b31" providerId="LiveId" clId="{13C51DAC-1CBA-4408-98B9-9FCEDFA6BE6D}" dt="2025-11-15T22:55:58.139" v="24" actId="20577"/>
        <pc:sldMkLst>
          <pc:docMk/>
          <pc:sldMk cId="160260371" sldId="383"/>
        </pc:sldMkLst>
        <pc:spChg chg="mod">
          <ac:chgData name="Lonnita Deadwyler" userId="57f7c924a8d28b31" providerId="LiveId" clId="{13C51DAC-1CBA-4408-98B9-9FCEDFA6BE6D}" dt="2025-11-15T22:55:58.139" v="24" actId="20577"/>
          <ac:spMkLst>
            <pc:docMk/>
            <pc:sldMk cId="160260371" sldId="383"/>
            <ac:spMk id="3" creationId="{7B429354-467C-D8B5-550A-2AEAA59E1FF0}"/>
          </ac:spMkLst>
        </pc:spChg>
      </pc:sldChg>
      <pc:sldChg chg="del">
        <pc:chgData name="Lonnita Deadwyler" userId="57f7c924a8d28b31" providerId="LiveId" clId="{13C51DAC-1CBA-4408-98B9-9FCEDFA6BE6D}" dt="2025-11-15T22:33:33.887" v="0" actId="47"/>
        <pc:sldMkLst>
          <pc:docMk/>
          <pc:sldMk cId="2029201933" sldId="384"/>
        </pc:sldMkLst>
      </pc:sldChg>
      <pc:sldChg chg="modSp mod">
        <pc:chgData name="Lonnita Deadwyler" userId="57f7c924a8d28b31" providerId="LiveId" clId="{13C51DAC-1CBA-4408-98B9-9FCEDFA6BE6D}" dt="2025-11-15T23:31:09.388" v="196" actId="20577"/>
        <pc:sldMkLst>
          <pc:docMk/>
          <pc:sldMk cId="801724755" sldId="385"/>
        </pc:sldMkLst>
        <pc:spChg chg="mod">
          <ac:chgData name="Lonnita Deadwyler" userId="57f7c924a8d28b31" providerId="LiveId" clId="{13C51DAC-1CBA-4408-98B9-9FCEDFA6BE6D}" dt="2025-11-15T23:31:09.388" v="196" actId="20577"/>
          <ac:spMkLst>
            <pc:docMk/>
            <pc:sldMk cId="801724755" sldId="385"/>
            <ac:spMk id="3" creationId="{066B1349-14E1-3A1C-BD63-9E5C050917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F14C4-2067-4C86-B5A1-4720A6996BEA}"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00858-461F-4B6B-B7F5-8A91E288A8BC}" type="slidenum">
              <a:rPr lang="en-US" smtClean="0"/>
              <a:t>‹#›</a:t>
            </a:fld>
            <a:endParaRPr lang="en-US"/>
          </a:p>
        </p:txBody>
      </p:sp>
    </p:spTree>
    <p:extLst>
      <p:ext uri="{BB962C8B-B14F-4D97-AF65-F5344CB8AC3E}">
        <p14:creationId xmlns:p14="http://schemas.microsoft.com/office/powerpoint/2010/main" val="165950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BF2F4-B41B-4568-BB50-3D856E42E79E}"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6715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2BF2F4-B41B-4568-BB50-3D856E42E79E}"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300030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DA2BF2F4-B41B-4568-BB50-3D856E42E79E}"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1266743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DA2BF2F4-B41B-4568-BB50-3D856E42E79E}"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1071140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BF2F4-B41B-4568-BB50-3D856E42E79E}"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2777360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BF2F4-B41B-4568-BB50-3D856E42E79E}"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2919929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2BF2F4-B41B-4568-BB50-3D856E42E79E}"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816096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656623-465F-ABF1-A0A3-D5DED6EB1045}"/>
              </a:ext>
              <a:ext uri="{C183D7F6-B498-43B3-948B-1728B52AA6E4}">
                <adec:decorative xmlns:adec="http://schemas.microsoft.com/office/drawing/2017/decorative" val="1"/>
              </a:ext>
            </a:extLst>
          </p:cNvPr>
          <p:cNvGrpSpPr/>
          <p:nvPr userDrawn="1"/>
        </p:nvGrpSpPr>
        <p:grpSpPr>
          <a:xfrm>
            <a:off x="6078485" y="0"/>
            <a:ext cx="6113515" cy="6411879"/>
            <a:chOff x="-17809" y="0"/>
            <a:chExt cx="6113515" cy="6411879"/>
          </a:xfrm>
        </p:grpSpPr>
        <p:sp>
          <p:nvSpPr>
            <p:cNvPr id="36" name="Rectangle 35">
              <a:extLst>
                <a:ext uri="{FF2B5EF4-FFF2-40B4-BE49-F238E27FC236}">
                  <a16:creationId xmlns:a16="http://schemas.microsoft.com/office/drawing/2014/main" id="{AE2DFFA2-22D4-4919-9C0C-45E51AF578AC}"/>
                </a:ext>
              </a:extLst>
            </p:cNvPr>
            <p:cNvSpPr/>
            <p:nvPr userDrawn="1"/>
          </p:nvSpPr>
          <p:spPr>
            <a:xfrm rot="5400000" flipH="1">
              <a:off x="-152592" y="162118"/>
              <a:ext cx="6400418" cy="609523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24FBF45C-4020-4F59-8E88-4006B53BE427}"/>
                </a:ext>
              </a:extLst>
            </p:cNvPr>
            <p:cNvSpPr/>
            <p:nvPr userDrawn="1"/>
          </p:nvSpPr>
          <p:spPr>
            <a:xfrm rot="5400000" flipH="1">
              <a:off x="-161024" y="143687"/>
              <a:ext cx="6400418" cy="6113043"/>
            </a:xfrm>
            <a:prstGeom prst="rect">
              <a:avLst/>
            </a:prstGeom>
            <a:gradFill>
              <a:gsLst>
                <a:gs pos="0">
                  <a:schemeClr val="accent5">
                    <a:lumMod val="60000"/>
                    <a:lumOff val="40000"/>
                  </a:schemeClr>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FCE23BB-F1B6-4676-BAD7-56273E800FEB}"/>
                </a:ext>
              </a:extLst>
            </p:cNvPr>
            <p:cNvSpPr/>
            <p:nvPr userDrawn="1"/>
          </p:nvSpPr>
          <p:spPr>
            <a:xfrm rot="5400000" flipH="1">
              <a:off x="1932850" y="2249496"/>
              <a:ext cx="2211724" cy="6113042"/>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136A792-3F80-40BE-96DB-0CDC51B9AA89}"/>
                </a:ext>
              </a:extLst>
            </p:cNvPr>
            <p:cNvSpPr/>
            <p:nvPr userDrawn="1"/>
          </p:nvSpPr>
          <p:spPr>
            <a:xfrm rot="6097846">
              <a:off x="767675" y="747345"/>
              <a:ext cx="4808302" cy="4808302"/>
            </a:xfrm>
            <a:prstGeom prst="ellipse">
              <a:avLst/>
            </a:pr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47B9F2E-88FD-DD95-86E3-4FB51190DCCF}"/>
              </a:ext>
            </a:extLst>
          </p:cNvPr>
          <p:cNvSpPr>
            <a:spLocks noGrp="1"/>
          </p:cNvSpPr>
          <p:nvPr>
            <p:ph type="title"/>
          </p:nvPr>
        </p:nvSpPr>
        <p:spPr>
          <a:xfrm>
            <a:off x="6619461" y="548640"/>
            <a:ext cx="5148469" cy="329184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a:xfrm rot="5400000">
            <a:off x="-881933" y="964229"/>
            <a:ext cx="2221066" cy="457200"/>
          </a:xfrm>
        </p:spPr>
        <p:txBody>
          <a:bodyPr/>
          <a:lstStyle>
            <a:lvl1pPr>
              <a:defRPr>
                <a:solidFill>
                  <a:schemeClr val="tx1"/>
                </a:solidFill>
              </a:defRPr>
            </a:lvl1pPr>
          </a:lstStyle>
          <a:p>
            <a:r>
              <a:rPr lang="en-US" dirty="0"/>
              <a:t>Presentation Title</a:t>
            </a:r>
          </a:p>
        </p:txBody>
      </p:sp>
      <p:sp>
        <p:nvSpPr>
          <p:cNvPr id="8" name="Content Placeholder 2">
            <a:extLst>
              <a:ext uri="{FF2B5EF4-FFF2-40B4-BE49-F238E27FC236}">
                <a16:creationId xmlns:a16="http://schemas.microsoft.com/office/drawing/2014/main" id="{0436F9EE-DD42-562B-C6F8-A748DBD7676C}"/>
              </a:ext>
            </a:extLst>
          </p:cNvPr>
          <p:cNvSpPr>
            <a:spLocks noGrp="1"/>
          </p:cNvSpPr>
          <p:nvPr>
            <p:ph idx="1" hasCustomPrompt="1"/>
          </p:nvPr>
        </p:nvSpPr>
        <p:spPr>
          <a:xfrm>
            <a:off x="731520" y="548541"/>
            <a:ext cx="5029200" cy="1754821"/>
          </a:xfrm>
        </p:spPr>
        <p:txBody>
          <a:bodyPr>
            <a:noAutofit/>
          </a:bodyPr>
          <a:lstStyle>
            <a:lvl1pPr marL="512064" indent="-512064">
              <a:buFont typeface="+mj-lt"/>
              <a:buAutoNum type="arabicPeriod"/>
              <a:defRPr>
                <a:solidFill>
                  <a:schemeClr val="tx1"/>
                </a:solidFill>
              </a:defRPr>
            </a:lvl1pPr>
            <a:lvl2pPr marL="1143000" indent="-457200">
              <a:buFont typeface="+mj-lt"/>
              <a:buAutoNum type="alphaLcPeriod"/>
              <a:defRPr>
                <a:solidFill>
                  <a:schemeClr val="tx1"/>
                </a:solidFill>
              </a:defRPr>
            </a:lvl2pPr>
            <a:lvl3pPr marL="1600200" indent="-342900">
              <a:buFont typeface="+mj-lt"/>
              <a:buAutoNum type="arabicParenR"/>
              <a:defRPr>
                <a:solidFill>
                  <a:schemeClr val="tx1"/>
                </a:solidFill>
              </a:defRPr>
            </a:lvl3pPr>
            <a:lvl4pPr marL="2057400" indent="-342900">
              <a:buFont typeface="+mj-lt"/>
              <a:buAutoNum type="alphaLcParenR"/>
              <a:defRPr>
                <a:solidFill>
                  <a:schemeClr val="tx1"/>
                </a:solidFill>
              </a:defRPr>
            </a:lvl4pPr>
            <a:lvl5pPr marL="2171700" indent="-342900">
              <a:buFont typeface="+mj-lt"/>
              <a:buAutoNum type="arabicPeriod"/>
              <a:defRPr>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65EC04E9-710E-36FF-FDD9-AD9A2C4892B2}"/>
              </a:ext>
            </a:extLst>
          </p:cNvPr>
          <p:cNvSpPr>
            <a:spLocks noGrp="1"/>
          </p:cNvSpPr>
          <p:nvPr>
            <p:ph idx="17" hasCustomPrompt="1"/>
          </p:nvPr>
        </p:nvSpPr>
        <p:spPr>
          <a:xfrm>
            <a:off x="728666" y="2477910"/>
            <a:ext cx="5029200" cy="3795570"/>
          </a:xfrm>
        </p:spPr>
        <p:txBody>
          <a:bodyPr>
            <a:noAutofit/>
          </a:bodyPr>
          <a:lstStyle>
            <a:lvl1pPr marL="0" indent="0">
              <a:lnSpc>
                <a:spcPct val="100000"/>
              </a:lnSpc>
              <a:spcBef>
                <a:spcPts val="1000"/>
              </a:spcBef>
              <a:buNone/>
              <a:defRPr>
                <a:solidFill>
                  <a:schemeClr val="tx1"/>
                </a:solidFill>
                <a:latin typeface="+mj-lt"/>
              </a:defRPr>
            </a:lvl1pPr>
            <a:lvl2pPr marL="800100" indent="-342900">
              <a:lnSpc>
                <a:spcPct val="100000"/>
              </a:lnSpc>
              <a:spcBef>
                <a:spcPts val="1000"/>
              </a:spcBef>
              <a:buFont typeface="Arial" panose="020B0604020202020204" pitchFamily="34" charset="0"/>
              <a:buChar char="•"/>
              <a:defRPr>
                <a:solidFill>
                  <a:schemeClr val="tx1"/>
                </a:solidFill>
                <a:latin typeface="+mn-lt"/>
              </a:defRPr>
            </a:lvl2pPr>
            <a:lvl3pPr marL="1200150" indent="-285750">
              <a:lnSpc>
                <a:spcPct val="100000"/>
              </a:lnSpc>
              <a:spcBef>
                <a:spcPts val="1000"/>
              </a:spcBef>
              <a:buFont typeface="Arial" panose="020B0604020202020204" pitchFamily="34" charset="0"/>
              <a:buChar char="•"/>
              <a:defRPr>
                <a:solidFill>
                  <a:schemeClr val="tx1"/>
                </a:solidFill>
                <a:latin typeface="+mn-lt"/>
              </a:defRPr>
            </a:lvl3pPr>
            <a:lvl4pPr marL="1657350" indent="-285750">
              <a:lnSpc>
                <a:spcPct val="100000"/>
              </a:lnSpc>
              <a:spcBef>
                <a:spcPts val="1000"/>
              </a:spcBef>
              <a:buFont typeface="Arial" panose="020B0604020202020204" pitchFamily="34" charset="0"/>
              <a:buChar char="•"/>
              <a:defRPr>
                <a:solidFill>
                  <a:schemeClr val="tx1"/>
                </a:solidFill>
                <a:latin typeface="+mn-lt"/>
              </a:defRPr>
            </a:lvl4pPr>
            <a:lvl5pPr marL="2114550" indent="-285750">
              <a:lnSpc>
                <a:spcPct val="100000"/>
              </a:lnSpc>
              <a:spcBef>
                <a:spcPts val="1000"/>
              </a:spcBef>
              <a:buFont typeface="Arial" panose="020B0604020202020204" pitchFamily="34" charset="0"/>
              <a:buChar char="•"/>
              <a:defRPr>
                <a:solidFill>
                  <a:schemeClr val="tx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Date Placeholder 1">
            <a:extLst>
              <a:ext uri="{FF2B5EF4-FFF2-40B4-BE49-F238E27FC236}">
                <a16:creationId xmlns:a16="http://schemas.microsoft.com/office/drawing/2014/main" id="{2DCC7554-6615-4584-921E-91285C62C09D}"/>
              </a:ext>
            </a:extLst>
          </p:cNvPr>
          <p:cNvSpPr>
            <a:spLocks noGrp="1"/>
          </p:cNvSpPr>
          <p:nvPr>
            <p:ph type="dt" sz="half" idx="10"/>
          </p:nvPr>
        </p:nvSpPr>
        <p:spPr>
          <a:xfrm>
            <a:off x="7909560" y="6409944"/>
            <a:ext cx="3703320" cy="448056"/>
          </a:xfrm>
        </p:spPr>
        <p:txBody>
          <a:bodyPr/>
          <a:lstStyle/>
          <a:p>
            <a:r>
              <a:rPr lang="en-US"/>
              <a:t>20XX</a:t>
            </a:r>
            <a:endParaRPr lang="en-US" dirty="0"/>
          </a:p>
        </p:txBody>
      </p:sp>
      <p:sp>
        <p:nvSpPr>
          <p:cNvPr id="49" name="Slide Number Placeholder 3">
            <a:extLst>
              <a:ext uri="{FF2B5EF4-FFF2-40B4-BE49-F238E27FC236}">
                <a16:creationId xmlns:a16="http://schemas.microsoft.com/office/drawing/2014/main" id="{564CDF61-B448-4746-A22C-52C864C153BF}"/>
              </a:ext>
            </a:extLst>
          </p:cNvPr>
          <p:cNvSpPr>
            <a:spLocks noGrp="1"/>
          </p:cNvSpPr>
          <p:nvPr>
            <p:ph type="sldNum" sz="quarter" idx="12"/>
          </p:nvPr>
        </p:nvSpPr>
        <p:spPr>
          <a:xfrm>
            <a:off x="11667744" y="6409944"/>
            <a:ext cx="438912" cy="448056"/>
          </a:xfrm>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224453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BF2F4-B41B-4568-BB50-3D856E42E79E}"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366232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2BF2F4-B41B-4568-BB50-3D856E42E79E}"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2231863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BF2F4-B41B-4568-BB50-3D856E42E79E}"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358192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BF2F4-B41B-4568-BB50-3D856E42E79E}"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241568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BF2F4-B41B-4568-BB50-3D856E42E79E}"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135954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BF2F4-B41B-4568-BB50-3D856E42E79E}"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503659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2BF2F4-B41B-4568-BB50-3D856E42E79E}"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1807901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DA2BF2F4-B41B-4568-BB50-3D856E42E79E}" type="datetimeFigureOut">
              <a:rPr lang="en-US" smtClean="0"/>
              <a:t>11/17/2025</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F0E0767-E543-4A63-A4D5-2D45C7A11AB5}" type="slidenum">
              <a:rPr lang="en-US" smtClean="0"/>
              <a:t>‹#›</a:t>
            </a:fld>
            <a:endParaRPr lang="en-US"/>
          </a:p>
        </p:txBody>
      </p:sp>
    </p:spTree>
    <p:extLst>
      <p:ext uri="{BB962C8B-B14F-4D97-AF65-F5344CB8AC3E}">
        <p14:creationId xmlns:p14="http://schemas.microsoft.com/office/powerpoint/2010/main" val="3480152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DA2BF2F4-B41B-4568-BB50-3D856E42E79E}" type="datetimeFigureOut">
              <a:rPr lang="en-US" smtClean="0"/>
              <a:t>11/17/2025</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F0E0767-E543-4A63-A4D5-2D45C7A11AB5}" type="slidenum">
              <a:rPr lang="en-US" smtClean="0"/>
              <a:t>‹#›</a:t>
            </a:fld>
            <a:endParaRPr lang="en-US"/>
          </a:p>
        </p:txBody>
      </p:sp>
    </p:spTree>
    <p:extLst>
      <p:ext uri="{BB962C8B-B14F-4D97-AF65-F5344CB8AC3E}">
        <p14:creationId xmlns:p14="http://schemas.microsoft.com/office/powerpoint/2010/main" val="6915717"/>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F7FB664F-1EF3-0231-7DFE-76F9FBAA0F20}"/>
              </a:ext>
            </a:extLst>
          </p:cNvPr>
          <p:cNvSpPr>
            <a:spLocks noGrp="1"/>
          </p:cNvSpPr>
          <p:nvPr>
            <p:ph type="title"/>
          </p:nvPr>
        </p:nvSpPr>
        <p:spPr>
          <a:xfrm>
            <a:off x="810000" y="447188"/>
            <a:ext cx="5933700" cy="970450"/>
          </a:xfrm>
        </p:spPr>
        <p:txBody>
          <a:bodyPr vert="horz" lIns="91440" tIns="45720" rIns="91440" bIns="45720" rtlCol="0" anchor="b">
            <a:normAutofit/>
          </a:bodyPr>
          <a:lstStyle/>
          <a:p>
            <a:r>
              <a:rPr lang="en-US" spc="-50" baseline="0" dirty="0"/>
              <a:t>5786, </a:t>
            </a:r>
            <a:r>
              <a:rPr lang="en-US" spc="-50" dirty="0"/>
              <a:t>24</a:t>
            </a:r>
            <a:r>
              <a:rPr lang="en-US" spc="-50" baseline="0" dirty="0"/>
              <a:t> Cheshvan</a:t>
            </a:r>
          </a:p>
        </p:txBody>
      </p:sp>
      <p:sp>
        <p:nvSpPr>
          <p:cNvPr id="9" name="Content Placeholder 8">
            <a:extLst>
              <a:ext uri="{FF2B5EF4-FFF2-40B4-BE49-F238E27FC236}">
                <a16:creationId xmlns:a16="http://schemas.microsoft.com/office/drawing/2014/main" id="{1128ED82-3F88-33B2-B1E1-5791A62B7487}"/>
              </a:ext>
            </a:extLst>
          </p:cNvPr>
          <p:cNvSpPr>
            <a:spLocks noGrp="1"/>
          </p:cNvSpPr>
          <p:nvPr>
            <p:ph sz="half" idx="2"/>
          </p:nvPr>
        </p:nvSpPr>
        <p:spPr>
          <a:xfrm>
            <a:off x="818712" y="2222287"/>
            <a:ext cx="5924988" cy="3636511"/>
          </a:xfrm>
        </p:spPr>
        <p:txBody>
          <a:bodyPr vert="horz" lIns="91440" tIns="45720" rIns="91440" bIns="45720" rtlCol="0" anchor="ctr">
            <a:normAutofit/>
          </a:bodyPr>
          <a:lstStyle/>
          <a:p>
            <a:r>
              <a:rPr lang="en-US" sz="2400" b="1" dirty="0"/>
              <a:t>1Kings 6.38 </a:t>
            </a:r>
            <a:r>
              <a:rPr lang="en-US" sz="2400" dirty="0"/>
              <a:t>“Bul”</a:t>
            </a:r>
          </a:p>
          <a:p>
            <a:r>
              <a:rPr lang="en-US" sz="2400" dirty="0"/>
              <a:t>8</a:t>
            </a:r>
            <a:r>
              <a:rPr lang="en-US" sz="2400" baseline="30000" dirty="0"/>
              <a:t>th</a:t>
            </a:r>
            <a:r>
              <a:rPr lang="en-US" sz="2400" dirty="0"/>
              <a:t> Month (Judgment, hardship &amp; new beginnings)</a:t>
            </a:r>
          </a:p>
          <a:p>
            <a:r>
              <a:rPr lang="en-US" sz="2400" dirty="0"/>
              <a:t>Tribe of Menasheh (Manasseh)</a:t>
            </a:r>
          </a:p>
          <a:p>
            <a:r>
              <a:rPr lang="en-US" sz="2400" b="1" dirty="0"/>
              <a:t>HEBREW LETTER: </a:t>
            </a:r>
            <a:r>
              <a:rPr lang="en-US" sz="2400" dirty="0"/>
              <a:t>Nun (50) </a:t>
            </a:r>
            <a:r>
              <a:rPr lang="en-US" sz="2400" b="1" i="1" dirty="0"/>
              <a:t>Jubilee</a:t>
            </a:r>
          </a:p>
          <a:p>
            <a:r>
              <a:rPr lang="en-US" sz="2400" b="1" dirty="0"/>
              <a:t>SYMBOL:</a:t>
            </a:r>
            <a:r>
              <a:rPr lang="en-US" sz="2400" dirty="0"/>
              <a:t> Palm tree </a:t>
            </a:r>
            <a:r>
              <a:rPr lang="en-US" sz="2400" b="1" dirty="0"/>
              <a:t>[Ps 92.12]</a:t>
            </a:r>
          </a:p>
          <a:p>
            <a:r>
              <a:rPr lang="en-US" sz="2400" b="1" dirty="0"/>
              <a:t>STONE: </a:t>
            </a:r>
            <a:r>
              <a:rPr lang="en-US" sz="2400" dirty="0"/>
              <a:t>Onyx</a:t>
            </a:r>
          </a:p>
        </p:txBody>
      </p:sp>
      <p:sp>
        <p:nvSpPr>
          <p:cNvPr id="26" name="Rectangle 25">
            <a:extLst>
              <a:ext uri="{FF2B5EF4-FFF2-40B4-BE49-F238E27FC236}">
                <a16:creationId xmlns:a16="http://schemas.microsoft.com/office/drawing/2014/main" id="{E2DA8D37-1E70-450D-9D70-95873ABDC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7">
            <a:extLst>
              <a:ext uri="{FF2B5EF4-FFF2-40B4-BE49-F238E27FC236}">
                <a16:creationId xmlns:a16="http://schemas.microsoft.com/office/drawing/2014/main" id="{D2E1CE80-9123-4F46-924D-C14DF534A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oster of a religious ritual&#10;&#10;AI-generated content may be incorrect.">
            <a:extLst>
              <a:ext uri="{FF2B5EF4-FFF2-40B4-BE49-F238E27FC236}">
                <a16:creationId xmlns:a16="http://schemas.microsoft.com/office/drawing/2014/main" id="{8554F7FA-127B-4E56-BFD8-B3408E9CFAF9}"/>
              </a:ext>
            </a:extLst>
          </p:cNvPr>
          <p:cNvPicPr>
            <a:picLocks noGrp="1" noChangeAspect="1"/>
          </p:cNvPicPr>
          <p:nvPr>
            <p:ph sz="half" idx="1"/>
          </p:nvPr>
        </p:nvPicPr>
        <p:blipFill>
          <a:blip r:embed="rId2"/>
          <a:srcRect l="3372" r="8531" b="-2"/>
          <a:stretch>
            <a:fillRect/>
          </a:stretch>
        </p:blipFill>
        <p:spPr>
          <a:xfrm>
            <a:off x="8507487" y="1258529"/>
            <a:ext cx="2735071" cy="4330205"/>
          </a:xfrm>
          <a:prstGeom prst="rect">
            <a:avLst/>
          </a:prstGeom>
        </p:spPr>
      </p:pic>
    </p:spTree>
    <p:extLst>
      <p:ext uri="{BB962C8B-B14F-4D97-AF65-F5344CB8AC3E}">
        <p14:creationId xmlns:p14="http://schemas.microsoft.com/office/powerpoint/2010/main" val="1849767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877DC233-D24D-4024-CB23-1DCD6FE1E9FE}"/>
              </a:ext>
            </a:extLst>
          </p:cNvPr>
          <p:cNvSpPr>
            <a:spLocks noGrp="1"/>
          </p:cNvSpPr>
          <p:nvPr>
            <p:ph type="title"/>
          </p:nvPr>
        </p:nvSpPr>
        <p:spPr>
          <a:xfrm>
            <a:off x="451514" y="457201"/>
            <a:ext cx="3575737" cy="1070148"/>
          </a:xfrm>
        </p:spPr>
        <p:txBody>
          <a:bodyPr vert="horz" lIns="91440" tIns="45720" rIns="91440" bIns="45720" rtlCol="0" anchor="b">
            <a:normAutofit/>
          </a:bodyPr>
          <a:lstStyle/>
          <a:p>
            <a:pPr algn="ctr"/>
            <a:r>
              <a:rPr lang="en-US" sz="3200" dirty="0">
                <a:solidFill>
                  <a:srgbClr val="FFFFFF"/>
                </a:solidFill>
              </a:rPr>
              <a:t>Rewire Your Brain</a:t>
            </a:r>
          </a:p>
        </p:txBody>
      </p:sp>
      <p:sp>
        <p:nvSpPr>
          <p:cNvPr id="7" name="Content Placeholder 6">
            <a:extLst>
              <a:ext uri="{FF2B5EF4-FFF2-40B4-BE49-F238E27FC236}">
                <a16:creationId xmlns:a16="http://schemas.microsoft.com/office/drawing/2014/main" id="{97D3AF74-6276-A722-96AD-AE2D46C29EB2}"/>
              </a:ext>
            </a:extLst>
          </p:cNvPr>
          <p:cNvSpPr>
            <a:spLocks noGrp="1"/>
          </p:cNvSpPr>
          <p:nvPr>
            <p:ph sz="half" idx="2"/>
          </p:nvPr>
        </p:nvSpPr>
        <p:spPr>
          <a:xfrm>
            <a:off x="451514" y="1637881"/>
            <a:ext cx="3575737" cy="4833257"/>
          </a:xfrm>
        </p:spPr>
        <p:txBody>
          <a:bodyPr vert="horz" lIns="91440" tIns="45720" rIns="91440" bIns="45720" rtlCol="0" anchor="ctr">
            <a:normAutofit/>
          </a:bodyPr>
          <a:lstStyle/>
          <a:p>
            <a:r>
              <a:rPr lang="en-US" sz="2500" dirty="0">
                <a:solidFill>
                  <a:srgbClr val="FFFFFF"/>
                </a:solidFill>
              </a:rPr>
              <a:t>Just as Yeshua answered the Adversary with Scripture, so we will rewire our brains to respond to every situation as Yeshua by speaking His Word.</a:t>
            </a:r>
          </a:p>
          <a:p>
            <a:r>
              <a:rPr lang="en-US" sz="2500" dirty="0">
                <a:solidFill>
                  <a:srgbClr val="FFFFFF"/>
                </a:solidFill>
              </a:rPr>
              <a:t>Let us shift our mind set.</a:t>
            </a:r>
          </a:p>
        </p:txBody>
      </p:sp>
      <p:pic>
        <p:nvPicPr>
          <p:cNvPr id="9" name="Content Placeholder 8" descr="A close-up of a book&#10;&#10;AI-generated content may be incorrect.">
            <a:extLst>
              <a:ext uri="{FF2B5EF4-FFF2-40B4-BE49-F238E27FC236}">
                <a16:creationId xmlns:a16="http://schemas.microsoft.com/office/drawing/2014/main" id="{534A6E7B-DCC8-EE99-03D9-D6340E8005E8}"/>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rcRect b="16799"/>
          <a:stretch>
            <a:fillRect/>
          </a:stretch>
        </p:blipFill>
        <p:spPr>
          <a:xfrm>
            <a:off x="5255288" y="888833"/>
            <a:ext cx="6485198" cy="508033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720382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ounded Rectangle 16">
            <a:extLst>
              <a:ext uri="{FF2B5EF4-FFF2-40B4-BE49-F238E27FC236}">
                <a16:creationId xmlns:a16="http://schemas.microsoft.com/office/drawing/2014/main" id="{C9F832F7-01DF-4B61-A3AE-C86DF820A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2" y="564808"/>
            <a:ext cx="8884604" cy="3599352"/>
          </a:xfrm>
          <a:prstGeom prst="roundRect">
            <a:avLst>
              <a:gd name="adj" fmla="val 3513"/>
            </a:avLst>
          </a:prstGeom>
          <a:solidFill>
            <a:schemeClr val="tx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8">
            <a:extLst>
              <a:ext uri="{FF2B5EF4-FFF2-40B4-BE49-F238E27FC236}">
                <a16:creationId xmlns:a16="http://schemas.microsoft.com/office/drawing/2014/main" id="{DF04CCCA-6F0F-4FF9-9FB3-61BC8C0DA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0922FC5-CED8-01D2-FDD0-5D8387B23597}"/>
              </a:ext>
            </a:extLst>
          </p:cNvPr>
          <p:cNvSpPr>
            <a:spLocks noGrp="1"/>
          </p:cNvSpPr>
          <p:nvPr>
            <p:ph type="title"/>
          </p:nvPr>
        </p:nvSpPr>
        <p:spPr>
          <a:xfrm>
            <a:off x="729614" y="4888236"/>
            <a:ext cx="10572000" cy="1278467"/>
          </a:xfrm>
        </p:spPr>
        <p:txBody>
          <a:bodyPr vert="horz" lIns="91440" tIns="45720" rIns="91440" bIns="45720" rtlCol="0" anchor="b">
            <a:normAutofit/>
          </a:bodyPr>
          <a:lstStyle/>
          <a:p>
            <a:pPr>
              <a:lnSpc>
                <a:spcPct val="90000"/>
              </a:lnSpc>
            </a:pPr>
            <a:r>
              <a:rPr lang="en-US" sz="5400" b="1" i="1" dirty="0"/>
              <a:t>          CHAPTER TWELVE</a:t>
            </a:r>
          </a:p>
        </p:txBody>
      </p:sp>
      <p:pic>
        <p:nvPicPr>
          <p:cNvPr id="9" name="Picture Placeholder 8" descr="A dog with crown of thorns&#10;&#10;AI-generated content may be incorrect.">
            <a:extLst>
              <a:ext uri="{FF2B5EF4-FFF2-40B4-BE49-F238E27FC236}">
                <a16:creationId xmlns:a16="http://schemas.microsoft.com/office/drawing/2014/main" id="{FF2BAB80-B219-5FEB-EABF-DED94274449E}"/>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2229" r="1" b="23659"/>
          <a:stretch>
            <a:fillRect/>
          </a:stretch>
        </p:blipFill>
        <p:spPr>
          <a:xfrm>
            <a:off x="1150011" y="891628"/>
            <a:ext cx="8204586" cy="2945712"/>
          </a:xfrm>
          <a:prstGeom prst="rect">
            <a:avLst/>
          </a:prstGeom>
        </p:spPr>
      </p:pic>
    </p:spTree>
    <p:extLst>
      <p:ext uri="{BB962C8B-B14F-4D97-AF65-F5344CB8AC3E}">
        <p14:creationId xmlns:p14="http://schemas.microsoft.com/office/powerpoint/2010/main" val="7531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F5D8CBC8-202F-4F3E-98DD-70D6FCB78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44223E8C-E21D-4649-B5CC-7550031D2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6809F581-2067-4B09-9455-6953906EF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FF75B67D-3909-F71D-3350-1C22C638D49E}"/>
              </a:ext>
            </a:extLst>
          </p:cNvPr>
          <p:cNvSpPr>
            <a:spLocks noGrp="1"/>
          </p:cNvSpPr>
          <p:nvPr>
            <p:ph type="title"/>
          </p:nvPr>
        </p:nvSpPr>
        <p:spPr>
          <a:xfrm>
            <a:off x="411983" y="447188"/>
            <a:ext cx="3346102" cy="670412"/>
          </a:xfrm>
        </p:spPr>
        <p:txBody>
          <a:bodyPr vert="horz" lIns="91440" tIns="45720" rIns="91440" bIns="45720" rtlCol="0" anchor="b">
            <a:normAutofit/>
          </a:bodyPr>
          <a:lstStyle/>
          <a:p>
            <a:r>
              <a:rPr lang="en-US" sz="3200" dirty="0"/>
              <a:t>Chapter 12</a:t>
            </a:r>
          </a:p>
        </p:txBody>
      </p:sp>
      <p:sp>
        <p:nvSpPr>
          <p:cNvPr id="6" name="Content Placeholder 5">
            <a:extLst>
              <a:ext uri="{FF2B5EF4-FFF2-40B4-BE49-F238E27FC236}">
                <a16:creationId xmlns:a16="http://schemas.microsoft.com/office/drawing/2014/main" id="{A7362E54-8643-FB4D-5227-6611505D8DBD}"/>
              </a:ext>
            </a:extLst>
          </p:cNvPr>
          <p:cNvSpPr>
            <a:spLocks noGrp="1"/>
          </p:cNvSpPr>
          <p:nvPr>
            <p:ph sz="half" idx="1"/>
          </p:nvPr>
        </p:nvSpPr>
        <p:spPr>
          <a:xfrm>
            <a:off x="169245" y="1327598"/>
            <a:ext cx="4053840" cy="5120640"/>
          </a:xfrm>
        </p:spPr>
        <p:txBody>
          <a:bodyPr vert="horz" lIns="91440" tIns="45720" rIns="91440" bIns="45720" rtlCol="0" anchor="ctr">
            <a:noAutofit/>
          </a:bodyPr>
          <a:lstStyle/>
          <a:p>
            <a:r>
              <a:rPr lang="en-US" sz="2400" b="1" dirty="0">
                <a:solidFill>
                  <a:schemeClr val="accent1">
                    <a:lumMod val="60000"/>
                    <a:lumOff val="40000"/>
                  </a:schemeClr>
                </a:solidFill>
              </a:rPr>
              <a:t>V.1 </a:t>
            </a:r>
            <a:r>
              <a:rPr lang="en-US" sz="2400" dirty="0"/>
              <a:t>The heroes of faith enumerated in chapter eleven is pictured as spectators in an amphitheater, as witnesses.</a:t>
            </a:r>
          </a:p>
          <a:p>
            <a:r>
              <a:rPr lang="en-US" sz="2400" dirty="0"/>
              <a:t>They encourage the runner </a:t>
            </a:r>
            <a:r>
              <a:rPr lang="en-US" sz="2400" i="1" dirty="0"/>
              <a:t>(Believers) </a:t>
            </a:r>
            <a:r>
              <a:rPr lang="en-US" sz="2400" dirty="0"/>
              <a:t>onward by their own lives, that facilitates success of persistent participation.  So, throw </a:t>
            </a:r>
            <a:r>
              <a:rPr lang="en-US" sz="2400" i="1" dirty="0"/>
              <a:t>(strip) </a:t>
            </a:r>
            <a:r>
              <a:rPr lang="en-US" sz="2400" dirty="0"/>
              <a:t>off what hinders. </a:t>
            </a:r>
          </a:p>
        </p:txBody>
      </p:sp>
      <p:sp>
        <p:nvSpPr>
          <p:cNvPr id="25" name="Rounded Rectangle 17">
            <a:extLst>
              <a:ext uri="{FF2B5EF4-FFF2-40B4-BE49-F238E27FC236}">
                <a16:creationId xmlns:a16="http://schemas.microsoft.com/office/drawing/2014/main" id="{A157E0F5-9288-4A63-B919-70D61141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in a hat and scarf holding an umbrella&#10;&#10;AI-generated content may be incorrect.">
            <a:extLst>
              <a:ext uri="{FF2B5EF4-FFF2-40B4-BE49-F238E27FC236}">
                <a16:creationId xmlns:a16="http://schemas.microsoft.com/office/drawing/2014/main" id="{75F31377-FA3A-51EC-C1D6-DCE13DFB681A}"/>
              </a:ext>
            </a:extLst>
          </p:cNvPr>
          <p:cNvPicPr>
            <a:picLocks noGrp="1" noChangeAspect="1"/>
          </p:cNvPicPr>
          <p:nvPr>
            <p:ph sz="half" idx="2"/>
          </p:nvPr>
        </p:nvPicPr>
        <p:blipFill>
          <a:blip r:embed="rId2"/>
          <a:srcRect l="22822" r="14488" b="8218"/>
          <a:stretch>
            <a:fillRect/>
          </a:stretch>
        </p:blipFill>
        <p:spPr>
          <a:xfrm>
            <a:off x="5599594" y="1274970"/>
            <a:ext cx="2732283" cy="3960222"/>
          </a:xfrm>
          <a:prstGeom prst="rect">
            <a:avLst/>
          </a:prstGeom>
        </p:spPr>
      </p:pic>
      <p:pic>
        <p:nvPicPr>
          <p:cNvPr id="9" name="Picture 8" descr="A group of people running on a track&#10;&#10;AI-generated content may be incorrect.">
            <a:extLst>
              <a:ext uri="{FF2B5EF4-FFF2-40B4-BE49-F238E27FC236}">
                <a16:creationId xmlns:a16="http://schemas.microsoft.com/office/drawing/2014/main" id="{0FA30C10-CEA3-BF1A-26FF-9D5DC3C84C47}"/>
              </a:ext>
            </a:extLst>
          </p:cNvPr>
          <p:cNvPicPr>
            <a:picLocks noChangeAspect="1"/>
          </p:cNvPicPr>
          <p:nvPr/>
        </p:nvPicPr>
        <p:blipFill>
          <a:blip r:embed="rId3"/>
          <a:srcRect l="15994" r="20858" b="-2"/>
          <a:stretch>
            <a:fillRect/>
          </a:stretch>
        </p:blipFill>
        <p:spPr>
          <a:xfrm>
            <a:off x="8495603" y="1274969"/>
            <a:ext cx="2731522" cy="4314879"/>
          </a:xfrm>
          <a:prstGeom prst="rect">
            <a:avLst/>
          </a:prstGeom>
        </p:spPr>
      </p:pic>
    </p:spTree>
    <p:extLst>
      <p:ext uri="{BB962C8B-B14F-4D97-AF65-F5344CB8AC3E}">
        <p14:creationId xmlns:p14="http://schemas.microsoft.com/office/powerpoint/2010/main" val="2642840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69B79FE-4A02-5FEF-CDCE-339830F6AE6E}"/>
              </a:ext>
            </a:extLst>
          </p:cNvPr>
          <p:cNvSpPr>
            <a:spLocks noGrp="1"/>
          </p:cNvSpPr>
          <p:nvPr>
            <p:ph type="title"/>
          </p:nvPr>
        </p:nvSpPr>
        <p:spPr>
          <a:xfrm>
            <a:off x="451515" y="1734857"/>
            <a:ext cx="3765483" cy="3388287"/>
          </a:xfrm>
        </p:spPr>
        <p:txBody>
          <a:bodyPr vert="horz" lIns="91440" tIns="45720" rIns="91440" bIns="45720" rtlCol="0" anchor="ctr">
            <a:normAutofit/>
          </a:bodyPr>
          <a:lstStyle/>
          <a:p>
            <a:r>
              <a:rPr lang="en-US" dirty="0"/>
              <a:t>Worldly Allurements</a:t>
            </a:r>
          </a:p>
        </p:txBody>
      </p:sp>
      <p:sp>
        <p:nvSpPr>
          <p:cNvPr id="3" name="Content Placeholder 2">
            <a:extLst>
              <a:ext uri="{FF2B5EF4-FFF2-40B4-BE49-F238E27FC236}">
                <a16:creationId xmlns:a16="http://schemas.microsoft.com/office/drawing/2014/main" id="{7B429354-467C-D8B5-550A-2AEAA59E1FF0}"/>
              </a:ext>
            </a:extLst>
          </p:cNvPr>
          <p:cNvSpPr>
            <a:spLocks noGrp="1"/>
          </p:cNvSpPr>
          <p:nvPr>
            <p:ph sz="half" idx="1"/>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4903596" y="241161"/>
            <a:ext cx="6652008" cy="6069204"/>
          </a:xfrm>
          <a:effectLst/>
        </p:spPr>
        <p:txBody>
          <a:bodyPr>
            <a:normAutofit fontScale="77500" lnSpcReduction="20000"/>
          </a:bodyPr>
          <a:lstStyle/>
          <a:p>
            <a:pPr marL="0" indent="0" algn="r">
              <a:lnSpc>
                <a:spcPct val="120000"/>
              </a:lnSpc>
              <a:spcBef>
                <a:spcPts val="2500"/>
              </a:spcBef>
              <a:spcAft>
                <a:spcPts val="0"/>
              </a:spcAft>
              <a:buFont typeface="Arial" panose="020B0604020202020204" pitchFamily="34" charset="0"/>
              <a:buNone/>
            </a:pPr>
            <a:r>
              <a:rPr lang="en-US" sz="3800" b="1" dirty="0"/>
              <a:t>Lot’s Wife</a:t>
            </a:r>
          </a:p>
          <a:p>
            <a:pPr marL="0" lvl="1" indent="0" algn="r">
              <a:lnSpc>
                <a:spcPct val="120000"/>
              </a:lnSpc>
              <a:spcAft>
                <a:spcPts val="0"/>
              </a:spcAft>
              <a:buFont typeface="Arial" panose="020B0604020202020204" pitchFamily="34" charset="0"/>
              <a:buNone/>
            </a:pPr>
            <a:r>
              <a:rPr lang="en-US" sz="3800" b="1" dirty="0"/>
              <a:t>Gen 19.26 </a:t>
            </a:r>
            <a:r>
              <a:rPr lang="en-US" sz="3800" i="1" dirty="0"/>
              <a:t>Prevented her escape.​</a:t>
            </a:r>
          </a:p>
          <a:p>
            <a:pPr marL="0" indent="0" algn="r">
              <a:lnSpc>
                <a:spcPct val="120000"/>
              </a:lnSpc>
              <a:spcBef>
                <a:spcPts val="2500"/>
              </a:spcBef>
              <a:spcAft>
                <a:spcPts val="0"/>
              </a:spcAft>
              <a:buFont typeface="Arial" panose="020B0604020202020204" pitchFamily="34" charset="0"/>
              <a:buNone/>
            </a:pPr>
            <a:r>
              <a:rPr lang="en-US" sz="3800" b="1" dirty="0"/>
              <a:t>Nehemiah 4.10</a:t>
            </a:r>
          </a:p>
          <a:p>
            <a:pPr marL="0" lvl="1" indent="0" algn="r">
              <a:lnSpc>
                <a:spcPct val="120000"/>
              </a:lnSpc>
              <a:spcAft>
                <a:spcPts val="0"/>
              </a:spcAft>
              <a:buFont typeface="Arial" panose="020B0604020202020204" pitchFamily="34" charset="0"/>
              <a:buNone/>
            </a:pPr>
            <a:r>
              <a:rPr lang="en-US" sz="3800" i="1" dirty="0"/>
              <a:t>Discourage men opposed building the wall.</a:t>
            </a:r>
            <a:r>
              <a:rPr lang="en-US" sz="3800" dirty="0"/>
              <a:t>​</a:t>
            </a:r>
          </a:p>
          <a:p>
            <a:pPr marL="0" indent="0" algn="r">
              <a:lnSpc>
                <a:spcPct val="120000"/>
              </a:lnSpc>
              <a:spcBef>
                <a:spcPts val="2500"/>
              </a:spcBef>
              <a:spcAft>
                <a:spcPts val="0"/>
              </a:spcAft>
              <a:buFont typeface="Arial" panose="020B0604020202020204" pitchFamily="34" charset="0"/>
              <a:buNone/>
            </a:pPr>
            <a:r>
              <a:rPr lang="en-US" sz="3800" b="1" dirty="0"/>
              <a:t>Ephesus​</a:t>
            </a:r>
          </a:p>
          <a:p>
            <a:pPr marL="0" lvl="1" indent="0" algn="r">
              <a:lnSpc>
                <a:spcPct val="120000"/>
              </a:lnSpc>
              <a:spcAft>
                <a:spcPts val="0"/>
              </a:spcAft>
              <a:buFont typeface="Arial" panose="020B0604020202020204" pitchFamily="34" charset="0"/>
              <a:buNone/>
            </a:pPr>
            <a:r>
              <a:rPr lang="en-US" sz="3800" i="1" dirty="0"/>
              <a:t>Lost of love toward saints </a:t>
            </a:r>
            <a:r>
              <a:rPr lang="en-US" sz="3800" b="1" dirty="0"/>
              <a:t>Rev 2.1-7.</a:t>
            </a:r>
          </a:p>
          <a:p>
            <a:pPr marL="0" indent="0" algn="r">
              <a:lnSpc>
                <a:spcPct val="120000"/>
              </a:lnSpc>
              <a:spcBef>
                <a:spcPts val="2500"/>
              </a:spcBef>
              <a:spcAft>
                <a:spcPts val="0"/>
              </a:spcAft>
              <a:buFont typeface="Arial" panose="020B0604020202020204" pitchFamily="34" charset="0"/>
              <a:buNone/>
            </a:pPr>
            <a:r>
              <a:rPr lang="en-US" sz="3800" b="1" dirty="0"/>
              <a:t>Family Ties</a:t>
            </a:r>
          </a:p>
          <a:p>
            <a:pPr marL="0" lvl="1" indent="0" algn="r">
              <a:lnSpc>
                <a:spcPct val="120000"/>
              </a:lnSpc>
              <a:spcAft>
                <a:spcPts val="0"/>
              </a:spcAft>
              <a:buFont typeface="Arial" panose="020B0604020202020204" pitchFamily="34" charset="0"/>
              <a:buNone/>
            </a:pPr>
            <a:r>
              <a:rPr lang="en-US" sz="3800" b="1" dirty="0"/>
              <a:t>Luke 9.59 </a:t>
            </a:r>
            <a:r>
              <a:rPr lang="en-US" sz="3800" i="1" dirty="0"/>
              <a:t>“…first let me go…”</a:t>
            </a:r>
          </a:p>
        </p:txBody>
      </p:sp>
    </p:spTree>
    <p:extLst>
      <p:ext uri="{BB962C8B-B14F-4D97-AF65-F5344CB8AC3E}">
        <p14:creationId xmlns:p14="http://schemas.microsoft.com/office/powerpoint/2010/main" val="16026037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3E95-8BC3-93B6-6B06-85A0EE30B9CA}"/>
              </a:ext>
            </a:extLst>
          </p:cNvPr>
          <p:cNvSpPr>
            <a:spLocks noGrp="1"/>
          </p:cNvSpPr>
          <p:nvPr>
            <p:ph type="title"/>
          </p:nvPr>
        </p:nvSpPr>
        <p:spPr/>
        <p:txBody>
          <a:bodyPr/>
          <a:lstStyle/>
          <a:p>
            <a:r>
              <a:rPr lang="en-US" dirty="0"/>
              <a:t>Our Goal - Messiah</a:t>
            </a:r>
          </a:p>
        </p:txBody>
      </p:sp>
      <p:sp>
        <p:nvSpPr>
          <p:cNvPr id="3" name="Content Placeholder 2">
            <a:extLst>
              <a:ext uri="{FF2B5EF4-FFF2-40B4-BE49-F238E27FC236}">
                <a16:creationId xmlns:a16="http://schemas.microsoft.com/office/drawing/2014/main" id="{31644D89-620F-8D93-5FF2-450BE4FC64A5}"/>
              </a:ext>
            </a:extLst>
          </p:cNvPr>
          <p:cNvSpPr>
            <a:spLocks noGrp="1"/>
          </p:cNvSpPr>
          <p:nvPr>
            <p:ph sz="half" idx="1"/>
          </p:nvPr>
        </p:nvSpPr>
        <p:spPr/>
        <p:txBody>
          <a:bodyPr>
            <a:normAutofit lnSpcReduction="10000"/>
          </a:bodyPr>
          <a:lstStyle/>
          <a:p>
            <a:r>
              <a:rPr lang="en-US" sz="2400" dirty="0"/>
              <a:t>The hampering effects of a restraining robe, which refers to sins of drifting, dullness, lack of spiritual exercise and  immaturity, could lead one to lose the race of life.</a:t>
            </a:r>
          </a:p>
          <a:p>
            <a:r>
              <a:rPr lang="en-US" sz="2400" dirty="0"/>
              <a:t>Each runner’s (Believer) eyes should be fixed only on the goal – the goal is Messiah</a:t>
            </a:r>
          </a:p>
        </p:txBody>
      </p:sp>
      <p:sp>
        <p:nvSpPr>
          <p:cNvPr id="4" name="Content Placeholder 3">
            <a:extLst>
              <a:ext uri="{FF2B5EF4-FFF2-40B4-BE49-F238E27FC236}">
                <a16:creationId xmlns:a16="http://schemas.microsoft.com/office/drawing/2014/main" id="{D0A9A1F7-D4F1-C688-EA91-C639EE65CF36}"/>
              </a:ext>
            </a:extLst>
          </p:cNvPr>
          <p:cNvSpPr>
            <a:spLocks noGrp="1"/>
          </p:cNvSpPr>
          <p:nvPr>
            <p:ph sz="half" idx="2"/>
          </p:nvPr>
        </p:nvSpPr>
        <p:spPr/>
        <p:txBody>
          <a:bodyPr>
            <a:normAutofit lnSpcReduction="10000"/>
          </a:bodyPr>
          <a:lstStyle/>
          <a:p>
            <a:r>
              <a:rPr lang="en-US" sz="2400" dirty="0"/>
              <a:t>Messiah who is the object of our faith, vision and our greatest encouragement is the </a:t>
            </a:r>
            <a:r>
              <a:rPr lang="en-US" sz="2400" dirty="0">
                <a:solidFill>
                  <a:schemeClr val="accent1">
                    <a:lumMod val="60000"/>
                    <a:lumOff val="40000"/>
                  </a:schemeClr>
                </a:solidFill>
              </a:rPr>
              <a:t>Initiator/Author </a:t>
            </a:r>
            <a:r>
              <a:rPr lang="en-US" sz="2400" b="1" i="1" dirty="0"/>
              <a:t>(He participated in believing, blazing the trail for Believers in faith living) </a:t>
            </a:r>
            <a:r>
              <a:rPr lang="en-US" sz="2400" dirty="0"/>
              <a:t>and </a:t>
            </a:r>
            <a:r>
              <a:rPr lang="en-US" sz="2400" dirty="0">
                <a:solidFill>
                  <a:schemeClr val="accent1">
                    <a:lumMod val="60000"/>
                    <a:lumOff val="40000"/>
                  </a:schemeClr>
                </a:solidFill>
              </a:rPr>
              <a:t>Completer/Perfector </a:t>
            </a:r>
            <a:r>
              <a:rPr lang="en-US" sz="2400" b="1" i="1" dirty="0"/>
              <a:t>(All faith &amp; hope finds its consummation in Messiah)</a:t>
            </a:r>
          </a:p>
        </p:txBody>
      </p:sp>
    </p:spTree>
    <p:extLst>
      <p:ext uri="{BB962C8B-B14F-4D97-AF65-F5344CB8AC3E}">
        <p14:creationId xmlns:p14="http://schemas.microsoft.com/office/powerpoint/2010/main" val="407834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EE21-439F-B425-9EC3-143E4FB013ED}"/>
              </a:ext>
            </a:extLst>
          </p:cNvPr>
          <p:cNvSpPr>
            <a:spLocks noGrp="1"/>
          </p:cNvSpPr>
          <p:nvPr>
            <p:ph type="title"/>
          </p:nvPr>
        </p:nvSpPr>
        <p:spPr/>
        <p:txBody>
          <a:bodyPr/>
          <a:lstStyle/>
          <a:p>
            <a:r>
              <a:rPr lang="en-US" dirty="0"/>
              <a:t>The Joy (Simcha) Set Before Him</a:t>
            </a:r>
          </a:p>
        </p:txBody>
      </p:sp>
      <p:sp>
        <p:nvSpPr>
          <p:cNvPr id="3" name="Content Placeholder 2">
            <a:extLst>
              <a:ext uri="{FF2B5EF4-FFF2-40B4-BE49-F238E27FC236}">
                <a16:creationId xmlns:a16="http://schemas.microsoft.com/office/drawing/2014/main" id="{20ABC482-B104-59B0-6587-8A62BBE0B6BF}"/>
              </a:ext>
            </a:extLst>
          </p:cNvPr>
          <p:cNvSpPr>
            <a:spLocks noGrp="1"/>
          </p:cNvSpPr>
          <p:nvPr>
            <p:ph sz="half" idx="1"/>
          </p:nvPr>
        </p:nvSpPr>
        <p:spPr>
          <a:xfrm>
            <a:off x="371790" y="2222287"/>
            <a:ext cx="5632796" cy="4188525"/>
          </a:xfrm>
        </p:spPr>
        <p:txBody>
          <a:bodyPr>
            <a:normAutofit/>
          </a:bodyPr>
          <a:lstStyle/>
          <a:p>
            <a:r>
              <a:rPr lang="en-US" sz="2400" dirty="0"/>
              <a:t>This Joy is rooted in His relationship with the Father.  It is not set on external circumstances. </a:t>
            </a:r>
            <a:r>
              <a:rPr lang="en-US" sz="2400" b="1" dirty="0">
                <a:solidFill>
                  <a:schemeClr val="accent1">
                    <a:lumMod val="60000"/>
                    <a:lumOff val="40000"/>
                  </a:schemeClr>
                </a:solidFill>
              </a:rPr>
              <a:t>[Jer 33.11]</a:t>
            </a:r>
          </a:p>
          <a:p>
            <a:r>
              <a:rPr lang="en-US" sz="2400" dirty="0"/>
              <a:t>Messiah saw the cross as joy before Him and pleasing to the Father.</a:t>
            </a:r>
          </a:p>
          <a:p>
            <a:r>
              <a:rPr lang="en-US" sz="2400" dirty="0"/>
              <a:t>Unlike Esau who traded what could have been joy for a meal </a:t>
            </a:r>
            <a:r>
              <a:rPr lang="en-US" sz="2400" i="1" dirty="0"/>
              <a:t>(immediate circumstances determined his behavior)</a:t>
            </a:r>
          </a:p>
        </p:txBody>
      </p:sp>
      <p:sp>
        <p:nvSpPr>
          <p:cNvPr id="4" name="Content Placeholder 3">
            <a:extLst>
              <a:ext uri="{FF2B5EF4-FFF2-40B4-BE49-F238E27FC236}">
                <a16:creationId xmlns:a16="http://schemas.microsoft.com/office/drawing/2014/main" id="{B3357BD2-E102-EFC6-5547-F838D9EF4DE9}"/>
              </a:ext>
            </a:extLst>
          </p:cNvPr>
          <p:cNvSpPr>
            <a:spLocks noGrp="1"/>
          </p:cNvSpPr>
          <p:nvPr>
            <p:ph sz="half" idx="2"/>
          </p:nvPr>
        </p:nvSpPr>
        <p:spPr>
          <a:xfrm>
            <a:off x="6187415" y="2222287"/>
            <a:ext cx="5194583" cy="4188524"/>
          </a:xfrm>
        </p:spPr>
        <p:txBody>
          <a:bodyPr>
            <a:normAutofit/>
          </a:bodyPr>
          <a:lstStyle/>
          <a:p>
            <a:r>
              <a:rPr lang="en-US" sz="2400" dirty="0"/>
              <a:t>Believers should consider their suffering in light of Messiah’s; it is a small price to pay for the prize to be secured at the end. </a:t>
            </a:r>
            <a:r>
              <a:rPr lang="en-US" sz="2400" b="1" dirty="0">
                <a:solidFill>
                  <a:schemeClr val="accent1">
                    <a:lumMod val="60000"/>
                    <a:lumOff val="40000"/>
                  </a:schemeClr>
                </a:solidFill>
              </a:rPr>
              <a:t>Romans 8.18</a:t>
            </a:r>
          </a:p>
          <a:p>
            <a:r>
              <a:rPr lang="en-US" sz="2400" dirty="0"/>
              <a:t>Messiah’s suffering resulted in being exalted in victory at Yah’s right hand.</a:t>
            </a:r>
          </a:p>
        </p:txBody>
      </p:sp>
    </p:spTree>
    <p:extLst>
      <p:ext uri="{BB962C8B-B14F-4D97-AF65-F5344CB8AC3E}">
        <p14:creationId xmlns:p14="http://schemas.microsoft.com/office/powerpoint/2010/main" val="274727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D28DB8F-B016-1DBF-C9D2-81A9529A2547}"/>
              </a:ext>
            </a:extLst>
          </p:cNvPr>
          <p:cNvSpPr>
            <a:spLocks noGrp="1"/>
          </p:cNvSpPr>
          <p:nvPr>
            <p:ph type="title"/>
          </p:nvPr>
        </p:nvSpPr>
        <p:spPr>
          <a:xfrm>
            <a:off x="810000" y="447188"/>
            <a:ext cx="5359921" cy="970450"/>
          </a:xfrm>
        </p:spPr>
        <p:txBody>
          <a:bodyPr vert="horz" lIns="91440" tIns="45720" rIns="91440" bIns="45720" rtlCol="0" anchor="b">
            <a:normAutofit/>
          </a:bodyPr>
          <a:lstStyle/>
          <a:p>
            <a:r>
              <a:rPr lang="en-US" dirty="0"/>
              <a:t>Press forward!</a:t>
            </a:r>
          </a:p>
        </p:txBody>
      </p:sp>
      <p:sp>
        <p:nvSpPr>
          <p:cNvPr id="3" name="Content Placeholder 2">
            <a:extLst>
              <a:ext uri="{FF2B5EF4-FFF2-40B4-BE49-F238E27FC236}">
                <a16:creationId xmlns:a16="http://schemas.microsoft.com/office/drawing/2014/main" id="{88DD5C63-6A86-37AE-6FAD-A03FDC02CE68}"/>
              </a:ext>
            </a:extLst>
          </p:cNvPr>
          <p:cNvSpPr>
            <a:spLocks noGrp="1"/>
          </p:cNvSpPr>
          <p:nvPr>
            <p:ph sz="half" idx="1"/>
          </p:nvPr>
        </p:nvSpPr>
        <p:spPr>
          <a:xfrm>
            <a:off x="818712" y="2222287"/>
            <a:ext cx="5351209" cy="3636511"/>
          </a:xfrm>
        </p:spPr>
        <p:txBody>
          <a:bodyPr vert="horz" lIns="91440" tIns="45720" rIns="91440" bIns="45720" rtlCol="0" anchor="ctr">
            <a:normAutofit/>
          </a:bodyPr>
          <a:lstStyle/>
          <a:p>
            <a:r>
              <a:rPr lang="en-US" sz="2500" dirty="0"/>
              <a:t>Therefore, this bold life of Y’shua is a call to perseverance.  It is not a short dash to glory as some desire, but a distance race calling for endurance.</a:t>
            </a:r>
          </a:p>
        </p:txBody>
      </p:sp>
      <p:sp>
        <p:nvSpPr>
          <p:cNvPr id="12" name="Rectangle 11">
            <a:extLst>
              <a:ext uri="{FF2B5EF4-FFF2-40B4-BE49-F238E27FC236}">
                <a16:creationId xmlns:a16="http://schemas.microsoft.com/office/drawing/2014/main" id="{1C524A27-B6C0-41EA-ABCB-AA2E61FC0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7">
            <a:extLst>
              <a:ext uri="{FF2B5EF4-FFF2-40B4-BE49-F238E27FC236}">
                <a16:creationId xmlns:a16="http://schemas.microsoft.com/office/drawing/2014/main" id="{F3FCE8DC-E7A6-4A8F-BB57-A87EC4B84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2AB2532-5D49-F6C0-8BCE-D454FD40A98A}"/>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300000"/>
                    </a14:imgEffect>
                    <a14:imgEffect>
                      <a14:brightnessContrast bright="40000" contrast="20000"/>
                    </a14:imgEffect>
                  </a14:imgLayer>
                </a14:imgProps>
              </a:ext>
            </a:extLst>
          </a:blip>
          <a:srcRect l="28896" r="18411" b="-1"/>
          <a:stretch>
            <a:fillRect/>
          </a:stretch>
        </p:blipFill>
        <p:spPr>
          <a:xfrm>
            <a:off x="7410517" y="1258529"/>
            <a:ext cx="3832042" cy="4330205"/>
          </a:xfrm>
          <a:prstGeom prst="rect">
            <a:avLst/>
          </a:prstGeom>
        </p:spPr>
      </p:pic>
    </p:spTree>
    <p:extLst>
      <p:ext uri="{BB962C8B-B14F-4D97-AF65-F5344CB8AC3E}">
        <p14:creationId xmlns:p14="http://schemas.microsoft.com/office/powerpoint/2010/main" val="4206396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BF57-B368-E01D-C452-AB024068024E}"/>
              </a:ext>
            </a:extLst>
          </p:cNvPr>
          <p:cNvSpPr>
            <a:spLocks noGrp="1"/>
          </p:cNvSpPr>
          <p:nvPr>
            <p:ph type="title"/>
          </p:nvPr>
        </p:nvSpPr>
        <p:spPr/>
        <p:txBody>
          <a:bodyPr/>
          <a:lstStyle/>
          <a:p>
            <a:r>
              <a:rPr lang="en-US" dirty="0"/>
              <a:t>Discipline an Educational Process</a:t>
            </a:r>
          </a:p>
        </p:txBody>
      </p:sp>
      <p:sp>
        <p:nvSpPr>
          <p:cNvPr id="3" name="Content Placeholder 2">
            <a:extLst>
              <a:ext uri="{FF2B5EF4-FFF2-40B4-BE49-F238E27FC236}">
                <a16:creationId xmlns:a16="http://schemas.microsoft.com/office/drawing/2014/main" id="{9B8C320B-2ADD-58B0-7866-DA6A55078B1F}"/>
              </a:ext>
            </a:extLst>
          </p:cNvPr>
          <p:cNvSpPr>
            <a:spLocks noGrp="1"/>
          </p:cNvSpPr>
          <p:nvPr>
            <p:ph sz="half" idx="1"/>
          </p:nvPr>
        </p:nvSpPr>
        <p:spPr>
          <a:xfrm>
            <a:off x="818712" y="2222287"/>
            <a:ext cx="5185873" cy="4098126"/>
          </a:xfrm>
        </p:spPr>
        <p:txBody>
          <a:bodyPr>
            <a:normAutofit/>
          </a:bodyPr>
          <a:lstStyle/>
          <a:p>
            <a:r>
              <a:rPr lang="en-US" sz="2400" dirty="0"/>
              <a:t>The Adversary uses an earthly father who is estranged, abusive, absent and neglectful to cause one to deny and reject the love of Yah, making it difficult for them to accept the principle of Yah’s discipline of love which is to be </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received with joy</a:t>
            </a:r>
            <a:r>
              <a:rPr lang="en-US" sz="2400" dirty="0"/>
              <a:t>. </a:t>
            </a:r>
          </a:p>
        </p:txBody>
      </p:sp>
      <p:sp>
        <p:nvSpPr>
          <p:cNvPr id="4" name="Content Placeholder 3">
            <a:extLst>
              <a:ext uri="{FF2B5EF4-FFF2-40B4-BE49-F238E27FC236}">
                <a16:creationId xmlns:a16="http://schemas.microsoft.com/office/drawing/2014/main" id="{7B63CDB6-E408-081A-9272-F2B123A34E51}"/>
              </a:ext>
            </a:extLst>
          </p:cNvPr>
          <p:cNvSpPr>
            <a:spLocks noGrp="1"/>
          </p:cNvSpPr>
          <p:nvPr>
            <p:ph sz="half" idx="2"/>
          </p:nvPr>
        </p:nvSpPr>
        <p:spPr/>
        <p:txBody>
          <a:bodyPr>
            <a:normAutofit/>
          </a:bodyPr>
          <a:lstStyle/>
          <a:p>
            <a:r>
              <a:rPr lang="en-US" sz="2400" dirty="0"/>
              <a:t>Yahweh is a Father to the fatherless </a:t>
            </a:r>
            <a:r>
              <a:rPr lang="en-US" sz="2400" b="1" dirty="0">
                <a:solidFill>
                  <a:schemeClr val="accent1">
                    <a:lumMod val="60000"/>
                    <a:lumOff val="40000"/>
                  </a:schemeClr>
                </a:solidFill>
              </a:rPr>
              <a:t>Ps 68.6(5)</a:t>
            </a:r>
          </a:p>
          <a:p>
            <a:r>
              <a:rPr lang="en-US" sz="2400" i="1" dirty="0"/>
              <a:t>“Even though my father and mother have left me, Adonai will care for me”. </a:t>
            </a:r>
            <a:r>
              <a:rPr lang="en-US" sz="2400" b="1" dirty="0">
                <a:solidFill>
                  <a:schemeClr val="accent1">
                    <a:lumMod val="60000"/>
                    <a:lumOff val="40000"/>
                  </a:schemeClr>
                </a:solidFill>
              </a:rPr>
              <a:t>Ps 27.10</a:t>
            </a:r>
          </a:p>
          <a:p>
            <a:r>
              <a:rPr lang="en-US" sz="2400" b="1" dirty="0"/>
              <a:t>Let us pray!</a:t>
            </a:r>
          </a:p>
          <a:p>
            <a:endParaRPr lang="en-US" sz="2400" dirty="0"/>
          </a:p>
        </p:txBody>
      </p:sp>
    </p:spTree>
    <p:extLst>
      <p:ext uri="{BB962C8B-B14F-4D97-AF65-F5344CB8AC3E}">
        <p14:creationId xmlns:p14="http://schemas.microsoft.com/office/powerpoint/2010/main" val="2202037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01DE-7F3C-CA90-B689-19253520CD18}"/>
              </a:ext>
            </a:extLst>
          </p:cNvPr>
          <p:cNvSpPr>
            <a:spLocks noGrp="1"/>
          </p:cNvSpPr>
          <p:nvPr>
            <p:ph type="title"/>
          </p:nvPr>
        </p:nvSpPr>
        <p:spPr/>
        <p:txBody>
          <a:bodyPr/>
          <a:lstStyle/>
          <a:p>
            <a:r>
              <a:rPr lang="en-US" dirty="0"/>
              <a:t>Discipline as Educational Process</a:t>
            </a:r>
          </a:p>
        </p:txBody>
      </p:sp>
      <p:sp>
        <p:nvSpPr>
          <p:cNvPr id="3" name="Content Placeholder 2">
            <a:extLst>
              <a:ext uri="{FF2B5EF4-FFF2-40B4-BE49-F238E27FC236}">
                <a16:creationId xmlns:a16="http://schemas.microsoft.com/office/drawing/2014/main" id="{3A3D8845-BADA-BD88-B679-D3C9697C72F4}"/>
              </a:ext>
            </a:extLst>
          </p:cNvPr>
          <p:cNvSpPr>
            <a:spLocks noGrp="1"/>
          </p:cNvSpPr>
          <p:nvPr>
            <p:ph sz="half" idx="1"/>
          </p:nvPr>
        </p:nvSpPr>
        <p:spPr>
          <a:xfrm>
            <a:off x="562708" y="2222287"/>
            <a:ext cx="5441877" cy="4399577"/>
          </a:xfrm>
        </p:spPr>
        <p:txBody>
          <a:bodyPr>
            <a:normAutofit lnSpcReduction="10000"/>
          </a:bodyPr>
          <a:lstStyle/>
          <a:p>
            <a:r>
              <a:rPr lang="en-US" sz="2400" dirty="0"/>
              <a:t>Those who despised correction in </a:t>
            </a:r>
            <a:r>
              <a:rPr lang="en-US" sz="2400" b="1" dirty="0">
                <a:solidFill>
                  <a:schemeClr val="accent1">
                    <a:lumMod val="60000"/>
                    <a:lumOff val="40000"/>
                  </a:schemeClr>
                </a:solidFill>
              </a:rPr>
              <a:t>Rev. 16.11 </a:t>
            </a:r>
            <a:r>
              <a:rPr lang="en-US" sz="2400" dirty="0"/>
              <a:t>verses </a:t>
            </a:r>
            <a:r>
              <a:rPr lang="en-US" sz="2400" b="1" dirty="0">
                <a:solidFill>
                  <a:schemeClr val="accent1">
                    <a:lumMod val="60000"/>
                    <a:lumOff val="40000"/>
                  </a:schemeClr>
                </a:solidFill>
              </a:rPr>
              <a:t>Rev 3.19</a:t>
            </a:r>
          </a:p>
          <a:p>
            <a:r>
              <a:rPr lang="en-US" sz="2400" dirty="0"/>
              <a:t>Believers should see Yah’s discipline as a necessary element in the Father-child relationship, which makes us fit to share Yah’s holiness.</a:t>
            </a:r>
          </a:p>
          <a:p>
            <a:r>
              <a:rPr lang="en-US" sz="2400" dirty="0"/>
              <a:t>If you are not being educated you are not a legitimate son -submission attitude is needed.</a:t>
            </a:r>
          </a:p>
        </p:txBody>
      </p:sp>
      <p:sp>
        <p:nvSpPr>
          <p:cNvPr id="4" name="Content Placeholder 3">
            <a:extLst>
              <a:ext uri="{FF2B5EF4-FFF2-40B4-BE49-F238E27FC236}">
                <a16:creationId xmlns:a16="http://schemas.microsoft.com/office/drawing/2014/main" id="{D6730FA6-9F4B-5842-6BF2-7C62630082FD}"/>
              </a:ext>
            </a:extLst>
          </p:cNvPr>
          <p:cNvSpPr>
            <a:spLocks noGrp="1"/>
          </p:cNvSpPr>
          <p:nvPr>
            <p:ph sz="half" idx="2"/>
          </p:nvPr>
        </p:nvSpPr>
        <p:spPr>
          <a:xfrm>
            <a:off x="6187415" y="2222287"/>
            <a:ext cx="5194583" cy="4108174"/>
          </a:xfrm>
        </p:spPr>
        <p:txBody>
          <a:bodyPr>
            <a:normAutofit lnSpcReduction="10000"/>
          </a:bodyPr>
          <a:lstStyle/>
          <a:p>
            <a:r>
              <a:rPr lang="en-US" sz="2400" dirty="0"/>
              <a:t>Even though earthly father’s discipline with what seems right for them, it is not the same with Yah.</a:t>
            </a:r>
          </a:p>
          <a:p>
            <a:r>
              <a:rPr lang="en-US" sz="2400" dirty="0"/>
              <a:t>Yah’s discipline produces a harvest of righteousness – that is for those who have the capacity of responding rightly to Yah’s order of their destiny, which stimulates your utmost prosperity.</a:t>
            </a:r>
          </a:p>
        </p:txBody>
      </p:sp>
    </p:spTree>
    <p:extLst>
      <p:ext uri="{BB962C8B-B14F-4D97-AF65-F5344CB8AC3E}">
        <p14:creationId xmlns:p14="http://schemas.microsoft.com/office/powerpoint/2010/main" val="770918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8D51-2E7E-461D-0313-EBB7C8F16784}"/>
              </a:ext>
            </a:extLst>
          </p:cNvPr>
          <p:cNvSpPr>
            <a:spLocks noGrp="1"/>
          </p:cNvSpPr>
          <p:nvPr>
            <p:ph type="title"/>
          </p:nvPr>
        </p:nvSpPr>
        <p:spPr/>
        <p:txBody>
          <a:bodyPr/>
          <a:lstStyle/>
          <a:p>
            <a:r>
              <a:rPr lang="en-US" dirty="0"/>
              <a:t>Purpose of Discipline</a:t>
            </a:r>
          </a:p>
        </p:txBody>
      </p:sp>
      <p:sp>
        <p:nvSpPr>
          <p:cNvPr id="3" name="Content Placeholder 2">
            <a:extLst>
              <a:ext uri="{FF2B5EF4-FFF2-40B4-BE49-F238E27FC236}">
                <a16:creationId xmlns:a16="http://schemas.microsoft.com/office/drawing/2014/main" id="{066B1349-14E1-3A1C-BD63-9E5C05091792}"/>
              </a:ext>
            </a:extLst>
          </p:cNvPr>
          <p:cNvSpPr>
            <a:spLocks noGrp="1"/>
          </p:cNvSpPr>
          <p:nvPr>
            <p:ph sz="half" idx="1"/>
          </p:nvPr>
        </p:nvSpPr>
        <p:spPr/>
        <p:txBody>
          <a:bodyPr>
            <a:normAutofit/>
          </a:bodyPr>
          <a:lstStyle/>
          <a:p>
            <a:r>
              <a:rPr lang="en-US" sz="2400" dirty="0"/>
              <a:t>Produces Wisdom </a:t>
            </a:r>
            <a:r>
              <a:rPr lang="en-US" sz="2400" b="1" dirty="0">
                <a:solidFill>
                  <a:schemeClr val="accent1">
                    <a:lumMod val="60000"/>
                    <a:lumOff val="40000"/>
                  </a:schemeClr>
                </a:solidFill>
              </a:rPr>
              <a:t>Pro 22.15 </a:t>
            </a:r>
            <a:r>
              <a:rPr lang="en-US" sz="2400" dirty="0"/>
              <a:t>(counters the act of foolishness, that has no regard for things of Yahweh) </a:t>
            </a:r>
            <a:r>
              <a:rPr lang="en-US" sz="2400" dirty="0">
                <a:solidFill>
                  <a:schemeClr val="accent1">
                    <a:lumMod val="60000"/>
                    <a:lumOff val="40000"/>
                  </a:schemeClr>
                </a:solidFill>
              </a:rPr>
              <a:t>Proverbs 2.2-11</a:t>
            </a:r>
          </a:p>
          <a:p>
            <a:r>
              <a:rPr lang="en-US" sz="2400" dirty="0"/>
              <a:t>Loving Protection</a:t>
            </a:r>
          </a:p>
          <a:p>
            <a:r>
              <a:rPr lang="en-US" sz="2400" dirty="0"/>
              <a:t>Joy (rest)  </a:t>
            </a:r>
            <a:r>
              <a:rPr lang="en-US" sz="2400" b="1" dirty="0">
                <a:solidFill>
                  <a:schemeClr val="accent1">
                    <a:lumMod val="60000"/>
                    <a:lumOff val="40000"/>
                  </a:schemeClr>
                </a:solidFill>
              </a:rPr>
              <a:t>Proverbs 29.17</a:t>
            </a:r>
          </a:p>
        </p:txBody>
      </p:sp>
      <p:sp>
        <p:nvSpPr>
          <p:cNvPr id="4" name="Content Placeholder 3">
            <a:extLst>
              <a:ext uri="{FF2B5EF4-FFF2-40B4-BE49-F238E27FC236}">
                <a16:creationId xmlns:a16="http://schemas.microsoft.com/office/drawing/2014/main" id="{7D0AB5E1-808F-D2AA-7E9E-99EDD97718E3}"/>
              </a:ext>
            </a:extLst>
          </p:cNvPr>
          <p:cNvSpPr>
            <a:spLocks noGrp="1"/>
          </p:cNvSpPr>
          <p:nvPr>
            <p:ph sz="half" idx="2"/>
          </p:nvPr>
        </p:nvSpPr>
        <p:spPr/>
        <p:txBody>
          <a:bodyPr/>
          <a:lstStyle/>
          <a:p>
            <a:r>
              <a:rPr lang="en-US" sz="2400" dirty="0"/>
              <a:t>Love </a:t>
            </a:r>
            <a:r>
              <a:rPr lang="en-US" sz="2400" b="1" dirty="0">
                <a:solidFill>
                  <a:schemeClr val="accent1">
                    <a:lumMod val="60000"/>
                    <a:lumOff val="40000"/>
                  </a:schemeClr>
                </a:solidFill>
              </a:rPr>
              <a:t>Proverbs 3.11, 12; 13.24</a:t>
            </a:r>
          </a:p>
          <a:p>
            <a:r>
              <a:rPr lang="en-US" sz="2400" dirty="0"/>
              <a:t>Submission (respect)</a:t>
            </a:r>
          </a:p>
          <a:p>
            <a:endParaRPr lang="en-US" dirty="0"/>
          </a:p>
        </p:txBody>
      </p:sp>
    </p:spTree>
    <p:extLst>
      <p:ext uri="{BB962C8B-B14F-4D97-AF65-F5344CB8AC3E}">
        <p14:creationId xmlns:p14="http://schemas.microsoft.com/office/powerpoint/2010/main" val="801724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BF5E4395-4D37-FC06-3285-DA2327CE6D7E}"/>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sz="4000"/>
              <a:t>SING MY NAME</a:t>
            </a:r>
          </a:p>
        </p:txBody>
      </p:sp>
      <p:sp>
        <p:nvSpPr>
          <p:cNvPr id="6" name="Text Placeholder 5">
            <a:extLst>
              <a:ext uri="{FF2B5EF4-FFF2-40B4-BE49-F238E27FC236}">
                <a16:creationId xmlns:a16="http://schemas.microsoft.com/office/drawing/2014/main" id="{0024D197-B605-6A05-2A73-895A6BD8A906}"/>
              </a:ext>
            </a:extLst>
          </p:cNvPr>
          <p:cNvSpPr>
            <a:spLocks noGrp="1"/>
          </p:cNvSpPr>
          <p:nvPr>
            <p:ph type="body" sz="half" idx="2"/>
          </p:nvPr>
        </p:nvSpPr>
        <p:spPr>
          <a:xfrm>
            <a:off x="963338" y="2185988"/>
            <a:ext cx="4705942" cy="4224824"/>
          </a:xfrm>
        </p:spPr>
        <p:txBody>
          <a:bodyPr vert="horz" lIns="91440" tIns="45720" rIns="91440" bIns="45720" rtlCol="0" anchor="ctr">
            <a:noAutofit/>
          </a:bodyPr>
          <a:lstStyle/>
          <a:p>
            <a:r>
              <a:rPr lang="en-US" sz="2500" b="1" dirty="0"/>
              <a:t>Isaiah 44.5</a:t>
            </a:r>
          </a:p>
          <a:p>
            <a:r>
              <a:rPr lang="en-US" sz="2500" dirty="0"/>
              <a:t>“</a:t>
            </a:r>
            <a:r>
              <a:rPr lang="en-US" sz="2500" i="1" dirty="0"/>
              <a:t>One will say, I belong to Adonai, another will be called by the name of Ya’akov, yet another will write that he belongs to Adonai and adopt the surname Isra’el”</a:t>
            </a:r>
          </a:p>
          <a:p>
            <a:r>
              <a:rPr lang="en-US" sz="2500" b="1" i="1" dirty="0"/>
              <a:t>(Ps 29; 1Ch 16.28-34)</a:t>
            </a:r>
          </a:p>
        </p:txBody>
      </p:sp>
      <p:pic>
        <p:nvPicPr>
          <p:cNvPr id="5" name="Content Placeholder 4">
            <a:extLst>
              <a:ext uri="{FF2B5EF4-FFF2-40B4-BE49-F238E27FC236}">
                <a16:creationId xmlns:a16="http://schemas.microsoft.com/office/drawing/2014/main" id="{C29B8A3B-3751-E42F-B2BA-4C26E9E9DA41}"/>
              </a:ext>
            </a:extLst>
          </p:cNvPr>
          <p:cNvPicPr>
            <a:picLocks noGrp="1" noChangeAspect="1"/>
          </p:cNvPicPr>
          <p:nvPr>
            <p:ph idx="1"/>
          </p:nvPr>
        </p:nvPicPr>
        <p:blipFill>
          <a:blip r:embed="rId2"/>
          <a:stretch>
            <a:fillRect/>
          </a:stretch>
        </p:blipFill>
        <p:spPr>
          <a:xfrm>
            <a:off x="6299200" y="2413000"/>
            <a:ext cx="4929462"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11250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1907-51E0-B9FC-09EE-E2D368AE9D1F}"/>
              </a:ext>
            </a:extLst>
          </p:cNvPr>
          <p:cNvSpPr>
            <a:spLocks noGrp="1"/>
          </p:cNvSpPr>
          <p:nvPr>
            <p:ph type="title"/>
          </p:nvPr>
        </p:nvSpPr>
        <p:spPr/>
        <p:txBody>
          <a:bodyPr/>
          <a:lstStyle/>
          <a:p>
            <a:r>
              <a:rPr lang="en-US" dirty="0"/>
              <a:t>V 12 “Strengthen your Drooping Arms…”</a:t>
            </a:r>
          </a:p>
        </p:txBody>
      </p:sp>
      <p:sp>
        <p:nvSpPr>
          <p:cNvPr id="3" name="Content Placeholder 2">
            <a:extLst>
              <a:ext uri="{FF2B5EF4-FFF2-40B4-BE49-F238E27FC236}">
                <a16:creationId xmlns:a16="http://schemas.microsoft.com/office/drawing/2014/main" id="{C159F9DE-BC7B-B33F-3E27-025A994AB6A1}"/>
              </a:ext>
            </a:extLst>
          </p:cNvPr>
          <p:cNvSpPr>
            <a:spLocks noGrp="1"/>
          </p:cNvSpPr>
          <p:nvPr>
            <p:ph sz="half" idx="1"/>
          </p:nvPr>
        </p:nvSpPr>
        <p:spPr>
          <a:xfrm>
            <a:off x="818712" y="2222287"/>
            <a:ext cx="5185873" cy="4188524"/>
          </a:xfrm>
        </p:spPr>
        <p:txBody>
          <a:bodyPr>
            <a:normAutofit/>
          </a:bodyPr>
          <a:lstStyle/>
          <a:p>
            <a:r>
              <a:rPr lang="en-US" sz="2400" dirty="0"/>
              <a:t>Isaiah 35.3-4 Bridges the tribulation period and millennial Kingdom-Yah’s restoration</a:t>
            </a:r>
          </a:p>
          <a:p>
            <a:r>
              <a:rPr lang="en-US" sz="2400" dirty="0"/>
              <a:t>Yah wants His people comforted for His purposes and wants them to know He is coming and indeed here; not to question His ability to save.</a:t>
            </a:r>
          </a:p>
        </p:txBody>
      </p:sp>
      <p:sp>
        <p:nvSpPr>
          <p:cNvPr id="4" name="Content Placeholder 3">
            <a:extLst>
              <a:ext uri="{FF2B5EF4-FFF2-40B4-BE49-F238E27FC236}">
                <a16:creationId xmlns:a16="http://schemas.microsoft.com/office/drawing/2014/main" id="{B406B0FD-20AA-5990-6774-02E6314B36C8}"/>
              </a:ext>
            </a:extLst>
          </p:cNvPr>
          <p:cNvSpPr>
            <a:spLocks noGrp="1"/>
          </p:cNvSpPr>
          <p:nvPr>
            <p:ph sz="half" idx="2"/>
          </p:nvPr>
        </p:nvSpPr>
        <p:spPr>
          <a:xfrm>
            <a:off x="6187415" y="2222286"/>
            <a:ext cx="5194583" cy="4188525"/>
          </a:xfrm>
        </p:spPr>
        <p:txBody>
          <a:bodyPr>
            <a:normAutofit/>
          </a:bodyPr>
          <a:lstStyle/>
          <a:p>
            <a:r>
              <a:rPr lang="en-US" sz="2400" dirty="0"/>
              <a:t>In Verse 12 In light of Messiah, He will bring restoration so there is no time to have weak arms</a:t>
            </a:r>
            <a:r>
              <a:rPr lang="en-US" sz="2400" i="1" dirty="0"/>
              <a:t>(hands for battle/combat doing the Lord’s work) </a:t>
            </a:r>
            <a:r>
              <a:rPr lang="en-US" sz="2400" dirty="0"/>
              <a:t>or knees (progress and in prayer) </a:t>
            </a:r>
          </a:p>
          <a:p>
            <a:r>
              <a:rPr lang="en-US" sz="2400" dirty="0"/>
              <a:t>Assurance is found in the transformation ministry of Messiah illustrated in His many healings.</a:t>
            </a:r>
          </a:p>
        </p:txBody>
      </p:sp>
    </p:spTree>
    <p:extLst>
      <p:ext uri="{BB962C8B-B14F-4D97-AF65-F5344CB8AC3E}">
        <p14:creationId xmlns:p14="http://schemas.microsoft.com/office/powerpoint/2010/main" val="3076087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50631" y="1050634"/>
            <a:ext cx="6857997" cy="4756735"/>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66832E2-0BA2-7B4A-4458-B59E00F769B2}"/>
              </a:ext>
            </a:extLst>
          </p:cNvPr>
          <p:cNvSpPr>
            <a:spLocks noGrp="1"/>
          </p:cNvSpPr>
          <p:nvPr>
            <p:ph type="title"/>
          </p:nvPr>
        </p:nvSpPr>
        <p:spPr>
          <a:xfrm>
            <a:off x="641754" y="1918252"/>
            <a:ext cx="3365439" cy="3997635"/>
          </a:xfrm>
        </p:spPr>
        <p:txBody>
          <a:bodyPr vert="horz" lIns="91440" tIns="45720" rIns="91440" bIns="45720" rtlCol="0" anchor="t">
            <a:normAutofit/>
          </a:bodyPr>
          <a:lstStyle/>
          <a:p>
            <a:r>
              <a:rPr lang="en-US" sz="4400" dirty="0">
                <a:solidFill>
                  <a:schemeClr val="bg1"/>
                </a:solidFill>
              </a:rPr>
              <a:t>Homework</a:t>
            </a:r>
          </a:p>
        </p:txBody>
      </p:sp>
      <p:grpSp>
        <p:nvGrpSpPr>
          <p:cNvPr id="3" name="Group 2">
            <a:extLst>
              <a:ext uri="{FF2B5EF4-FFF2-40B4-BE49-F238E27FC236}">
                <a16:creationId xmlns:a16="http://schemas.microsoft.com/office/drawing/2014/main" id="{9E384D68-98BE-65FD-613B-7DC1080AE53D}"/>
              </a:ext>
            </a:extLst>
          </p:cNvPr>
          <p:cNvGrpSpPr/>
          <p:nvPr/>
        </p:nvGrpSpPr>
        <p:grpSpPr>
          <a:xfrm>
            <a:off x="5073927" y="185001"/>
            <a:ext cx="6476318" cy="6524202"/>
            <a:chOff x="5073927" y="411361"/>
            <a:chExt cx="6476318" cy="6297841"/>
          </a:xfrm>
        </p:grpSpPr>
        <p:sp>
          <p:nvSpPr>
            <p:cNvPr id="4" name="Freeform: Shape 3">
              <a:extLst>
                <a:ext uri="{FF2B5EF4-FFF2-40B4-BE49-F238E27FC236}">
                  <a16:creationId xmlns:a16="http://schemas.microsoft.com/office/drawing/2014/main" id="{1A78B1D7-E374-130B-583C-E857CA643EC6}"/>
                </a:ext>
              </a:extLst>
            </p:cNvPr>
            <p:cNvSpPr/>
            <p:nvPr/>
          </p:nvSpPr>
          <p:spPr>
            <a:xfrm>
              <a:off x="5073928" y="5260028"/>
              <a:ext cx="6476317" cy="1449174"/>
            </a:xfrm>
            <a:custGeom>
              <a:avLst/>
              <a:gdLst>
                <a:gd name="connsiteX0" fmla="*/ 0 w 6476317"/>
                <a:gd name="connsiteY0" fmla="*/ 0 h 1449174"/>
                <a:gd name="connsiteX1" fmla="*/ 6476317 w 6476317"/>
                <a:gd name="connsiteY1" fmla="*/ 0 h 1449174"/>
                <a:gd name="connsiteX2" fmla="*/ 6476317 w 6476317"/>
                <a:gd name="connsiteY2" fmla="*/ 1449174 h 1449174"/>
                <a:gd name="connsiteX3" fmla="*/ 0 w 6476317"/>
                <a:gd name="connsiteY3" fmla="*/ 1449174 h 1449174"/>
                <a:gd name="connsiteX4" fmla="*/ 0 w 6476317"/>
                <a:gd name="connsiteY4" fmla="*/ 0 h 144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317" h="1449174">
                  <a:moveTo>
                    <a:pt x="0" y="0"/>
                  </a:moveTo>
                  <a:lnTo>
                    <a:pt x="6476317" y="0"/>
                  </a:lnTo>
                  <a:lnTo>
                    <a:pt x="6476317" y="1449174"/>
                  </a:lnTo>
                  <a:lnTo>
                    <a:pt x="0" y="1449174"/>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 What Scripture would you give the enemy to combat this assault</a:t>
              </a:r>
            </a:p>
          </p:txBody>
        </p:sp>
        <p:sp>
          <p:nvSpPr>
            <p:cNvPr id="6" name="Freeform: Shape 5">
              <a:extLst>
                <a:ext uri="{FF2B5EF4-FFF2-40B4-BE49-F238E27FC236}">
                  <a16:creationId xmlns:a16="http://schemas.microsoft.com/office/drawing/2014/main" id="{AC22E8E9-78CC-3B3F-2E4B-0ADCBCB68D6A}"/>
                </a:ext>
              </a:extLst>
            </p:cNvPr>
            <p:cNvSpPr/>
            <p:nvPr/>
          </p:nvSpPr>
          <p:spPr>
            <a:xfrm>
              <a:off x="5073927" y="411361"/>
              <a:ext cx="6476318" cy="4705033"/>
            </a:xfrm>
            <a:custGeom>
              <a:avLst/>
              <a:gdLst>
                <a:gd name="connsiteX0" fmla="*/ 0 w 6476317"/>
                <a:gd name="connsiteY0" fmla="*/ 1741990 h 4973845"/>
                <a:gd name="connsiteX1" fmla="*/ 2616428 w 6476317"/>
                <a:gd name="connsiteY1" fmla="*/ 1741990 h 4973845"/>
                <a:gd name="connsiteX2" fmla="*/ 2616428 w 6476317"/>
                <a:gd name="connsiteY2" fmla="*/ 1243461 h 4973845"/>
                <a:gd name="connsiteX3" fmla="*/ 1994697 w 6476317"/>
                <a:gd name="connsiteY3" fmla="*/ 1243461 h 4973845"/>
                <a:gd name="connsiteX4" fmla="*/ 3238159 w 6476317"/>
                <a:gd name="connsiteY4" fmla="*/ 0 h 4973845"/>
                <a:gd name="connsiteX5" fmla="*/ 4481620 w 6476317"/>
                <a:gd name="connsiteY5" fmla="*/ 1243461 h 4973845"/>
                <a:gd name="connsiteX6" fmla="*/ 3859889 w 6476317"/>
                <a:gd name="connsiteY6" fmla="*/ 1243461 h 4973845"/>
                <a:gd name="connsiteX7" fmla="*/ 3859889 w 6476317"/>
                <a:gd name="connsiteY7" fmla="*/ 1741990 h 4973845"/>
                <a:gd name="connsiteX8" fmla="*/ 6476317 w 6476317"/>
                <a:gd name="connsiteY8" fmla="*/ 1741990 h 4973845"/>
                <a:gd name="connsiteX9" fmla="*/ 6476317 w 6476317"/>
                <a:gd name="connsiteY9" fmla="*/ 4973845 h 4973845"/>
                <a:gd name="connsiteX10" fmla="*/ 0 w 6476317"/>
                <a:gd name="connsiteY10" fmla="*/ 4973845 h 4973845"/>
                <a:gd name="connsiteX11" fmla="*/ 0 w 6476317"/>
                <a:gd name="connsiteY11" fmla="*/ 1741990 h 497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6317" h="4973845">
                  <a:moveTo>
                    <a:pt x="6476317" y="3231855"/>
                  </a:moveTo>
                  <a:lnTo>
                    <a:pt x="3859889" y="3231855"/>
                  </a:lnTo>
                  <a:lnTo>
                    <a:pt x="3859889" y="3730384"/>
                  </a:lnTo>
                  <a:lnTo>
                    <a:pt x="4481620" y="3730384"/>
                  </a:lnTo>
                  <a:lnTo>
                    <a:pt x="3238158" y="4973845"/>
                  </a:lnTo>
                  <a:lnTo>
                    <a:pt x="1994697" y="3730384"/>
                  </a:lnTo>
                  <a:lnTo>
                    <a:pt x="2616428" y="3730384"/>
                  </a:lnTo>
                  <a:lnTo>
                    <a:pt x="2616428" y="3231855"/>
                  </a:lnTo>
                  <a:lnTo>
                    <a:pt x="0" y="3231855"/>
                  </a:lnTo>
                  <a:lnTo>
                    <a:pt x="0" y="0"/>
                  </a:lnTo>
                  <a:lnTo>
                    <a:pt x="6476317" y="0"/>
                  </a:lnTo>
                  <a:lnTo>
                    <a:pt x="6476317" y="3231855"/>
                  </a:lnTo>
                  <a:close/>
                </a:path>
              </a:pathLst>
            </a:custGeom>
          </p:spPr>
          <p:style>
            <a:lnRef idx="0">
              <a:schemeClr val="lt1">
                <a:hueOff val="0"/>
                <a:satOff val="0"/>
                <a:lumOff val="0"/>
                <a:alphaOff val="0"/>
              </a:schemeClr>
            </a:lnRef>
            <a:fillRef idx="3">
              <a:schemeClr val="accent2">
                <a:hueOff val="-3878375"/>
                <a:satOff val="-8771"/>
                <a:lumOff val="-5686"/>
                <a:alphaOff val="0"/>
              </a:schemeClr>
            </a:fillRef>
            <a:effectRef idx="2">
              <a:schemeClr val="accent2">
                <a:hueOff val="-3878375"/>
                <a:satOff val="-8771"/>
                <a:lumOff val="-5686"/>
                <a:alphaOff val="0"/>
              </a:schemeClr>
            </a:effectRef>
            <a:fontRef idx="minor">
              <a:schemeClr val="lt1"/>
            </a:fontRef>
          </p:style>
          <p:txBody>
            <a:bodyPr spcFirstLastPara="0" vert="horz" wrap="square" lIns="170687" tIns="170688" rIns="170689" bIns="191267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Give one example of what can </a:t>
              </a:r>
              <a:r>
                <a:rPr lang="en-US" sz="2400" b="1" i="1" kern="1200" dirty="0">
                  <a:solidFill>
                    <a:schemeClr val="tx1"/>
                  </a:solidFill>
                </a:rPr>
                <a:t>STOP</a:t>
              </a:r>
              <a:r>
                <a:rPr lang="en-US" sz="2400" b="1" kern="1200" dirty="0">
                  <a:solidFill>
                    <a:schemeClr val="tx1"/>
                  </a:solidFill>
                </a:rPr>
                <a:t> your forward movement and then give another example of what can possibly </a:t>
              </a:r>
              <a:r>
                <a:rPr lang="en-US" sz="2400" b="1" i="1" kern="1200" dirty="0">
                  <a:solidFill>
                    <a:schemeClr val="tx1"/>
                  </a:solidFill>
                </a:rPr>
                <a:t>HINDER</a:t>
              </a:r>
              <a:r>
                <a:rPr lang="en-US" sz="2400" b="1" kern="1200" dirty="0">
                  <a:solidFill>
                    <a:schemeClr val="tx1"/>
                  </a:solidFill>
                </a:rPr>
                <a:t> your desire to endure in your race for Messiah.                                   (Use Scripture to support your answer)</a:t>
              </a:r>
            </a:p>
          </p:txBody>
        </p:sp>
      </p:grpSp>
    </p:spTree>
    <p:extLst>
      <p:ext uri="{BB962C8B-B14F-4D97-AF65-F5344CB8AC3E}">
        <p14:creationId xmlns:p14="http://schemas.microsoft.com/office/powerpoint/2010/main" val="207290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A9B7-6190-0319-10B1-E48455803799}"/>
              </a:ext>
            </a:extLst>
          </p:cNvPr>
          <p:cNvSpPr>
            <a:spLocks noGrp="1"/>
          </p:cNvSpPr>
          <p:nvPr>
            <p:ph type="title"/>
          </p:nvPr>
        </p:nvSpPr>
        <p:spPr/>
        <p:txBody>
          <a:bodyPr/>
          <a:lstStyle/>
          <a:p>
            <a:r>
              <a:rPr lang="en-US" dirty="0"/>
              <a:t>Month of Cheshvan Palm Tree 92.12</a:t>
            </a:r>
          </a:p>
        </p:txBody>
      </p:sp>
      <p:sp>
        <p:nvSpPr>
          <p:cNvPr id="3" name="Content Placeholder 2">
            <a:extLst>
              <a:ext uri="{FF2B5EF4-FFF2-40B4-BE49-F238E27FC236}">
                <a16:creationId xmlns:a16="http://schemas.microsoft.com/office/drawing/2014/main" id="{B91CFF1F-D93F-F13A-22A8-D6D9A3D25414}"/>
              </a:ext>
            </a:extLst>
          </p:cNvPr>
          <p:cNvSpPr>
            <a:spLocks noGrp="1"/>
          </p:cNvSpPr>
          <p:nvPr>
            <p:ph sz="half" idx="1"/>
          </p:nvPr>
        </p:nvSpPr>
        <p:spPr>
          <a:xfrm>
            <a:off x="592853" y="2222287"/>
            <a:ext cx="5767753" cy="3638763"/>
          </a:xfrm>
        </p:spPr>
        <p:txBody>
          <a:bodyPr>
            <a:normAutofit/>
          </a:bodyPr>
          <a:lstStyle/>
          <a:p>
            <a:r>
              <a:rPr lang="en-US" sz="2400" dirty="0"/>
              <a:t>Decorated the Temple </a:t>
            </a:r>
            <a:r>
              <a:rPr lang="en-US" sz="2400" b="1" dirty="0">
                <a:solidFill>
                  <a:schemeClr val="accent1">
                    <a:lumMod val="60000"/>
                    <a:lumOff val="40000"/>
                  </a:schemeClr>
                </a:solidFill>
              </a:rPr>
              <a:t>1K 6.29-35</a:t>
            </a:r>
          </a:p>
          <a:p>
            <a:r>
              <a:rPr lang="en-US" sz="2400" dirty="0"/>
              <a:t>Cart of Bronze </a:t>
            </a:r>
            <a:r>
              <a:rPr lang="en-US" sz="2400" b="1" dirty="0">
                <a:solidFill>
                  <a:schemeClr val="accent1">
                    <a:lumMod val="60000"/>
                    <a:lumOff val="40000"/>
                  </a:schemeClr>
                </a:solidFill>
              </a:rPr>
              <a:t>1K 7.36-37</a:t>
            </a:r>
          </a:p>
          <a:p>
            <a:r>
              <a:rPr lang="en-US" sz="2400" b="1" dirty="0">
                <a:solidFill>
                  <a:schemeClr val="accent1">
                    <a:lumMod val="60000"/>
                    <a:lumOff val="40000"/>
                  </a:schemeClr>
                </a:solidFill>
              </a:rPr>
              <a:t>Ps 92.12-15 </a:t>
            </a:r>
            <a:r>
              <a:rPr lang="en-US" sz="2400" dirty="0"/>
              <a:t>Good people budding (date) palm trees.</a:t>
            </a:r>
          </a:p>
          <a:p>
            <a:pPr marL="0" indent="0">
              <a:buNone/>
            </a:pPr>
            <a:r>
              <a:rPr lang="en-US" sz="2400" b="1" i="1" dirty="0"/>
              <a:t>Righteous people thrive and produce fruit rooted in Temple of Yah; showing forth His faithfulness.</a:t>
            </a:r>
          </a:p>
        </p:txBody>
      </p:sp>
      <p:sp>
        <p:nvSpPr>
          <p:cNvPr id="4" name="Content Placeholder 3">
            <a:extLst>
              <a:ext uri="{FF2B5EF4-FFF2-40B4-BE49-F238E27FC236}">
                <a16:creationId xmlns:a16="http://schemas.microsoft.com/office/drawing/2014/main" id="{E9E2F2B7-F5F3-F674-5AA3-D3E8115DEEA8}"/>
              </a:ext>
            </a:extLst>
          </p:cNvPr>
          <p:cNvSpPr>
            <a:spLocks noGrp="1"/>
          </p:cNvSpPr>
          <p:nvPr>
            <p:ph sz="half" idx="2"/>
          </p:nvPr>
        </p:nvSpPr>
        <p:spPr>
          <a:xfrm>
            <a:off x="6822831" y="2222287"/>
            <a:ext cx="4559167" cy="3638764"/>
          </a:xfrm>
        </p:spPr>
        <p:txBody>
          <a:bodyPr>
            <a:normAutofit/>
          </a:bodyPr>
          <a:lstStyle/>
          <a:p>
            <a:r>
              <a:rPr lang="en-US" sz="2400" dirty="0"/>
              <a:t>Palm branches celebrated Messiah in </a:t>
            </a:r>
            <a:r>
              <a:rPr lang="en-US" sz="2400" b="1" dirty="0">
                <a:solidFill>
                  <a:schemeClr val="accent1">
                    <a:lumMod val="60000"/>
                    <a:lumOff val="40000"/>
                  </a:schemeClr>
                </a:solidFill>
              </a:rPr>
              <a:t>Jn 12.13 </a:t>
            </a:r>
            <a:r>
              <a:rPr lang="en-US" sz="2400" dirty="0"/>
              <a:t>a symbol of victory.</a:t>
            </a:r>
          </a:p>
          <a:p>
            <a:r>
              <a:rPr lang="en-US" sz="2400" b="1" dirty="0">
                <a:solidFill>
                  <a:schemeClr val="accent1">
                    <a:lumMod val="60000"/>
                    <a:lumOff val="40000"/>
                  </a:schemeClr>
                </a:solidFill>
              </a:rPr>
              <a:t>Lev 23.39-40 </a:t>
            </a:r>
            <a:r>
              <a:rPr lang="en-US" sz="2400" dirty="0"/>
              <a:t>8</a:t>
            </a:r>
            <a:r>
              <a:rPr lang="en-US" sz="2400" baseline="30000" dirty="0"/>
              <a:t>th</a:t>
            </a:r>
            <a:r>
              <a:rPr lang="en-US" sz="2400" dirty="0"/>
              <a:t> Day Shemini Azeret </a:t>
            </a:r>
          </a:p>
          <a:p>
            <a:r>
              <a:rPr lang="en-US" sz="2400" b="1" dirty="0">
                <a:solidFill>
                  <a:schemeClr val="accent1">
                    <a:lumMod val="60000"/>
                    <a:lumOff val="40000"/>
                  </a:schemeClr>
                </a:solidFill>
              </a:rPr>
              <a:t>Rev. 7.9 </a:t>
            </a:r>
            <a:r>
              <a:rPr lang="en-US" sz="2400" dirty="0"/>
              <a:t>Praise Yah in heaven &amp; earth</a:t>
            </a:r>
          </a:p>
          <a:p>
            <a:endParaRPr lang="en-US" sz="2400" dirty="0"/>
          </a:p>
        </p:txBody>
      </p:sp>
    </p:spTree>
    <p:extLst>
      <p:ext uri="{BB962C8B-B14F-4D97-AF65-F5344CB8AC3E}">
        <p14:creationId xmlns:p14="http://schemas.microsoft.com/office/powerpoint/2010/main" val="265109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F5D8CBC8-202F-4F3E-98DD-70D6FCB78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A gold metal plumb with white text&#10;&#10;AI-generated content may be incorrect.">
            <a:extLst>
              <a:ext uri="{FF2B5EF4-FFF2-40B4-BE49-F238E27FC236}">
                <a16:creationId xmlns:a16="http://schemas.microsoft.com/office/drawing/2014/main" id="{59AE621F-86EA-6A3F-4CF0-C54943A55F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25577" b="2"/>
          <a:stretch>
            <a:fillRect/>
          </a:stretch>
        </p:blipFill>
        <p:spPr>
          <a:xfrm>
            <a:off x="20" y="10"/>
            <a:ext cx="6094390" cy="6857989"/>
          </a:xfrm>
          <a:prstGeom prst="rect">
            <a:avLst/>
          </a:prstGeom>
          <a:ln w="12700">
            <a:solidFill>
              <a:schemeClr val="tx1"/>
            </a:solidFill>
          </a:ln>
        </p:spPr>
      </p:pic>
      <p:pic>
        <p:nvPicPr>
          <p:cNvPr id="5" name="Content Placeholder 4" descr="A group of palm trees&#10;&#10;AI-generated content may be incorrect.">
            <a:extLst>
              <a:ext uri="{FF2B5EF4-FFF2-40B4-BE49-F238E27FC236}">
                <a16:creationId xmlns:a16="http://schemas.microsoft.com/office/drawing/2014/main" id="{BA8F2274-8E29-B2B7-C132-4DFC1AA3ED68}"/>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t="13845" r="2" b="11044"/>
          <a:stretch>
            <a:fillRect/>
          </a:stretch>
        </p:blipFill>
        <p:spPr>
          <a:xfrm>
            <a:off x="6097590" y="10"/>
            <a:ext cx="6094410" cy="6857989"/>
          </a:xfrm>
          <a:prstGeom prst="rect">
            <a:avLst/>
          </a:prstGeom>
          <a:ln w="12700">
            <a:solidFill>
              <a:schemeClr val="tx1"/>
            </a:solidFill>
          </a:ln>
        </p:spPr>
      </p:pic>
      <p:sp>
        <p:nvSpPr>
          <p:cNvPr id="13" name="Freeform 6">
            <a:extLst>
              <a:ext uri="{FF2B5EF4-FFF2-40B4-BE49-F238E27FC236}">
                <a16:creationId xmlns:a16="http://schemas.microsoft.com/office/drawing/2014/main" id="{2547EAB9-7381-4523-BEEF-532E54E36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42083" y="336390"/>
            <a:ext cx="6332416" cy="5838454"/>
          </a:xfrm>
          <a:custGeom>
            <a:avLst/>
            <a:gdLst/>
            <a:ahLst/>
            <a:cxnLst/>
            <a:rect l="l" t="t" r="r" b="b"/>
            <a:pathLst>
              <a:path w="6332416" h="5838454">
                <a:moveTo>
                  <a:pt x="63624" y="0"/>
                </a:moveTo>
                <a:lnTo>
                  <a:pt x="82337" y="0"/>
                </a:lnTo>
                <a:lnTo>
                  <a:pt x="6250080" y="0"/>
                </a:lnTo>
                <a:lnTo>
                  <a:pt x="6268793" y="0"/>
                </a:lnTo>
                <a:lnTo>
                  <a:pt x="6283763" y="5614"/>
                </a:lnTo>
                <a:lnTo>
                  <a:pt x="6294991" y="11228"/>
                </a:lnTo>
                <a:lnTo>
                  <a:pt x="6309961" y="16842"/>
                </a:lnTo>
                <a:lnTo>
                  <a:pt x="6317446" y="28069"/>
                </a:lnTo>
                <a:lnTo>
                  <a:pt x="6324931" y="36490"/>
                </a:lnTo>
                <a:lnTo>
                  <a:pt x="6332416" y="47718"/>
                </a:lnTo>
                <a:lnTo>
                  <a:pt x="6332416" y="61752"/>
                </a:lnTo>
                <a:lnTo>
                  <a:pt x="6332416" y="2646984"/>
                </a:lnTo>
                <a:lnTo>
                  <a:pt x="6332416" y="2661018"/>
                </a:lnTo>
                <a:lnTo>
                  <a:pt x="6332416" y="2913585"/>
                </a:lnTo>
                <a:lnTo>
                  <a:pt x="6332416" y="2927620"/>
                </a:lnTo>
                <a:lnTo>
                  <a:pt x="6332416" y="5512851"/>
                </a:lnTo>
                <a:lnTo>
                  <a:pt x="6332416" y="5526886"/>
                </a:lnTo>
                <a:lnTo>
                  <a:pt x="6324931" y="5538114"/>
                </a:lnTo>
                <a:lnTo>
                  <a:pt x="6317446" y="5546534"/>
                </a:lnTo>
                <a:lnTo>
                  <a:pt x="6309961" y="5557762"/>
                </a:lnTo>
                <a:lnTo>
                  <a:pt x="6294991" y="5563376"/>
                </a:lnTo>
                <a:lnTo>
                  <a:pt x="6283763" y="5568990"/>
                </a:lnTo>
                <a:lnTo>
                  <a:pt x="6268793" y="5574604"/>
                </a:lnTo>
                <a:lnTo>
                  <a:pt x="6250080" y="5574604"/>
                </a:lnTo>
                <a:lnTo>
                  <a:pt x="1657955" y="5574604"/>
                </a:lnTo>
                <a:lnTo>
                  <a:pt x="1328610" y="5821613"/>
                </a:lnTo>
                <a:lnTo>
                  <a:pt x="1317382" y="5827227"/>
                </a:lnTo>
                <a:lnTo>
                  <a:pt x="1302412" y="5832840"/>
                </a:lnTo>
                <a:lnTo>
                  <a:pt x="1287442" y="5838454"/>
                </a:lnTo>
                <a:lnTo>
                  <a:pt x="1272472" y="5838454"/>
                </a:lnTo>
                <a:lnTo>
                  <a:pt x="1257501" y="5838454"/>
                </a:lnTo>
                <a:lnTo>
                  <a:pt x="1242531" y="5832840"/>
                </a:lnTo>
                <a:lnTo>
                  <a:pt x="1227561" y="5827227"/>
                </a:lnTo>
                <a:lnTo>
                  <a:pt x="1216333" y="5821613"/>
                </a:lnTo>
                <a:lnTo>
                  <a:pt x="886988" y="5574604"/>
                </a:lnTo>
                <a:lnTo>
                  <a:pt x="82337" y="5574604"/>
                </a:lnTo>
                <a:lnTo>
                  <a:pt x="63624" y="5574604"/>
                </a:lnTo>
                <a:lnTo>
                  <a:pt x="48654" y="5568990"/>
                </a:lnTo>
                <a:lnTo>
                  <a:pt x="37426" y="5563376"/>
                </a:lnTo>
                <a:lnTo>
                  <a:pt x="22456" y="5557762"/>
                </a:lnTo>
                <a:lnTo>
                  <a:pt x="14971" y="5546534"/>
                </a:lnTo>
                <a:lnTo>
                  <a:pt x="7485" y="5538114"/>
                </a:lnTo>
                <a:lnTo>
                  <a:pt x="0" y="5526886"/>
                </a:lnTo>
                <a:lnTo>
                  <a:pt x="0" y="5512851"/>
                </a:lnTo>
                <a:lnTo>
                  <a:pt x="0" y="2927620"/>
                </a:lnTo>
                <a:lnTo>
                  <a:pt x="0" y="2913585"/>
                </a:lnTo>
                <a:lnTo>
                  <a:pt x="0" y="2661018"/>
                </a:lnTo>
                <a:lnTo>
                  <a:pt x="0" y="2646984"/>
                </a:lnTo>
                <a:lnTo>
                  <a:pt x="0" y="61752"/>
                </a:lnTo>
                <a:lnTo>
                  <a:pt x="0" y="47718"/>
                </a:lnTo>
                <a:lnTo>
                  <a:pt x="7485" y="36490"/>
                </a:lnTo>
                <a:lnTo>
                  <a:pt x="14971" y="28069"/>
                </a:lnTo>
                <a:lnTo>
                  <a:pt x="22456" y="16842"/>
                </a:lnTo>
                <a:lnTo>
                  <a:pt x="37426" y="11228"/>
                </a:lnTo>
                <a:lnTo>
                  <a:pt x="48654" y="5614"/>
                </a:lnTo>
                <a:close/>
              </a:path>
            </a:pathLst>
          </a:custGeom>
          <a:ln w="15875">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11E85A6-E5B8-6DD4-D9BA-87E1A90F4DDA}"/>
              </a:ext>
            </a:extLst>
          </p:cNvPr>
          <p:cNvSpPr>
            <a:spLocks noGrp="1"/>
          </p:cNvSpPr>
          <p:nvPr>
            <p:ph type="title"/>
          </p:nvPr>
        </p:nvSpPr>
        <p:spPr>
          <a:xfrm>
            <a:off x="3258654" y="651933"/>
            <a:ext cx="5706532" cy="1106530"/>
          </a:xfrm>
        </p:spPr>
        <p:txBody>
          <a:bodyPr vert="horz" lIns="91440" tIns="45720" rIns="91440" bIns="45720" rtlCol="0" anchor="b">
            <a:normAutofit fontScale="90000"/>
          </a:bodyPr>
          <a:lstStyle/>
          <a:p>
            <a:pPr algn="ctr"/>
            <a:r>
              <a:rPr lang="en-US" sz="3600" dirty="0">
                <a:solidFill>
                  <a:schemeClr val="bg1"/>
                </a:solidFill>
              </a:rPr>
              <a:t>Plumb Line &amp; Commandments</a:t>
            </a:r>
          </a:p>
        </p:txBody>
      </p:sp>
      <p:sp>
        <p:nvSpPr>
          <p:cNvPr id="3" name="Content Placeholder 2">
            <a:extLst>
              <a:ext uri="{FF2B5EF4-FFF2-40B4-BE49-F238E27FC236}">
                <a16:creationId xmlns:a16="http://schemas.microsoft.com/office/drawing/2014/main" id="{28789132-250B-6661-DA2B-E408C450B123}"/>
              </a:ext>
            </a:extLst>
          </p:cNvPr>
          <p:cNvSpPr>
            <a:spLocks noGrp="1"/>
          </p:cNvSpPr>
          <p:nvPr>
            <p:ph sz="half" idx="1"/>
          </p:nvPr>
        </p:nvSpPr>
        <p:spPr>
          <a:xfrm>
            <a:off x="2917501" y="1758463"/>
            <a:ext cx="6246596" cy="4079629"/>
          </a:xfrm>
        </p:spPr>
        <p:txBody>
          <a:bodyPr vert="horz" lIns="91440" tIns="45720" rIns="91440" bIns="45720" rtlCol="0" anchor="ctr">
            <a:noAutofit/>
          </a:bodyPr>
          <a:lstStyle/>
          <a:p>
            <a:pPr>
              <a:buClr>
                <a:schemeClr val="bg1"/>
              </a:buClr>
            </a:pPr>
            <a:r>
              <a:rPr lang="en-US" sz="2400" b="1" dirty="0">
                <a:solidFill>
                  <a:schemeClr val="bg1"/>
                </a:solidFill>
              </a:rPr>
              <a:t>Amos 7.7-8 </a:t>
            </a:r>
            <a:r>
              <a:rPr lang="en-US" sz="2400" dirty="0">
                <a:solidFill>
                  <a:schemeClr val="bg1"/>
                </a:solidFill>
              </a:rPr>
              <a:t>Perfect vertical line in the midst of His people</a:t>
            </a:r>
          </a:p>
          <a:p>
            <a:pPr>
              <a:buClr>
                <a:schemeClr val="bg1"/>
              </a:buClr>
            </a:pPr>
            <a:r>
              <a:rPr lang="en-US" sz="2400" dirty="0">
                <a:solidFill>
                  <a:schemeClr val="bg1"/>
                </a:solidFill>
              </a:rPr>
              <a:t>Yahweh measures people’s character by the standard of Messiah </a:t>
            </a:r>
          </a:p>
          <a:p>
            <a:pPr marL="0" indent="0">
              <a:buClr>
                <a:schemeClr val="bg1"/>
              </a:buClr>
              <a:buNone/>
            </a:pPr>
            <a:r>
              <a:rPr lang="en-US" sz="2400" i="1" dirty="0">
                <a:solidFill>
                  <a:schemeClr val="bg1"/>
                </a:solidFill>
              </a:rPr>
              <a:t>“By obeying the commandments of the Yahweh, we can be upright like a palm.” </a:t>
            </a:r>
          </a:p>
          <a:p>
            <a:pPr>
              <a:buClr>
                <a:schemeClr val="bg1"/>
              </a:buClr>
            </a:pPr>
            <a:r>
              <a:rPr lang="en-US" sz="2400" dirty="0">
                <a:solidFill>
                  <a:schemeClr val="bg1"/>
                </a:solidFill>
              </a:rPr>
              <a:t>READ: </a:t>
            </a:r>
            <a:r>
              <a:rPr lang="en-US" sz="2400" b="1" dirty="0">
                <a:solidFill>
                  <a:schemeClr val="bg1"/>
                </a:solidFill>
              </a:rPr>
              <a:t>Psalm 119.169-176 </a:t>
            </a:r>
          </a:p>
        </p:txBody>
      </p:sp>
    </p:spTree>
    <p:extLst>
      <p:ext uri="{BB962C8B-B14F-4D97-AF65-F5344CB8AC3E}">
        <p14:creationId xmlns:p14="http://schemas.microsoft.com/office/powerpoint/2010/main" val="316673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E241BCC-0724-FE64-E43E-3ACECC1EDB69}"/>
              </a:ext>
            </a:extLst>
          </p:cNvPr>
          <p:cNvSpPr>
            <a:spLocks noGrp="1"/>
          </p:cNvSpPr>
          <p:nvPr>
            <p:ph type="title"/>
          </p:nvPr>
        </p:nvSpPr>
        <p:spPr>
          <a:xfrm>
            <a:off x="810000" y="447188"/>
            <a:ext cx="5359921" cy="970450"/>
          </a:xfrm>
        </p:spPr>
        <p:txBody>
          <a:bodyPr vert="horz" lIns="91440" tIns="45720" rIns="91440" bIns="45720" rtlCol="0" anchor="b">
            <a:normAutofit/>
          </a:bodyPr>
          <a:lstStyle/>
          <a:p>
            <a:r>
              <a:rPr lang="en-US" dirty="0"/>
              <a:t>Number “50” Nun</a:t>
            </a:r>
          </a:p>
        </p:txBody>
      </p:sp>
      <p:sp>
        <p:nvSpPr>
          <p:cNvPr id="3" name="Content Placeholder 2">
            <a:extLst>
              <a:ext uri="{FF2B5EF4-FFF2-40B4-BE49-F238E27FC236}">
                <a16:creationId xmlns:a16="http://schemas.microsoft.com/office/drawing/2014/main" id="{DA469B78-8D88-36FA-389E-6EF9B47E1C33}"/>
              </a:ext>
            </a:extLst>
          </p:cNvPr>
          <p:cNvSpPr>
            <a:spLocks noGrp="1"/>
          </p:cNvSpPr>
          <p:nvPr>
            <p:ph sz="half" idx="1"/>
          </p:nvPr>
        </p:nvSpPr>
        <p:spPr>
          <a:xfrm>
            <a:off x="818712" y="2222287"/>
            <a:ext cx="5351209" cy="3636511"/>
          </a:xfrm>
        </p:spPr>
        <p:txBody>
          <a:bodyPr vert="horz" lIns="91440" tIns="45720" rIns="91440" bIns="45720" rtlCol="0" anchor="ctr">
            <a:normAutofit/>
          </a:bodyPr>
          <a:lstStyle/>
          <a:p>
            <a:r>
              <a:rPr lang="en-US" sz="2500" dirty="0"/>
              <a:t>Divine empowerment, renewal, spiritual growth and restoration (Jubilee)</a:t>
            </a:r>
          </a:p>
          <a:p>
            <a:r>
              <a:rPr lang="en-US" sz="2500" dirty="0"/>
              <a:t>Picture of the </a:t>
            </a:r>
            <a:r>
              <a:rPr lang="en-US" sz="2500" b="1" dirty="0">
                <a:solidFill>
                  <a:srgbClr val="FF0000"/>
                </a:solidFill>
              </a:rPr>
              <a:t>“Faithful One” (Y’shua)</a:t>
            </a:r>
            <a:r>
              <a:rPr lang="en-US" sz="2500" b="1" dirty="0"/>
              <a:t> </a:t>
            </a:r>
            <a:r>
              <a:rPr lang="en-US" sz="2500" dirty="0"/>
              <a:t>who is upright and one who becomes faithful (Believer) who is bent.</a:t>
            </a:r>
          </a:p>
        </p:txBody>
      </p:sp>
      <p:sp>
        <p:nvSpPr>
          <p:cNvPr id="12" name="Rectangle 11">
            <a:extLst>
              <a:ext uri="{FF2B5EF4-FFF2-40B4-BE49-F238E27FC236}">
                <a16:creationId xmlns:a16="http://schemas.microsoft.com/office/drawing/2014/main" id="{1C524A27-B6C0-41EA-ABCB-AA2E61FC0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7">
            <a:extLst>
              <a:ext uri="{FF2B5EF4-FFF2-40B4-BE49-F238E27FC236}">
                <a16:creationId xmlns:a16="http://schemas.microsoft.com/office/drawing/2014/main" id="{F3FCE8DC-E7A6-4A8F-BB57-A87EC4B84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9D88AF3-2A29-0A6F-456A-DF66ADF3386C}"/>
              </a:ext>
            </a:extLst>
          </p:cNvPr>
          <p:cNvPicPr>
            <a:picLocks noGrp="1" noChangeAspect="1"/>
          </p:cNvPicPr>
          <p:nvPr>
            <p:ph sz="half" idx="2"/>
          </p:nvPr>
        </p:nvPicPr>
        <p:blipFill>
          <a:blip r:embed="rId2"/>
          <a:srcRect l="34233" r="26000" b="-1"/>
          <a:stretch>
            <a:fillRect/>
          </a:stretch>
        </p:blipFill>
        <p:spPr>
          <a:xfrm>
            <a:off x="7410517" y="1258529"/>
            <a:ext cx="3832042" cy="4330205"/>
          </a:xfrm>
          <a:prstGeom prst="rect">
            <a:avLst/>
          </a:prstGeom>
        </p:spPr>
      </p:pic>
    </p:spTree>
    <p:extLst>
      <p:ext uri="{BB962C8B-B14F-4D97-AF65-F5344CB8AC3E}">
        <p14:creationId xmlns:p14="http://schemas.microsoft.com/office/powerpoint/2010/main" val="3621550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F630-1CA0-9B21-B35B-8F274469B7BD}"/>
              </a:ext>
            </a:extLst>
          </p:cNvPr>
          <p:cNvSpPr>
            <a:spLocks noGrp="1"/>
          </p:cNvSpPr>
          <p:nvPr>
            <p:ph type="title"/>
          </p:nvPr>
        </p:nvSpPr>
        <p:spPr/>
        <p:txBody>
          <a:bodyPr/>
          <a:lstStyle/>
          <a:p>
            <a:r>
              <a:rPr lang="en-US" dirty="0"/>
              <a:t>Care for the Body of Messiah </a:t>
            </a:r>
          </a:p>
        </p:txBody>
      </p:sp>
      <p:sp>
        <p:nvSpPr>
          <p:cNvPr id="3" name="Content Placeholder 2">
            <a:extLst>
              <a:ext uri="{FF2B5EF4-FFF2-40B4-BE49-F238E27FC236}">
                <a16:creationId xmlns:a16="http://schemas.microsoft.com/office/drawing/2014/main" id="{967FC3B2-648B-0BB4-2745-F3F836A554BF}"/>
              </a:ext>
            </a:extLst>
          </p:cNvPr>
          <p:cNvSpPr>
            <a:spLocks noGrp="1"/>
          </p:cNvSpPr>
          <p:nvPr>
            <p:ph sz="half" idx="1"/>
          </p:nvPr>
        </p:nvSpPr>
        <p:spPr>
          <a:xfrm>
            <a:off x="818713" y="2222287"/>
            <a:ext cx="4265753" cy="4188525"/>
          </a:xfrm>
        </p:spPr>
        <p:txBody>
          <a:bodyPr>
            <a:normAutofit/>
          </a:bodyPr>
          <a:lstStyle/>
          <a:p>
            <a:r>
              <a:rPr lang="en-US" sz="2400" b="1" dirty="0">
                <a:solidFill>
                  <a:schemeClr val="accent1">
                    <a:lumMod val="60000"/>
                    <a:lumOff val="40000"/>
                  </a:schemeClr>
                </a:solidFill>
              </a:rPr>
              <a:t>V14 </a:t>
            </a:r>
            <a:r>
              <a:rPr lang="en-US" sz="2400" dirty="0"/>
              <a:t>Pursue peace, this is acceptable worship i.e., </a:t>
            </a:r>
            <a:r>
              <a:rPr lang="en-US" sz="2400" b="1" dirty="0">
                <a:solidFill>
                  <a:schemeClr val="accent1">
                    <a:lumMod val="60000"/>
                    <a:lumOff val="40000"/>
                  </a:schemeClr>
                </a:solidFill>
              </a:rPr>
              <a:t>Matthew 5 esp. v.8  </a:t>
            </a:r>
            <a:r>
              <a:rPr lang="en-US" sz="2400" i="1" dirty="0"/>
              <a:t>“How blessed are the pure in heart, for they will see God!.</a:t>
            </a:r>
          </a:p>
        </p:txBody>
      </p:sp>
      <p:sp>
        <p:nvSpPr>
          <p:cNvPr id="4" name="Content Placeholder 3">
            <a:extLst>
              <a:ext uri="{FF2B5EF4-FFF2-40B4-BE49-F238E27FC236}">
                <a16:creationId xmlns:a16="http://schemas.microsoft.com/office/drawing/2014/main" id="{F9835D0F-2B06-2F53-617C-CAC6BEC03D03}"/>
              </a:ext>
            </a:extLst>
          </p:cNvPr>
          <p:cNvSpPr>
            <a:spLocks noGrp="1"/>
          </p:cNvSpPr>
          <p:nvPr>
            <p:ph sz="half" idx="2"/>
          </p:nvPr>
        </p:nvSpPr>
        <p:spPr>
          <a:xfrm>
            <a:off x="5727560" y="1999622"/>
            <a:ext cx="5817997" cy="4501661"/>
          </a:xfrm>
        </p:spPr>
        <p:txBody>
          <a:bodyPr>
            <a:normAutofit/>
          </a:bodyPr>
          <a:lstStyle/>
          <a:p>
            <a:r>
              <a:rPr lang="en-US" sz="2400" b="1" dirty="0">
                <a:solidFill>
                  <a:schemeClr val="accent1">
                    <a:lumMod val="60000"/>
                    <a:lumOff val="40000"/>
                  </a:schemeClr>
                </a:solidFill>
              </a:rPr>
              <a:t>V.15 </a:t>
            </a:r>
            <a:r>
              <a:rPr lang="en-US" sz="2400" dirty="0"/>
              <a:t>The power of the Body of Messiah is to make sure that no one misses the grace of Yah, falling behind by not keeping the pace. </a:t>
            </a:r>
          </a:p>
          <a:p>
            <a:r>
              <a:rPr lang="en-US" sz="2400" dirty="0"/>
              <a:t>Guard against bitter root, </a:t>
            </a:r>
            <a:r>
              <a:rPr lang="en-US" sz="2400" b="1" dirty="0">
                <a:solidFill>
                  <a:schemeClr val="accent1">
                    <a:lumMod val="60000"/>
                    <a:lumOff val="40000"/>
                  </a:schemeClr>
                </a:solidFill>
              </a:rPr>
              <a:t>[Dt 29.18-19] </a:t>
            </a:r>
            <a:r>
              <a:rPr lang="en-US" sz="2400" dirty="0"/>
              <a:t>one whose heart is turned away from the Lord &amp; causing poison in the Body.</a:t>
            </a:r>
          </a:p>
          <a:p>
            <a:r>
              <a:rPr lang="en-US" sz="2400" dirty="0"/>
              <a:t>No second Esau arises: Not valuing spiritual things.</a:t>
            </a:r>
          </a:p>
        </p:txBody>
      </p:sp>
    </p:spTree>
    <p:extLst>
      <p:ext uri="{BB962C8B-B14F-4D97-AF65-F5344CB8AC3E}">
        <p14:creationId xmlns:p14="http://schemas.microsoft.com/office/powerpoint/2010/main" val="2737456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8CBD-DD19-0727-BF7C-423B12D189A9}"/>
              </a:ext>
            </a:extLst>
          </p:cNvPr>
          <p:cNvSpPr>
            <a:spLocks noGrp="1"/>
          </p:cNvSpPr>
          <p:nvPr>
            <p:ph type="title"/>
          </p:nvPr>
        </p:nvSpPr>
        <p:spPr/>
        <p:txBody>
          <a:bodyPr/>
          <a:lstStyle/>
          <a:p>
            <a:r>
              <a:rPr lang="en-US" dirty="0"/>
              <a:t>V18 	Physical vs Spiritual Mountain</a:t>
            </a:r>
          </a:p>
        </p:txBody>
      </p:sp>
      <p:sp>
        <p:nvSpPr>
          <p:cNvPr id="3" name="Content Placeholder 2">
            <a:extLst>
              <a:ext uri="{FF2B5EF4-FFF2-40B4-BE49-F238E27FC236}">
                <a16:creationId xmlns:a16="http://schemas.microsoft.com/office/drawing/2014/main" id="{F5C1F23A-0DF3-4631-2029-B45939AA65DF}"/>
              </a:ext>
            </a:extLst>
          </p:cNvPr>
          <p:cNvSpPr>
            <a:spLocks noGrp="1"/>
          </p:cNvSpPr>
          <p:nvPr>
            <p:ph sz="half" idx="1"/>
          </p:nvPr>
        </p:nvSpPr>
        <p:spPr>
          <a:xfrm>
            <a:off x="446923" y="2222287"/>
            <a:ext cx="4135125" cy="4188525"/>
          </a:xfrm>
        </p:spPr>
        <p:txBody>
          <a:bodyPr>
            <a:normAutofit/>
          </a:bodyPr>
          <a:lstStyle/>
          <a:p>
            <a:r>
              <a:rPr lang="en-US" sz="2400" dirty="0"/>
              <a:t>The Heavenly Jerusalem is the real world, spiritual and eternal.  The physical, or former induced an atmosphere of dread that the people begged to hear no more </a:t>
            </a:r>
            <a:r>
              <a:rPr lang="en-US" sz="2400" b="1" dirty="0">
                <a:solidFill>
                  <a:schemeClr val="accent1">
                    <a:lumMod val="60000"/>
                    <a:lumOff val="40000"/>
                  </a:schemeClr>
                </a:solidFill>
              </a:rPr>
              <a:t>[Dt 4.11] </a:t>
            </a:r>
            <a:r>
              <a:rPr lang="en-US" sz="2400" dirty="0"/>
              <a:t>Even Moses quaked with dread.</a:t>
            </a:r>
          </a:p>
          <a:p>
            <a:endParaRPr lang="en-US" sz="2400" dirty="0"/>
          </a:p>
        </p:txBody>
      </p:sp>
      <p:sp>
        <p:nvSpPr>
          <p:cNvPr id="4" name="Content Placeholder 3">
            <a:extLst>
              <a:ext uri="{FF2B5EF4-FFF2-40B4-BE49-F238E27FC236}">
                <a16:creationId xmlns:a16="http://schemas.microsoft.com/office/drawing/2014/main" id="{C935869D-4512-3E56-69B8-27762EC6E820}"/>
              </a:ext>
            </a:extLst>
          </p:cNvPr>
          <p:cNvSpPr>
            <a:spLocks noGrp="1"/>
          </p:cNvSpPr>
          <p:nvPr>
            <p:ph sz="half" idx="2"/>
          </p:nvPr>
        </p:nvSpPr>
        <p:spPr>
          <a:xfrm>
            <a:off x="4752870" y="2080009"/>
            <a:ext cx="6992207" cy="4511709"/>
          </a:xfrm>
        </p:spPr>
        <p:txBody>
          <a:bodyPr>
            <a:normAutofit/>
          </a:bodyPr>
          <a:lstStyle/>
          <a:p>
            <a:r>
              <a:rPr lang="en-US" sz="2400" dirty="0"/>
              <a:t>The Heavenly Jerusalem  has brought about an atmosphere of joy and peace, confidence and awe. We will be gathered not separated at Sinai (firstborn). </a:t>
            </a:r>
          </a:p>
          <a:p>
            <a:r>
              <a:rPr lang="en-US" sz="2400" dirty="0"/>
              <a:t>We are called </a:t>
            </a:r>
            <a:r>
              <a:rPr lang="en-US" sz="2400"/>
              <a:t>to the </a:t>
            </a:r>
            <a:r>
              <a:rPr lang="en-US" sz="2400" dirty="0"/>
              <a:t>festive assembly of myriads of angels; our Judge made all men righteous because of the blood of Yeshua that speaks a better word than Abel’s</a:t>
            </a:r>
          </a:p>
          <a:p>
            <a:r>
              <a:rPr lang="en-US" sz="2400" dirty="0"/>
              <a:t>Abel’s blood cried out for revenge, Messiah’s blood pleads forgiveness.</a:t>
            </a:r>
          </a:p>
        </p:txBody>
      </p:sp>
    </p:spTree>
    <p:extLst>
      <p:ext uri="{BB962C8B-B14F-4D97-AF65-F5344CB8AC3E}">
        <p14:creationId xmlns:p14="http://schemas.microsoft.com/office/powerpoint/2010/main" val="1739800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3A44-CF58-150C-AB5B-EEE40CAAD70B}"/>
              </a:ext>
            </a:extLst>
          </p:cNvPr>
          <p:cNvSpPr>
            <a:spLocks noGrp="1"/>
          </p:cNvSpPr>
          <p:nvPr>
            <p:ph type="title"/>
          </p:nvPr>
        </p:nvSpPr>
        <p:spPr/>
        <p:txBody>
          <a:bodyPr/>
          <a:lstStyle/>
          <a:p>
            <a:r>
              <a:rPr lang="en-US" dirty="0"/>
              <a:t>Final Warning</a:t>
            </a:r>
          </a:p>
        </p:txBody>
      </p:sp>
      <p:sp>
        <p:nvSpPr>
          <p:cNvPr id="3" name="Content Placeholder 2">
            <a:extLst>
              <a:ext uri="{FF2B5EF4-FFF2-40B4-BE49-F238E27FC236}">
                <a16:creationId xmlns:a16="http://schemas.microsoft.com/office/drawing/2014/main" id="{3F8106A4-1E6C-D274-945E-698B2C38F967}"/>
              </a:ext>
            </a:extLst>
          </p:cNvPr>
          <p:cNvSpPr>
            <a:spLocks noGrp="1"/>
          </p:cNvSpPr>
          <p:nvPr>
            <p:ph sz="half" idx="1"/>
          </p:nvPr>
        </p:nvSpPr>
        <p:spPr/>
        <p:txBody>
          <a:bodyPr>
            <a:normAutofit/>
          </a:bodyPr>
          <a:lstStyle/>
          <a:p>
            <a:r>
              <a:rPr lang="en-US" sz="2400" dirty="0"/>
              <a:t>If refusing Yah’s love and covenant made on Sinai meant death, how much more to refuse or despise His love through His “One and Only Son” means far greater judgement.</a:t>
            </a:r>
          </a:p>
          <a:p>
            <a:r>
              <a:rPr lang="en-US" sz="2400" dirty="0"/>
              <a:t>This is to reject Yah Himself.</a:t>
            </a:r>
          </a:p>
        </p:txBody>
      </p:sp>
      <p:sp>
        <p:nvSpPr>
          <p:cNvPr id="4" name="Content Placeholder 3">
            <a:extLst>
              <a:ext uri="{FF2B5EF4-FFF2-40B4-BE49-F238E27FC236}">
                <a16:creationId xmlns:a16="http://schemas.microsoft.com/office/drawing/2014/main" id="{D88190BE-2A31-DB80-6C53-6B6EE8B88A4D}"/>
              </a:ext>
            </a:extLst>
          </p:cNvPr>
          <p:cNvSpPr>
            <a:spLocks noGrp="1"/>
          </p:cNvSpPr>
          <p:nvPr>
            <p:ph sz="half" idx="2"/>
          </p:nvPr>
        </p:nvSpPr>
        <p:spPr>
          <a:xfrm>
            <a:off x="6187415" y="2222286"/>
            <a:ext cx="5194583" cy="4188525"/>
          </a:xfrm>
        </p:spPr>
        <p:txBody>
          <a:bodyPr>
            <a:normAutofit/>
          </a:bodyPr>
          <a:lstStyle/>
          <a:p>
            <a:r>
              <a:rPr lang="en-US" sz="2400" dirty="0"/>
              <a:t>Sinai was shaken by the “Voice” of Yah. According to </a:t>
            </a:r>
            <a:r>
              <a:rPr lang="en-US" sz="2400" b="1" dirty="0">
                <a:solidFill>
                  <a:schemeClr val="accent1">
                    <a:lumMod val="60000"/>
                    <a:lumOff val="40000"/>
                  </a:schemeClr>
                </a:solidFill>
              </a:rPr>
              <a:t>Haggai 2.6-7 </a:t>
            </a:r>
            <a:r>
              <a:rPr lang="en-US" sz="2400" dirty="0"/>
              <a:t>Yah now plans to shake the entire universe </a:t>
            </a:r>
            <a:r>
              <a:rPr lang="en-US" sz="2400" b="1" dirty="0">
                <a:solidFill>
                  <a:schemeClr val="accent1">
                    <a:lumMod val="60000"/>
                    <a:lumOff val="40000"/>
                  </a:schemeClr>
                </a:solidFill>
              </a:rPr>
              <a:t>[2 Pe 3.7]</a:t>
            </a:r>
            <a:r>
              <a:rPr lang="en-US" sz="2400" dirty="0"/>
              <a:t> so those who belong to an unshakeable order will survive. Dan 2.44</a:t>
            </a:r>
          </a:p>
          <a:p>
            <a:r>
              <a:rPr lang="en-US" sz="2400" dirty="0"/>
              <a:t>You have a cause to be thankful; you will emerge in full glory– worship your King.</a:t>
            </a:r>
          </a:p>
        </p:txBody>
      </p:sp>
    </p:spTree>
    <p:extLst>
      <p:ext uri="{BB962C8B-B14F-4D97-AF65-F5344CB8AC3E}">
        <p14:creationId xmlns:p14="http://schemas.microsoft.com/office/powerpoint/2010/main" val="268975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9" name="Rectangle 8">
            <a:extLst>
              <a:ext uri="{FF2B5EF4-FFF2-40B4-BE49-F238E27FC236}">
                <a16:creationId xmlns:a16="http://schemas.microsoft.com/office/drawing/2014/main" id="{21DCC7BA-3740-47E1-91B9-62693813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4CEFA49-6B2F-4FE6-B6AF-31D49E68C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0086" y="40084"/>
            <a:ext cx="6858002" cy="6777832"/>
          </a:xfrm>
          <a:custGeom>
            <a:avLst/>
            <a:gdLst>
              <a:gd name="connsiteX0" fmla="*/ 6858001 w 6858002"/>
              <a:gd name="connsiteY0" fmla="*/ 4666984 h 6777832"/>
              <a:gd name="connsiteX1" fmla="*/ 3829243 w 6858002"/>
              <a:gd name="connsiteY1" fmla="*/ 6654602 h 6777832"/>
              <a:gd name="connsiteX2" fmla="*/ 3827370 w 6858002"/>
              <a:gd name="connsiteY2" fmla="*/ 6656146 h 6777832"/>
              <a:gd name="connsiteX3" fmla="*/ 3824584 w 6858002"/>
              <a:gd name="connsiteY3" fmla="*/ 6657658 h 6777832"/>
              <a:gd name="connsiteX4" fmla="*/ 3798694 w 6858002"/>
              <a:gd name="connsiteY4" fmla="*/ 6674649 h 6777832"/>
              <a:gd name="connsiteX5" fmla="*/ 3785012 w 6858002"/>
              <a:gd name="connsiteY5" fmla="*/ 6679138 h 6777832"/>
              <a:gd name="connsiteX6" fmla="*/ 3706340 w 6858002"/>
              <a:gd name="connsiteY6" fmla="*/ 6721839 h 6777832"/>
              <a:gd name="connsiteX7" fmla="*/ 3428999 w 6858002"/>
              <a:gd name="connsiteY7" fmla="*/ 6777832 h 6777832"/>
              <a:gd name="connsiteX8" fmla="*/ 3151659 w 6858002"/>
              <a:gd name="connsiteY8" fmla="*/ 6721839 h 6777832"/>
              <a:gd name="connsiteX9" fmla="*/ 3072997 w 6858002"/>
              <a:gd name="connsiteY9" fmla="*/ 6679143 h 6777832"/>
              <a:gd name="connsiteX10" fmla="*/ 3059299 w 6858002"/>
              <a:gd name="connsiteY10" fmla="*/ 6674649 h 6777832"/>
              <a:gd name="connsiteX11" fmla="*/ 3033384 w 6858002"/>
              <a:gd name="connsiteY11" fmla="*/ 6657642 h 6777832"/>
              <a:gd name="connsiteX12" fmla="*/ 3030628 w 6858002"/>
              <a:gd name="connsiteY12" fmla="*/ 6656146 h 6777832"/>
              <a:gd name="connsiteX13" fmla="*/ 3028776 w 6858002"/>
              <a:gd name="connsiteY13" fmla="*/ 6654618 h 6777832"/>
              <a:gd name="connsiteX14" fmla="*/ 1 w 6858002"/>
              <a:gd name="connsiteY14" fmla="*/ 4666984 h 6777832"/>
              <a:gd name="connsiteX15" fmla="*/ 6858002 w 6858002"/>
              <a:gd name="connsiteY15" fmla="*/ 0 h 6777832"/>
              <a:gd name="connsiteX16" fmla="*/ 6858002 w 6858002"/>
              <a:gd name="connsiteY16" fmla="*/ 1570616 h 6777832"/>
              <a:gd name="connsiteX17" fmla="*/ 6858001 w 6858002"/>
              <a:gd name="connsiteY17" fmla="*/ 1570616 h 6777832"/>
              <a:gd name="connsiteX18" fmla="*/ 6858001 w 6858002"/>
              <a:gd name="connsiteY18" fmla="*/ 4666983 h 6777832"/>
              <a:gd name="connsiteX19" fmla="*/ 0 w 6858002"/>
              <a:gd name="connsiteY19" fmla="*/ 4666983 h 6777832"/>
              <a:gd name="connsiteX20" fmla="*/ 0 w 6858002"/>
              <a:gd name="connsiteY20" fmla="*/ 595217 h 6777832"/>
              <a:gd name="connsiteX21" fmla="*/ 1 w 6858002"/>
              <a:gd name="connsiteY21" fmla="*/ 595217 h 6777832"/>
              <a:gd name="connsiteX22" fmla="*/ 1 w 6858002"/>
              <a:gd name="connsiteY22" fmla="*/ 0 h 67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2" h="6777832">
                <a:moveTo>
                  <a:pt x="6858001" y="4666984"/>
                </a:moveTo>
                <a:lnTo>
                  <a:pt x="3829243" y="6654602"/>
                </a:lnTo>
                <a:lnTo>
                  <a:pt x="3827370" y="6656146"/>
                </a:lnTo>
                <a:lnTo>
                  <a:pt x="3824584" y="6657658"/>
                </a:lnTo>
                <a:lnTo>
                  <a:pt x="3798694" y="6674649"/>
                </a:lnTo>
                <a:lnTo>
                  <a:pt x="3785012" y="6679138"/>
                </a:lnTo>
                <a:lnTo>
                  <a:pt x="3706340" y="6721839"/>
                </a:lnTo>
                <a:cubicBezTo>
                  <a:pt x="3621097" y="6757894"/>
                  <a:pt x="3527376" y="6777832"/>
                  <a:pt x="3428999" y="6777832"/>
                </a:cubicBezTo>
                <a:cubicBezTo>
                  <a:pt x="3330622" y="6777832"/>
                  <a:pt x="3236902" y="6757894"/>
                  <a:pt x="3151659" y="6721839"/>
                </a:cubicBezTo>
                <a:lnTo>
                  <a:pt x="3072997" y="6679143"/>
                </a:lnTo>
                <a:lnTo>
                  <a:pt x="3059299" y="6674649"/>
                </a:lnTo>
                <a:lnTo>
                  <a:pt x="3033384" y="6657642"/>
                </a:lnTo>
                <a:lnTo>
                  <a:pt x="3030628" y="6656146"/>
                </a:lnTo>
                <a:lnTo>
                  <a:pt x="3028776" y="6654618"/>
                </a:lnTo>
                <a:lnTo>
                  <a:pt x="1" y="4666984"/>
                </a:lnTo>
                <a:close/>
                <a:moveTo>
                  <a:pt x="6858002" y="0"/>
                </a:moveTo>
                <a:lnTo>
                  <a:pt x="6858002" y="1570616"/>
                </a:lnTo>
                <a:lnTo>
                  <a:pt x="6858001" y="1570616"/>
                </a:lnTo>
                <a:lnTo>
                  <a:pt x="6858001" y="4666983"/>
                </a:lnTo>
                <a:lnTo>
                  <a:pt x="0" y="4666983"/>
                </a:lnTo>
                <a:lnTo>
                  <a:pt x="0" y="595217"/>
                </a:lnTo>
                <a:lnTo>
                  <a:pt x="1" y="595217"/>
                </a:lnTo>
                <a:lnTo>
                  <a:pt x="1"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C77A73A-3FC5-B94C-6DC4-26201137B3C9}"/>
              </a:ext>
            </a:extLst>
          </p:cNvPr>
          <p:cNvSpPr>
            <a:spLocks noGrp="1"/>
          </p:cNvSpPr>
          <p:nvPr>
            <p:ph type="title"/>
          </p:nvPr>
        </p:nvSpPr>
        <p:spPr>
          <a:xfrm>
            <a:off x="248314" y="915670"/>
            <a:ext cx="5158020" cy="4962786"/>
          </a:xfrm>
        </p:spPr>
        <p:txBody>
          <a:bodyPr vert="horz" lIns="91440" tIns="45720" rIns="91440" bIns="45720" rtlCol="0" anchor="ctr">
            <a:normAutofit/>
          </a:bodyPr>
          <a:lstStyle/>
          <a:p>
            <a:r>
              <a:rPr lang="en-US" dirty="0"/>
              <a:t>Night Watches</a:t>
            </a:r>
            <a:br>
              <a:rPr lang="en-US" dirty="0"/>
            </a:br>
            <a:br>
              <a:rPr lang="en-US" dirty="0"/>
            </a:br>
            <a:r>
              <a:rPr lang="en-US" dirty="0"/>
              <a:t>Intercession for January &amp; February</a:t>
            </a:r>
          </a:p>
        </p:txBody>
      </p:sp>
      <p:graphicFrame>
        <p:nvGraphicFramePr>
          <p:cNvPr id="5" name="Table 4">
            <a:extLst>
              <a:ext uri="{FF2B5EF4-FFF2-40B4-BE49-F238E27FC236}">
                <a16:creationId xmlns:a16="http://schemas.microsoft.com/office/drawing/2014/main" id="{0829DD9B-5751-7C5C-1F1C-010983B75F1A}"/>
              </a:ext>
            </a:extLst>
          </p:cNvPr>
          <p:cNvGraphicFramePr>
            <a:graphicFrameLocks noGrp="1"/>
          </p:cNvGraphicFramePr>
          <p:nvPr>
            <p:extLst>
              <p:ext uri="{D42A27DB-BD31-4B8C-83A1-F6EECF244321}">
                <p14:modId xmlns:p14="http://schemas.microsoft.com/office/powerpoint/2010/main" val="1653411808"/>
              </p:ext>
            </p:extLst>
          </p:nvPr>
        </p:nvGraphicFramePr>
        <p:xfrm>
          <a:off x="5556738" y="213359"/>
          <a:ext cx="5954542" cy="6187440"/>
        </p:xfrm>
        <a:graphic>
          <a:graphicData uri="http://schemas.openxmlformats.org/drawingml/2006/table">
            <a:tbl>
              <a:tblPr firstRow="1" bandRow="1">
                <a:tableStyleId>{5C22544A-7EE6-4342-B048-85BDC9FD1C3A}</a:tableStyleId>
              </a:tblPr>
              <a:tblGrid>
                <a:gridCol w="3516924">
                  <a:extLst>
                    <a:ext uri="{9D8B030D-6E8A-4147-A177-3AD203B41FA5}">
                      <a16:colId xmlns:a16="http://schemas.microsoft.com/office/drawing/2014/main" val="2742257002"/>
                    </a:ext>
                  </a:extLst>
                </a:gridCol>
                <a:gridCol w="2437618">
                  <a:extLst>
                    <a:ext uri="{9D8B030D-6E8A-4147-A177-3AD203B41FA5}">
                      <a16:colId xmlns:a16="http://schemas.microsoft.com/office/drawing/2014/main" val="4102879446"/>
                    </a:ext>
                  </a:extLst>
                </a:gridCol>
              </a:tblGrid>
              <a:tr h="624819">
                <a:tc>
                  <a:txBody>
                    <a:bodyPr/>
                    <a:lstStyle/>
                    <a:p>
                      <a:pPr algn="ctr"/>
                      <a:r>
                        <a:rPr lang="en-US" sz="2400" dirty="0"/>
                        <a:t>WATCH HOUR</a:t>
                      </a:r>
                    </a:p>
                  </a:txBody>
                  <a:tcPr/>
                </a:tc>
                <a:tc>
                  <a:txBody>
                    <a:bodyPr/>
                    <a:lstStyle/>
                    <a:p>
                      <a:pPr algn="ctr"/>
                      <a:r>
                        <a:rPr lang="en-US" sz="2400"/>
                        <a:t>DATE</a:t>
                      </a:r>
                      <a:endParaRPr lang="en-US" sz="2400" dirty="0"/>
                    </a:p>
                  </a:txBody>
                  <a:tcPr/>
                </a:tc>
                <a:extLst>
                  <a:ext uri="{0D108BD9-81ED-4DB2-BD59-A6C34878D82A}">
                    <a16:rowId xmlns:a16="http://schemas.microsoft.com/office/drawing/2014/main" val="1719614455"/>
                  </a:ext>
                </a:extLst>
              </a:tr>
              <a:tr h="1449877">
                <a:tc>
                  <a:txBody>
                    <a:bodyPr/>
                    <a:lstStyle/>
                    <a:p>
                      <a:pPr algn="ctr"/>
                      <a:r>
                        <a:rPr lang="en-US" sz="2400" b="1" dirty="0"/>
                        <a:t>3</a:t>
                      </a:r>
                      <a:r>
                        <a:rPr lang="en-US" sz="2400" b="1" baseline="30000" dirty="0"/>
                        <a:t>rd</a:t>
                      </a:r>
                      <a:r>
                        <a:rPr lang="en-US" sz="2400" b="1" dirty="0"/>
                        <a:t> </a:t>
                      </a:r>
                      <a:r>
                        <a:rPr lang="en-US" sz="2400" dirty="0"/>
                        <a:t>12:00</a:t>
                      </a:r>
                    </a:p>
                    <a:p>
                      <a:pPr algn="ctr"/>
                      <a:r>
                        <a:rPr lang="en-US" sz="2400" dirty="0"/>
                        <a:t>midnight</a:t>
                      </a:r>
                    </a:p>
                    <a:p>
                      <a:pPr algn="ctr"/>
                      <a:r>
                        <a:rPr lang="en-US" sz="2400" dirty="0"/>
                        <a:t>3:00 am</a:t>
                      </a:r>
                    </a:p>
                  </a:txBody>
                  <a:tcPr/>
                </a:tc>
                <a:tc>
                  <a:txBody>
                    <a:bodyPr/>
                    <a:lstStyle/>
                    <a:p>
                      <a:pPr algn="ctr"/>
                      <a:r>
                        <a:rPr lang="en-US" sz="2400"/>
                        <a:t>Jan</a:t>
                      </a:r>
                    </a:p>
                    <a:p>
                      <a:pPr algn="ctr"/>
                      <a:r>
                        <a:rPr lang="en-US" sz="2400"/>
                        <a:t>1-10</a:t>
                      </a:r>
                      <a:r>
                        <a:rPr lang="en-US" sz="2400" baseline="30000"/>
                        <a:t>th</a:t>
                      </a:r>
                      <a:r>
                        <a:rPr lang="en-US" sz="2400"/>
                        <a:t> </a:t>
                      </a:r>
                      <a:endParaRPr lang="en-US" sz="2400" dirty="0"/>
                    </a:p>
                  </a:txBody>
                  <a:tcPr/>
                </a:tc>
                <a:extLst>
                  <a:ext uri="{0D108BD9-81ED-4DB2-BD59-A6C34878D82A}">
                    <a16:rowId xmlns:a16="http://schemas.microsoft.com/office/drawing/2014/main" val="3137182559"/>
                  </a:ext>
                </a:extLst>
              </a:tr>
              <a:tr h="1046209">
                <a:tc>
                  <a:txBody>
                    <a:bodyPr/>
                    <a:lstStyle/>
                    <a:p>
                      <a:pPr algn="ctr"/>
                      <a:r>
                        <a:rPr lang="en-US" sz="2400" b="1" dirty="0"/>
                        <a:t>4</a:t>
                      </a:r>
                      <a:r>
                        <a:rPr lang="en-US" sz="2400" b="1" baseline="30000" dirty="0"/>
                        <a:t>th</a:t>
                      </a:r>
                      <a:endParaRPr lang="en-US" sz="2400" b="1" dirty="0"/>
                    </a:p>
                    <a:p>
                      <a:pPr algn="ctr"/>
                      <a:r>
                        <a:rPr lang="en-US" sz="2400" dirty="0"/>
                        <a:t>3-6:00 am</a:t>
                      </a:r>
                    </a:p>
                  </a:txBody>
                  <a:tcPr/>
                </a:tc>
                <a:tc>
                  <a:txBody>
                    <a:bodyPr/>
                    <a:lstStyle/>
                    <a:p>
                      <a:pPr algn="ctr"/>
                      <a:r>
                        <a:rPr lang="en-US" sz="2400" dirty="0"/>
                        <a:t>Jan</a:t>
                      </a:r>
                    </a:p>
                    <a:p>
                      <a:pPr algn="ctr"/>
                      <a:r>
                        <a:rPr lang="en-US" sz="2400" dirty="0"/>
                        <a:t>11-20</a:t>
                      </a:r>
                    </a:p>
                  </a:txBody>
                  <a:tcPr/>
                </a:tc>
                <a:extLst>
                  <a:ext uri="{0D108BD9-81ED-4DB2-BD59-A6C34878D82A}">
                    <a16:rowId xmlns:a16="http://schemas.microsoft.com/office/drawing/2014/main" val="3252463758"/>
                  </a:ext>
                </a:extLst>
              </a:tr>
              <a:tr h="1046209">
                <a:tc gridSpan="2">
                  <a:txBody>
                    <a:bodyPr/>
                    <a:lstStyle/>
                    <a:p>
                      <a:pPr algn="ctr"/>
                      <a:r>
                        <a:rPr lang="en-US" sz="2400" b="1" dirty="0"/>
                        <a:t>21-31</a:t>
                      </a:r>
                      <a:r>
                        <a:rPr lang="en-US" sz="2400" b="1" baseline="30000" dirty="0"/>
                        <a:t>st</a:t>
                      </a:r>
                      <a:r>
                        <a:rPr lang="en-US" sz="2400" b="1" dirty="0"/>
                        <a:t>  </a:t>
                      </a:r>
                      <a:r>
                        <a:rPr lang="en-US" sz="2400" b="1" i="1" dirty="0"/>
                        <a:t>Reflect, revelation, direction, encourage, answered prayers</a:t>
                      </a:r>
                    </a:p>
                  </a:txBody>
                  <a:tcPr/>
                </a:tc>
                <a:tc hMerge="1">
                  <a:txBody>
                    <a:bodyPr/>
                    <a:lstStyle/>
                    <a:p>
                      <a:pPr algn="ctr"/>
                      <a:endParaRPr lang="en-US" sz="2400" b="1" i="1" dirty="0"/>
                    </a:p>
                  </a:txBody>
                  <a:tcPr/>
                </a:tc>
                <a:extLst>
                  <a:ext uri="{0D108BD9-81ED-4DB2-BD59-A6C34878D82A}">
                    <a16:rowId xmlns:a16="http://schemas.microsoft.com/office/drawing/2014/main" val="2029284732"/>
                  </a:ext>
                </a:extLst>
              </a:tr>
              <a:tr h="1010163">
                <a:tc>
                  <a:txBody>
                    <a:bodyPr/>
                    <a:lstStyle/>
                    <a:p>
                      <a:pPr algn="ctr"/>
                      <a:r>
                        <a:rPr lang="en-US" sz="2400" b="1" dirty="0"/>
                        <a:t>1</a:t>
                      </a:r>
                      <a:r>
                        <a:rPr lang="en-US" sz="2400" b="1" baseline="30000" dirty="0"/>
                        <a:t>st</a:t>
                      </a:r>
                      <a:r>
                        <a:rPr lang="en-US" sz="2400" b="1" dirty="0"/>
                        <a:t>  </a:t>
                      </a:r>
                    </a:p>
                    <a:p>
                      <a:pPr algn="ctr"/>
                      <a:r>
                        <a:rPr lang="en-US" sz="2400" dirty="0"/>
                        <a:t>6-9:00 am</a:t>
                      </a:r>
                    </a:p>
                  </a:txBody>
                  <a:tcPr/>
                </a:tc>
                <a:tc>
                  <a:txBody>
                    <a:bodyPr/>
                    <a:lstStyle/>
                    <a:p>
                      <a:pPr algn="ctr"/>
                      <a:r>
                        <a:rPr lang="en-US" sz="2400"/>
                        <a:t>Feb</a:t>
                      </a:r>
                    </a:p>
                    <a:p>
                      <a:pPr algn="ctr"/>
                      <a:r>
                        <a:rPr lang="en-US" sz="2400"/>
                        <a:t>1-10</a:t>
                      </a:r>
                      <a:endParaRPr lang="en-US" sz="2400" dirty="0"/>
                    </a:p>
                  </a:txBody>
                  <a:tcPr/>
                </a:tc>
                <a:extLst>
                  <a:ext uri="{0D108BD9-81ED-4DB2-BD59-A6C34878D82A}">
                    <a16:rowId xmlns:a16="http://schemas.microsoft.com/office/drawing/2014/main" val="1400069835"/>
                  </a:ext>
                </a:extLst>
              </a:tr>
              <a:tr h="1010163">
                <a:tc>
                  <a:txBody>
                    <a:bodyPr/>
                    <a:lstStyle/>
                    <a:p>
                      <a:pPr algn="ctr"/>
                      <a:r>
                        <a:rPr lang="en-US" sz="2400" b="1" dirty="0"/>
                        <a:t>2</a:t>
                      </a:r>
                      <a:r>
                        <a:rPr lang="en-US" sz="2400" b="1" baseline="30000" dirty="0"/>
                        <a:t>nd</a:t>
                      </a:r>
                      <a:r>
                        <a:rPr lang="en-US" sz="2400" b="1" dirty="0"/>
                        <a:t> </a:t>
                      </a:r>
                    </a:p>
                    <a:p>
                      <a:pPr algn="ctr"/>
                      <a:r>
                        <a:rPr lang="en-US" sz="2400" dirty="0"/>
                        <a:t>9-12 noon</a:t>
                      </a:r>
                    </a:p>
                  </a:txBody>
                  <a:tcPr/>
                </a:tc>
                <a:tc>
                  <a:txBody>
                    <a:bodyPr/>
                    <a:lstStyle/>
                    <a:p>
                      <a:pPr algn="ctr"/>
                      <a:r>
                        <a:rPr lang="en-US" sz="2400" dirty="0"/>
                        <a:t>Feb </a:t>
                      </a:r>
                    </a:p>
                    <a:p>
                      <a:pPr algn="ctr"/>
                      <a:r>
                        <a:rPr lang="en-US" sz="2400" dirty="0"/>
                        <a:t>11-20</a:t>
                      </a:r>
                    </a:p>
                  </a:txBody>
                  <a:tcPr/>
                </a:tc>
                <a:extLst>
                  <a:ext uri="{0D108BD9-81ED-4DB2-BD59-A6C34878D82A}">
                    <a16:rowId xmlns:a16="http://schemas.microsoft.com/office/drawing/2014/main" val="2294854139"/>
                  </a:ext>
                </a:extLst>
              </a:tr>
            </a:tbl>
          </a:graphicData>
        </a:graphic>
      </p:graphicFrame>
    </p:spTree>
    <p:extLst>
      <p:ext uri="{BB962C8B-B14F-4D97-AF65-F5344CB8AC3E}">
        <p14:creationId xmlns:p14="http://schemas.microsoft.com/office/powerpoint/2010/main" val="1611448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6067-39D0-C2FD-CB88-58C135932FCD}"/>
              </a:ext>
            </a:extLst>
          </p:cNvPr>
          <p:cNvSpPr>
            <a:spLocks noGrp="1"/>
          </p:cNvSpPr>
          <p:nvPr>
            <p:ph type="title"/>
          </p:nvPr>
        </p:nvSpPr>
        <p:spPr/>
        <p:txBody>
          <a:bodyPr/>
          <a:lstStyle/>
          <a:p>
            <a:r>
              <a:rPr lang="en-US" dirty="0"/>
              <a:t>3</a:t>
            </a:r>
            <a:r>
              <a:rPr lang="en-US" baseline="30000" dirty="0"/>
              <a:t>rd</a:t>
            </a:r>
            <a:r>
              <a:rPr lang="en-US" dirty="0"/>
              <a:t> Watch Hour  Level of Spiritual Warfare</a:t>
            </a:r>
          </a:p>
        </p:txBody>
      </p:sp>
      <p:sp>
        <p:nvSpPr>
          <p:cNvPr id="3" name="Content Placeholder 2">
            <a:extLst>
              <a:ext uri="{FF2B5EF4-FFF2-40B4-BE49-F238E27FC236}">
                <a16:creationId xmlns:a16="http://schemas.microsoft.com/office/drawing/2014/main" id="{3B27E784-49FA-A6C1-4BE3-A7BAB90D1AC5}"/>
              </a:ext>
            </a:extLst>
          </p:cNvPr>
          <p:cNvSpPr>
            <a:spLocks noGrp="1"/>
          </p:cNvSpPr>
          <p:nvPr>
            <p:ph sz="half" idx="1"/>
          </p:nvPr>
        </p:nvSpPr>
        <p:spPr/>
        <p:txBody>
          <a:bodyPr>
            <a:normAutofit lnSpcReduction="10000"/>
          </a:bodyPr>
          <a:lstStyle/>
          <a:p>
            <a:r>
              <a:rPr lang="en-US" sz="2400" dirty="0"/>
              <a:t>Seasoned Intercessors</a:t>
            </a:r>
          </a:p>
          <a:p>
            <a:r>
              <a:rPr lang="en-US" sz="2400" dirty="0"/>
              <a:t>Stop the attacks of the enemy over situations </a:t>
            </a:r>
            <a:r>
              <a:rPr lang="en-US" sz="2400" b="1" dirty="0">
                <a:solidFill>
                  <a:schemeClr val="accent1">
                    <a:lumMod val="60000"/>
                    <a:lumOff val="40000"/>
                  </a:schemeClr>
                </a:solidFill>
              </a:rPr>
              <a:t>[2Ch 32.21]</a:t>
            </a:r>
          </a:p>
          <a:p>
            <a:r>
              <a:rPr lang="en-US" sz="2400" dirty="0"/>
              <a:t>Come against Night Stalkers railing against believers while sleeping</a:t>
            </a:r>
          </a:p>
          <a:p>
            <a:r>
              <a:rPr lang="en-US" sz="2400" dirty="0"/>
              <a:t>Release angelic </a:t>
            </a:r>
            <a:r>
              <a:rPr lang="en-US" sz="2400" i="1" dirty="0"/>
              <a:t>(Angels do Yah’s pleasure through the spoken Word)</a:t>
            </a:r>
          </a:p>
        </p:txBody>
      </p:sp>
      <p:pic>
        <p:nvPicPr>
          <p:cNvPr id="5" name="Content Placeholder 4">
            <a:extLst>
              <a:ext uri="{FF2B5EF4-FFF2-40B4-BE49-F238E27FC236}">
                <a16:creationId xmlns:a16="http://schemas.microsoft.com/office/drawing/2014/main" id="{969ACE4C-A227-7617-D9C2-451C64546CCE}"/>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6646605" y="2408075"/>
            <a:ext cx="4886633" cy="363876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BA6AD927-1E5E-8B75-7344-75E3F1DC314B}"/>
              </a:ext>
            </a:extLst>
          </p:cNvPr>
          <p:cNvSpPr txBox="1"/>
          <p:nvPr/>
        </p:nvSpPr>
        <p:spPr>
          <a:xfrm>
            <a:off x="7000568" y="2566219"/>
            <a:ext cx="3962400" cy="1200329"/>
          </a:xfrm>
          <a:prstGeom prst="rect">
            <a:avLst/>
          </a:prstGeom>
          <a:noFill/>
        </p:spPr>
        <p:txBody>
          <a:bodyPr wrap="square" rtlCol="0">
            <a:spAutoFit/>
          </a:bodyPr>
          <a:lstStyle/>
          <a:p>
            <a:pPr algn="ctr"/>
            <a:r>
              <a:rPr lang="en-US" sz="3600" b="1" dirty="0">
                <a:solidFill>
                  <a:srgbClr val="660033"/>
                </a:solidFill>
              </a:rPr>
              <a:t>The Unseen Battle</a:t>
            </a:r>
          </a:p>
        </p:txBody>
      </p:sp>
    </p:spTree>
    <p:extLst>
      <p:ext uri="{BB962C8B-B14F-4D97-AF65-F5344CB8AC3E}">
        <p14:creationId xmlns:p14="http://schemas.microsoft.com/office/powerpoint/2010/main" val="112547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2F2A-56FA-C39B-6D7C-C90F50E21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09796-B370-3E83-EE97-8F880D103BB6}"/>
              </a:ext>
            </a:extLst>
          </p:cNvPr>
          <p:cNvSpPr>
            <a:spLocks noGrp="1"/>
          </p:cNvSpPr>
          <p:nvPr>
            <p:ph type="title"/>
          </p:nvPr>
        </p:nvSpPr>
        <p:spPr/>
        <p:txBody>
          <a:bodyPr/>
          <a:lstStyle/>
          <a:p>
            <a:r>
              <a:rPr lang="en-US" dirty="0"/>
              <a:t>3</a:t>
            </a:r>
            <a:r>
              <a:rPr lang="en-US" baseline="30000" dirty="0"/>
              <a:t>rd</a:t>
            </a:r>
            <a:r>
              <a:rPr lang="en-US" dirty="0"/>
              <a:t> Watch Hour  Level of Spiritual Warfare</a:t>
            </a:r>
          </a:p>
        </p:txBody>
      </p:sp>
      <p:sp>
        <p:nvSpPr>
          <p:cNvPr id="3" name="Content Placeholder 2">
            <a:extLst>
              <a:ext uri="{FF2B5EF4-FFF2-40B4-BE49-F238E27FC236}">
                <a16:creationId xmlns:a16="http://schemas.microsoft.com/office/drawing/2014/main" id="{6A0F2959-11FF-E57E-C826-2054F0F39CCB}"/>
              </a:ext>
            </a:extLst>
          </p:cNvPr>
          <p:cNvSpPr>
            <a:spLocks noGrp="1"/>
          </p:cNvSpPr>
          <p:nvPr>
            <p:ph sz="half" idx="1"/>
          </p:nvPr>
        </p:nvSpPr>
        <p:spPr>
          <a:xfrm>
            <a:off x="321548" y="2222287"/>
            <a:ext cx="5683038" cy="4439770"/>
          </a:xfrm>
        </p:spPr>
        <p:txBody>
          <a:bodyPr>
            <a:normAutofit fontScale="85000" lnSpcReduction="10000"/>
          </a:bodyPr>
          <a:lstStyle/>
          <a:p>
            <a:pPr fontAlgn="base"/>
            <a:r>
              <a:rPr lang="en-US" sz="2400" b="1" dirty="0"/>
              <a:t>Binding The Strongman:</a:t>
            </a:r>
            <a:r>
              <a:rPr lang="en-US" sz="2400" dirty="0"/>
              <a:t> Neutralizing the deceptive hold or enchantment that demonic powers have achieved over human subjects. Help process truth at a heart level.</a:t>
            </a:r>
          </a:p>
          <a:p>
            <a:pPr fontAlgn="base"/>
            <a:r>
              <a:rPr lang="en-US" sz="2400" b="1" dirty="0"/>
              <a:t>Occult Level:</a:t>
            </a:r>
            <a:r>
              <a:rPr lang="en-US" sz="2400" dirty="0"/>
              <a:t> Intercessory confrontations with demonic forces operating through satanism, witchcraft, shamanism, esoteric philosophies and similar occult activities.</a:t>
            </a:r>
          </a:p>
          <a:p>
            <a:pPr fontAlgn="base"/>
            <a:r>
              <a:rPr lang="en-US" sz="2400" b="1" dirty="0"/>
              <a:t>Strategic Level:</a:t>
            </a:r>
            <a:r>
              <a:rPr lang="en-US" sz="2400" dirty="0"/>
              <a:t> Intercessory confrontations with demonic power concentrated over given cities, cultures and peoples.</a:t>
            </a:r>
          </a:p>
          <a:p>
            <a:endParaRPr lang="en-US" sz="2400" dirty="0"/>
          </a:p>
        </p:txBody>
      </p:sp>
      <p:sp>
        <p:nvSpPr>
          <p:cNvPr id="4" name="Content Placeholder 3">
            <a:extLst>
              <a:ext uri="{FF2B5EF4-FFF2-40B4-BE49-F238E27FC236}">
                <a16:creationId xmlns:a16="http://schemas.microsoft.com/office/drawing/2014/main" id="{DBCC8672-B85A-71BD-8FF0-C68A21984FEC}"/>
              </a:ext>
            </a:extLst>
          </p:cNvPr>
          <p:cNvSpPr>
            <a:spLocks noGrp="1"/>
          </p:cNvSpPr>
          <p:nvPr>
            <p:ph sz="half" idx="2"/>
          </p:nvPr>
        </p:nvSpPr>
        <p:spPr>
          <a:xfrm>
            <a:off x="6448673" y="2222287"/>
            <a:ext cx="5194583" cy="4309142"/>
          </a:xfrm>
        </p:spPr>
        <p:txBody>
          <a:bodyPr>
            <a:noAutofit/>
          </a:bodyPr>
          <a:lstStyle/>
          <a:p>
            <a:pPr fontAlgn="base"/>
            <a:r>
              <a:rPr lang="en-US" b="1" dirty="0"/>
              <a:t>Territorial Spirits:</a:t>
            </a:r>
            <a:r>
              <a:rPr lang="en-US" dirty="0"/>
              <a:t> Demonic powers that have been given controlling influence over specific sites, peoples and areas, i.e., deities linked to homes, temples, clans, cities, valleys and nations.</a:t>
            </a:r>
          </a:p>
          <a:p>
            <a:pPr fontAlgn="base"/>
            <a:r>
              <a:rPr lang="en-US" b="1" dirty="0"/>
              <a:t>Principalities And Powers:</a:t>
            </a:r>
            <a:r>
              <a:rPr lang="en-US" dirty="0"/>
              <a:t> Demonic agents and structures that exert deceptive control over conspirators of human political kingdoms and systems.</a:t>
            </a:r>
          </a:p>
          <a:p>
            <a:r>
              <a:rPr lang="en-US" b="1" dirty="0"/>
              <a:t>Rulers Of Darkness Of This World:</a:t>
            </a:r>
            <a:r>
              <a:rPr lang="en-US" dirty="0"/>
              <a:t> Demonic forces involved in deceptive and destructive manipulation of natural elements and systems</a:t>
            </a:r>
          </a:p>
        </p:txBody>
      </p:sp>
    </p:spTree>
    <p:extLst>
      <p:ext uri="{BB962C8B-B14F-4D97-AF65-F5344CB8AC3E}">
        <p14:creationId xmlns:p14="http://schemas.microsoft.com/office/powerpoint/2010/main" val="149278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C2290F0-E45D-41DB-B296-10FEC3519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3">
            <a:extLst>
              <a:ext uri="{FF2B5EF4-FFF2-40B4-BE49-F238E27FC236}">
                <a16:creationId xmlns:a16="http://schemas.microsoft.com/office/drawing/2014/main" id="{42F5B9E6-0E39-45C4-A238-A7F0FA66F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944" cy="6858000"/>
          </a:xfrm>
          <a:custGeom>
            <a:avLst/>
            <a:gdLst>
              <a:gd name="connsiteX0" fmla="*/ 0 w 7552944"/>
              <a:gd name="connsiteY0" fmla="*/ 0 h 6858000"/>
              <a:gd name="connsiteX1" fmla="*/ 1067477 w 7552944"/>
              <a:gd name="connsiteY1" fmla="*/ 0 h 6858000"/>
              <a:gd name="connsiteX2" fmla="*/ 2201779 w 7552944"/>
              <a:gd name="connsiteY2" fmla="*/ 0 h 6858000"/>
              <a:gd name="connsiteX3" fmla="*/ 7552944 w 7552944"/>
              <a:gd name="connsiteY3" fmla="*/ 0 h 6858000"/>
              <a:gd name="connsiteX4" fmla="*/ 7552944 w 7552944"/>
              <a:gd name="connsiteY4" fmla="*/ 1900238 h 6858000"/>
              <a:gd name="connsiteX5" fmla="*/ 7182528 w 7552944"/>
              <a:gd name="connsiteY5" fmla="*/ 2178050 h 6858000"/>
              <a:gd name="connsiteX6" fmla="*/ 7178294 w 7552944"/>
              <a:gd name="connsiteY6" fmla="*/ 2184400 h 6858000"/>
              <a:gd name="connsiteX7" fmla="*/ 7171944 w 7552944"/>
              <a:gd name="connsiteY7" fmla="*/ 2193925 h 6858000"/>
              <a:gd name="connsiteX8" fmla="*/ 7165594 w 7552944"/>
              <a:gd name="connsiteY8" fmla="*/ 2201863 h 6858000"/>
              <a:gd name="connsiteX9" fmla="*/ 7165594 w 7552944"/>
              <a:gd name="connsiteY9" fmla="*/ 2211388 h 6858000"/>
              <a:gd name="connsiteX10" fmla="*/ 7165594 w 7552944"/>
              <a:gd name="connsiteY10" fmla="*/ 2220913 h 6858000"/>
              <a:gd name="connsiteX11" fmla="*/ 7171944 w 7552944"/>
              <a:gd name="connsiteY11" fmla="*/ 2228850 h 6858000"/>
              <a:gd name="connsiteX12" fmla="*/ 7178294 w 7552944"/>
              <a:gd name="connsiteY12" fmla="*/ 2238375 h 6858000"/>
              <a:gd name="connsiteX13" fmla="*/ 7182528 w 7552944"/>
              <a:gd name="connsiteY13" fmla="*/ 2244725 h 6858000"/>
              <a:gd name="connsiteX14" fmla="*/ 7552944 w 7552944"/>
              <a:gd name="connsiteY14" fmla="*/ 2522538 h 6858000"/>
              <a:gd name="connsiteX15" fmla="*/ 7552944 w 7552944"/>
              <a:gd name="connsiteY15" fmla="*/ 6858000 h 6858000"/>
              <a:gd name="connsiteX16" fmla="*/ 2201779 w 7552944"/>
              <a:gd name="connsiteY16" fmla="*/ 6858000 h 6858000"/>
              <a:gd name="connsiteX17" fmla="*/ 1067477 w 7552944"/>
              <a:gd name="connsiteY17" fmla="*/ 6858000 h 6858000"/>
              <a:gd name="connsiteX18" fmla="*/ 0 w 7552944"/>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2944" h="6858000">
                <a:moveTo>
                  <a:pt x="0" y="0"/>
                </a:moveTo>
                <a:lnTo>
                  <a:pt x="1067477" y="0"/>
                </a:lnTo>
                <a:lnTo>
                  <a:pt x="2201779" y="0"/>
                </a:lnTo>
                <a:lnTo>
                  <a:pt x="7552944" y="0"/>
                </a:lnTo>
                <a:lnTo>
                  <a:pt x="7552944" y="1900238"/>
                </a:lnTo>
                <a:lnTo>
                  <a:pt x="7182528" y="2178050"/>
                </a:lnTo>
                <a:lnTo>
                  <a:pt x="7178294" y="2184400"/>
                </a:lnTo>
                <a:lnTo>
                  <a:pt x="7171944" y="2193925"/>
                </a:lnTo>
                <a:lnTo>
                  <a:pt x="7165594" y="2201863"/>
                </a:lnTo>
                <a:lnTo>
                  <a:pt x="7165594" y="2211388"/>
                </a:lnTo>
                <a:lnTo>
                  <a:pt x="7165594" y="2220913"/>
                </a:lnTo>
                <a:lnTo>
                  <a:pt x="7171944" y="2228850"/>
                </a:lnTo>
                <a:lnTo>
                  <a:pt x="7178294" y="2238375"/>
                </a:lnTo>
                <a:lnTo>
                  <a:pt x="7182528" y="2244725"/>
                </a:lnTo>
                <a:lnTo>
                  <a:pt x="7552944" y="2522538"/>
                </a:lnTo>
                <a:lnTo>
                  <a:pt x="7552944" y="6858000"/>
                </a:lnTo>
                <a:lnTo>
                  <a:pt x="2201779" y="6858000"/>
                </a:lnTo>
                <a:lnTo>
                  <a:pt x="1067477" y="6858000"/>
                </a:lnTo>
                <a:lnTo>
                  <a:pt x="0" y="685800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1AB6EF9-4E21-F65B-4662-985037E05F8D}"/>
              </a:ext>
            </a:extLst>
          </p:cNvPr>
          <p:cNvSpPr>
            <a:spLocks noGrp="1"/>
          </p:cNvSpPr>
          <p:nvPr>
            <p:ph type="title"/>
          </p:nvPr>
        </p:nvSpPr>
        <p:spPr>
          <a:xfrm>
            <a:off x="810000" y="447188"/>
            <a:ext cx="6097955" cy="1559412"/>
          </a:xfrm>
        </p:spPr>
        <p:txBody>
          <a:bodyPr vert="horz" lIns="91440" tIns="45720" rIns="91440" bIns="45720" rtlCol="0" anchor="b">
            <a:normAutofit/>
          </a:bodyPr>
          <a:lstStyle/>
          <a:p>
            <a:r>
              <a:rPr lang="en-US" dirty="0"/>
              <a:t>Clean the Holy Space</a:t>
            </a:r>
          </a:p>
        </p:txBody>
      </p:sp>
      <p:sp>
        <p:nvSpPr>
          <p:cNvPr id="4" name="Content Placeholder 3">
            <a:extLst>
              <a:ext uri="{FF2B5EF4-FFF2-40B4-BE49-F238E27FC236}">
                <a16:creationId xmlns:a16="http://schemas.microsoft.com/office/drawing/2014/main" id="{727D4E57-F342-45E9-360E-E71A0C9FA496}"/>
              </a:ext>
            </a:extLst>
          </p:cNvPr>
          <p:cNvSpPr>
            <a:spLocks noGrp="1"/>
          </p:cNvSpPr>
          <p:nvPr>
            <p:ph sz="half" idx="1"/>
          </p:nvPr>
        </p:nvSpPr>
        <p:spPr>
          <a:xfrm>
            <a:off x="818712" y="2413000"/>
            <a:ext cx="6075179" cy="3632200"/>
          </a:xfrm>
        </p:spPr>
        <p:txBody>
          <a:bodyPr vert="horz" lIns="91440" tIns="45720" rIns="91440" bIns="45720" rtlCol="0" anchor="ctr">
            <a:normAutofit/>
          </a:bodyPr>
          <a:lstStyle/>
          <a:p>
            <a:r>
              <a:rPr lang="en-US" sz="2600" b="1" dirty="0">
                <a:solidFill>
                  <a:srgbClr val="FFFFFF"/>
                </a:solidFill>
              </a:rPr>
              <a:t>Ezekiel 42.13-14 </a:t>
            </a:r>
            <a:r>
              <a:rPr lang="en-US" sz="2600" dirty="0">
                <a:solidFill>
                  <a:srgbClr val="FFFFFF"/>
                </a:solidFill>
              </a:rPr>
              <a:t> Room set aside for holy things of Yah</a:t>
            </a:r>
          </a:p>
          <a:p>
            <a:r>
              <a:rPr lang="en-US" sz="2600" b="1" dirty="0">
                <a:solidFill>
                  <a:srgbClr val="FFFFFF"/>
                </a:solidFill>
              </a:rPr>
              <a:t>Nehemiah 13.4-9 </a:t>
            </a:r>
            <a:r>
              <a:rPr lang="en-US" sz="2600" dirty="0">
                <a:solidFill>
                  <a:srgbClr val="FFFFFF"/>
                </a:solidFill>
              </a:rPr>
              <a:t>Serve notice and put them out.</a:t>
            </a:r>
          </a:p>
          <a:p>
            <a:endParaRPr lang="en-US" dirty="0">
              <a:solidFill>
                <a:srgbClr val="FFFFFF"/>
              </a:solidFill>
            </a:endParaRPr>
          </a:p>
          <a:p>
            <a:endParaRPr lang="en-US" dirty="0">
              <a:solidFill>
                <a:srgbClr val="FFFFFF"/>
              </a:solidFill>
            </a:endParaRPr>
          </a:p>
        </p:txBody>
      </p:sp>
      <p:sp>
        <p:nvSpPr>
          <p:cNvPr id="18" name="Rounded Rectangle 17">
            <a:extLst>
              <a:ext uri="{FF2B5EF4-FFF2-40B4-BE49-F238E27FC236}">
                <a16:creationId xmlns:a16="http://schemas.microsoft.com/office/drawing/2014/main" id="{B97A76A2-B7F2-4D75-AB9E-71FB74882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background with orange and white text&#10;&#10;AI-generated content may be incorrect.">
            <a:extLst>
              <a:ext uri="{FF2B5EF4-FFF2-40B4-BE49-F238E27FC236}">
                <a16:creationId xmlns:a16="http://schemas.microsoft.com/office/drawing/2014/main" id="{53F859F8-0DA1-41F3-D9B4-0549581AC73E}"/>
              </a:ext>
            </a:extLst>
          </p:cNvPr>
          <p:cNvPicPr>
            <a:picLocks noGrp="1" noChangeAspect="1"/>
          </p:cNvPicPr>
          <p:nvPr>
            <p:ph sz="half" idx="2"/>
          </p:nvPr>
        </p:nvPicPr>
        <p:blipFill>
          <a:blip r:embed="rId2"/>
          <a:stretch>
            <a:fillRect/>
          </a:stretch>
        </p:blipFill>
        <p:spPr>
          <a:xfrm>
            <a:off x="8770820" y="1258529"/>
            <a:ext cx="2208405" cy="4330205"/>
          </a:xfrm>
          <a:prstGeom prst="rect">
            <a:avLst/>
          </a:prstGeom>
        </p:spPr>
      </p:pic>
    </p:spTree>
    <p:extLst>
      <p:ext uri="{BB962C8B-B14F-4D97-AF65-F5344CB8AC3E}">
        <p14:creationId xmlns:p14="http://schemas.microsoft.com/office/powerpoint/2010/main" val="86372497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5A6AE-A6FA-067B-4472-1BA304F7C9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2486B4-7A2D-BF38-3180-399A37FD2036}"/>
              </a:ext>
            </a:extLst>
          </p:cNvPr>
          <p:cNvSpPr>
            <a:spLocks noGrp="1"/>
          </p:cNvSpPr>
          <p:nvPr>
            <p:ph type="title"/>
          </p:nvPr>
        </p:nvSpPr>
        <p:spPr/>
        <p:txBody>
          <a:bodyPr/>
          <a:lstStyle/>
          <a:p>
            <a:br>
              <a:rPr lang="en-US" dirty="0"/>
            </a:br>
            <a:endParaRPr lang="en-US" dirty="0"/>
          </a:p>
        </p:txBody>
      </p:sp>
      <p:sp>
        <p:nvSpPr>
          <p:cNvPr id="6" name="Content Placeholder 5">
            <a:extLst>
              <a:ext uri="{FF2B5EF4-FFF2-40B4-BE49-F238E27FC236}">
                <a16:creationId xmlns:a16="http://schemas.microsoft.com/office/drawing/2014/main" id="{6E91118D-2F62-750E-8E8B-57676B0912ED}"/>
              </a:ext>
            </a:extLst>
          </p:cNvPr>
          <p:cNvSpPr>
            <a:spLocks noGrp="1"/>
          </p:cNvSpPr>
          <p:nvPr>
            <p:ph idx="1"/>
          </p:nvPr>
        </p:nvSpPr>
        <p:spPr>
          <a:xfrm>
            <a:off x="731520" y="548541"/>
            <a:ext cx="5029200" cy="1153259"/>
          </a:xfrm>
        </p:spPr>
        <p:txBody>
          <a:bodyPr/>
          <a:lstStyle/>
          <a:p>
            <a:pPr marL="0" indent="0" algn="ctr">
              <a:buNone/>
            </a:pPr>
            <a:r>
              <a:rPr lang="en-US" sz="4800" b="1" dirty="0"/>
              <a:t>PURGE &amp; RESET</a:t>
            </a:r>
          </a:p>
        </p:txBody>
      </p:sp>
      <p:grpSp>
        <p:nvGrpSpPr>
          <p:cNvPr id="2" name="Group 1">
            <a:extLst>
              <a:ext uri="{FF2B5EF4-FFF2-40B4-BE49-F238E27FC236}">
                <a16:creationId xmlns:a16="http://schemas.microsoft.com/office/drawing/2014/main" id="{BE54F40C-009C-E24B-321C-96594ED7DD62}"/>
              </a:ext>
            </a:extLst>
          </p:cNvPr>
          <p:cNvGrpSpPr/>
          <p:nvPr/>
        </p:nvGrpSpPr>
        <p:grpSpPr>
          <a:xfrm>
            <a:off x="644203" y="1942695"/>
            <a:ext cx="5029199" cy="3795569"/>
            <a:chOff x="644203" y="1942695"/>
            <a:chExt cx="5029199" cy="3795569"/>
          </a:xfrm>
        </p:grpSpPr>
        <p:sp>
          <p:nvSpPr>
            <p:cNvPr id="3" name="Straight Connector 2">
              <a:extLst>
                <a:ext uri="{FF2B5EF4-FFF2-40B4-BE49-F238E27FC236}">
                  <a16:creationId xmlns:a16="http://schemas.microsoft.com/office/drawing/2014/main" id="{90173E08-8FB2-C613-16AB-3242AB883E33}"/>
                </a:ext>
              </a:extLst>
            </p:cNvPr>
            <p:cNvSpPr/>
            <p:nvPr/>
          </p:nvSpPr>
          <p:spPr>
            <a:xfrm>
              <a:off x="644203" y="1942695"/>
              <a:ext cx="502919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4496CE51-4342-AA1B-3A4B-BF12643CAEED}"/>
                </a:ext>
              </a:extLst>
            </p:cNvPr>
            <p:cNvSpPr/>
            <p:nvPr/>
          </p:nvSpPr>
          <p:spPr>
            <a:xfrm>
              <a:off x="644203" y="1942695"/>
              <a:ext cx="5029199" cy="948892"/>
            </a:xfrm>
            <a:custGeom>
              <a:avLst/>
              <a:gdLst>
                <a:gd name="connsiteX0" fmla="*/ 0 w 5029199"/>
                <a:gd name="connsiteY0" fmla="*/ 0 h 948892"/>
                <a:gd name="connsiteX1" fmla="*/ 5029199 w 5029199"/>
                <a:gd name="connsiteY1" fmla="*/ 0 h 948892"/>
                <a:gd name="connsiteX2" fmla="*/ 5029199 w 5029199"/>
                <a:gd name="connsiteY2" fmla="*/ 948892 h 948892"/>
                <a:gd name="connsiteX3" fmla="*/ 0 w 5029199"/>
                <a:gd name="connsiteY3" fmla="*/ 948892 h 948892"/>
                <a:gd name="connsiteX4" fmla="*/ 0 w 5029199"/>
                <a:gd name="connsiteY4" fmla="*/ 0 h 94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9" h="948892">
                  <a:moveTo>
                    <a:pt x="0" y="0"/>
                  </a:moveTo>
                  <a:lnTo>
                    <a:pt x="5029199" y="0"/>
                  </a:lnTo>
                  <a:lnTo>
                    <a:pt x="5029199" y="948892"/>
                  </a:lnTo>
                  <a:lnTo>
                    <a:pt x="0" y="9488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solidFill>
                    <a:schemeClr val="tx1"/>
                  </a:solidFill>
                </a:rPr>
                <a:t>Recognize</a:t>
              </a:r>
            </a:p>
          </p:txBody>
        </p:sp>
        <p:sp>
          <p:nvSpPr>
            <p:cNvPr id="8" name="Straight Connector 7">
              <a:extLst>
                <a:ext uri="{FF2B5EF4-FFF2-40B4-BE49-F238E27FC236}">
                  <a16:creationId xmlns:a16="http://schemas.microsoft.com/office/drawing/2014/main" id="{A6FD0982-7F68-B5EC-7354-0A657FA73200}"/>
                </a:ext>
              </a:extLst>
            </p:cNvPr>
            <p:cNvSpPr/>
            <p:nvPr/>
          </p:nvSpPr>
          <p:spPr>
            <a:xfrm>
              <a:off x="644203" y="2891587"/>
              <a:ext cx="502919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247A4A54-C820-C55A-56A3-D2484CAC492C}"/>
                </a:ext>
              </a:extLst>
            </p:cNvPr>
            <p:cNvSpPr/>
            <p:nvPr/>
          </p:nvSpPr>
          <p:spPr>
            <a:xfrm>
              <a:off x="644203" y="2891587"/>
              <a:ext cx="5029199" cy="948892"/>
            </a:xfrm>
            <a:custGeom>
              <a:avLst/>
              <a:gdLst>
                <a:gd name="connsiteX0" fmla="*/ 0 w 5029199"/>
                <a:gd name="connsiteY0" fmla="*/ 0 h 948892"/>
                <a:gd name="connsiteX1" fmla="*/ 5029199 w 5029199"/>
                <a:gd name="connsiteY1" fmla="*/ 0 h 948892"/>
                <a:gd name="connsiteX2" fmla="*/ 5029199 w 5029199"/>
                <a:gd name="connsiteY2" fmla="*/ 948892 h 948892"/>
                <a:gd name="connsiteX3" fmla="*/ 0 w 5029199"/>
                <a:gd name="connsiteY3" fmla="*/ 948892 h 948892"/>
                <a:gd name="connsiteX4" fmla="*/ 0 w 5029199"/>
                <a:gd name="connsiteY4" fmla="*/ 0 h 94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9" h="948892">
                  <a:moveTo>
                    <a:pt x="0" y="0"/>
                  </a:moveTo>
                  <a:lnTo>
                    <a:pt x="5029199" y="0"/>
                  </a:lnTo>
                  <a:lnTo>
                    <a:pt x="5029199" y="948892"/>
                  </a:lnTo>
                  <a:lnTo>
                    <a:pt x="0" y="9488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solidFill>
                    <a:schemeClr val="tx1"/>
                  </a:solidFill>
                </a:rPr>
                <a:t>Repudiate</a:t>
              </a:r>
            </a:p>
          </p:txBody>
        </p:sp>
        <p:sp>
          <p:nvSpPr>
            <p:cNvPr id="12" name="Straight Connector 11">
              <a:extLst>
                <a:ext uri="{FF2B5EF4-FFF2-40B4-BE49-F238E27FC236}">
                  <a16:creationId xmlns:a16="http://schemas.microsoft.com/office/drawing/2014/main" id="{3D72B01A-C9D2-3FDF-3CAF-944D1DC19DD4}"/>
                </a:ext>
              </a:extLst>
            </p:cNvPr>
            <p:cNvSpPr/>
            <p:nvPr/>
          </p:nvSpPr>
          <p:spPr>
            <a:xfrm>
              <a:off x="644203" y="3840480"/>
              <a:ext cx="502919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2223AC47-A210-6E99-8995-47FB7C3C51A8}"/>
                </a:ext>
              </a:extLst>
            </p:cNvPr>
            <p:cNvSpPr/>
            <p:nvPr/>
          </p:nvSpPr>
          <p:spPr>
            <a:xfrm>
              <a:off x="644203" y="3840480"/>
              <a:ext cx="5029199" cy="948892"/>
            </a:xfrm>
            <a:custGeom>
              <a:avLst/>
              <a:gdLst>
                <a:gd name="connsiteX0" fmla="*/ 0 w 5029199"/>
                <a:gd name="connsiteY0" fmla="*/ 0 h 948892"/>
                <a:gd name="connsiteX1" fmla="*/ 5029199 w 5029199"/>
                <a:gd name="connsiteY1" fmla="*/ 0 h 948892"/>
                <a:gd name="connsiteX2" fmla="*/ 5029199 w 5029199"/>
                <a:gd name="connsiteY2" fmla="*/ 948892 h 948892"/>
                <a:gd name="connsiteX3" fmla="*/ 0 w 5029199"/>
                <a:gd name="connsiteY3" fmla="*/ 948892 h 948892"/>
                <a:gd name="connsiteX4" fmla="*/ 0 w 5029199"/>
                <a:gd name="connsiteY4" fmla="*/ 0 h 94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9" h="948892">
                  <a:moveTo>
                    <a:pt x="0" y="0"/>
                  </a:moveTo>
                  <a:lnTo>
                    <a:pt x="5029199" y="0"/>
                  </a:lnTo>
                  <a:lnTo>
                    <a:pt x="5029199" y="948892"/>
                  </a:lnTo>
                  <a:lnTo>
                    <a:pt x="0" y="9488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solidFill>
                    <a:schemeClr val="tx1"/>
                  </a:solidFill>
                </a:rPr>
                <a:t>Remove</a:t>
              </a:r>
            </a:p>
          </p:txBody>
        </p:sp>
        <p:sp>
          <p:nvSpPr>
            <p:cNvPr id="14" name="Straight Connector 13">
              <a:extLst>
                <a:ext uri="{FF2B5EF4-FFF2-40B4-BE49-F238E27FC236}">
                  <a16:creationId xmlns:a16="http://schemas.microsoft.com/office/drawing/2014/main" id="{E9EF1DE8-75CB-4E2D-030A-964B59F6D5A3}"/>
                </a:ext>
              </a:extLst>
            </p:cNvPr>
            <p:cNvSpPr/>
            <p:nvPr/>
          </p:nvSpPr>
          <p:spPr>
            <a:xfrm>
              <a:off x="644203" y="4789372"/>
              <a:ext cx="502919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A724DB50-54ED-95E0-A854-499D60F3479C}"/>
                </a:ext>
              </a:extLst>
            </p:cNvPr>
            <p:cNvSpPr/>
            <p:nvPr/>
          </p:nvSpPr>
          <p:spPr>
            <a:xfrm>
              <a:off x="644203" y="4789372"/>
              <a:ext cx="5029199" cy="948892"/>
            </a:xfrm>
            <a:custGeom>
              <a:avLst/>
              <a:gdLst>
                <a:gd name="connsiteX0" fmla="*/ 0 w 5029199"/>
                <a:gd name="connsiteY0" fmla="*/ 0 h 948892"/>
                <a:gd name="connsiteX1" fmla="*/ 5029199 w 5029199"/>
                <a:gd name="connsiteY1" fmla="*/ 0 h 948892"/>
                <a:gd name="connsiteX2" fmla="*/ 5029199 w 5029199"/>
                <a:gd name="connsiteY2" fmla="*/ 948892 h 948892"/>
                <a:gd name="connsiteX3" fmla="*/ 0 w 5029199"/>
                <a:gd name="connsiteY3" fmla="*/ 948892 h 948892"/>
                <a:gd name="connsiteX4" fmla="*/ 0 w 5029199"/>
                <a:gd name="connsiteY4" fmla="*/ 0 h 94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9" h="948892">
                  <a:moveTo>
                    <a:pt x="0" y="0"/>
                  </a:moveTo>
                  <a:lnTo>
                    <a:pt x="5029199" y="0"/>
                  </a:lnTo>
                  <a:lnTo>
                    <a:pt x="5029199" y="948892"/>
                  </a:lnTo>
                  <a:lnTo>
                    <a:pt x="0" y="9488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solidFill>
                    <a:schemeClr val="tx1"/>
                  </a:solidFill>
                </a:rPr>
                <a:t>Restore</a:t>
              </a:r>
            </a:p>
          </p:txBody>
        </p:sp>
      </p:grpSp>
      <p:sp>
        <p:nvSpPr>
          <p:cNvPr id="4" name="Slide Number Placeholder 3">
            <a:extLst>
              <a:ext uri="{FF2B5EF4-FFF2-40B4-BE49-F238E27FC236}">
                <a16:creationId xmlns:a16="http://schemas.microsoft.com/office/drawing/2014/main" id="{5D6C564E-22B6-558A-E2C4-31737B09E8FF}"/>
              </a:ext>
            </a:extLst>
          </p:cNvPr>
          <p:cNvSpPr>
            <a:spLocks noGrp="1"/>
          </p:cNvSpPr>
          <p:nvPr>
            <p:ph type="sldNum" sz="quarter" idx="12"/>
          </p:nvPr>
        </p:nvSpPr>
        <p:spPr/>
        <p:txBody>
          <a:bodyPr/>
          <a:lstStyle/>
          <a:p>
            <a:fld id="{C01389E6-C847-4AD0-B56D-D205B2EAB1EE}" type="slidenum">
              <a:rPr lang="en-US" smtClean="0"/>
              <a:t>7</a:t>
            </a:fld>
            <a:endParaRPr lang="en-US" dirty="0"/>
          </a:p>
        </p:txBody>
      </p:sp>
      <p:pic>
        <p:nvPicPr>
          <p:cNvPr id="9" name="Picture 8" descr="A black and white logo with gears and arrows&#10;&#10;Description automatically generated">
            <a:extLst>
              <a:ext uri="{FF2B5EF4-FFF2-40B4-BE49-F238E27FC236}">
                <a16:creationId xmlns:a16="http://schemas.microsoft.com/office/drawing/2014/main" id="{4282BBC6-BB97-7B45-A3B4-7ACCF9F53EEA}"/>
              </a:ext>
            </a:extLst>
          </p:cNvPr>
          <p:cNvPicPr>
            <a:picLocks noChangeAspect="1"/>
          </p:cNvPicPr>
          <p:nvPr/>
        </p:nvPicPr>
        <p:blipFill>
          <a:blip r:embed="rId2"/>
          <a:stretch>
            <a:fillRect/>
          </a:stretch>
        </p:blipFill>
        <p:spPr>
          <a:xfrm>
            <a:off x="6706779" y="457200"/>
            <a:ext cx="4960966" cy="5393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3216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83A57710-C0EB-781A-7B79-22F715E3452A}"/>
              </a:ext>
            </a:extLst>
          </p:cNvPr>
          <p:cNvSpPr>
            <a:spLocks noGrp="1"/>
          </p:cNvSpPr>
          <p:nvPr>
            <p:ph type="title"/>
          </p:nvPr>
        </p:nvSpPr>
        <p:spPr>
          <a:xfrm>
            <a:off x="810000" y="5154307"/>
            <a:ext cx="10571998" cy="970450"/>
          </a:xfrm>
        </p:spPr>
        <p:txBody>
          <a:bodyPr vert="horz" lIns="91440" tIns="45720" rIns="91440" bIns="45720" rtlCol="0" anchor="b">
            <a:normAutofit/>
          </a:bodyPr>
          <a:lstStyle/>
          <a:p>
            <a:r>
              <a:rPr lang="en-US"/>
              <a:t>CLOSE PORTALS</a:t>
            </a:r>
          </a:p>
        </p:txBody>
      </p:sp>
      <p:sp>
        <p:nvSpPr>
          <p:cNvPr id="30"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FFFFFF"/>
              </a:solidFill>
            </a:endParaRPr>
          </a:p>
        </p:txBody>
      </p:sp>
      <p:grpSp>
        <p:nvGrpSpPr>
          <p:cNvPr id="2" name="Group 1">
            <a:extLst>
              <a:ext uri="{FF2B5EF4-FFF2-40B4-BE49-F238E27FC236}">
                <a16:creationId xmlns:a16="http://schemas.microsoft.com/office/drawing/2014/main" id="{AA4E7130-967A-10B3-5B2D-51275DDCAF9D}"/>
              </a:ext>
            </a:extLst>
          </p:cNvPr>
          <p:cNvGrpSpPr/>
          <p:nvPr/>
        </p:nvGrpSpPr>
        <p:grpSpPr>
          <a:xfrm>
            <a:off x="345657" y="668400"/>
            <a:ext cx="11128730" cy="3938882"/>
            <a:chOff x="345657" y="668400"/>
            <a:chExt cx="11128730" cy="3938882"/>
          </a:xfrm>
        </p:grpSpPr>
        <p:sp>
          <p:nvSpPr>
            <p:cNvPr id="3" name="Freeform: Shape 2">
              <a:extLst>
                <a:ext uri="{FF2B5EF4-FFF2-40B4-BE49-F238E27FC236}">
                  <a16:creationId xmlns:a16="http://schemas.microsoft.com/office/drawing/2014/main" id="{C2A2F2F1-0088-94D3-227D-99EE7DD9EC0D}"/>
                </a:ext>
              </a:extLst>
            </p:cNvPr>
            <p:cNvSpPr/>
            <p:nvPr/>
          </p:nvSpPr>
          <p:spPr>
            <a:xfrm>
              <a:off x="345657" y="668400"/>
              <a:ext cx="3477728" cy="462366"/>
            </a:xfrm>
            <a:custGeom>
              <a:avLst/>
              <a:gdLst>
                <a:gd name="connsiteX0" fmla="*/ 0 w 3477728"/>
                <a:gd name="connsiteY0" fmla="*/ 0 h 462366"/>
                <a:gd name="connsiteX1" fmla="*/ 3477728 w 3477728"/>
                <a:gd name="connsiteY1" fmla="*/ 0 h 462366"/>
                <a:gd name="connsiteX2" fmla="*/ 3477728 w 3477728"/>
                <a:gd name="connsiteY2" fmla="*/ 462366 h 462366"/>
                <a:gd name="connsiteX3" fmla="*/ 0 w 3477728"/>
                <a:gd name="connsiteY3" fmla="*/ 462366 h 462366"/>
                <a:gd name="connsiteX4" fmla="*/ 0 w 3477728"/>
                <a:gd name="connsiteY4" fmla="*/ 0 h 462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28" h="462366">
                  <a:moveTo>
                    <a:pt x="0" y="0"/>
                  </a:moveTo>
                  <a:lnTo>
                    <a:pt x="3477728" y="0"/>
                  </a:lnTo>
                  <a:lnTo>
                    <a:pt x="3477728" y="462366"/>
                  </a:lnTo>
                  <a:lnTo>
                    <a:pt x="0" y="462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tx1"/>
                  </a:solidFill>
                </a:rPr>
                <a:t>PRAYER</a:t>
              </a:r>
              <a:r>
                <a:rPr lang="en-US" sz="2400" kern="1200" dirty="0"/>
                <a:t>​</a:t>
              </a:r>
            </a:p>
          </p:txBody>
        </p:sp>
        <p:sp>
          <p:nvSpPr>
            <p:cNvPr id="4" name="Freeform: Shape 3">
              <a:extLst>
                <a:ext uri="{FF2B5EF4-FFF2-40B4-BE49-F238E27FC236}">
                  <a16:creationId xmlns:a16="http://schemas.microsoft.com/office/drawing/2014/main" id="{258266A6-F364-1A09-0681-F01BBA8CAC6F}"/>
                </a:ext>
              </a:extLst>
            </p:cNvPr>
            <p:cNvSpPr/>
            <p:nvPr/>
          </p:nvSpPr>
          <p:spPr>
            <a:xfrm>
              <a:off x="345657" y="1130766"/>
              <a:ext cx="3477728" cy="3476516"/>
            </a:xfrm>
            <a:custGeom>
              <a:avLst/>
              <a:gdLst>
                <a:gd name="connsiteX0" fmla="*/ 0 w 3477728"/>
                <a:gd name="connsiteY0" fmla="*/ 0 h 3476516"/>
                <a:gd name="connsiteX1" fmla="*/ 3477728 w 3477728"/>
                <a:gd name="connsiteY1" fmla="*/ 0 h 3476516"/>
                <a:gd name="connsiteX2" fmla="*/ 3477728 w 3477728"/>
                <a:gd name="connsiteY2" fmla="*/ 3476516 h 3476516"/>
                <a:gd name="connsiteX3" fmla="*/ 0 w 3477728"/>
                <a:gd name="connsiteY3" fmla="*/ 3476516 h 3476516"/>
                <a:gd name="connsiteX4" fmla="*/ 0 w 3477728"/>
                <a:gd name="connsiteY4" fmla="*/ 0 h 347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28" h="3476516">
                  <a:moveTo>
                    <a:pt x="0" y="0"/>
                  </a:moveTo>
                  <a:lnTo>
                    <a:pt x="3477728" y="0"/>
                  </a:lnTo>
                  <a:lnTo>
                    <a:pt x="3477728" y="3476516"/>
                  </a:lnTo>
                  <a:lnTo>
                    <a:pt x="0" y="34765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27940" rIns="27940" bIns="27940" numCol="1" spcCol="1270" anchor="t" anchorCtr="0">
              <a:noAutofit/>
            </a:bodyPr>
            <a:lstStyle/>
            <a:p>
              <a:pPr marL="0" lvl="0" indent="0" algn="l" defTabSz="977900">
                <a:lnSpc>
                  <a:spcPct val="100000"/>
                </a:lnSpc>
                <a:spcBef>
                  <a:spcPct val="0"/>
                </a:spcBef>
                <a:spcAft>
                  <a:spcPct val="35000"/>
                </a:spcAft>
                <a:buNone/>
              </a:pPr>
              <a:r>
                <a:rPr lang="en-US" sz="2200" kern="1200" dirty="0">
                  <a:solidFill>
                    <a:schemeClr val="tx1"/>
                  </a:solidFill>
                </a:rPr>
                <a:t>Ask the Lord for discernment.</a:t>
              </a:r>
            </a:p>
            <a:p>
              <a:pPr marL="0" lvl="0" indent="0" algn="l" defTabSz="977900">
                <a:lnSpc>
                  <a:spcPct val="100000"/>
                </a:lnSpc>
                <a:spcBef>
                  <a:spcPct val="0"/>
                </a:spcBef>
                <a:spcAft>
                  <a:spcPct val="35000"/>
                </a:spcAft>
                <a:buNone/>
              </a:pPr>
              <a:r>
                <a:rPr lang="en-US" sz="2200" kern="1200" dirty="0">
                  <a:solidFill>
                    <a:schemeClr val="tx1"/>
                  </a:solidFill>
                </a:rPr>
                <a:t>Repent</a:t>
              </a:r>
            </a:p>
            <a:p>
              <a:pPr marL="0" lvl="0" indent="0" algn="l" defTabSz="977900">
                <a:lnSpc>
                  <a:spcPct val="100000"/>
                </a:lnSpc>
                <a:spcBef>
                  <a:spcPct val="0"/>
                </a:spcBef>
                <a:spcAft>
                  <a:spcPct val="35000"/>
                </a:spcAft>
                <a:buNone/>
              </a:pPr>
              <a:r>
                <a:rPr lang="en-US" sz="2200" kern="1200" dirty="0">
                  <a:solidFill>
                    <a:schemeClr val="tx1"/>
                  </a:solidFill>
                </a:rPr>
                <a:t>Appropriate Blood of Yeshua over: Home, rooms, Individual Family members with anointing oil</a:t>
              </a:r>
            </a:p>
          </p:txBody>
        </p:sp>
        <p:sp>
          <p:nvSpPr>
            <p:cNvPr id="5" name="Freeform: Shape 4">
              <a:extLst>
                <a:ext uri="{FF2B5EF4-FFF2-40B4-BE49-F238E27FC236}">
                  <a16:creationId xmlns:a16="http://schemas.microsoft.com/office/drawing/2014/main" id="{9DA9BADE-A188-7820-48D0-CF9182818250}"/>
                </a:ext>
              </a:extLst>
            </p:cNvPr>
            <p:cNvSpPr/>
            <p:nvPr/>
          </p:nvSpPr>
          <p:spPr>
            <a:xfrm>
              <a:off x="4171158" y="668400"/>
              <a:ext cx="3477728" cy="462366"/>
            </a:xfrm>
            <a:custGeom>
              <a:avLst/>
              <a:gdLst>
                <a:gd name="connsiteX0" fmla="*/ 0 w 3477728"/>
                <a:gd name="connsiteY0" fmla="*/ 0 h 462366"/>
                <a:gd name="connsiteX1" fmla="*/ 3477728 w 3477728"/>
                <a:gd name="connsiteY1" fmla="*/ 0 h 462366"/>
                <a:gd name="connsiteX2" fmla="*/ 3477728 w 3477728"/>
                <a:gd name="connsiteY2" fmla="*/ 462366 h 462366"/>
                <a:gd name="connsiteX3" fmla="*/ 0 w 3477728"/>
                <a:gd name="connsiteY3" fmla="*/ 462366 h 462366"/>
                <a:gd name="connsiteX4" fmla="*/ 0 w 3477728"/>
                <a:gd name="connsiteY4" fmla="*/ 0 h 462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28" h="462366">
                  <a:moveTo>
                    <a:pt x="0" y="0"/>
                  </a:moveTo>
                  <a:lnTo>
                    <a:pt x="3477728" y="0"/>
                  </a:lnTo>
                  <a:lnTo>
                    <a:pt x="3477728" y="462366"/>
                  </a:lnTo>
                  <a:lnTo>
                    <a:pt x="0" y="462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tx1"/>
                  </a:solidFill>
                </a:rPr>
                <a:t>REDEDICATE HOME</a:t>
              </a:r>
            </a:p>
          </p:txBody>
        </p:sp>
        <p:sp>
          <p:nvSpPr>
            <p:cNvPr id="6" name="Freeform: Shape 5">
              <a:extLst>
                <a:ext uri="{FF2B5EF4-FFF2-40B4-BE49-F238E27FC236}">
                  <a16:creationId xmlns:a16="http://schemas.microsoft.com/office/drawing/2014/main" id="{DE575D54-859C-296B-2D72-C99E622CF460}"/>
                </a:ext>
              </a:extLst>
            </p:cNvPr>
            <p:cNvSpPr/>
            <p:nvPr/>
          </p:nvSpPr>
          <p:spPr>
            <a:xfrm>
              <a:off x="4171158" y="1130766"/>
              <a:ext cx="3477728" cy="3476516"/>
            </a:xfrm>
            <a:custGeom>
              <a:avLst/>
              <a:gdLst>
                <a:gd name="connsiteX0" fmla="*/ 0 w 3477728"/>
                <a:gd name="connsiteY0" fmla="*/ 0 h 3476516"/>
                <a:gd name="connsiteX1" fmla="*/ 3477728 w 3477728"/>
                <a:gd name="connsiteY1" fmla="*/ 0 h 3476516"/>
                <a:gd name="connsiteX2" fmla="*/ 3477728 w 3477728"/>
                <a:gd name="connsiteY2" fmla="*/ 3476516 h 3476516"/>
                <a:gd name="connsiteX3" fmla="*/ 0 w 3477728"/>
                <a:gd name="connsiteY3" fmla="*/ 3476516 h 3476516"/>
                <a:gd name="connsiteX4" fmla="*/ 0 w 3477728"/>
                <a:gd name="connsiteY4" fmla="*/ 0 h 347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28" h="3476516">
                  <a:moveTo>
                    <a:pt x="0" y="0"/>
                  </a:moveTo>
                  <a:lnTo>
                    <a:pt x="3477728" y="0"/>
                  </a:lnTo>
                  <a:lnTo>
                    <a:pt x="3477728" y="3476516"/>
                  </a:lnTo>
                  <a:lnTo>
                    <a:pt x="0" y="34765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27940" rIns="27940" bIns="27940" numCol="1" spcCol="1270" anchor="t" anchorCtr="0">
              <a:noAutofit/>
            </a:bodyPr>
            <a:lstStyle/>
            <a:p>
              <a:pPr marL="0" lvl="0" indent="0" algn="l" defTabSz="977900">
                <a:lnSpc>
                  <a:spcPct val="100000"/>
                </a:lnSpc>
                <a:spcBef>
                  <a:spcPct val="0"/>
                </a:spcBef>
                <a:spcAft>
                  <a:spcPct val="35000"/>
                </a:spcAft>
                <a:buNone/>
              </a:pPr>
              <a:r>
                <a:rPr lang="en-US" sz="2200" kern="1200" dirty="0">
                  <a:solidFill>
                    <a:schemeClr val="tx1"/>
                  </a:solidFill>
                </a:rPr>
                <a:t>Psalms 4.7(6)-9(8)</a:t>
              </a:r>
            </a:p>
            <a:p>
              <a:pPr marL="0" lvl="0" indent="0" algn="l" defTabSz="977900">
                <a:lnSpc>
                  <a:spcPct val="100000"/>
                </a:lnSpc>
                <a:spcBef>
                  <a:spcPct val="0"/>
                </a:spcBef>
                <a:spcAft>
                  <a:spcPct val="35000"/>
                </a:spcAft>
                <a:buNone/>
              </a:pPr>
              <a:r>
                <a:rPr lang="en-US" sz="2200" kern="1200" dirty="0">
                  <a:solidFill>
                    <a:schemeClr val="tx1"/>
                  </a:solidFill>
                </a:rPr>
                <a:t>Proverbs 3.33</a:t>
              </a:r>
            </a:p>
            <a:p>
              <a:pPr marL="0" lvl="0" indent="0" algn="l" defTabSz="977900">
                <a:lnSpc>
                  <a:spcPct val="100000"/>
                </a:lnSpc>
                <a:spcBef>
                  <a:spcPct val="0"/>
                </a:spcBef>
                <a:spcAft>
                  <a:spcPct val="35000"/>
                </a:spcAft>
                <a:buNone/>
              </a:pPr>
              <a:r>
                <a:rPr lang="en-US" sz="2200" kern="1200" dirty="0">
                  <a:solidFill>
                    <a:schemeClr val="tx1"/>
                  </a:solidFill>
                </a:rPr>
                <a:t>Isaiah 32.18</a:t>
              </a:r>
            </a:p>
            <a:p>
              <a:pPr marL="0" lvl="0" indent="0" algn="l" defTabSz="977900">
                <a:lnSpc>
                  <a:spcPct val="100000"/>
                </a:lnSpc>
                <a:spcBef>
                  <a:spcPct val="0"/>
                </a:spcBef>
                <a:spcAft>
                  <a:spcPct val="35000"/>
                </a:spcAft>
                <a:buNone/>
              </a:pPr>
              <a:r>
                <a:rPr lang="en-US" sz="2200" kern="1200" dirty="0">
                  <a:solidFill>
                    <a:schemeClr val="tx1"/>
                  </a:solidFill>
                </a:rPr>
                <a:t>Ps 51 Spiritual purification</a:t>
              </a:r>
            </a:p>
            <a:p>
              <a:pPr marL="0" lvl="0" indent="0" algn="l" defTabSz="977900">
                <a:lnSpc>
                  <a:spcPct val="100000"/>
                </a:lnSpc>
                <a:spcBef>
                  <a:spcPct val="0"/>
                </a:spcBef>
                <a:spcAft>
                  <a:spcPct val="35000"/>
                </a:spcAft>
                <a:buNone/>
              </a:pPr>
              <a:r>
                <a:rPr lang="en-US" sz="2200" b="1" kern="1200" dirty="0">
                  <a:solidFill>
                    <a:schemeClr val="tx1"/>
                  </a:solidFill>
                </a:rPr>
                <a:t>Verbally Bind &amp; Loose</a:t>
              </a:r>
            </a:p>
            <a:p>
              <a:pPr marL="0" lvl="0" indent="0" algn="l" defTabSz="977900">
                <a:lnSpc>
                  <a:spcPct val="100000"/>
                </a:lnSpc>
                <a:spcBef>
                  <a:spcPct val="0"/>
                </a:spcBef>
                <a:spcAft>
                  <a:spcPct val="35000"/>
                </a:spcAft>
                <a:buNone/>
              </a:pPr>
              <a:r>
                <a:rPr lang="en-US" sz="2200" kern="1200" dirty="0">
                  <a:solidFill>
                    <a:schemeClr val="tx1"/>
                  </a:solidFill>
                </a:rPr>
                <a:t>Mt. 18.18 </a:t>
              </a:r>
            </a:p>
          </p:txBody>
        </p:sp>
        <p:sp>
          <p:nvSpPr>
            <p:cNvPr id="8" name="Freeform: Shape 7">
              <a:extLst>
                <a:ext uri="{FF2B5EF4-FFF2-40B4-BE49-F238E27FC236}">
                  <a16:creationId xmlns:a16="http://schemas.microsoft.com/office/drawing/2014/main" id="{F55034E7-A390-602B-D7EE-476AEEC89BDD}"/>
                </a:ext>
              </a:extLst>
            </p:cNvPr>
            <p:cNvSpPr/>
            <p:nvPr/>
          </p:nvSpPr>
          <p:spPr>
            <a:xfrm>
              <a:off x="7996659" y="668400"/>
              <a:ext cx="3477728" cy="462366"/>
            </a:xfrm>
            <a:custGeom>
              <a:avLst/>
              <a:gdLst>
                <a:gd name="connsiteX0" fmla="*/ 0 w 3477728"/>
                <a:gd name="connsiteY0" fmla="*/ 0 h 462366"/>
                <a:gd name="connsiteX1" fmla="*/ 3477728 w 3477728"/>
                <a:gd name="connsiteY1" fmla="*/ 0 h 462366"/>
                <a:gd name="connsiteX2" fmla="*/ 3477728 w 3477728"/>
                <a:gd name="connsiteY2" fmla="*/ 462366 h 462366"/>
                <a:gd name="connsiteX3" fmla="*/ 0 w 3477728"/>
                <a:gd name="connsiteY3" fmla="*/ 462366 h 462366"/>
                <a:gd name="connsiteX4" fmla="*/ 0 w 3477728"/>
                <a:gd name="connsiteY4" fmla="*/ 0 h 462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28" h="462366">
                  <a:moveTo>
                    <a:pt x="0" y="0"/>
                  </a:moveTo>
                  <a:lnTo>
                    <a:pt x="3477728" y="0"/>
                  </a:lnTo>
                  <a:lnTo>
                    <a:pt x="3477728" y="462366"/>
                  </a:lnTo>
                  <a:lnTo>
                    <a:pt x="0" y="462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tx1"/>
                  </a:solidFill>
                </a:rPr>
                <a:t>REDEDICATE FAMILY</a:t>
              </a:r>
              <a:r>
                <a:rPr lang="en-US" sz="1800" kern="1200" dirty="0"/>
                <a:t>​</a:t>
              </a:r>
            </a:p>
          </p:txBody>
        </p:sp>
        <p:sp>
          <p:nvSpPr>
            <p:cNvPr id="9" name="Freeform: Shape 8">
              <a:extLst>
                <a:ext uri="{FF2B5EF4-FFF2-40B4-BE49-F238E27FC236}">
                  <a16:creationId xmlns:a16="http://schemas.microsoft.com/office/drawing/2014/main" id="{0388BFB6-0193-A07F-73B0-66D93EADFA33}"/>
                </a:ext>
              </a:extLst>
            </p:cNvPr>
            <p:cNvSpPr/>
            <p:nvPr/>
          </p:nvSpPr>
          <p:spPr>
            <a:xfrm>
              <a:off x="7996659" y="1130766"/>
              <a:ext cx="3477728" cy="3476516"/>
            </a:xfrm>
            <a:custGeom>
              <a:avLst/>
              <a:gdLst>
                <a:gd name="connsiteX0" fmla="*/ 0 w 3477728"/>
                <a:gd name="connsiteY0" fmla="*/ 0 h 3476516"/>
                <a:gd name="connsiteX1" fmla="*/ 3477728 w 3477728"/>
                <a:gd name="connsiteY1" fmla="*/ 0 h 3476516"/>
                <a:gd name="connsiteX2" fmla="*/ 3477728 w 3477728"/>
                <a:gd name="connsiteY2" fmla="*/ 3476516 h 3476516"/>
                <a:gd name="connsiteX3" fmla="*/ 0 w 3477728"/>
                <a:gd name="connsiteY3" fmla="*/ 3476516 h 3476516"/>
                <a:gd name="connsiteX4" fmla="*/ 0 w 3477728"/>
                <a:gd name="connsiteY4" fmla="*/ 0 h 347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28" h="3476516">
                  <a:moveTo>
                    <a:pt x="0" y="0"/>
                  </a:moveTo>
                  <a:lnTo>
                    <a:pt x="3477728" y="0"/>
                  </a:lnTo>
                  <a:lnTo>
                    <a:pt x="3477728" y="3476516"/>
                  </a:lnTo>
                  <a:lnTo>
                    <a:pt x="0" y="34765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27940" rIns="27940" bIns="27940" numCol="1" spcCol="1270" anchor="t" anchorCtr="0">
              <a:noAutofit/>
            </a:bodyPr>
            <a:lstStyle/>
            <a:p>
              <a:pPr marL="0" lvl="0" indent="0" algn="l" defTabSz="977900">
                <a:lnSpc>
                  <a:spcPct val="100000"/>
                </a:lnSpc>
                <a:spcBef>
                  <a:spcPct val="0"/>
                </a:spcBef>
                <a:spcAft>
                  <a:spcPct val="35000"/>
                </a:spcAft>
                <a:buNone/>
              </a:pPr>
              <a:r>
                <a:rPr lang="en-US" sz="2200" kern="1200" dirty="0">
                  <a:solidFill>
                    <a:schemeClr val="tx1"/>
                  </a:solidFill>
                </a:rPr>
                <a:t>Individual members</a:t>
              </a:r>
            </a:p>
            <a:p>
              <a:pPr marL="0" lvl="0" indent="0" algn="l" defTabSz="977900">
                <a:lnSpc>
                  <a:spcPct val="100000"/>
                </a:lnSpc>
                <a:spcBef>
                  <a:spcPct val="0"/>
                </a:spcBef>
                <a:spcAft>
                  <a:spcPct val="35000"/>
                </a:spcAft>
                <a:buNone/>
              </a:pPr>
              <a:r>
                <a:rPr lang="en-US" sz="2200" kern="1200" dirty="0">
                  <a:solidFill>
                    <a:schemeClr val="tx1"/>
                  </a:solidFill>
                </a:rPr>
                <a:t>Prayers of protection (sickness, premature death, no miscarriages, etc.)</a:t>
              </a:r>
            </a:p>
            <a:p>
              <a:pPr marL="0" lvl="0" indent="0" algn="l" defTabSz="977900">
                <a:lnSpc>
                  <a:spcPct val="100000"/>
                </a:lnSpc>
                <a:spcBef>
                  <a:spcPct val="0"/>
                </a:spcBef>
                <a:spcAft>
                  <a:spcPct val="35000"/>
                </a:spcAft>
                <a:buNone/>
              </a:pPr>
              <a:r>
                <a:rPr lang="en-US" sz="2200" kern="1200" dirty="0">
                  <a:solidFill>
                    <a:schemeClr val="tx1"/>
                  </a:solidFill>
                </a:rPr>
                <a:t>Psalms 91</a:t>
              </a:r>
            </a:p>
            <a:p>
              <a:pPr marL="0" lvl="0" indent="0" algn="l" defTabSz="977900">
                <a:lnSpc>
                  <a:spcPct val="100000"/>
                </a:lnSpc>
                <a:spcBef>
                  <a:spcPct val="0"/>
                </a:spcBef>
                <a:spcAft>
                  <a:spcPct val="35000"/>
                </a:spcAft>
                <a:buNone/>
              </a:pPr>
              <a:r>
                <a:rPr lang="en-US" sz="2200" kern="1200" dirty="0">
                  <a:solidFill>
                    <a:schemeClr val="tx1"/>
                  </a:solidFill>
                </a:rPr>
                <a:t>Prayers of Thanksgiving</a:t>
              </a:r>
            </a:p>
            <a:p>
              <a:pPr marL="0" lvl="0" indent="0" algn="l" defTabSz="977900">
                <a:lnSpc>
                  <a:spcPct val="100000"/>
                </a:lnSpc>
                <a:spcBef>
                  <a:spcPct val="0"/>
                </a:spcBef>
                <a:spcAft>
                  <a:spcPct val="35000"/>
                </a:spcAft>
                <a:buNone/>
              </a:pPr>
              <a:endParaRPr lang="en-US" sz="2200" kern="1200" dirty="0"/>
            </a:p>
            <a:p>
              <a:pPr marL="0" lvl="0" indent="0" algn="l" defTabSz="977900">
                <a:lnSpc>
                  <a:spcPct val="100000"/>
                </a:lnSpc>
                <a:spcBef>
                  <a:spcPct val="0"/>
                </a:spcBef>
                <a:spcAft>
                  <a:spcPct val="35000"/>
                </a:spcAft>
                <a:buNone/>
              </a:pPr>
              <a:endParaRPr lang="en-US" sz="2200" kern="1200" dirty="0"/>
            </a:p>
            <a:p>
              <a:pPr marL="0" lvl="0" indent="0" algn="l" defTabSz="977900">
                <a:lnSpc>
                  <a:spcPct val="100000"/>
                </a:lnSpc>
                <a:spcBef>
                  <a:spcPct val="0"/>
                </a:spcBef>
                <a:spcAft>
                  <a:spcPct val="35000"/>
                </a:spcAft>
                <a:buNone/>
              </a:pPr>
              <a:endParaRPr lang="en-US" sz="2200" kern="1200" dirty="0"/>
            </a:p>
            <a:p>
              <a:pPr marL="0" lvl="0" indent="0" algn="l" defTabSz="977900">
                <a:lnSpc>
                  <a:spcPct val="100000"/>
                </a:lnSpc>
                <a:spcBef>
                  <a:spcPct val="0"/>
                </a:spcBef>
                <a:spcAft>
                  <a:spcPct val="35000"/>
                </a:spcAft>
                <a:buNone/>
              </a:pPr>
              <a:r>
                <a:rPr lang="en-US" sz="2200" kern="1200" dirty="0"/>
                <a:t> </a:t>
              </a:r>
            </a:p>
          </p:txBody>
        </p:sp>
      </p:grpSp>
    </p:spTree>
    <p:extLst>
      <p:ext uri="{BB962C8B-B14F-4D97-AF65-F5344CB8AC3E}">
        <p14:creationId xmlns:p14="http://schemas.microsoft.com/office/powerpoint/2010/main" val="416508625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europlasticity edit 2.mp4-">
            <a:hlinkClick r:id="" action="ppaction://media"/>
            <a:extLst>
              <a:ext uri="{FF2B5EF4-FFF2-40B4-BE49-F238E27FC236}">
                <a16:creationId xmlns:a16="http://schemas.microsoft.com/office/drawing/2014/main" id="{E6C56A9C-0A7C-F99C-602D-3B7AE7316F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2660" y="341645"/>
            <a:ext cx="7244861" cy="5426110"/>
          </a:xfrm>
          <a:prstGeom prst="rect">
            <a:avLst/>
          </a:prstGeom>
        </p:spPr>
      </p:pic>
      <p:sp>
        <p:nvSpPr>
          <p:cNvPr id="8" name="TextBox 7">
            <a:extLst>
              <a:ext uri="{FF2B5EF4-FFF2-40B4-BE49-F238E27FC236}">
                <a16:creationId xmlns:a16="http://schemas.microsoft.com/office/drawing/2014/main" id="{1B68921D-9B90-16B9-3B57-77403DC5167C}"/>
              </a:ext>
            </a:extLst>
          </p:cNvPr>
          <p:cNvSpPr txBox="1"/>
          <p:nvPr/>
        </p:nvSpPr>
        <p:spPr>
          <a:xfrm>
            <a:off x="8289890" y="166568"/>
            <a:ext cx="3808325" cy="6186309"/>
          </a:xfrm>
          <a:prstGeom prst="rect">
            <a:avLst/>
          </a:prstGeom>
          <a:noFill/>
        </p:spPr>
        <p:txBody>
          <a:bodyPr wrap="square" rtlCol="0">
            <a:spAutoFit/>
          </a:bodyPr>
          <a:lstStyle/>
          <a:p>
            <a:r>
              <a:rPr lang="en-US" sz="2200" b="1" dirty="0"/>
              <a:t>Neuroplasticity </a:t>
            </a:r>
            <a:r>
              <a:rPr lang="en-US" sz="2200" dirty="0"/>
              <a:t>is the medium of neural network in the brain to change through growth and reorganization.</a:t>
            </a:r>
          </a:p>
          <a:p>
            <a:endParaRPr lang="en-US" sz="2200" dirty="0"/>
          </a:p>
          <a:p>
            <a:r>
              <a:rPr lang="en-US" sz="2200" dirty="0"/>
              <a:t> Neuroplasticity refers to the brain's ability to reorganize and rewire its neural connections, enabling it to adapt and function in ways that differ from its prior state. Occur in response to learning new skills, experiencing environmental changes, etc. </a:t>
            </a:r>
          </a:p>
        </p:txBody>
      </p:sp>
    </p:spTree>
    <p:extLst>
      <p:ext uri="{BB962C8B-B14F-4D97-AF65-F5344CB8AC3E}">
        <p14:creationId xmlns:p14="http://schemas.microsoft.com/office/powerpoint/2010/main" val="921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Quotable</Template>
  <TotalTime>9817</TotalTime>
  <Words>1757</Words>
  <Application>Microsoft Office PowerPoint</Application>
  <PresentationFormat>Widescreen</PresentationFormat>
  <Paragraphs>163</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Arial</vt:lpstr>
      <vt:lpstr>Century Gothic</vt:lpstr>
      <vt:lpstr>Wingdings 2</vt:lpstr>
      <vt:lpstr>Quotable</vt:lpstr>
      <vt:lpstr>5786, 24 Cheshvan</vt:lpstr>
      <vt:lpstr>SING MY NAME</vt:lpstr>
      <vt:lpstr>Night Watches  Intercession for January &amp; February</vt:lpstr>
      <vt:lpstr>3rd Watch Hour  Level of Spiritual Warfare</vt:lpstr>
      <vt:lpstr>3rd Watch Hour  Level of Spiritual Warfare</vt:lpstr>
      <vt:lpstr>Clean the Holy Space</vt:lpstr>
      <vt:lpstr> </vt:lpstr>
      <vt:lpstr>CLOSE PORTALS</vt:lpstr>
      <vt:lpstr>PowerPoint Presentation</vt:lpstr>
      <vt:lpstr>Rewire Your Brain</vt:lpstr>
      <vt:lpstr>          CHAPTER TWELVE</vt:lpstr>
      <vt:lpstr>Chapter 12</vt:lpstr>
      <vt:lpstr>Worldly Allurements</vt:lpstr>
      <vt:lpstr>Our Goal - Messiah</vt:lpstr>
      <vt:lpstr>The Joy (Simcha) Set Before Him</vt:lpstr>
      <vt:lpstr>Press forward!</vt:lpstr>
      <vt:lpstr>Discipline an Educational Process</vt:lpstr>
      <vt:lpstr>Discipline as Educational Process</vt:lpstr>
      <vt:lpstr>Purpose of Discipline</vt:lpstr>
      <vt:lpstr>V 12 “Strengthen your Drooping Arms…”</vt:lpstr>
      <vt:lpstr>Homework</vt:lpstr>
      <vt:lpstr>Month of Cheshvan Palm Tree 92.12</vt:lpstr>
      <vt:lpstr>Plumb Line &amp; Commandments</vt:lpstr>
      <vt:lpstr>Number “50” Nun</vt:lpstr>
      <vt:lpstr>Care for the Body of Messiah </vt:lpstr>
      <vt:lpstr>V18  Physical vs Spiritual Mountain</vt:lpstr>
      <vt:lpstr>Final Warning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5786, 10 Cheshvan</dc:title>
  <dc:creator>BMarie Stone</dc:creator>
  <cp:lastModifiedBy>Lonnita Deadwyler</cp:lastModifiedBy>
  <cp:revision>52</cp:revision>
  <dcterms:created xsi:type="dcterms:W3CDTF">2025-09-24T14:38:04Z</dcterms:created>
  <dcterms:modified xsi:type="dcterms:W3CDTF">2025-11-18T01:02:44Z</dcterms:modified>
</cp:coreProperties>
</file>