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3"/>
  </p:notes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660033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3" autoAdjust="0"/>
    <p:restoredTop sz="95349" autoAdjust="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35" d="100"/>
          <a:sy n="135" d="100"/>
        </p:scale>
        <p:origin x="1622" y="-18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nita Deadwyler" userId="57f7c924a8d28b31" providerId="LiveId" clId="{B68BD34A-FF85-4BFD-BD09-E8C2D2ED614D}"/>
    <pc:docChg chg="undo custSel addSld delSld">
      <pc:chgData name="Lonnita Deadwyler" userId="57f7c924a8d28b31" providerId="LiveId" clId="{B68BD34A-FF85-4BFD-BD09-E8C2D2ED614D}" dt="2025-11-24T22:46:47.768" v="34" actId="47"/>
      <pc:docMkLst>
        <pc:docMk/>
      </pc:docMkLst>
      <pc:sldChg chg="del">
        <pc:chgData name="Lonnita Deadwyler" userId="57f7c924a8d28b31" providerId="LiveId" clId="{B68BD34A-FF85-4BFD-BD09-E8C2D2ED614D}" dt="2025-11-24T22:46:21.451" v="0" actId="47"/>
        <pc:sldMkLst>
          <pc:docMk/>
          <pc:sldMk cId="1849767749" sldId="257"/>
        </pc:sldMkLst>
      </pc:sldChg>
      <pc:sldChg chg="del">
        <pc:chgData name="Lonnita Deadwyler" userId="57f7c924a8d28b31" providerId="LiveId" clId="{B68BD34A-FF85-4BFD-BD09-E8C2D2ED614D}" dt="2025-11-24T22:46:36.850" v="12" actId="47"/>
        <pc:sldMkLst>
          <pc:docMk/>
          <pc:sldMk cId="3457655243" sldId="260"/>
        </pc:sldMkLst>
      </pc:sldChg>
      <pc:sldChg chg="del">
        <pc:chgData name="Lonnita Deadwyler" userId="57f7c924a8d28b31" providerId="LiveId" clId="{B68BD34A-FF85-4BFD-BD09-E8C2D2ED614D}" dt="2025-11-24T22:46:22.543" v="1" actId="47"/>
        <pc:sldMkLst>
          <pc:docMk/>
          <pc:sldMk cId="411250692" sldId="261"/>
        </pc:sldMkLst>
      </pc:sldChg>
      <pc:sldChg chg="del">
        <pc:chgData name="Lonnita Deadwyler" userId="57f7c924a8d28b31" providerId="LiveId" clId="{B68BD34A-FF85-4BFD-BD09-E8C2D2ED614D}" dt="2025-11-24T22:46:37.781" v="14" actId="47"/>
        <pc:sldMkLst>
          <pc:docMk/>
          <pc:sldMk cId="753143906" sldId="264"/>
        </pc:sldMkLst>
      </pc:sldChg>
      <pc:sldChg chg="del">
        <pc:chgData name="Lonnita Deadwyler" userId="57f7c924a8d28b31" providerId="LiveId" clId="{B68BD34A-FF85-4BFD-BD09-E8C2D2ED614D}" dt="2025-11-24T22:46:46.033" v="31" actId="47"/>
        <pc:sldMkLst>
          <pc:docMk/>
          <pc:sldMk cId="2821034844" sldId="272"/>
        </pc:sldMkLst>
      </pc:sldChg>
      <pc:sldChg chg="del">
        <pc:chgData name="Lonnita Deadwyler" userId="57f7c924a8d28b31" providerId="LiveId" clId="{B68BD34A-FF85-4BFD-BD09-E8C2D2ED614D}" dt="2025-11-24T22:46:37.322" v="13" actId="47"/>
        <pc:sldMkLst>
          <pc:docMk/>
          <pc:sldMk cId="176208438" sldId="277"/>
        </pc:sldMkLst>
      </pc:sldChg>
      <pc:sldChg chg="del">
        <pc:chgData name="Lonnita Deadwyler" userId="57f7c924a8d28b31" providerId="LiveId" clId="{B68BD34A-FF85-4BFD-BD09-E8C2D2ED614D}" dt="2025-11-24T22:46:47.768" v="34" actId="47"/>
        <pc:sldMkLst>
          <pc:docMk/>
          <pc:sldMk cId="346698318" sldId="296"/>
        </pc:sldMkLst>
      </pc:sldChg>
      <pc:sldChg chg="add del">
        <pc:chgData name="Lonnita Deadwyler" userId="57f7c924a8d28b31" providerId="LiveId" clId="{B68BD34A-FF85-4BFD-BD09-E8C2D2ED614D}" dt="2025-11-24T22:46:32.352" v="7" actId="47"/>
        <pc:sldMkLst>
          <pc:docMk/>
          <pc:sldMk cId="1611448130" sldId="360"/>
        </pc:sldMkLst>
      </pc:sldChg>
      <pc:sldChg chg="add del">
        <pc:chgData name="Lonnita Deadwyler" userId="57f7c924a8d28b31" providerId="LiveId" clId="{B68BD34A-FF85-4BFD-BD09-E8C2D2ED614D}" dt="2025-11-24T22:46:34.818" v="8" actId="47"/>
        <pc:sldMkLst>
          <pc:docMk/>
          <pc:sldMk cId="863724972" sldId="361"/>
        </pc:sldMkLst>
      </pc:sldChg>
      <pc:sldChg chg="add del">
        <pc:chgData name="Lonnita Deadwyler" userId="57f7c924a8d28b31" providerId="LiveId" clId="{B68BD34A-FF85-4BFD-BD09-E8C2D2ED614D}" dt="2025-11-24T22:46:35.357" v="9" actId="47"/>
        <pc:sldMkLst>
          <pc:docMk/>
          <pc:sldMk cId="1693216477" sldId="362"/>
        </pc:sldMkLst>
      </pc:sldChg>
      <pc:sldChg chg="del">
        <pc:chgData name="Lonnita Deadwyler" userId="57f7c924a8d28b31" providerId="LiveId" clId="{B68BD34A-FF85-4BFD-BD09-E8C2D2ED614D}" dt="2025-11-24T22:46:35.890" v="10" actId="47"/>
        <pc:sldMkLst>
          <pc:docMk/>
          <pc:sldMk cId="4165086258" sldId="370"/>
        </pc:sldMkLst>
      </pc:sldChg>
      <pc:sldChg chg="del">
        <pc:chgData name="Lonnita Deadwyler" userId="57f7c924a8d28b31" providerId="LiveId" clId="{B68BD34A-FF85-4BFD-BD09-E8C2D2ED614D}" dt="2025-11-24T22:46:38.210" v="15" actId="47"/>
        <pc:sldMkLst>
          <pc:docMk/>
          <pc:sldMk cId="1933312397" sldId="385"/>
        </pc:sldMkLst>
      </pc:sldChg>
      <pc:sldChg chg="del">
        <pc:chgData name="Lonnita Deadwyler" userId="57f7c924a8d28b31" providerId="LiveId" clId="{B68BD34A-FF85-4BFD-BD09-E8C2D2ED614D}" dt="2025-11-24T22:46:39.103" v="17" actId="47"/>
        <pc:sldMkLst>
          <pc:docMk/>
          <pc:sldMk cId="289016821" sldId="386"/>
        </pc:sldMkLst>
      </pc:sldChg>
      <pc:sldChg chg="del">
        <pc:chgData name="Lonnita Deadwyler" userId="57f7c924a8d28b31" providerId="LiveId" clId="{B68BD34A-FF85-4BFD-BD09-E8C2D2ED614D}" dt="2025-11-24T22:46:39.591" v="18" actId="47"/>
        <pc:sldMkLst>
          <pc:docMk/>
          <pc:sldMk cId="2660793460" sldId="387"/>
        </pc:sldMkLst>
      </pc:sldChg>
      <pc:sldChg chg="del">
        <pc:chgData name="Lonnita Deadwyler" userId="57f7c924a8d28b31" providerId="LiveId" clId="{B68BD34A-FF85-4BFD-BD09-E8C2D2ED614D}" dt="2025-11-24T22:46:40.057" v="19" actId="47"/>
        <pc:sldMkLst>
          <pc:docMk/>
          <pc:sldMk cId="2312795521" sldId="388"/>
        </pc:sldMkLst>
      </pc:sldChg>
      <pc:sldChg chg="del">
        <pc:chgData name="Lonnita Deadwyler" userId="57f7c924a8d28b31" providerId="LiveId" clId="{B68BD34A-FF85-4BFD-BD09-E8C2D2ED614D}" dt="2025-11-24T22:46:38.689" v="16" actId="47"/>
        <pc:sldMkLst>
          <pc:docMk/>
          <pc:sldMk cId="3750600601" sldId="389"/>
        </pc:sldMkLst>
      </pc:sldChg>
      <pc:sldChg chg="del">
        <pc:chgData name="Lonnita Deadwyler" userId="57f7c924a8d28b31" providerId="LiveId" clId="{B68BD34A-FF85-4BFD-BD09-E8C2D2ED614D}" dt="2025-11-24T22:46:40.985" v="21" actId="47"/>
        <pc:sldMkLst>
          <pc:docMk/>
          <pc:sldMk cId="586076261" sldId="390"/>
        </pc:sldMkLst>
      </pc:sldChg>
      <pc:sldChg chg="del">
        <pc:chgData name="Lonnita Deadwyler" userId="57f7c924a8d28b31" providerId="LiveId" clId="{B68BD34A-FF85-4BFD-BD09-E8C2D2ED614D}" dt="2025-11-24T22:46:40.624" v="20" actId="47"/>
        <pc:sldMkLst>
          <pc:docMk/>
          <pc:sldMk cId="3863645262" sldId="391"/>
        </pc:sldMkLst>
      </pc:sldChg>
      <pc:sldChg chg="del">
        <pc:chgData name="Lonnita Deadwyler" userId="57f7c924a8d28b31" providerId="LiveId" clId="{B68BD34A-FF85-4BFD-BD09-E8C2D2ED614D}" dt="2025-11-24T22:46:36.362" v="11" actId="47"/>
        <pc:sldMkLst>
          <pc:docMk/>
          <pc:sldMk cId="435417745" sldId="392"/>
        </pc:sldMkLst>
      </pc:sldChg>
      <pc:sldChg chg="del">
        <pc:chgData name="Lonnita Deadwyler" userId="57f7c924a8d28b31" providerId="LiveId" clId="{B68BD34A-FF85-4BFD-BD09-E8C2D2ED614D}" dt="2025-11-24T22:46:41.491" v="22" actId="47"/>
        <pc:sldMkLst>
          <pc:docMk/>
          <pc:sldMk cId="845796755" sldId="393"/>
        </pc:sldMkLst>
      </pc:sldChg>
      <pc:sldChg chg="del">
        <pc:chgData name="Lonnita Deadwyler" userId="57f7c924a8d28b31" providerId="LiveId" clId="{B68BD34A-FF85-4BFD-BD09-E8C2D2ED614D}" dt="2025-11-24T22:46:41.950" v="23" actId="47"/>
        <pc:sldMkLst>
          <pc:docMk/>
          <pc:sldMk cId="2582918434" sldId="394"/>
        </pc:sldMkLst>
      </pc:sldChg>
      <pc:sldChg chg="del">
        <pc:chgData name="Lonnita Deadwyler" userId="57f7c924a8d28b31" providerId="LiveId" clId="{B68BD34A-FF85-4BFD-BD09-E8C2D2ED614D}" dt="2025-11-24T22:46:42.509" v="24" actId="47"/>
        <pc:sldMkLst>
          <pc:docMk/>
          <pc:sldMk cId="4094778807" sldId="395"/>
        </pc:sldMkLst>
      </pc:sldChg>
      <pc:sldChg chg="del">
        <pc:chgData name="Lonnita Deadwyler" userId="57f7c924a8d28b31" providerId="LiveId" clId="{B68BD34A-FF85-4BFD-BD09-E8C2D2ED614D}" dt="2025-11-24T22:46:42.979" v="25" actId="47"/>
        <pc:sldMkLst>
          <pc:docMk/>
          <pc:sldMk cId="2471255942" sldId="396"/>
        </pc:sldMkLst>
      </pc:sldChg>
      <pc:sldChg chg="del">
        <pc:chgData name="Lonnita Deadwyler" userId="57f7c924a8d28b31" providerId="LiveId" clId="{B68BD34A-FF85-4BFD-BD09-E8C2D2ED614D}" dt="2025-11-24T22:46:43.839" v="27" actId="47"/>
        <pc:sldMkLst>
          <pc:docMk/>
          <pc:sldMk cId="3352314836" sldId="397"/>
        </pc:sldMkLst>
      </pc:sldChg>
      <pc:sldChg chg="del">
        <pc:chgData name="Lonnita Deadwyler" userId="57f7c924a8d28b31" providerId="LiveId" clId="{B68BD34A-FF85-4BFD-BD09-E8C2D2ED614D}" dt="2025-11-24T22:46:43.373" v="26" actId="47"/>
        <pc:sldMkLst>
          <pc:docMk/>
          <pc:sldMk cId="2169952823" sldId="398"/>
        </pc:sldMkLst>
      </pc:sldChg>
      <pc:sldChg chg="del">
        <pc:chgData name="Lonnita Deadwyler" userId="57f7c924a8d28b31" providerId="LiveId" clId="{B68BD34A-FF85-4BFD-BD09-E8C2D2ED614D}" dt="2025-11-24T22:46:44.273" v="28" actId="47"/>
        <pc:sldMkLst>
          <pc:docMk/>
          <pc:sldMk cId="3548564963" sldId="399"/>
        </pc:sldMkLst>
      </pc:sldChg>
      <pc:sldChg chg="del">
        <pc:chgData name="Lonnita Deadwyler" userId="57f7c924a8d28b31" providerId="LiveId" clId="{B68BD34A-FF85-4BFD-BD09-E8C2D2ED614D}" dt="2025-11-24T22:46:46.591" v="32" actId="47"/>
        <pc:sldMkLst>
          <pc:docMk/>
          <pc:sldMk cId="386367069" sldId="400"/>
        </pc:sldMkLst>
      </pc:sldChg>
      <pc:sldChg chg="del">
        <pc:chgData name="Lonnita Deadwyler" userId="57f7c924a8d28b31" providerId="LiveId" clId="{B68BD34A-FF85-4BFD-BD09-E8C2D2ED614D}" dt="2025-11-24T22:46:47.163" v="33" actId="47"/>
        <pc:sldMkLst>
          <pc:docMk/>
          <pc:sldMk cId="388153357" sldId="401"/>
        </pc:sldMkLst>
      </pc:sldChg>
      <pc:sldChg chg="del">
        <pc:chgData name="Lonnita Deadwyler" userId="57f7c924a8d28b31" providerId="LiveId" clId="{B68BD34A-FF85-4BFD-BD09-E8C2D2ED614D}" dt="2025-11-24T22:46:44.776" v="29" actId="47"/>
        <pc:sldMkLst>
          <pc:docMk/>
          <pc:sldMk cId="2292255588" sldId="403"/>
        </pc:sldMkLst>
      </pc:sldChg>
      <pc:sldChg chg="del">
        <pc:chgData name="Lonnita Deadwyler" userId="57f7c924a8d28b31" providerId="LiveId" clId="{B68BD34A-FF85-4BFD-BD09-E8C2D2ED614D}" dt="2025-11-24T22:46:45.245" v="30" actId="47"/>
        <pc:sldMkLst>
          <pc:docMk/>
          <pc:sldMk cId="3327642841" sldId="404"/>
        </pc:sldMkLst>
      </pc:sldChg>
      <pc:sldMasterChg chg="addSldLayout delSldLayout">
        <pc:chgData name="Lonnita Deadwyler" userId="57f7c924a8d28b31" providerId="LiveId" clId="{B68BD34A-FF85-4BFD-BD09-E8C2D2ED614D}" dt="2025-11-24T22:46:35.357" v="9" actId="47"/>
        <pc:sldMasterMkLst>
          <pc:docMk/>
          <pc:sldMasterMk cId="1771367185" sldId="2147483793"/>
        </pc:sldMasterMkLst>
        <pc:sldLayoutChg chg="add del">
          <pc:chgData name="Lonnita Deadwyler" userId="57f7c924a8d28b31" providerId="LiveId" clId="{B68BD34A-FF85-4BFD-BD09-E8C2D2ED614D}" dt="2025-11-24T22:46:35.357" v="9" actId="47"/>
          <pc:sldLayoutMkLst>
            <pc:docMk/>
            <pc:sldMasterMk cId="1771367185" sldId="2147483793"/>
            <pc:sldLayoutMk cId="2472122003" sldId="214748381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F14C4-2067-4C86-B5A1-4720A6996BE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00858-461F-4B6B-B7F5-8A91E288A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04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1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66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8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4831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25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96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7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599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3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1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7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3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7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9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84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7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5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BF2F4-B41B-4568-BB50-3D856E42E79E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E0767-E543-4A63-A4D5-2D45C7A11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671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  <p:sldLayoutId id="214748381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7A73A-3FC5-B94C-6DC4-26201137B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14" y="2014150"/>
            <a:ext cx="3013870" cy="386430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Night Watches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Intercession for January &amp; February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29DD9B-5751-7C5C-1F1C-010983B75F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016332"/>
              </p:ext>
            </p:extLst>
          </p:nvPr>
        </p:nvGraphicFramePr>
        <p:xfrm>
          <a:off x="3991233" y="617569"/>
          <a:ext cx="6692145" cy="5622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0530">
                  <a:extLst>
                    <a:ext uri="{9D8B030D-6E8A-4147-A177-3AD203B41FA5}">
                      <a16:colId xmlns:a16="http://schemas.microsoft.com/office/drawing/2014/main" val="2742257002"/>
                    </a:ext>
                  </a:extLst>
                </a:gridCol>
                <a:gridCol w="3071615">
                  <a:extLst>
                    <a:ext uri="{9D8B030D-6E8A-4147-A177-3AD203B41FA5}">
                      <a16:colId xmlns:a16="http://schemas.microsoft.com/office/drawing/2014/main" val="3235248984"/>
                    </a:ext>
                  </a:extLst>
                </a:gridCol>
              </a:tblGrid>
              <a:tr h="40723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WATCH HOUR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614455"/>
                  </a:ext>
                </a:extLst>
              </a:tr>
              <a:tr h="134641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  <a:r>
                        <a:rPr lang="en-US" sz="2400" b="1" baseline="30000" dirty="0"/>
                        <a:t>rd</a:t>
                      </a:r>
                      <a:r>
                        <a:rPr lang="en-US" sz="2400" b="1" dirty="0"/>
                        <a:t>                         </a:t>
                      </a:r>
                      <a:r>
                        <a:rPr lang="en-US" sz="2400" dirty="0"/>
                        <a:t>12:00 midnight</a:t>
                      </a:r>
                    </a:p>
                    <a:p>
                      <a:pPr algn="ctr"/>
                      <a:r>
                        <a:rPr lang="en-US" sz="2400" dirty="0"/>
                        <a:t>3:00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Jan</a:t>
                      </a:r>
                    </a:p>
                    <a:p>
                      <a:pPr algn="ctr"/>
                      <a:r>
                        <a:rPr lang="en-US" sz="2400"/>
                        <a:t>1-10</a:t>
                      </a:r>
                      <a:r>
                        <a:rPr lang="en-US" sz="2400" baseline="30000"/>
                        <a:t>th</a:t>
                      </a:r>
                      <a:r>
                        <a:rPr lang="en-US" sz="2400"/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182559"/>
                  </a:ext>
                </a:extLst>
              </a:tr>
              <a:tr h="97154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  <a:r>
                        <a:rPr lang="en-US" sz="2400" b="1" baseline="30000" dirty="0"/>
                        <a:t>th</a:t>
                      </a:r>
                      <a:endParaRPr lang="en-US" sz="2400" b="1" dirty="0"/>
                    </a:p>
                    <a:p>
                      <a:pPr algn="ctr"/>
                      <a:r>
                        <a:rPr lang="en-US" sz="2400" dirty="0"/>
                        <a:t>3-6:00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Jan</a:t>
                      </a:r>
                    </a:p>
                    <a:p>
                      <a:pPr algn="ctr"/>
                      <a:r>
                        <a:rPr lang="en-US" sz="2400" dirty="0"/>
                        <a:t>11-20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463758"/>
                  </a:ext>
                </a:extLst>
              </a:tr>
              <a:tr h="97154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21-31</a:t>
                      </a:r>
                      <a:r>
                        <a:rPr lang="en-US" sz="2400" b="1" baseline="30000" dirty="0"/>
                        <a:t>st</a:t>
                      </a:r>
                      <a:r>
                        <a:rPr lang="en-US" sz="2400" b="1" dirty="0"/>
                        <a:t>  </a:t>
                      </a:r>
                      <a:r>
                        <a:rPr lang="en-US" sz="2400" b="1" i="1" dirty="0"/>
                        <a:t>Reflect, revelation, direction, encourage, answered prayers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284732"/>
                  </a:ext>
                </a:extLst>
              </a:tr>
              <a:tr h="93807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  <a:r>
                        <a:rPr lang="en-US" sz="2400" b="1" baseline="30000" dirty="0"/>
                        <a:t>st</a:t>
                      </a:r>
                      <a:r>
                        <a:rPr lang="en-US" sz="2400" b="1" dirty="0"/>
                        <a:t>  </a:t>
                      </a:r>
                    </a:p>
                    <a:p>
                      <a:pPr algn="ctr"/>
                      <a:r>
                        <a:rPr lang="en-US" sz="2400" dirty="0"/>
                        <a:t>6-9:00 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/>
                        <a:t>Feb</a:t>
                      </a:r>
                    </a:p>
                    <a:p>
                      <a:pPr algn="ctr"/>
                      <a:r>
                        <a:rPr lang="en-US" sz="2400"/>
                        <a:t>1-10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069835"/>
                  </a:ext>
                </a:extLst>
              </a:tr>
              <a:tr h="93807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  <a:r>
                        <a:rPr lang="en-US" sz="2400" b="1" baseline="30000" dirty="0"/>
                        <a:t>nd</a:t>
                      </a:r>
                      <a:r>
                        <a:rPr lang="en-US" sz="2400" b="1" dirty="0"/>
                        <a:t> </a:t>
                      </a:r>
                    </a:p>
                    <a:p>
                      <a:pPr algn="ctr"/>
                      <a:r>
                        <a:rPr lang="en-US" sz="2400" dirty="0"/>
                        <a:t>9-12 midnight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Feb </a:t>
                      </a:r>
                    </a:p>
                    <a:p>
                      <a:pPr algn="ctr"/>
                      <a:r>
                        <a:rPr lang="en-US" sz="2400" dirty="0"/>
                        <a:t>11-20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854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4481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9586</TotalTime>
  <Words>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Trebuchet MS</vt:lpstr>
      <vt:lpstr>Berlin</vt:lpstr>
      <vt:lpstr>Night Watches  Intercession for January &amp; February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5786, 10 Cheshvan</dc:title>
  <dc:creator>BMarie Stone</dc:creator>
  <cp:lastModifiedBy>Lonnita Deadwyler</cp:lastModifiedBy>
  <cp:revision>62</cp:revision>
  <dcterms:created xsi:type="dcterms:W3CDTF">2025-09-24T14:38:04Z</dcterms:created>
  <dcterms:modified xsi:type="dcterms:W3CDTF">2025-11-24T22:46:52Z</dcterms:modified>
</cp:coreProperties>
</file>