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31"/>
  </p:notesMasterIdLst>
  <p:sldIdLst>
    <p:sldId id="257" r:id="rId2"/>
    <p:sldId id="261" r:id="rId3"/>
    <p:sldId id="360" r:id="rId4"/>
    <p:sldId id="361" r:id="rId5"/>
    <p:sldId id="362" r:id="rId6"/>
    <p:sldId id="370" r:id="rId7"/>
    <p:sldId id="392" r:id="rId8"/>
    <p:sldId id="260" r:id="rId9"/>
    <p:sldId id="277" r:id="rId10"/>
    <p:sldId id="264" r:id="rId11"/>
    <p:sldId id="385" r:id="rId12"/>
    <p:sldId id="389" r:id="rId13"/>
    <p:sldId id="386" r:id="rId14"/>
    <p:sldId id="387" r:id="rId15"/>
    <p:sldId id="388" r:id="rId16"/>
    <p:sldId id="391" r:id="rId17"/>
    <p:sldId id="390" r:id="rId18"/>
    <p:sldId id="393" r:id="rId19"/>
    <p:sldId id="394" r:id="rId20"/>
    <p:sldId id="395" r:id="rId21"/>
    <p:sldId id="396" r:id="rId22"/>
    <p:sldId id="398" r:id="rId23"/>
    <p:sldId id="397" r:id="rId24"/>
    <p:sldId id="399" r:id="rId25"/>
    <p:sldId id="403" r:id="rId26"/>
    <p:sldId id="404" r:id="rId27"/>
    <p:sldId id="272" r:id="rId28"/>
    <p:sldId id="400" r:id="rId29"/>
    <p:sldId id="40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60033"/>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45B87C-4E56-4455-9506-37BEF0064EA3}" v="2" dt="2025-11-25T23:35:45.990"/>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95349" autoAdjust="0"/>
  </p:normalViewPr>
  <p:slideViewPr>
    <p:cSldViewPr snapToGrid="0">
      <p:cViewPr varScale="1">
        <p:scale>
          <a:sx n="105" d="100"/>
          <a:sy n="105" d="100"/>
        </p:scale>
        <p:origin x="834" y="114"/>
      </p:cViewPr>
      <p:guideLst/>
    </p:cSldViewPr>
  </p:slideViewPr>
  <p:notesTextViewPr>
    <p:cViewPr>
      <p:scale>
        <a:sx n="1" d="1"/>
        <a:sy n="1" d="1"/>
      </p:scale>
      <p:origin x="0" y="0"/>
    </p:cViewPr>
  </p:notesTextViewPr>
  <p:notesViewPr>
    <p:cSldViewPr snapToGrid="0">
      <p:cViewPr>
        <p:scale>
          <a:sx n="135" d="100"/>
          <a:sy n="135" d="100"/>
        </p:scale>
        <p:origin x="1622" y="-18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F145B87C-4E56-4455-9506-37BEF0064EA3}"/>
    <pc:docChg chg="undo custSel delSld modSld">
      <pc:chgData name="Lonnita Deadwyler" userId="57f7c924a8d28b31" providerId="LiveId" clId="{F145B87C-4E56-4455-9506-37BEF0064EA3}" dt="2025-11-26T02:11:23.869" v="121" actId="6549"/>
      <pc:docMkLst>
        <pc:docMk/>
      </pc:docMkLst>
      <pc:sldChg chg="del">
        <pc:chgData name="Lonnita Deadwyler" userId="57f7c924a8d28b31" providerId="LiveId" clId="{F145B87C-4E56-4455-9506-37BEF0064EA3}" dt="2025-11-25T23:33:57.748" v="7" actId="47"/>
        <pc:sldMkLst>
          <pc:docMk/>
          <pc:sldMk cId="2503162394" sldId="263"/>
        </pc:sldMkLst>
      </pc:sldChg>
      <pc:sldChg chg="del">
        <pc:chgData name="Lonnita Deadwyler" userId="57f7c924a8d28b31" providerId="LiveId" clId="{F145B87C-4E56-4455-9506-37BEF0064EA3}" dt="2025-11-25T23:34:43.269" v="16" actId="47"/>
        <pc:sldMkLst>
          <pc:docMk/>
          <pc:sldMk cId="2997190270" sldId="291"/>
        </pc:sldMkLst>
      </pc:sldChg>
      <pc:sldChg chg="addSp delSp del mod">
        <pc:chgData name="Lonnita Deadwyler" userId="57f7c924a8d28b31" providerId="LiveId" clId="{F145B87C-4E56-4455-9506-37BEF0064EA3}" dt="2025-11-25T23:43:40.141" v="49" actId="47"/>
        <pc:sldMkLst>
          <pc:docMk/>
          <pc:sldMk cId="346698318" sldId="296"/>
        </pc:sldMkLst>
        <pc:graphicFrameChg chg="add del">
          <ac:chgData name="Lonnita Deadwyler" userId="57f7c924a8d28b31" providerId="LiveId" clId="{F145B87C-4E56-4455-9506-37BEF0064EA3}" dt="2025-11-25T23:43:35.343" v="48" actId="478"/>
          <ac:graphicFrameMkLst>
            <pc:docMk/>
            <pc:sldMk cId="346698318" sldId="296"/>
            <ac:graphicFrameMk id="5" creationId="{583C42F3-D86E-50E0-13B2-5EC5FDD568A4}"/>
          </ac:graphicFrameMkLst>
        </pc:graphicFrameChg>
      </pc:sldChg>
      <pc:sldChg chg="del">
        <pc:chgData name="Lonnita Deadwyler" userId="57f7c924a8d28b31" providerId="LiveId" clId="{F145B87C-4E56-4455-9506-37BEF0064EA3}" dt="2025-11-25T23:34:36.744" v="10" actId="47"/>
        <pc:sldMkLst>
          <pc:docMk/>
          <pc:sldMk cId="394628719" sldId="308"/>
        </pc:sldMkLst>
      </pc:sldChg>
      <pc:sldChg chg="del">
        <pc:chgData name="Lonnita Deadwyler" userId="57f7c924a8d28b31" providerId="LiveId" clId="{F145B87C-4E56-4455-9506-37BEF0064EA3}" dt="2025-11-25T23:29:57.332" v="1" actId="47"/>
        <pc:sldMkLst>
          <pc:docMk/>
          <pc:sldMk cId="3830449432" sldId="323"/>
        </pc:sldMkLst>
      </pc:sldChg>
      <pc:sldChg chg="del">
        <pc:chgData name="Lonnita Deadwyler" userId="57f7c924a8d28b31" providerId="LiveId" clId="{F145B87C-4E56-4455-9506-37BEF0064EA3}" dt="2025-11-25T23:34:38.005" v="11" actId="47"/>
        <pc:sldMkLst>
          <pc:docMk/>
          <pc:sldMk cId="3783714288" sldId="329"/>
        </pc:sldMkLst>
      </pc:sldChg>
      <pc:sldChg chg="del">
        <pc:chgData name="Lonnita Deadwyler" userId="57f7c924a8d28b31" providerId="LiveId" clId="{F145B87C-4E56-4455-9506-37BEF0064EA3}" dt="2025-11-25T23:34:39.957" v="13" actId="47"/>
        <pc:sldMkLst>
          <pc:docMk/>
          <pc:sldMk cId="2162168703" sldId="330"/>
        </pc:sldMkLst>
      </pc:sldChg>
      <pc:sldChg chg="del">
        <pc:chgData name="Lonnita Deadwyler" userId="57f7c924a8d28b31" providerId="LiveId" clId="{F145B87C-4E56-4455-9506-37BEF0064EA3}" dt="2025-11-25T23:34:40.926" v="14" actId="47"/>
        <pc:sldMkLst>
          <pc:docMk/>
          <pc:sldMk cId="1063432461" sldId="331"/>
        </pc:sldMkLst>
      </pc:sldChg>
      <pc:sldChg chg="del">
        <pc:chgData name="Lonnita Deadwyler" userId="57f7c924a8d28b31" providerId="LiveId" clId="{F145B87C-4E56-4455-9506-37BEF0064EA3}" dt="2025-11-25T23:34:38.986" v="12" actId="47"/>
        <pc:sldMkLst>
          <pc:docMk/>
          <pc:sldMk cId="2526956736" sldId="332"/>
        </pc:sldMkLst>
      </pc:sldChg>
      <pc:sldChg chg="del">
        <pc:chgData name="Lonnita Deadwyler" userId="57f7c924a8d28b31" providerId="LiveId" clId="{F145B87C-4E56-4455-9506-37BEF0064EA3}" dt="2025-11-25T23:34:41.944" v="15" actId="47"/>
        <pc:sldMkLst>
          <pc:docMk/>
          <pc:sldMk cId="1809402642" sldId="336"/>
        </pc:sldMkLst>
      </pc:sldChg>
      <pc:sldChg chg="modSp mod">
        <pc:chgData name="Lonnita Deadwyler" userId="57f7c924a8d28b31" providerId="LiveId" clId="{F145B87C-4E56-4455-9506-37BEF0064EA3}" dt="2025-11-26T01:51:44.520" v="95" actId="14734"/>
        <pc:sldMkLst>
          <pc:docMk/>
          <pc:sldMk cId="1611448130" sldId="360"/>
        </pc:sldMkLst>
        <pc:graphicFrameChg chg="modGraphic">
          <ac:chgData name="Lonnita Deadwyler" userId="57f7c924a8d28b31" providerId="LiveId" clId="{F145B87C-4E56-4455-9506-37BEF0064EA3}" dt="2025-11-26T01:51:44.520" v="95" actId="14734"/>
          <ac:graphicFrameMkLst>
            <pc:docMk/>
            <pc:sldMk cId="1611448130" sldId="360"/>
            <ac:graphicFrameMk id="5" creationId="{0829DD9B-5751-7C5C-1F1C-010983B75F1A}"/>
          </ac:graphicFrameMkLst>
        </pc:graphicFrameChg>
      </pc:sldChg>
      <pc:sldChg chg="delSp modSp">
        <pc:chgData name="Lonnita Deadwyler" userId="57f7c924a8d28b31" providerId="LiveId" clId="{F145B87C-4E56-4455-9506-37BEF0064EA3}" dt="2025-11-25T23:35:45.990" v="18" actId="18245"/>
        <pc:sldMkLst>
          <pc:docMk/>
          <pc:sldMk cId="1693216477" sldId="362"/>
        </pc:sldMkLst>
        <pc:spChg chg="mod">
          <ac:chgData name="Lonnita Deadwyler" userId="57f7c924a8d28b31" providerId="LiveId" clId="{F145B87C-4E56-4455-9506-37BEF0064EA3}" dt="2025-11-25T23:35:45.990" v="18" actId="18245"/>
          <ac:spMkLst>
            <pc:docMk/>
            <pc:sldMk cId="1693216477" sldId="362"/>
            <ac:spMk id="3" creationId="{3C93FC32-37B3-938C-DB99-DB253FB66ADC}"/>
          </ac:spMkLst>
        </pc:spChg>
        <pc:spChg chg="mod">
          <ac:chgData name="Lonnita Deadwyler" userId="57f7c924a8d28b31" providerId="LiveId" clId="{F145B87C-4E56-4455-9506-37BEF0064EA3}" dt="2025-11-25T23:35:45.990" v="18" actId="18245"/>
          <ac:spMkLst>
            <pc:docMk/>
            <pc:sldMk cId="1693216477" sldId="362"/>
            <ac:spMk id="7" creationId="{DAB70B88-199B-A06B-E22F-1747269A761A}"/>
          </ac:spMkLst>
        </pc:spChg>
        <pc:spChg chg="mod">
          <ac:chgData name="Lonnita Deadwyler" userId="57f7c924a8d28b31" providerId="LiveId" clId="{F145B87C-4E56-4455-9506-37BEF0064EA3}" dt="2025-11-25T23:35:45.990" v="18" actId="18245"/>
          <ac:spMkLst>
            <pc:docMk/>
            <pc:sldMk cId="1693216477" sldId="362"/>
            <ac:spMk id="8" creationId="{4CD498EC-9367-08BF-5092-5ECDC5C2B666}"/>
          </ac:spMkLst>
        </pc:spChg>
        <pc:spChg chg="mod">
          <ac:chgData name="Lonnita Deadwyler" userId="57f7c924a8d28b31" providerId="LiveId" clId="{F145B87C-4E56-4455-9506-37BEF0064EA3}" dt="2025-11-25T23:35:45.990" v="18" actId="18245"/>
          <ac:spMkLst>
            <pc:docMk/>
            <pc:sldMk cId="1693216477" sldId="362"/>
            <ac:spMk id="10" creationId="{DDF6FD48-2E4F-8E2D-9E77-04C1CCC416E4}"/>
          </ac:spMkLst>
        </pc:spChg>
        <pc:spChg chg="mod">
          <ac:chgData name="Lonnita Deadwyler" userId="57f7c924a8d28b31" providerId="LiveId" clId="{F145B87C-4E56-4455-9506-37BEF0064EA3}" dt="2025-11-25T23:35:45.990" v="18" actId="18245"/>
          <ac:spMkLst>
            <pc:docMk/>
            <pc:sldMk cId="1693216477" sldId="362"/>
            <ac:spMk id="12" creationId="{895DEB40-7FE7-AD13-8E5C-32ED6C5FF9CD}"/>
          </ac:spMkLst>
        </pc:spChg>
        <pc:spChg chg="mod">
          <ac:chgData name="Lonnita Deadwyler" userId="57f7c924a8d28b31" providerId="LiveId" clId="{F145B87C-4E56-4455-9506-37BEF0064EA3}" dt="2025-11-25T23:35:45.990" v="18" actId="18245"/>
          <ac:spMkLst>
            <pc:docMk/>
            <pc:sldMk cId="1693216477" sldId="362"/>
            <ac:spMk id="13" creationId="{05A57947-8BAE-2263-77AD-38B16D22D9B8}"/>
          </ac:spMkLst>
        </pc:spChg>
        <pc:spChg chg="mod">
          <ac:chgData name="Lonnita Deadwyler" userId="57f7c924a8d28b31" providerId="LiveId" clId="{F145B87C-4E56-4455-9506-37BEF0064EA3}" dt="2025-11-25T23:35:45.990" v="18" actId="18245"/>
          <ac:spMkLst>
            <pc:docMk/>
            <pc:sldMk cId="1693216477" sldId="362"/>
            <ac:spMk id="14" creationId="{A2A7D877-E8C2-831B-ED76-D20074FF8FDD}"/>
          </ac:spMkLst>
        </pc:spChg>
        <pc:spChg chg="mod">
          <ac:chgData name="Lonnita Deadwyler" userId="57f7c924a8d28b31" providerId="LiveId" clId="{F145B87C-4E56-4455-9506-37BEF0064EA3}" dt="2025-11-25T23:35:45.990" v="18" actId="18245"/>
          <ac:spMkLst>
            <pc:docMk/>
            <pc:sldMk cId="1693216477" sldId="362"/>
            <ac:spMk id="15" creationId="{99AC0C92-3650-85DB-F4E1-3C9AC791F620}"/>
          </ac:spMkLst>
        </pc:spChg>
        <pc:grpChg chg="mod">
          <ac:chgData name="Lonnita Deadwyler" userId="57f7c924a8d28b31" providerId="LiveId" clId="{F145B87C-4E56-4455-9506-37BEF0064EA3}" dt="2025-11-25T23:35:45.990" v="18" actId="18245"/>
          <ac:grpSpMkLst>
            <pc:docMk/>
            <pc:sldMk cId="1693216477" sldId="362"/>
            <ac:grpSpMk id="2" creationId="{DF39752A-7A34-9277-92D0-D3C421E65EF3}"/>
          </ac:grpSpMkLst>
        </pc:grpChg>
        <pc:graphicFrameChg chg="del">
          <ac:chgData name="Lonnita Deadwyler" userId="57f7c924a8d28b31" providerId="LiveId" clId="{F145B87C-4E56-4455-9506-37BEF0064EA3}" dt="2025-11-25T23:35:45.990" v="18" actId="18245"/>
          <ac:graphicFrameMkLst>
            <pc:docMk/>
            <pc:sldMk cId="1693216477" sldId="362"/>
            <ac:graphicFrameMk id="11" creationId="{04F86C89-462A-E492-2904-032953F35B8E}"/>
          </ac:graphicFrameMkLst>
        </pc:graphicFrameChg>
      </pc:sldChg>
      <pc:sldChg chg="delSp modSp">
        <pc:chgData name="Lonnita Deadwyler" userId="57f7c924a8d28b31" providerId="LiveId" clId="{F145B87C-4E56-4455-9506-37BEF0064EA3}" dt="2025-11-25T23:35:35.814" v="17" actId="18245"/>
        <pc:sldMkLst>
          <pc:docMk/>
          <pc:sldMk cId="4165086258" sldId="370"/>
        </pc:sldMkLst>
        <pc:spChg chg="mod">
          <ac:chgData name="Lonnita Deadwyler" userId="57f7c924a8d28b31" providerId="LiveId" clId="{F145B87C-4E56-4455-9506-37BEF0064EA3}" dt="2025-11-25T23:35:35.814" v="17" actId="18245"/>
          <ac:spMkLst>
            <pc:docMk/>
            <pc:sldMk cId="4165086258" sldId="370"/>
            <ac:spMk id="3" creationId="{06FDECA2-6573-27DA-1F34-9F9C29C538ED}"/>
          </ac:spMkLst>
        </pc:spChg>
        <pc:spChg chg="mod">
          <ac:chgData name="Lonnita Deadwyler" userId="57f7c924a8d28b31" providerId="LiveId" clId="{F145B87C-4E56-4455-9506-37BEF0064EA3}" dt="2025-11-25T23:35:35.814" v="17" actId="18245"/>
          <ac:spMkLst>
            <pc:docMk/>
            <pc:sldMk cId="4165086258" sldId="370"/>
            <ac:spMk id="4" creationId="{C4882316-E5D8-86FB-E744-7C256F78E433}"/>
          </ac:spMkLst>
        </pc:spChg>
        <pc:spChg chg="mod">
          <ac:chgData name="Lonnita Deadwyler" userId="57f7c924a8d28b31" providerId="LiveId" clId="{F145B87C-4E56-4455-9506-37BEF0064EA3}" dt="2025-11-25T23:35:35.814" v="17" actId="18245"/>
          <ac:spMkLst>
            <pc:docMk/>
            <pc:sldMk cId="4165086258" sldId="370"/>
            <ac:spMk id="5" creationId="{7E06B651-909F-E2A8-61CF-E9A6F76B887D}"/>
          </ac:spMkLst>
        </pc:spChg>
        <pc:spChg chg="mod">
          <ac:chgData name="Lonnita Deadwyler" userId="57f7c924a8d28b31" providerId="LiveId" clId="{F145B87C-4E56-4455-9506-37BEF0064EA3}" dt="2025-11-25T23:35:35.814" v="17" actId="18245"/>
          <ac:spMkLst>
            <pc:docMk/>
            <pc:sldMk cId="4165086258" sldId="370"/>
            <ac:spMk id="6" creationId="{F5BCCF0C-8D7E-CE35-7C43-AFA64AB37A45}"/>
          </ac:spMkLst>
        </pc:spChg>
        <pc:spChg chg="mod">
          <ac:chgData name="Lonnita Deadwyler" userId="57f7c924a8d28b31" providerId="LiveId" clId="{F145B87C-4E56-4455-9506-37BEF0064EA3}" dt="2025-11-25T23:35:35.814" v="17" actId="18245"/>
          <ac:spMkLst>
            <pc:docMk/>
            <pc:sldMk cId="4165086258" sldId="370"/>
            <ac:spMk id="8" creationId="{4C145B77-8CB4-A8AB-2DF1-92CCF24CB9DC}"/>
          </ac:spMkLst>
        </pc:spChg>
        <pc:spChg chg="mod">
          <ac:chgData name="Lonnita Deadwyler" userId="57f7c924a8d28b31" providerId="LiveId" clId="{F145B87C-4E56-4455-9506-37BEF0064EA3}" dt="2025-11-25T23:35:35.814" v="17" actId="18245"/>
          <ac:spMkLst>
            <pc:docMk/>
            <pc:sldMk cId="4165086258" sldId="370"/>
            <ac:spMk id="9" creationId="{14C19992-E1F8-902C-5CA7-E7ED8FC3F35A}"/>
          </ac:spMkLst>
        </pc:spChg>
        <pc:grpChg chg="mod">
          <ac:chgData name="Lonnita Deadwyler" userId="57f7c924a8d28b31" providerId="LiveId" clId="{F145B87C-4E56-4455-9506-37BEF0064EA3}" dt="2025-11-25T23:35:35.814" v="17" actId="18245"/>
          <ac:grpSpMkLst>
            <pc:docMk/>
            <pc:sldMk cId="4165086258" sldId="370"/>
            <ac:grpSpMk id="2" creationId="{D286C9EF-296A-D932-A927-12783B800C01}"/>
          </ac:grpSpMkLst>
        </pc:grpChg>
        <pc:graphicFrameChg chg="del">
          <ac:chgData name="Lonnita Deadwyler" userId="57f7c924a8d28b31" providerId="LiveId" clId="{F145B87C-4E56-4455-9506-37BEF0064EA3}" dt="2025-11-25T23:35:35.814" v="17" actId="18245"/>
          <ac:graphicFrameMkLst>
            <pc:docMk/>
            <pc:sldMk cId="4165086258" sldId="370"/>
            <ac:graphicFrameMk id="19" creationId="{59258719-7913-F723-4850-648397D08C13}"/>
          </ac:graphicFrameMkLst>
        </pc:graphicFrameChg>
      </pc:sldChg>
      <pc:sldChg chg="del">
        <pc:chgData name="Lonnita Deadwyler" userId="57f7c924a8d28b31" providerId="LiveId" clId="{F145B87C-4E56-4455-9506-37BEF0064EA3}" dt="2025-11-25T23:29:40.040" v="0" actId="47"/>
        <pc:sldMkLst>
          <pc:docMk/>
          <pc:sldMk cId="2029201933" sldId="384"/>
        </pc:sldMkLst>
      </pc:sldChg>
      <pc:sldChg chg="modSp mod">
        <pc:chgData name="Lonnita Deadwyler" userId="57f7c924a8d28b31" providerId="LiveId" clId="{F145B87C-4E56-4455-9506-37BEF0064EA3}" dt="2025-11-26T01:52:31.955" v="96" actId="6549"/>
        <pc:sldMkLst>
          <pc:docMk/>
          <pc:sldMk cId="1933312397" sldId="385"/>
        </pc:sldMkLst>
        <pc:spChg chg="mod">
          <ac:chgData name="Lonnita Deadwyler" userId="57f7c924a8d28b31" providerId="LiveId" clId="{F145B87C-4E56-4455-9506-37BEF0064EA3}" dt="2025-11-26T01:52:31.955" v="96" actId="6549"/>
          <ac:spMkLst>
            <pc:docMk/>
            <pc:sldMk cId="1933312397" sldId="385"/>
            <ac:spMk id="4" creationId="{6F5DE19D-516B-8DF9-E358-22EB43162969}"/>
          </ac:spMkLst>
        </pc:spChg>
      </pc:sldChg>
      <pc:sldChg chg="modSp mod">
        <pc:chgData name="Lonnita Deadwyler" userId="57f7c924a8d28b31" providerId="LiveId" clId="{F145B87C-4E56-4455-9506-37BEF0064EA3}" dt="2025-11-26T01:54:06.667" v="102" actId="20577"/>
        <pc:sldMkLst>
          <pc:docMk/>
          <pc:sldMk cId="289016821" sldId="386"/>
        </pc:sldMkLst>
        <pc:spChg chg="mod">
          <ac:chgData name="Lonnita Deadwyler" userId="57f7c924a8d28b31" providerId="LiveId" clId="{F145B87C-4E56-4455-9506-37BEF0064EA3}" dt="2025-11-26T01:53:37.328" v="100" actId="20577"/>
          <ac:spMkLst>
            <pc:docMk/>
            <pc:sldMk cId="289016821" sldId="386"/>
            <ac:spMk id="6" creationId="{07735226-02D2-FBED-22CD-72698AC1722A}"/>
          </ac:spMkLst>
        </pc:spChg>
        <pc:spChg chg="mod">
          <ac:chgData name="Lonnita Deadwyler" userId="57f7c924a8d28b31" providerId="LiveId" clId="{F145B87C-4E56-4455-9506-37BEF0064EA3}" dt="2025-11-26T01:54:06.667" v="102" actId="20577"/>
          <ac:spMkLst>
            <pc:docMk/>
            <pc:sldMk cId="289016821" sldId="386"/>
            <ac:spMk id="7" creationId="{3BF65503-0473-51D3-DF67-EF7E5D323444}"/>
          </ac:spMkLst>
        </pc:spChg>
      </pc:sldChg>
      <pc:sldChg chg="modSp mod">
        <pc:chgData name="Lonnita Deadwyler" userId="57f7c924a8d28b31" providerId="LiveId" clId="{F145B87C-4E56-4455-9506-37BEF0064EA3}" dt="2025-11-25T23:31:59.789" v="2" actId="6549"/>
        <pc:sldMkLst>
          <pc:docMk/>
          <pc:sldMk cId="586076261" sldId="390"/>
        </pc:sldMkLst>
        <pc:spChg chg="mod">
          <ac:chgData name="Lonnita Deadwyler" userId="57f7c924a8d28b31" providerId="LiveId" clId="{F145B87C-4E56-4455-9506-37BEF0064EA3}" dt="2025-11-25T23:31:59.789" v="2" actId="6549"/>
          <ac:spMkLst>
            <pc:docMk/>
            <pc:sldMk cId="586076261" sldId="390"/>
            <ac:spMk id="4" creationId="{4A6FCE50-7C61-2939-2EE7-1C8CF1A59244}"/>
          </ac:spMkLst>
        </pc:spChg>
      </pc:sldChg>
      <pc:sldChg chg="modSp mod">
        <pc:chgData name="Lonnita Deadwyler" userId="57f7c924a8d28b31" providerId="LiveId" clId="{F145B87C-4E56-4455-9506-37BEF0064EA3}" dt="2025-11-26T02:03:07.160" v="107" actId="20577"/>
        <pc:sldMkLst>
          <pc:docMk/>
          <pc:sldMk cId="3863645262" sldId="391"/>
        </pc:sldMkLst>
        <pc:spChg chg="mod">
          <ac:chgData name="Lonnita Deadwyler" userId="57f7c924a8d28b31" providerId="LiveId" clId="{F145B87C-4E56-4455-9506-37BEF0064EA3}" dt="2025-11-26T02:02:35.509" v="103" actId="6549"/>
          <ac:spMkLst>
            <pc:docMk/>
            <pc:sldMk cId="3863645262" sldId="391"/>
            <ac:spMk id="3" creationId="{9235F217-A12E-BAA1-7C2D-7B67700FB13F}"/>
          </ac:spMkLst>
        </pc:spChg>
        <pc:spChg chg="mod">
          <ac:chgData name="Lonnita Deadwyler" userId="57f7c924a8d28b31" providerId="LiveId" clId="{F145B87C-4E56-4455-9506-37BEF0064EA3}" dt="2025-11-26T02:03:07.160" v="107" actId="20577"/>
          <ac:spMkLst>
            <pc:docMk/>
            <pc:sldMk cId="3863645262" sldId="391"/>
            <ac:spMk id="6" creationId="{FF6518D0-BA1C-56C0-FBBF-9071147B3FF2}"/>
          </ac:spMkLst>
        </pc:spChg>
      </pc:sldChg>
      <pc:sldChg chg="modSp mod">
        <pc:chgData name="Lonnita Deadwyler" userId="57f7c924a8d28b31" providerId="LiveId" clId="{F145B87C-4E56-4455-9506-37BEF0064EA3}" dt="2025-11-26T02:07:45.251" v="112" actId="6549"/>
        <pc:sldMkLst>
          <pc:docMk/>
          <pc:sldMk cId="4094778807" sldId="395"/>
        </pc:sldMkLst>
        <pc:spChg chg="mod">
          <ac:chgData name="Lonnita Deadwyler" userId="57f7c924a8d28b31" providerId="LiveId" clId="{F145B87C-4E56-4455-9506-37BEF0064EA3}" dt="2025-11-26T02:07:45.251" v="112" actId="6549"/>
          <ac:spMkLst>
            <pc:docMk/>
            <pc:sldMk cId="4094778807" sldId="395"/>
            <ac:spMk id="3" creationId="{4A8D8603-500C-9209-E126-854690C05A62}"/>
          </ac:spMkLst>
        </pc:spChg>
      </pc:sldChg>
      <pc:sldChg chg="modSp mod">
        <pc:chgData name="Lonnita Deadwyler" userId="57f7c924a8d28b31" providerId="LiveId" clId="{F145B87C-4E56-4455-9506-37BEF0064EA3}" dt="2025-11-26T02:10:10.346" v="115" actId="20577"/>
        <pc:sldMkLst>
          <pc:docMk/>
          <pc:sldMk cId="3548564963" sldId="399"/>
        </pc:sldMkLst>
        <pc:spChg chg="mod">
          <ac:chgData name="Lonnita Deadwyler" userId="57f7c924a8d28b31" providerId="LiveId" clId="{F145B87C-4E56-4455-9506-37BEF0064EA3}" dt="2025-11-26T02:10:10.346" v="115" actId="20577"/>
          <ac:spMkLst>
            <pc:docMk/>
            <pc:sldMk cId="3548564963" sldId="399"/>
            <ac:spMk id="4" creationId="{CA5B2D8C-9947-87B5-ADC3-8349840BBB97}"/>
          </ac:spMkLst>
        </pc:spChg>
      </pc:sldChg>
      <pc:sldChg chg="del">
        <pc:chgData name="Lonnita Deadwyler" userId="57f7c924a8d28b31" providerId="LiveId" clId="{F145B87C-4E56-4455-9506-37BEF0064EA3}" dt="2025-11-25T23:34:30.641" v="8" actId="47"/>
        <pc:sldMkLst>
          <pc:docMk/>
          <pc:sldMk cId="2522329171" sldId="402"/>
        </pc:sldMkLst>
      </pc:sldChg>
      <pc:sldChg chg="modSp mod">
        <pc:chgData name="Lonnita Deadwyler" userId="57f7c924a8d28b31" providerId="LiveId" clId="{F145B87C-4E56-4455-9506-37BEF0064EA3}" dt="2025-11-26T02:11:23.869" v="121" actId="6549"/>
        <pc:sldMkLst>
          <pc:docMk/>
          <pc:sldMk cId="2292255588" sldId="403"/>
        </pc:sldMkLst>
        <pc:spChg chg="mod">
          <ac:chgData name="Lonnita Deadwyler" userId="57f7c924a8d28b31" providerId="LiveId" clId="{F145B87C-4E56-4455-9506-37BEF0064EA3}" dt="2025-11-26T02:10:51.858" v="118" actId="20577"/>
          <ac:spMkLst>
            <pc:docMk/>
            <pc:sldMk cId="2292255588" sldId="403"/>
            <ac:spMk id="3" creationId="{B1C31138-8F27-5201-AB48-76A3709C7AD1}"/>
          </ac:spMkLst>
        </pc:spChg>
        <pc:spChg chg="mod">
          <ac:chgData name="Lonnita Deadwyler" userId="57f7c924a8d28b31" providerId="LiveId" clId="{F145B87C-4E56-4455-9506-37BEF0064EA3}" dt="2025-11-26T02:11:23.869" v="121" actId="6549"/>
          <ac:spMkLst>
            <pc:docMk/>
            <pc:sldMk cId="2292255588" sldId="403"/>
            <ac:spMk id="4" creationId="{953DB60B-59F7-3E4D-48BE-257B0C983B5F}"/>
          </ac:spMkLst>
        </pc:spChg>
      </pc:sldChg>
      <pc:sldChg chg="modSp mod">
        <pc:chgData name="Lonnita Deadwyler" userId="57f7c924a8d28b31" providerId="LiveId" clId="{F145B87C-4E56-4455-9506-37BEF0064EA3}" dt="2025-11-25T23:33:52.121" v="6" actId="20577"/>
        <pc:sldMkLst>
          <pc:docMk/>
          <pc:sldMk cId="3327642841" sldId="404"/>
        </pc:sldMkLst>
        <pc:spChg chg="mod">
          <ac:chgData name="Lonnita Deadwyler" userId="57f7c924a8d28b31" providerId="LiveId" clId="{F145B87C-4E56-4455-9506-37BEF0064EA3}" dt="2025-11-25T23:33:52.121" v="6" actId="20577"/>
          <ac:spMkLst>
            <pc:docMk/>
            <pc:sldMk cId="3327642841" sldId="404"/>
            <ac:spMk id="4" creationId="{6B439B94-706B-D2B5-AEA5-48084D0A6530}"/>
          </ac:spMkLst>
        </pc:spChg>
      </pc:sldChg>
      <pc:sldChg chg="del">
        <pc:chgData name="Lonnita Deadwyler" userId="57f7c924a8d28b31" providerId="LiveId" clId="{F145B87C-4E56-4455-9506-37BEF0064EA3}" dt="2025-11-25T23:34:33.493" v="9" actId="47"/>
        <pc:sldMkLst>
          <pc:docMk/>
          <pc:sldMk cId="2743887086" sldId="4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F14C4-2067-4C86-B5A1-4720A6996BEA}" type="datetimeFigureOut">
              <a:rPr lang="en-US" smtClean="0"/>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00858-461F-4B6B-B7F5-8A91E288A8BC}" type="slidenum">
              <a:rPr lang="en-US" smtClean="0"/>
              <a:t>‹#›</a:t>
            </a:fld>
            <a:endParaRPr lang="en-US"/>
          </a:p>
        </p:txBody>
      </p:sp>
    </p:spTree>
    <p:extLst>
      <p:ext uri="{BB962C8B-B14F-4D97-AF65-F5344CB8AC3E}">
        <p14:creationId xmlns:p14="http://schemas.microsoft.com/office/powerpoint/2010/main" val="165950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421851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308666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66238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F0E0767-E543-4A63-A4D5-2D45C7A11AB5}"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724831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198225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A2BF2F4-B41B-4568-BB50-3D856E42E79E}" type="datetimeFigureOut">
              <a:rPr lang="en-US" smtClean="0"/>
              <a:t>11/25/2025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470296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A2BF2F4-B41B-4568-BB50-3D856E42E79E}" type="datetimeFigureOut">
              <a:rPr lang="en-US" smtClean="0"/>
              <a:t>11/25/2025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815967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875599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A2BF2F4-B41B-4568-BB50-3D856E42E79E}" type="datetimeFigureOut">
              <a:rPr lang="en-US" smtClean="0"/>
              <a:t>11/25/2025</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F0E0767-E543-4A63-A4D5-2D45C7A11AB5}" type="slidenum">
              <a:rPr lang="en-US" smtClean="0"/>
              <a:t>‹#›</a:t>
            </a:fld>
            <a:endParaRPr lang="en-US"/>
          </a:p>
        </p:txBody>
      </p:sp>
    </p:spTree>
    <p:extLst>
      <p:ext uri="{BB962C8B-B14F-4D97-AF65-F5344CB8AC3E}">
        <p14:creationId xmlns:p14="http://schemas.microsoft.com/office/powerpoint/2010/main" val="504936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Break 2">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6656623-465F-ABF1-A0A3-D5DED6EB1045}"/>
              </a:ext>
              <a:ext uri="{C183D7F6-B498-43B3-948B-1728B52AA6E4}">
                <adec:decorative xmlns:adec="http://schemas.microsoft.com/office/drawing/2017/decorative" val="1"/>
              </a:ext>
            </a:extLst>
          </p:cNvPr>
          <p:cNvGrpSpPr/>
          <p:nvPr userDrawn="1"/>
        </p:nvGrpSpPr>
        <p:grpSpPr>
          <a:xfrm>
            <a:off x="6078485" y="0"/>
            <a:ext cx="6113515" cy="6411879"/>
            <a:chOff x="-17809" y="0"/>
            <a:chExt cx="6113515" cy="6411879"/>
          </a:xfrm>
        </p:grpSpPr>
        <p:sp>
          <p:nvSpPr>
            <p:cNvPr id="36" name="Rectangle 35">
              <a:extLst>
                <a:ext uri="{FF2B5EF4-FFF2-40B4-BE49-F238E27FC236}">
                  <a16:creationId xmlns:a16="http://schemas.microsoft.com/office/drawing/2014/main" id="{AE2DFFA2-22D4-4919-9C0C-45E51AF578AC}"/>
                </a:ext>
              </a:extLst>
            </p:cNvPr>
            <p:cNvSpPr/>
            <p:nvPr userDrawn="1"/>
          </p:nvSpPr>
          <p:spPr>
            <a:xfrm rot="5400000" flipH="1">
              <a:off x="-152592" y="162118"/>
              <a:ext cx="6400418" cy="6095233"/>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4FBF45C-4020-4F59-8E88-4006B53BE427}"/>
                </a:ext>
              </a:extLst>
            </p:cNvPr>
            <p:cNvSpPr/>
            <p:nvPr userDrawn="1"/>
          </p:nvSpPr>
          <p:spPr>
            <a:xfrm rot="5400000" flipH="1">
              <a:off x="-161024" y="143687"/>
              <a:ext cx="6400418" cy="6113043"/>
            </a:xfrm>
            <a:prstGeom prst="rect">
              <a:avLst/>
            </a:prstGeom>
            <a:gradFill>
              <a:gsLst>
                <a:gs pos="0">
                  <a:schemeClr val="accent5">
                    <a:lumMod val="60000"/>
                    <a:lumOff val="40000"/>
                  </a:schemeClr>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FCE23BB-F1B6-4676-BAD7-56273E800FEB}"/>
                </a:ext>
              </a:extLst>
            </p:cNvPr>
            <p:cNvSpPr/>
            <p:nvPr userDrawn="1"/>
          </p:nvSpPr>
          <p:spPr>
            <a:xfrm rot="5400000" flipH="1">
              <a:off x="1932850" y="2249496"/>
              <a:ext cx="2211724" cy="6113042"/>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3136A792-3F80-40BE-96DB-0CDC51B9AA89}"/>
                </a:ext>
              </a:extLst>
            </p:cNvPr>
            <p:cNvSpPr/>
            <p:nvPr userDrawn="1"/>
          </p:nvSpPr>
          <p:spPr>
            <a:xfrm rot="6097846">
              <a:off x="767675" y="747345"/>
              <a:ext cx="4808302" cy="4808302"/>
            </a:xfrm>
            <a:prstGeom prst="ellipse">
              <a:avLst/>
            </a:pr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347B9F2E-88FD-DD95-86E3-4FB51190DCCF}"/>
              </a:ext>
            </a:extLst>
          </p:cNvPr>
          <p:cNvSpPr>
            <a:spLocks noGrp="1"/>
          </p:cNvSpPr>
          <p:nvPr>
            <p:ph type="title"/>
          </p:nvPr>
        </p:nvSpPr>
        <p:spPr>
          <a:xfrm>
            <a:off x="6619461" y="548640"/>
            <a:ext cx="5148469" cy="3291840"/>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a:xfrm rot="5400000">
            <a:off x="-881933" y="964229"/>
            <a:ext cx="2221066" cy="457200"/>
          </a:xfrm>
        </p:spPr>
        <p:txBody>
          <a:bodyPr/>
          <a:lstStyle>
            <a:lvl1pPr>
              <a:defRPr>
                <a:solidFill>
                  <a:schemeClr val="tx1"/>
                </a:solidFill>
              </a:defRPr>
            </a:lvl1pPr>
          </a:lstStyle>
          <a:p>
            <a:r>
              <a:rPr lang="en-US" dirty="0"/>
              <a:t>Presentation Title</a:t>
            </a:r>
          </a:p>
        </p:txBody>
      </p:sp>
      <p:sp>
        <p:nvSpPr>
          <p:cNvPr id="8" name="Content Placeholder 2">
            <a:extLst>
              <a:ext uri="{FF2B5EF4-FFF2-40B4-BE49-F238E27FC236}">
                <a16:creationId xmlns:a16="http://schemas.microsoft.com/office/drawing/2014/main" id="{0436F9EE-DD42-562B-C6F8-A748DBD7676C}"/>
              </a:ext>
            </a:extLst>
          </p:cNvPr>
          <p:cNvSpPr>
            <a:spLocks noGrp="1"/>
          </p:cNvSpPr>
          <p:nvPr>
            <p:ph idx="1" hasCustomPrompt="1"/>
          </p:nvPr>
        </p:nvSpPr>
        <p:spPr>
          <a:xfrm>
            <a:off x="731520" y="548541"/>
            <a:ext cx="5029200" cy="1754821"/>
          </a:xfrm>
        </p:spPr>
        <p:txBody>
          <a:bodyPr>
            <a:noAutofit/>
          </a:bodyPr>
          <a:lstStyle>
            <a:lvl1pPr marL="512064" indent="-512064">
              <a:buFont typeface="+mj-lt"/>
              <a:buAutoNum type="arabicPeriod"/>
              <a:defRPr>
                <a:solidFill>
                  <a:schemeClr val="tx1"/>
                </a:solidFill>
              </a:defRPr>
            </a:lvl1pPr>
            <a:lvl2pPr marL="1143000" indent="-457200">
              <a:buFont typeface="+mj-lt"/>
              <a:buAutoNum type="alphaLcPeriod"/>
              <a:defRPr>
                <a:solidFill>
                  <a:schemeClr val="tx1"/>
                </a:solidFill>
              </a:defRPr>
            </a:lvl2pPr>
            <a:lvl3pPr marL="1600200" indent="-342900">
              <a:buFont typeface="+mj-lt"/>
              <a:buAutoNum type="arabicParenR"/>
              <a:defRPr>
                <a:solidFill>
                  <a:schemeClr val="tx1"/>
                </a:solidFill>
              </a:defRPr>
            </a:lvl3pPr>
            <a:lvl4pPr marL="2057400" indent="-342900">
              <a:buFont typeface="+mj-lt"/>
              <a:buAutoNum type="alphaLcParenR"/>
              <a:defRPr>
                <a:solidFill>
                  <a:schemeClr val="tx1"/>
                </a:solidFill>
              </a:defRPr>
            </a:lvl4pPr>
            <a:lvl5pPr marL="2171700" indent="-342900">
              <a:buFont typeface="+mj-lt"/>
              <a:buAutoNum type="arabicPeriod"/>
              <a:defRPr>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9" name="Content Placeholder 2">
            <a:extLst>
              <a:ext uri="{FF2B5EF4-FFF2-40B4-BE49-F238E27FC236}">
                <a16:creationId xmlns:a16="http://schemas.microsoft.com/office/drawing/2014/main" id="{65EC04E9-710E-36FF-FDD9-AD9A2C4892B2}"/>
              </a:ext>
            </a:extLst>
          </p:cNvPr>
          <p:cNvSpPr>
            <a:spLocks noGrp="1"/>
          </p:cNvSpPr>
          <p:nvPr>
            <p:ph idx="17" hasCustomPrompt="1"/>
          </p:nvPr>
        </p:nvSpPr>
        <p:spPr>
          <a:xfrm>
            <a:off x="728666" y="2477910"/>
            <a:ext cx="5029200" cy="3795570"/>
          </a:xfrm>
        </p:spPr>
        <p:txBody>
          <a:bodyPr>
            <a:noAutofit/>
          </a:bodyPr>
          <a:lstStyle>
            <a:lvl1pPr marL="0" indent="0">
              <a:lnSpc>
                <a:spcPct val="100000"/>
              </a:lnSpc>
              <a:spcBef>
                <a:spcPts val="1000"/>
              </a:spcBef>
              <a:buNone/>
              <a:defRPr>
                <a:solidFill>
                  <a:schemeClr val="tx1"/>
                </a:solidFill>
                <a:latin typeface="+mj-lt"/>
              </a:defRPr>
            </a:lvl1pPr>
            <a:lvl2pPr marL="800100" indent="-342900">
              <a:lnSpc>
                <a:spcPct val="100000"/>
              </a:lnSpc>
              <a:spcBef>
                <a:spcPts val="1000"/>
              </a:spcBef>
              <a:buFont typeface="Arial" panose="020B0604020202020204" pitchFamily="34" charset="0"/>
              <a:buChar char="•"/>
              <a:defRPr>
                <a:solidFill>
                  <a:schemeClr val="tx1"/>
                </a:solidFill>
                <a:latin typeface="+mn-lt"/>
              </a:defRPr>
            </a:lvl2pPr>
            <a:lvl3pPr marL="1200150" indent="-285750">
              <a:lnSpc>
                <a:spcPct val="100000"/>
              </a:lnSpc>
              <a:spcBef>
                <a:spcPts val="1000"/>
              </a:spcBef>
              <a:buFont typeface="Arial" panose="020B0604020202020204" pitchFamily="34" charset="0"/>
              <a:buChar char="•"/>
              <a:defRPr>
                <a:solidFill>
                  <a:schemeClr val="tx1"/>
                </a:solidFill>
                <a:latin typeface="+mn-lt"/>
              </a:defRPr>
            </a:lvl3pPr>
            <a:lvl4pPr marL="1657350" indent="-285750">
              <a:lnSpc>
                <a:spcPct val="100000"/>
              </a:lnSpc>
              <a:spcBef>
                <a:spcPts val="1000"/>
              </a:spcBef>
              <a:buFont typeface="Arial" panose="020B0604020202020204" pitchFamily="34" charset="0"/>
              <a:buChar char="•"/>
              <a:defRPr>
                <a:solidFill>
                  <a:schemeClr val="tx1"/>
                </a:solidFill>
                <a:latin typeface="+mn-lt"/>
              </a:defRPr>
            </a:lvl4pPr>
            <a:lvl5pPr marL="2114550" indent="-285750">
              <a:lnSpc>
                <a:spcPct val="100000"/>
              </a:lnSpc>
              <a:spcBef>
                <a:spcPts val="1000"/>
              </a:spcBef>
              <a:buFont typeface="Arial" panose="020B0604020202020204" pitchFamily="34" charset="0"/>
              <a:buChar char="•"/>
              <a:defRPr>
                <a:solidFill>
                  <a:schemeClr val="tx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Date Placeholder 1">
            <a:extLst>
              <a:ext uri="{FF2B5EF4-FFF2-40B4-BE49-F238E27FC236}">
                <a16:creationId xmlns:a16="http://schemas.microsoft.com/office/drawing/2014/main" id="{2DCC7554-6615-4584-921E-91285C62C09D}"/>
              </a:ext>
            </a:extLst>
          </p:cNvPr>
          <p:cNvSpPr>
            <a:spLocks noGrp="1"/>
          </p:cNvSpPr>
          <p:nvPr>
            <p:ph type="dt" sz="half" idx="10"/>
          </p:nvPr>
        </p:nvSpPr>
        <p:spPr>
          <a:xfrm>
            <a:off x="7909560" y="6409944"/>
            <a:ext cx="3703320" cy="448056"/>
          </a:xfrm>
        </p:spPr>
        <p:txBody>
          <a:bodyPr/>
          <a:lstStyle/>
          <a:p>
            <a:r>
              <a:rPr lang="en-US"/>
              <a:t>20XX</a:t>
            </a:r>
            <a:endParaRPr lang="en-US" dirty="0"/>
          </a:p>
        </p:txBody>
      </p:sp>
      <p:sp>
        <p:nvSpPr>
          <p:cNvPr id="49" name="Slide Number Placeholder 3">
            <a:extLst>
              <a:ext uri="{FF2B5EF4-FFF2-40B4-BE49-F238E27FC236}">
                <a16:creationId xmlns:a16="http://schemas.microsoft.com/office/drawing/2014/main" id="{564CDF61-B448-4746-A22C-52C864C153BF}"/>
              </a:ext>
            </a:extLst>
          </p:cNvPr>
          <p:cNvSpPr>
            <a:spLocks noGrp="1"/>
          </p:cNvSpPr>
          <p:nvPr>
            <p:ph type="sldNum" sz="quarter" idx="12"/>
          </p:nvPr>
        </p:nvSpPr>
        <p:spPr>
          <a:xfrm>
            <a:off x="11667744" y="6409944"/>
            <a:ext cx="438912" cy="448056"/>
          </a:xfrm>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472122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007714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BF2F4-B41B-4568-BB50-3D856E42E79E}"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419357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BF2F4-B41B-4568-BB50-3D856E42E79E}"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61313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BF2F4-B41B-4568-BB50-3D856E42E79E}" type="datetimeFigureOut">
              <a:rPr lang="en-US" smtClean="0"/>
              <a:t>11/25/2025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74537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BF2F4-B41B-4568-BB50-3D856E42E79E}" type="datetimeFigureOut">
              <a:rPr lang="en-US" smtClean="0"/>
              <a:t>11/25/2025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400029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Date Placeholder 1"/>
          <p:cNvSpPr>
            <a:spLocks noGrp="1"/>
          </p:cNvSpPr>
          <p:nvPr>
            <p:ph type="dt" sz="half" idx="10"/>
          </p:nvPr>
        </p:nvSpPr>
        <p:spPr/>
        <p:txBody>
          <a:bodyPr/>
          <a:lstStyle/>
          <a:p>
            <a:fld id="{DA2BF2F4-B41B-4568-BB50-3D856E42E79E}" type="datetimeFigureOut">
              <a:rPr lang="en-US" smtClean="0"/>
              <a:t>11/25/2025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558884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880370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702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A2BF2F4-B41B-4568-BB50-3D856E42E79E}" type="datetimeFigureOut">
              <a:rPr lang="en-US" smtClean="0"/>
              <a:t>11/25/2025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F0E0767-E543-4A63-A4D5-2D45C7A11AB5}" type="slidenum">
              <a:rPr lang="en-US" smtClean="0"/>
              <a:t>‹#›</a:t>
            </a:fld>
            <a:endParaRPr lang="en-US"/>
          </a:p>
        </p:txBody>
      </p:sp>
    </p:spTree>
    <p:extLst>
      <p:ext uri="{BB962C8B-B14F-4D97-AF65-F5344CB8AC3E}">
        <p14:creationId xmlns:p14="http://schemas.microsoft.com/office/powerpoint/2010/main" val="1771367185"/>
      </p:ext>
    </p:extLst>
  </p:cSld>
  <p:clrMap bg1="dk1" tx1="lt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13.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microsoft.com/office/2007/relationships/hdphoto" Target="../media/hdphoto7.wdp"/><Relationship Id="rId5" Type="http://schemas.openxmlformats.org/officeDocument/2006/relationships/image" Target="../media/image1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microsoft.com/office/2007/relationships/hdphoto" Target="../media/hdphoto8.wdp"/><Relationship Id="rId5" Type="http://schemas.openxmlformats.org/officeDocument/2006/relationships/image" Target="../media/image1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microsoft.com/office/2007/relationships/hdphoto" Target="../media/hdphoto9.wdp"/><Relationship Id="rId5" Type="http://schemas.openxmlformats.org/officeDocument/2006/relationships/image" Target="../media/image1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8.xml"/><Relationship Id="rId5" Type="http://schemas.microsoft.com/office/2007/relationships/hdphoto" Target="../media/hdphoto4.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C0BEA51-7146-4F64-94FB-1A86C01948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6" name="Picture 35">
            <a:extLst>
              <a:ext uri="{FF2B5EF4-FFF2-40B4-BE49-F238E27FC236}">
                <a16:creationId xmlns:a16="http://schemas.microsoft.com/office/drawing/2014/main" id="{19F94F9F-C18F-4389-8ADA-81EFB1781A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8" name="Picture 37">
            <a:extLst>
              <a:ext uri="{FF2B5EF4-FFF2-40B4-BE49-F238E27FC236}">
                <a16:creationId xmlns:a16="http://schemas.microsoft.com/office/drawing/2014/main" id="{6A6B89DC-0391-4517-B9A1-50CCC95631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40" name="Rectangle 39">
            <a:extLst>
              <a:ext uri="{FF2B5EF4-FFF2-40B4-BE49-F238E27FC236}">
                <a16:creationId xmlns:a16="http://schemas.microsoft.com/office/drawing/2014/main" id="{85CBF1EE-28EC-4EA5-866E-499284FC2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2" name="Rectangle 41">
            <a:extLst>
              <a:ext uri="{FF2B5EF4-FFF2-40B4-BE49-F238E27FC236}">
                <a16:creationId xmlns:a16="http://schemas.microsoft.com/office/drawing/2014/main" id="{ACDBA20C-6FEF-462F-A277-F14F14BEE2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4" name="Rectangle 43">
            <a:extLst>
              <a:ext uri="{FF2B5EF4-FFF2-40B4-BE49-F238E27FC236}">
                <a16:creationId xmlns:a16="http://schemas.microsoft.com/office/drawing/2014/main" id="{77C1D521-45BA-4AC1-A2C7-C8D9F85FA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D94A1C9F-4FBD-4D46-943D-1B39469A8E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48" name="Rectangle 47">
            <a:extLst>
              <a:ext uri="{FF2B5EF4-FFF2-40B4-BE49-F238E27FC236}">
                <a16:creationId xmlns:a16="http://schemas.microsoft.com/office/drawing/2014/main" id="{C05821D6-5125-4277-89F9-B7B3DAF7F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1816225-314C-4679-8FC2-3F3C46AB6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F7FB664F-1EF3-0231-7DFE-76F9FBAA0F20}"/>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spc="-50" baseline="0"/>
              <a:t>5786, </a:t>
            </a:r>
            <a:r>
              <a:rPr lang="en-US" spc="-50"/>
              <a:t>3 Kislev</a:t>
            </a:r>
            <a:endParaRPr lang="en-US" spc="-50" baseline="0"/>
          </a:p>
        </p:txBody>
      </p:sp>
      <p:pic>
        <p:nvPicPr>
          <p:cNvPr id="52" name="Picture 51">
            <a:extLst>
              <a:ext uri="{FF2B5EF4-FFF2-40B4-BE49-F238E27FC236}">
                <a16:creationId xmlns:a16="http://schemas.microsoft.com/office/drawing/2014/main" id="{8A36C73E-1917-409B-8B05-7093151D73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1863645A-368E-5DDC-AB9D-7BD1676B8D6F}"/>
              </a:ext>
            </a:extLst>
          </p:cNvPr>
          <p:cNvSpPr>
            <a:spLocks noGrp="1"/>
          </p:cNvSpPr>
          <p:nvPr>
            <p:ph sz="half" idx="1"/>
          </p:nvPr>
        </p:nvSpPr>
        <p:spPr>
          <a:xfrm>
            <a:off x="228922" y="2121426"/>
            <a:ext cx="7182113" cy="4402204"/>
          </a:xfrm>
        </p:spPr>
        <p:txBody>
          <a:bodyPr vert="horz" lIns="91440" tIns="45720" rIns="91440" bIns="45720" rtlCol="0">
            <a:normAutofit/>
          </a:bodyPr>
          <a:lstStyle/>
          <a:p>
            <a:pPr marL="0">
              <a:lnSpc>
                <a:spcPct val="150000"/>
              </a:lnSpc>
            </a:pPr>
            <a:r>
              <a:rPr lang="en-US" sz="2500" b="1" dirty="0">
                <a:solidFill>
                  <a:srgbClr val="FF9900"/>
                </a:solidFill>
              </a:rPr>
              <a:t>TRIBE: </a:t>
            </a:r>
            <a:r>
              <a:rPr lang="en-US" sz="2500" dirty="0"/>
              <a:t>Benjamin “Son of My Right Hand”</a:t>
            </a:r>
          </a:p>
          <a:p>
            <a:pPr marL="0">
              <a:lnSpc>
                <a:spcPct val="150000"/>
              </a:lnSpc>
            </a:pPr>
            <a:r>
              <a:rPr lang="en-US" sz="2500" b="1" dirty="0">
                <a:solidFill>
                  <a:srgbClr val="FF9900"/>
                </a:solidFill>
              </a:rPr>
              <a:t>LETTER</a:t>
            </a:r>
            <a:r>
              <a:rPr lang="en-US" sz="2500" dirty="0"/>
              <a:t>: Samech </a:t>
            </a:r>
          </a:p>
          <a:p>
            <a:pPr marL="0">
              <a:lnSpc>
                <a:spcPct val="150000"/>
              </a:lnSpc>
            </a:pPr>
            <a:r>
              <a:rPr lang="en-US" sz="2500" b="1" dirty="0">
                <a:solidFill>
                  <a:srgbClr val="FF9900"/>
                </a:solidFill>
              </a:rPr>
              <a:t>GEM: </a:t>
            </a:r>
            <a:r>
              <a:rPr lang="en-US" sz="2500" dirty="0"/>
              <a:t>Opel/Jasper </a:t>
            </a:r>
            <a:r>
              <a:rPr lang="en-US" sz="2500" i="1" dirty="0"/>
              <a:t>(many colors i.e., rainbow)</a:t>
            </a:r>
          </a:p>
          <a:p>
            <a:pPr marL="0">
              <a:lnSpc>
                <a:spcPct val="100000"/>
              </a:lnSpc>
            </a:pPr>
            <a:r>
              <a:rPr lang="en-US" sz="2500" b="1" dirty="0">
                <a:solidFill>
                  <a:srgbClr val="FF9900"/>
                </a:solidFill>
              </a:rPr>
              <a:t>NUMBER: </a:t>
            </a:r>
            <a:r>
              <a:rPr lang="en-US" sz="2500" dirty="0"/>
              <a:t>60 meaning support, strength, self,  	        Divine protection </a:t>
            </a:r>
          </a:p>
          <a:p>
            <a:pPr marL="0" indent="0">
              <a:lnSpc>
                <a:spcPct val="100000"/>
              </a:lnSpc>
              <a:spcBef>
                <a:spcPts val="0"/>
              </a:spcBef>
              <a:buNone/>
            </a:pPr>
            <a:endParaRPr lang="en-US" sz="2500" dirty="0"/>
          </a:p>
          <a:p>
            <a:pPr marL="0" indent="0" algn="ctr">
              <a:lnSpc>
                <a:spcPct val="100000"/>
              </a:lnSpc>
              <a:buNone/>
            </a:pPr>
            <a:r>
              <a:rPr lang="en-US" i="1" dirty="0"/>
              <a:t>Aligned with miracles, trust.  Focus on faith in Yah’s promise, reflect, embrace Divine protection</a:t>
            </a:r>
          </a:p>
        </p:txBody>
      </p:sp>
      <p:sp>
        <p:nvSpPr>
          <p:cNvPr id="54" name="Rectangle 53">
            <a:extLst>
              <a:ext uri="{FF2B5EF4-FFF2-40B4-BE49-F238E27FC236}">
                <a16:creationId xmlns:a16="http://schemas.microsoft.com/office/drawing/2014/main" id="{6F191A36-E820-48C5-B16C-958384D2B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oster with a wolf howling at the moon&#10;&#10;AI-generated content may be incorrect.">
            <a:extLst>
              <a:ext uri="{FF2B5EF4-FFF2-40B4-BE49-F238E27FC236}">
                <a16:creationId xmlns:a16="http://schemas.microsoft.com/office/drawing/2014/main" id="{81F6687D-EA67-AB88-A8F9-ECC4FC738FD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b="4140"/>
          <a:stretch>
            <a:fillRect/>
          </a:stretch>
        </p:blipFill>
        <p:spPr>
          <a:xfrm>
            <a:off x="8461843" y="753228"/>
            <a:ext cx="2863522" cy="3534865"/>
          </a:xfrm>
          <a:prstGeom prst="rect">
            <a:avLst/>
          </a:prstGeom>
          <a:ln>
            <a:noFill/>
          </a:ln>
          <a:effectLst/>
        </p:spPr>
      </p:pic>
      <p:pic>
        <p:nvPicPr>
          <p:cNvPr id="29" name="Picture 28" descr="A black and white image of symbols&#10;&#10;AI-generated content may be incorrect.">
            <a:extLst>
              <a:ext uri="{FF2B5EF4-FFF2-40B4-BE49-F238E27FC236}">
                <a16:creationId xmlns:a16="http://schemas.microsoft.com/office/drawing/2014/main" id="{FEF300D8-FE3B-6DC1-6264-9F64DBE61815}"/>
              </a:ext>
            </a:extLst>
          </p:cNvPr>
          <p:cNvPicPr>
            <a:picLocks noChangeAspect="1"/>
          </p:cNvPicPr>
          <p:nvPr/>
        </p:nvPicPr>
        <p:blipFill>
          <a:blip r:embed="rId7"/>
          <a:stretch>
            <a:fillRect/>
          </a:stretch>
        </p:blipFill>
        <p:spPr>
          <a:xfrm>
            <a:off x="8621002" y="4603604"/>
            <a:ext cx="2704363" cy="1298805"/>
          </a:xfrm>
          <a:prstGeom prst="rect">
            <a:avLst/>
          </a:prstGeom>
        </p:spPr>
      </p:pic>
    </p:spTree>
    <p:extLst>
      <p:ext uri="{BB962C8B-B14F-4D97-AF65-F5344CB8AC3E}">
        <p14:creationId xmlns:p14="http://schemas.microsoft.com/office/powerpoint/2010/main" val="184976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922FC5-CED8-01D2-FDD0-5D8387B23597}"/>
              </a:ext>
            </a:extLst>
          </p:cNvPr>
          <p:cNvSpPr>
            <a:spLocks noGrp="1"/>
          </p:cNvSpPr>
          <p:nvPr>
            <p:ph type="title"/>
          </p:nvPr>
        </p:nvSpPr>
        <p:spPr>
          <a:xfrm>
            <a:off x="729614" y="4888236"/>
            <a:ext cx="10572000" cy="1278467"/>
          </a:xfrm>
        </p:spPr>
        <p:txBody>
          <a:bodyPr vert="horz" lIns="91440" tIns="45720" rIns="91440" bIns="45720" rtlCol="0" anchor="b">
            <a:normAutofit/>
          </a:bodyPr>
          <a:lstStyle/>
          <a:p>
            <a:pPr>
              <a:lnSpc>
                <a:spcPct val="90000"/>
              </a:lnSpc>
            </a:pPr>
            <a:r>
              <a:rPr lang="en-US" sz="5400" b="1" i="1" dirty="0"/>
              <a:t>          CHAPTER THIRTEEN </a:t>
            </a:r>
          </a:p>
        </p:txBody>
      </p:sp>
      <p:pic>
        <p:nvPicPr>
          <p:cNvPr id="9" name="Picture Placeholder 8" descr="A dog with crown of thorns&#10;&#10;AI-generated content may be incorrect.">
            <a:extLst>
              <a:ext uri="{FF2B5EF4-FFF2-40B4-BE49-F238E27FC236}">
                <a16:creationId xmlns:a16="http://schemas.microsoft.com/office/drawing/2014/main" id="{FF2BAB80-B219-5FEB-EABF-DED94274449E}"/>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t="12229" r="1" b="23659"/>
          <a:stretch>
            <a:fillRect/>
          </a:stretch>
        </p:blipFill>
        <p:spPr>
          <a:xfrm>
            <a:off x="1150011" y="891628"/>
            <a:ext cx="8204586" cy="2945712"/>
          </a:xfrm>
          <a:prstGeom prst="rect">
            <a:avLst/>
          </a:prstGeom>
        </p:spPr>
      </p:pic>
    </p:spTree>
    <p:extLst>
      <p:ext uri="{BB962C8B-B14F-4D97-AF65-F5344CB8AC3E}">
        <p14:creationId xmlns:p14="http://schemas.microsoft.com/office/powerpoint/2010/main" val="75314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3" name="Picture 12">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5" name="Rectangle 14">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27" name="Rectangle 26">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897E117-9CC0-306E-7C43-B31004CD4D07}"/>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dirty="0">
                <a:solidFill>
                  <a:srgbClr val="FFFFFF"/>
                </a:solidFill>
              </a:rPr>
              <a:t>Introduction Chapter 13</a:t>
            </a:r>
          </a:p>
        </p:txBody>
      </p:sp>
      <p:sp>
        <p:nvSpPr>
          <p:cNvPr id="4" name="Text Placeholder 3">
            <a:extLst>
              <a:ext uri="{FF2B5EF4-FFF2-40B4-BE49-F238E27FC236}">
                <a16:creationId xmlns:a16="http://schemas.microsoft.com/office/drawing/2014/main" id="{6F5DE19D-516B-8DF9-E358-22EB43162969}"/>
              </a:ext>
            </a:extLst>
          </p:cNvPr>
          <p:cNvSpPr>
            <a:spLocks noGrp="1"/>
          </p:cNvSpPr>
          <p:nvPr>
            <p:ph type="body" sz="half" idx="2"/>
          </p:nvPr>
        </p:nvSpPr>
        <p:spPr>
          <a:xfrm>
            <a:off x="5287995" y="661106"/>
            <a:ext cx="6257362" cy="5503101"/>
          </a:xfrm>
        </p:spPr>
        <p:txBody>
          <a:bodyPr vert="horz" lIns="91440" tIns="45720" rIns="91440" bIns="45720" rtlCol="0" anchor="ctr">
            <a:normAutofit/>
          </a:bodyPr>
          <a:lstStyle/>
          <a:p>
            <a:r>
              <a:rPr lang="en-US" sz="2500" dirty="0">
                <a:solidFill>
                  <a:srgbClr val="FFFFFF"/>
                </a:solidFill>
              </a:rPr>
              <a:t>The 13</a:t>
            </a:r>
            <a:r>
              <a:rPr lang="en-US" sz="2500" baseline="30000" dirty="0">
                <a:solidFill>
                  <a:srgbClr val="FFFFFF"/>
                </a:solidFill>
              </a:rPr>
              <a:t>th</a:t>
            </a:r>
            <a:r>
              <a:rPr lang="en-US" sz="2500" dirty="0">
                <a:solidFill>
                  <a:srgbClr val="FFFFFF"/>
                </a:solidFill>
              </a:rPr>
              <a:t> chapter is said to conclude Hebrews with a series of exhortation,  giving insight of how to live a life of faith. It also includes pastoral benediction and personal greetings.</a:t>
            </a:r>
          </a:p>
          <a:p>
            <a:endParaRPr lang="en-US" sz="2500" dirty="0">
              <a:solidFill>
                <a:srgbClr val="FFFFFF"/>
              </a:solidFill>
            </a:endParaRPr>
          </a:p>
          <a:p>
            <a:r>
              <a:rPr lang="en-US" sz="2500" dirty="0">
                <a:solidFill>
                  <a:srgbClr val="FFFFFF"/>
                </a:solidFill>
              </a:rPr>
              <a:t>Exhortation Definition: Urge, strengthen, comfort, offer words of advice to promote good attributes through maturity of Biblical truth i.e., Barnabus </a:t>
            </a:r>
          </a:p>
        </p:txBody>
      </p:sp>
    </p:spTree>
    <p:extLst>
      <p:ext uri="{BB962C8B-B14F-4D97-AF65-F5344CB8AC3E}">
        <p14:creationId xmlns:p14="http://schemas.microsoft.com/office/powerpoint/2010/main" val="1933312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39E245E2-5600-EED5-9813-9BE6A972FF9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F302805-1200-FDD5-2409-35A7B2FD21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EF59EFB3-1752-317F-6A1D-3174E9D334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3" name="Picture 12">
            <a:extLst>
              <a:ext uri="{FF2B5EF4-FFF2-40B4-BE49-F238E27FC236}">
                <a16:creationId xmlns:a16="http://schemas.microsoft.com/office/drawing/2014/main" id="{5928D03F-4A9B-98DB-FF39-C8DFF0A521D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5" name="Rectangle 14">
            <a:extLst>
              <a:ext uri="{FF2B5EF4-FFF2-40B4-BE49-F238E27FC236}">
                <a16:creationId xmlns:a16="http://schemas.microsoft.com/office/drawing/2014/main" id="{C35CC0B0-3062-F3ED-0717-07521A236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0210BB9F-DC17-D87A-D4F5-C4357253A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36CB703D-F5A7-2552-4240-6F3F93B67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1B02D92-85C1-C394-7CE3-29F6A3181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EBA3A78F-1650-DC78-5EA4-C62445826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8543C57A-20EB-0B20-C709-AD2E1F9DA4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27" name="Rectangle 26">
            <a:extLst>
              <a:ext uri="{FF2B5EF4-FFF2-40B4-BE49-F238E27FC236}">
                <a16:creationId xmlns:a16="http://schemas.microsoft.com/office/drawing/2014/main" id="{F75FED1B-D4A1-C97F-42EF-151199CD2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A2CC578-D475-1DB8-03A0-9035836DEF21}"/>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dirty="0">
                <a:solidFill>
                  <a:srgbClr val="FFFFFF"/>
                </a:solidFill>
              </a:rPr>
              <a:t>Introduction Chapter 13</a:t>
            </a:r>
          </a:p>
        </p:txBody>
      </p:sp>
      <p:sp>
        <p:nvSpPr>
          <p:cNvPr id="4" name="Text Placeholder 3">
            <a:extLst>
              <a:ext uri="{FF2B5EF4-FFF2-40B4-BE49-F238E27FC236}">
                <a16:creationId xmlns:a16="http://schemas.microsoft.com/office/drawing/2014/main" id="{FDBA0FF8-4D8F-99A7-A44D-32C5611F48F1}"/>
              </a:ext>
            </a:extLst>
          </p:cNvPr>
          <p:cNvSpPr>
            <a:spLocks noGrp="1"/>
          </p:cNvSpPr>
          <p:nvPr>
            <p:ph type="body" sz="half" idx="2"/>
          </p:nvPr>
        </p:nvSpPr>
        <p:spPr>
          <a:xfrm>
            <a:off x="5287995" y="661106"/>
            <a:ext cx="6257362" cy="5503101"/>
          </a:xfrm>
        </p:spPr>
        <p:txBody>
          <a:bodyPr vert="horz" lIns="91440" tIns="45720" rIns="91440" bIns="45720" rtlCol="0" anchor="ctr">
            <a:normAutofit/>
          </a:bodyPr>
          <a:lstStyle/>
          <a:p>
            <a:endParaRPr lang="en-US" sz="2500" dirty="0">
              <a:solidFill>
                <a:srgbClr val="FFFFFF"/>
              </a:solidFill>
            </a:endParaRPr>
          </a:p>
          <a:p>
            <a:r>
              <a:rPr lang="en-US" sz="2500" dirty="0">
                <a:solidFill>
                  <a:srgbClr val="FFFFFF"/>
                </a:solidFill>
              </a:rPr>
              <a:t>I want to cause you to see deeper into this final message.  View Paul’s closing insight as his conclusion of the Superiority of Messiah, and Messiah’s honor for Hashem’s divine purpose for humankind, most importantly His holiness.  </a:t>
            </a:r>
          </a:p>
        </p:txBody>
      </p:sp>
    </p:spTree>
    <p:extLst>
      <p:ext uri="{BB962C8B-B14F-4D97-AF65-F5344CB8AC3E}">
        <p14:creationId xmlns:p14="http://schemas.microsoft.com/office/powerpoint/2010/main" val="3750600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939B9F-16D7-EB19-3014-DD4DD03CF78D}"/>
              </a:ext>
            </a:extLst>
          </p:cNvPr>
          <p:cNvSpPr>
            <a:spLocks noGrp="1"/>
          </p:cNvSpPr>
          <p:nvPr>
            <p:ph type="title"/>
          </p:nvPr>
        </p:nvSpPr>
        <p:spPr/>
        <p:txBody>
          <a:bodyPr/>
          <a:lstStyle/>
          <a:p>
            <a:r>
              <a:rPr lang="en-US" dirty="0"/>
              <a:t>Brotherly love</a:t>
            </a:r>
          </a:p>
        </p:txBody>
      </p:sp>
      <p:sp>
        <p:nvSpPr>
          <p:cNvPr id="6" name="Content Placeholder 5">
            <a:extLst>
              <a:ext uri="{FF2B5EF4-FFF2-40B4-BE49-F238E27FC236}">
                <a16:creationId xmlns:a16="http://schemas.microsoft.com/office/drawing/2014/main" id="{07735226-02D2-FBED-22CD-72698AC1722A}"/>
              </a:ext>
            </a:extLst>
          </p:cNvPr>
          <p:cNvSpPr>
            <a:spLocks noGrp="1"/>
          </p:cNvSpPr>
          <p:nvPr>
            <p:ph sz="half" idx="1"/>
          </p:nvPr>
        </p:nvSpPr>
        <p:spPr/>
        <p:txBody>
          <a:bodyPr/>
          <a:lstStyle/>
          <a:p>
            <a:r>
              <a:rPr lang="en-US" b="1" dirty="0">
                <a:solidFill>
                  <a:srgbClr val="FF9900"/>
                </a:solidFill>
              </a:rPr>
              <a:t>John 13.34-35 </a:t>
            </a:r>
            <a:r>
              <a:rPr lang="en-US" dirty="0"/>
              <a:t>“New Command”, not new in expectation of Yah’s desire, only because we now have seen Him face to face in Messiah and His actions.</a:t>
            </a:r>
          </a:p>
          <a:p>
            <a:r>
              <a:rPr lang="en-US" dirty="0"/>
              <a:t> </a:t>
            </a:r>
            <a:r>
              <a:rPr lang="en-US" b="1" dirty="0">
                <a:solidFill>
                  <a:srgbClr val="FF9900"/>
                </a:solidFill>
              </a:rPr>
              <a:t>Ephesian 5.1-2 </a:t>
            </a:r>
            <a:r>
              <a:rPr lang="en-US" dirty="0"/>
              <a:t>We please Yah by imitating Yeshua in His love for others that will cause us to make personal sacrifices.</a:t>
            </a:r>
          </a:p>
        </p:txBody>
      </p:sp>
      <p:sp>
        <p:nvSpPr>
          <p:cNvPr id="7" name="Content Placeholder 6">
            <a:extLst>
              <a:ext uri="{FF2B5EF4-FFF2-40B4-BE49-F238E27FC236}">
                <a16:creationId xmlns:a16="http://schemas.microsoft.com/office/drawing/2014/main" id="{3BF65503-0473-51D3-DF67-EF7E5D323444}"/>
              </a:ext>
            </a:extLst>
          </p:cNvPr>
          <p:cNvSpPr>
            <a:spLocks noGrp="1"/>
          </p:cNvSpPr>
          <p:nvPr>
            <p:ph sz="half" idx="2"/>
          </p:nvPr>
        </p:nvSpPr>
        <p:spPr/>
        <p:txBody>
          <a:bodyPr/>
          <a:lstStyle/>
          <a:p>
            <a:endParaRPr lang="en-US" i="1" dirty="0"/>
          </a:p>
          <a:p>
            <a:r>
              <a:rPr lang="en-US" i="1" dirty="0"/>
              <a:t>In every epistle we are called to love our brothers and sisters in Messiah.  Since we are all of One Body, Yah’s family, we will experience unity and be compelled to share all resources.</a:t>
            </a:r>
          </a:p>
        </p:txBody>
      </p:sp>
    </p:spTree>
    <p:extLst>
      <p:ext uri="{BB962C8B-B14F-4D97-AF65-F5344CB8AC3E}">
        <p14:creationId xmlns:p14="http://schemas.microsoft.com/office/powerpoint/2010/main" val="289016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18176-607A-A951-D71C-E8B10BD9640F}"/>
              </a:ext>
            </a:extLst>
          </p:cNvPr>
          <p:cNvSpPr>
            <a:spLocks noGrp="1"/>
          </p:cNvSpPr>
          <p:nvPr>
            <p:ph type="title"/>
          </p:nvPr>
        </p:nvSpPr>
        <p:spPr/>
        <p:txBody>
          <a:bodyPr/>
          <a:lstStyle/>
          <a:p>
            <a:r>
              <a:rPr lang="en-US" i="1" dirty="0"/>
              <a:t>“Let Brotherly Friendship continue” </a:t>
            </a:r>
            <a:r>
              <a:rPr lang="en-US" b="1" dirty="0">
                <a:solidFill>
                  <a:srgbClr val="FF9900"/>
                </a:solidFill>
              </a:rPr>
              <a:t>V.1</a:t>
            </a:r>
          </a:p>
        </p:txBody>
      </p:sp>
      <p:sp>
        <p:nvSpPr>
          <p:cNvPr id="3" name="Content Placeholder 2">
            <a:extLst>
              <a:ext uri="{FF2B5EF4-FFF2-40B4-BE49-F238E27FC236}">
                <a16:creationId xmlns:a16="http://schemas.microsoft.com/office/drawing/2014/main" id="{0819A4A2-2597-CA36-8050-72AD8359AD5F}"/>
              </a:ext>
            </a:extLst>
          </p:cNvPr>
          <p:cNvSpPr>
            <a:spLocks noGrp="1"/>
          </p:cNvSpPr>
          <p:nvPr>
            <p:ph sz="half" idx="1"/>
          </p:nvPr>
        </p:nvSpPr>
        <p:spPr/>
        <p:txBody>
          <a:bodyPr>
            <a:normAutofit/>
          </a:bodyPr>
          <a:lstStyle/>
          <a:p>
            <a:r>
              <a:rPr lang="en-US" dirty="0"/>
              <a:t>Meaning they were actively operating in love, and they understood that the principle of brotherly love is deeply rooted in Torah </a:t>
            </a:r>
            <a:r>
              <a:rPr lang="en-US" b="1" i="1" dirty="0">
                <a:solidFill>
                  <a:srgbClr val="FF9900"/>
                </a:solidFill>
              </a:rPr>
              <a:t>1Thess. 4.9-12</a:t>
            </a:r>
            <a:r>
              <a:rPr lang="en-US" dirty="0"/>
              <a:t>, Messiah’s character and His teaching</a:t>
            </a:r>
          </a:p>
          <a:p>
            <a:r>
              <a:rPr lang="en-US" b="1" dirty="0">
                <a:solidFill>
                  <a:srgbClr val="FF9900"/>
                </a:solidFill>
              </a:rPr>
              <a:t>1Peter 4.8-10 </a:t>
            </a:r>
            <a:r>
              <a:rPr lang="en-US" dirty="0"/>
              <a:t>“…because love covers many sins.”</a:t>
            </a:r>
          </a:p>
          <a:p>
            <a:endParaRPr lang="en-US" dirty="0"/>
          </a:p>
        </p:txBody>
      </p:sp>
      <p:sp>
        <p:nvSpPr>
          <p:cNvPr id="4" name="Content Placeholder 3">
            <a:extLst>
              <a:ext uri="{FF2B5EF4-FFF2-40B4-BE49-F238E27FC236}">
                <a16:creationId xmlns:a16="http://schemas.microsoft.com/office/drawing/2014/main" id="{F2CE2C16-C217-1E30-C986-11BF2DE9180D}"/>
              </a:ext>
            </a:extLst>
          </p:cNvPr>
          <p:cNvSpPr>
            <a:spLocks noGrp="1"/>
          </p:cNvSpPr>
          <p:nvPr>
            <p:ph sz="half" idx="2"/>
          </p:nvPr>
        </p:nvSpPr>
        <p:spPr>
          <a:xfrm>
            <a:off x="5594122" y="2336873"/>
            <a:ext cx="4976743" cy="3599316"/>
          </a:xfrm>
        </p:spPr>
        <p:txBody>
          <a:bodyPr>
            <a:normAutofit/>
          </a:bodyPr>
          <a:lstStyle/>
          <a:p>
            <a:r>
              <a:rPr lang="en-US" dirty="0"/>
              <a:t>From the following list of traits of brotherly love; list one that currently challenges you to express to your fellow servant. </a:t>
            </a:r>
          </a:p>
          <a:p>
            <a:r>
              <a:rPr lang="en-US" dirty="0"/>
              <a:t>Selflessness, forgiveness, sacrifice, support in adversity, respect/honor, burden bearing, love, humility and or unity</a:t>
            </a:r>
          </a:p>
          <a:p>
            <a:endParaRPr lang="en-US" dirty="0"/>
          </a:p>
        </p:txBody>
      </p:sp>
    </p:spTree>
    <p:extLst>
      <p:ext uri="{BB962C8B-B14F-4D97-AF65-F5344CB8AC3E}">
        <p14:creationId xmlns:p14="http://schemas.microsoft.com/office/powerpoint/2010/main" val="2660793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3" name="Picture 32">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4" name="Picture 33">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5" name="Rectangle 34">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60D608C-92AA-8380-C9B8-0C8AD1C30813}"/>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n-US" sz="3200" b="1" dirty="0">
                <a:solidFill>
                  <a:srgbClr val="FF9900"/>
                </a:solidFill>
              </a:rPr>
              <a:t>V.2 </a:t>
            </a:r>
            <a:r>
              <a:rPr lang="en-US" sz="3200" i="1" dirty="0"/>
              <a:t>“…friendly to outsiders…” </a:t>
            </a:r>
            <a:r>
              <a:rPr lang="en-US" sz="3200" dirty="0"/>
              <a:t>Angelic Visitation</a:t>
            </a:r>
          </a:p>
        </p:txBody>
      </p:sp>
      <p:sp>
        <p:nvSpPr>
          <p:cNvPr id="3" name="Content Placeholder 2">
            <a:extLst>
              <a:ext uri="{FF2B5EF4-FFF2-40B4-BE49-F238E27FC236}">
                <a16:creationId xmlns:a16="http://schemas.microsoft.com/office/drawing/2014/main" id="{F52E1051-1B4F-A3E0-A35D-EC7E9BCF262A}"/>
              </a:ext>
            </a:extLst>
          </p:cNvPr>
          <p:cNvSpPr>
            <a:spLocks noGrp="1"/>
          </p:cNvSpPr>
          <p:nvPr>
            <p:ph sz="half" idx="1"/>
          </p:nvPr>
        </p:nvSpPr>
        <p:spPr>
          <a:xfrm>
            <a:off x="680322" y="2336873"/>
            <a:ext cx="4775933" cy="3599316"/>
          </a:xfrm>
        </p:spPr>
        <p:txBody>
          <a:bodyPr vert="horz" lIns="91440" tIns="45720" rIns="91440" bIns="45720" rtlCol="0">
            <a:normAutofit/>
          </a:bodyPr>
          <a:lstStyle/>
          <a:p>
            <a:r>
              <a:rPr lang="en-US" sz="2500" dirty="0"/>
              <a:t>Each of the following encounters of the spiritual realm listed below was unique in their experience.  Use </a:t>
            </a:r>
            <a:r>
              <a:rPr lang="en-US" sz="2500" u="sng" dirty="0"/>
              <a:t>ONE</a:t>
            </a:r>
            <a:r>
              <a:rPr lang="en-US" sz="2500" dirty="0"/>
              <a:t> of the Scripture references and explain why it’s important not to reject heavenly visitation (strangers).</a:t>
            </a:r>
          </a:p>
          <a:p>
            <a:pPr marL="0" indent="0" algn="ctr">
              <a:buNone/>
            </a:pPr>
            <a:r>
              <a:rPr lang="en-US" sz="2500" i="1" dirty="0">
                <a:solidFill>
                  <a:srgbClr val="FFC000"/>
                </a:solidFill>
              </a:rPr>
              <a:t>See chart on Homework page.</a:t>
            </a:r>
          </a:p>
        </p:txBody>
      </p:sp>
      <p:pic>
        <p:nvPicPr>
          <p:cNvPr id="5" name="Content Placeholder 4">
            <a:extLst>
              <a:ext uri="{FF2B5EF4-FFF2-40B4-BE49-F238E27FC236}">
                <a16:creationId xmlns:a16="http://schemas.microsoft.com/office/drawing/2014/main" id="{D4735D77-7F31-05AC-2FF1-6CBF691BAAEB}"/>
              </a:ext>
            </a:extLst>
          </p:cNvPr>
          <p:cNvPicPr>
            <a:picLocks noGrp="1" noChangeAspect="1"/>
          </p:cNvPicPr>
          <p:nvPr>
            <p:ph sz="half" idx="2"/>
          </p:nvPr>
        </p:nvPicPr>
        <p:blipFill>
          <a:blip r:embed="rId5">
            <a:extLst>
              <a:ext uri="{BEBA8EAE-BF5A-486C-A8C5-ECC9F3942E4B}">
                <a14:imgProps xmlns:a14="http://schemas.microsoft.com/office/drawing/2010/main">
                  <a14:imgLayer r:embed="rId6">
                    <a14:imgEffect>
                      <a14:sharpenSoften amount="50000"/>
                    </a14:imgEffect>
                    <a14:imgEffect>
                      <a14:colorTemperature colorTemp="5300"/>
                    </a14:imgEffect>
                    <a14:imgEffect>
                      <a14:saturation sat="200000"/>
                    </a14:imgEffect>
                  </a14:imgLayer>
                </a14:imgProps>
              </a:ext>
            </a:extLst>
          </a:blip>
          <a:stretch>
            <a:fillRect/>
          </a:stretch>
        </p:blipFill>
        <p:spPr>
          <a:xfrm>
            <a:off x="6479148" y="2251125"/>
            <a:ext cx="4638987" cy="40210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12795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a:extLst>
            <a:ext uri="{FF2B5EF4-FFF2-40B4-BE49-F238E27FC236}">
              <a16:creationId xmlns:a16="http://schemas.microsoft.com/office/drawing/2014/main" id="{01287F2C-F019-E432-212C-024F12086FD7}"/>
            </a:ext>
          </a:extLst>
        </p:cNvPr>
        <p:cNvGrpSpPr/>
        <p:nvPr/>
      </p:nvGrpSpPr>
      <p:grpSpPr>
        <a:xfrm>
          <a:off x="0" y="0"/>
          <a:ext cx="0" cy="0"/>
          <a:chOff x="0" y="0"/>
          <a:chExt cx="0" cy="0"/>
        </a:xfrm>
      </p:grpSpPr>
      <p:pic>
        <p:nvPicPr>
          <p:cNvPr id="32" name="Picture 31">
            <a:extLst>
              <a:ext uri="{FF2B5EF4-FFF2-40B4-BE49-F238E27FC236}">
                <a16:creationId xmlns:a16="http://schemas.microsoft.com/office/drawing/2014/main" id="{0DA7E9D2-FB0F-A2DD-1B53-285D9AD4FE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3" name="Picture 32">
            <a:extLst>
              <a:ext uri="{FF2B5EF4-FFF2-40B4-BE49-F238E27FC236}">
                <a16:creationId xmlns:a16="http://schemas.microsoft.com/office/drawing/2014/main" id="{B6F5D205-3366-45FC-012F-25F8CC931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4" name="Picture 33">
            <a:extLst>
              <a:ext uri="{FF2B5EF4-FFF2-40B4-BE49-F238E27FC236}">
                <a16:creationId xmlns:a16="http://schemas.microsoft.com/office/drawing/2014/main" id="{E48B1B8F-6DD4-ABD2-2174-7BD8153E4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5" name="Rectangle 34">
            <a:extLst>
              <a:ext uri="{FF2B5EF4-FFF2-40B4-BE49-F238E27FC236}">
                <a16:creationId xmlns:a16="http://schemas.microsoft.com/office/drawing/2014/main" id="{2A601471-0ADF-A105-9EEA-BB9D85D1D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30A057D6-5283-F3E6-A63A-29BFE8D8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F0E2F7B-8869-FB40-30FB-27ED76C73D1A}"/>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n-US" sz="3200" dirty="0"/>
              <a:t>V.2 </a:t>
            </a:r>
            <a:r>
              <a:rPr lang="en-US" sz="3200" i="1" dirty="0"/>
              <a:t>“…friendly to outsiders…” </a:t>
            </a:r>
            <a:r>
              <a:rPr lang="en-US" sz="3200" dirty="0"/>
              <a:t>Angelic Visitation</a:t>
            </a:r>
          </a:p>
        </p:txBody>
      </p:sp>
      <p:sp>
        <p:nvSpPr>
          <p:cNvPr id="3" name="Content Placeholder 2">
            <a:extLst>
              <a:ext uri="{FF2B5EF4-FFF2-40B4-BE49-F238E27FC236}">
                <a16:creationId xmlns:a16="http://schemas.microsoft.com/office/drawing/2014/main" id="{9235F217-A12E-BAA1-7C2D-7B67700FB13F}"/>
              </a:ext>
            </a:extLst>
          </p:cNvPr>
          <p:cNvSpPr>
            <a:spLocks noGrp="1"/>
          </p:cNvSpPr>
          <p:nvPr>
            <p:ph sz="half" idx="1"/>
          </p:nvPr>
        </p:nvSpPr>
        <p:spPr>
          <a:xfrm>
            <a:off x="432081" y="2336873"/>
            <a:ext cx="4210258" cy="4154362"/>
          </a:xfrm>
        </p:spPr>
        <p:txBody>
          <a:bodyPr vert="horz" lIns="91440" tIns="45720" rIns="91440" bIns="45720" rtlCol="0">
            <a:normAutofit lnSpcReduction="10000"/>
          </a:bodyPr>
          <a:lstStyle/>
          <a:p>
            <a:r>
              <a:rPr lang="en-US" b="1" dirty="0">
                <a:solidFill>
                  <a:srgbClr val="FF9900"/>
                </a:solidFill>
              </a:rPr>
              <a:t>Psalm 8.5 &amp; Heb 2.7-9 </a:t>
            </a:r>
            <a:r>
              <a:rPr lang="en-US" dirty="0"/>
              <a:t>Humanity &amp; Messiah held a temporary lower position than angels (incarnate).</a:t>
            </a:r>
          </a:p>
          <a:p>
            <a:r>
              <a:rPr lang="en-US" dirty="0"/>
              <a:t>If we remember in Hebrews Paul reminds his audience of the Superiority of Messiah over angels. </a:t>
            </a:r>
          </a:p>
          <a:p>
            <a:r>
              <a:rPr lang="en-US" dirty="0"/>
              <a:t>Angels made from the fire of Yah </a:t>
            </a:r>
            <a:r>
              <a:rPr lang="en-US" b="1" dirty="0">
                <a:solidFill>
                  <a:srgbClr val="FF9900"/>
                </a:solidFill>
              </a:rPr>
              <a:t>[Ps 104.4, Heb 1.7b]</a:t>
            </a:r>
          </a:p>
        </p:txBody>
      </p:sp>
      <p:sp>
        <p:nvSpPr>
          <p:cNvPr id="6" name="Content Placeholder 5">
            <a:extLst>
              <a:ext uri="{FF2B5EF4-FFF2-40B4-BE49-F238E27FC236}">
                <a16:creationId xmlns:a16="http://schemas.microsoft.com/office/drawing/2014/main" id="{FF6518D0-BA1C-56C0-FBBF-9071147B3FF2}"/>
              </a:ext>
            </a:extLst>
          </p:cNvPr>
          <p:cNvSpPr>
            <a:spLocks noGrp="1"/>
          </p:cNvSpPr>
          <p:nvPr>
            <p:ph sz="half" idx="2"/>
          </p:nvPr>
        </p:nvSpPr>
        <p:spPr>
          <a:xfrm>
            <a:off x="4793065" y="2336872"/>
            <a:ext cx="6611816" cy="3911527"/>
          </a:xfrm>
        </p:spPr>
        <p:txBody>
          <a:bodyPr>
            <a:normAutofit lnSpcReduction="10000"/>
          </a:bodyPr>
          <a:lstStyle/>
          <a:p>
            <a:r>
              <a:rPr lang="en-US" dirty="0"/>
              <a:t>These fiery ones worship Yahweh and therefore, Yeshua. </a:t>
            </a:r>
            <a:r>
              <a:rPr lang="en-US" b="1" dirty="0">
                <a:solidFill>
                  <a:srgbClr val="FF9900"/>
                </a:solidFill>
              </a:rPr>
              <a:t>[Heb 1.6b, Matthew 26.53]</a:t>
            </a:r>
          </a:p>
          <a:p>
            <a:r>
              <a:rPr lang="en-US" dirty="0"/>
              <a:t>They were made to serve humankind. </a:t>
            </a:r>
            <a:r>
              <a:rPr lang="en-US" b="1" dirty="0">
                <a:solidFill>
                  <a:srgbClr val="FF9900"/>
                </a:solidFill>
              </a:rPr>
              <a:t>[Heb 1.14, Ps 103.20-22] </a:t>
            </a:r>
            <a:r>
              <a:rPr lang="en-US" dirty="0"/>
              <a:t>These unseen messengers of fire are always present and ready to assist Those who walk in Biblical authority. </a:t>
            </a:r>
            <a:r>
              <a:rPr lang="en-US" b="1" dirty="0">
                <a:solidFill>
                  <a:srgbClr val="FF9900"/>
                </a:solidFill>
              </a:rPr>
              <a:t>[Ps 35.27]</a:t>
            </a:r>
          </a:p>
          <a:p>
            <a:r>
              <a:rPr lang="en-US" dirty="0"/>
              <a:t>Angels are committed to us, as we are made in the image of Yah. </a:t>
            </a:r>
            <a:r>
              <a:rPr lang="en-US" i="1" dirty="0"/>
              <a:t>(placed above angels in rank and authority) </a:t>
            </a:r>
          </a:p>
        </p:txBody>
      </p:sp>
    </p:spTree>
    <p:extLst>
      <p:ext uri="{BB962C8B-B14F-4D97-AF65-F5344CB8AC3E}">
        <p14:creationId xmlns:p14="http://schemas.microsoft.com/office/powerpoint/2010/main" val="3863645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100FD-B1B1-9ED9-E75B-37EB78EBEEE4}"/>
              </a:ext>
            </a:extLst>
          </p:cNvPr>
          <p:cNvSpPr>
            <a:spLocks noGrp="1"/>
          </p:cNvSpPr>
          <p:nvPr>
            <p:ph type="title"/>
          </p:nvPr>
        </p:nvSpPr>
        <p:spPr/>
        <p:txBody>
          <a:bodyPr/>
          <a:lstStyle/>
          <a:p>
            <a:r>
              <a:rPr lang="en-US" dirty="0"/>
              <a:t>Biblical Authority?</a:t>
            </a:r>
          </a:p>
        </p:txBody>
      </p:sp>
      <p:sp>
        <p:nvSpPr>
          <p:cNvPr id="3" name="Content Placeholder 2">
            <a:extLst>
              <a:ext uri="{FF2B5EF4-FFF2-40B4-BE49-F238E27FC236}">
                <a16:creationId xmlns:a16="http://schemas.microsoft.com/office/drawing/2014/main" id="{180BF492-94B8-6087-AD37-4517BE2A9F15}"/>
              </a:ext>
            </a:extLst>
          </p:cNvPr>
          <p:cNvSpPr>
            <a:spLocks noGrp="1"/>
          </p:cNvSpPr>
          <p:nvPr>
            <p:ph sz="half" idx="1"/>
          </p:nvPr>
        </p:nvSpPr>
        <p:spPr>
          <a:xfrm>
            <a:off x="680320" y="2336873"/>
            <a:ext cx="4993110" cy="3599316"/>
          </a:xfrm>
        </p:spPr>
        <p:txBody>
          <a:bodyPr>
            <a:normAutofit/>
          </a:bodyPr>
          <a:lstStyle/>
          <a:p>
            <a:r>
              <a:rPr lang="en-US" dirty="0"/>
              <a:t>The Adversary knew enough of spiritual authority that through his deception of Adam; the Adversary obtained what we are to use in our position of authority as Yah’s servants.</a:t>
            </a:r>
          </a:p>
          <a:p>
            <a:r>
              <a:rPr lang="en-US" dirty="0"/>
              <a:t>Yes, he asked for Moses’ body </a:t>
            </a:r>
            <a:r>
              <a:rPr lang="en-US" b="1" dirty="0">
                <a:solidFill>
                  <a:srgbClr val="FFC000"/>
                </a:solidFill>
              </a:rPr>
              <a:t>[Jude 9]; </a:t>
            </a:r>
            <a:r>
              <a:rPr lang="en-US" dirty="0"/>
              <a:t>and had the audacity to offer territory to Yeshua when in the wilderness. </a:t>
            </a:r>
          </a:p>
        </p:txBody>
      </p:sp>
      <p:sp>
        <p:nvSpPr>
          <p:cNvPr id="4" name="Content Placeholder 3">
            <a:extLst>
              <a:ext uri="{FF2B5EF4-FFF2-40B4-BE49-F238E27FC236}">
                <a16:creationId xmlns:a16="http://schemas.microsoft.com/office/drawing/2014/main" id="{4A6FCE50-7C61-2939-2EE7-1C8CF1A59244}"/>
              </a:ext>
            </a:extLst>
          </p:cNvPr>
          <p:cNvSpPr>
            <a:spLocks noGrp="1"/>
          </p:cNvSpPr>
          <p:nvPr>
            <p:ph sz="half" idx="2"/>
          </p:nvPr>
        </p:nvSpPr>
        <p:spPr>
          <a:xfrm>
            <a:off x="6096000" y="2336873"/>
            <a:ext cx="5122629" cy="3923250"/>
          </a:xfrm>
        </p:spPr>
        <p:txBody>
          <a:bodyPr>
            <a:normAutofit/>
          </a:bodyPr>
          <a:lstStyle/>
          <a:p>
            <a:r>
              <a:rPr lang="en-US" dirty="0"/>
              <a:t>We have untapped resources. We need to understand our authority in Messiah’s resurrection. Yeshua obtained and recovered the keys </a:t>
            </a:r>
            <a:r>
              <a:rPr lang="en-US" dirty="0">
                <a:solidFill>
                  <a:srgbClr val="FFC000"/>
                </a:solidFill>
              </a:rPr>
              <a:t>[Col 2.15, Rev 1.18] </a:t>
            </a:r>
            <a:r>
              <a:rPr lang="en-US" dirty="0"/>
              <a:t>and restored our authority.</a:t>
            </a:r>
          </a:p>
          <a:p>
            <a:r>
              <a:rPr lang="en-US" dirty="0"/>
              <a:t>Even angels are not used to the full capacity. They are waiting for humankind to incorporate the word of Yah so they can execute their office.</a:t>
            </a:r>
          </a:p>
        </p:txBody>
      </p:sp>
    </p:spTree>
    <p:extLst>
      <p:ext uri="{BB962C8B-B14F-4D97-AF65-F5344CB8AC3E}">
        <p14:creationId xmlns:p14="http://schemas.microsoft.com/office/powerpoint/2010/main" val="586076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7529DD-0019-4F2B-AAE6-A82A2FADB6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4A476453-89B8-4D0E-BDE0-0446B97F5F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a:extLst>
              <a:ext uri="{FF2B5EF4-FFF2-40B4-BE49-F238E27FC236}">
                <a16:creationId xmlns:a16="http://schemas.microsoft.com/office/drawing/2014/main" id="{02B7E5A1-5C08-4455-A219-804981D6B2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a:extLst>
              <a:ext uri="{FF2B5EF4-FFF2-40B4-BE49-F238E27FC236}">
                <a16:creationId xmlns:a16="http://schemas.microsoft.com/office/drawing/2014/main" id="{6B19486B-DD4C-4473-9FF8-3E3FB1542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52CE1431-75FA-49CE-A7AC-42816EFBC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E35DE0E-4A65-4778-0F4E-71269FA3579C}"/>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n-US" dirty="0"/>
              <a:t>V.3 “Remember those in prison…”</a:t>
            </a:r>
          </a:p>
        </p:txBody>
      </p:sp>
      <p:sp>
        <p:nvSpPr>
          <p:cNvPr id="3" name="Content Placeholder 2">
            <a:extLst>
              <a:ext uri="{FF2B5EF4-FFF2-40B4-BE49-F238E27FC236}">
                <a16:creationId xmlns:a16="http://schemas.microsoft.com/office/drawing/2014/main" id="{3F267F5E-F2BE-F86A-4BDB-9ED98DA45E42}"/>
              </a:ext>
            </a:extLst>
          </p:cNvPr>
          <p:cNvSpPr>
            <a:spLocks noGrp="1"/>
          </p:cNvSpPr>
          <p:nvPr>
            <p:ph sz="half" idx="1"/>
          </p:nvPr>
        </p:nvSpPr>
        <p:spPr>
          <a:xfrm>
            <a:off x="680321" y="2336873"/>
            <a:ext cx="6423211" cy="3599316"/>
          </a:xfrm>
        </p:spPr>
        <p:txBody>
          <a:bodyPr vert="horz" lIns="91440" tIns="45720" rIns="91440" bIns="45720" rtlCol="0">
            <a:normAutofit/>
          </a:bodyPr>
          <a:lstStyle/>
          <a:p>
            <a:r>
              <a:rPr lang="en-US" sz="2500" dirty="0"/>
              <a:t>We are not just to remember but, identify with them as Messiah did for us who were in the prison of our minds at the hands of the Adversary.</a:t>
            </a:r>
          </a:p>
          <a:p>
            <a:r>
              <a:rPr lang="en-US" sz="2500" dirty="0"/>
              <a:t>Prayer &amp; intercession allows us to identify with them showing sympathy. </a:t>
            </a:r>
          </a:p>
          <a:p>
            <a:r>
              <a:rPr lang="en-US" sz="2500" dirty="0"/>
              <a:t>Loving Believers should be moved as Yeshua to meet their needs.</a:t>
            </a:r>
          </a:p>
          <a:p>
            <a:r>
              <a:rPr lang="en-US" sz="2500" b="1" dirty="0">
                <a:solidFill>
                  <a:srgbClr val="FF9900"/>
                </a:solidFill>
              </a:rPr>
              <a:t>2 Tim 1.16-18 </a:t>
            </a:r>
            <a:r>
              <a:rPr lang="en-US" sz="2500" dirty="0"/>
              <a:t>Onesiphorus</a:t>
            </a:r>
          </a:p>
        </p:txBody>
      </p:sp>
      <p:pic>
        <p:nvPicPr>
          <p:cNvPr id="5" name="Content Placeholder 4" descr="Hands holding bars in jail&#10;&#10;AI-generated content may be incorrect.">
            <a:extLst>
              <a:ext uri="{FF2B5EF4-FFF2-40B4-BE49-F238E27FC236}">
                <a16:creationId xmlns:a16="http://schemas.microsoft.com/office/drawing/2014/main" id="{28E044F8-EE7A-8855-3086-5FE6F499F45D}"/>
              </a:ext>
            </a:extLst>
          </p:cNvPr>
          <p:cNvPicPr>
            <a:picLocks noGrp="1" noChangeAspect="1"/>
          </p:cNvPicPr>
          <p:nvPr>
            <p:ph sz="half" idx="2"/>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rcRect l="27175" r="23701"/>
          <a:stretch>
            <a:fillRect/>
          </a:stretch>
        </p:blipFill>
        <p:spPr>
          <a:xfrm>
            <a:off x="7637463" y="2336800"/>
            <a:ext cx="2656718" cy="359886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845796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AA0E4-75AE-EDEE-398D-85D0A608BE4A}"/>
              </a:ext>
            </a:extLst>
          </p:cNvPr>
          <p:cNvSpPr>
            <a:spLocks noGrp="1"/>
          </p:cNvSpPr>
          <p:nvPr>
            <p:ph type="title"/>
          </p:nvPr>
        </p:nvSpPr>
        <p:spPr/>
        <p:txBody>
          <a:bodyPr/>
          <a:lstStyle/>
          <a:p>
            <a:r>
              <a:rPr lang="en-US" dirty="0"/>
              <a:t>V4. Pure Marriage</a:t>
            </a:r>
          </a:p>
        </p:txBody>
      </p:sp>
      <p:sp>
        <p:nvSpPr>
          <p:cNvPr id="3" name="Content Placeholder 2">
            <a:extLst>
              <a:ext uri="{FF2B5EF4-FFF2-40B4-BE49-F238E27FC236}">
                <a16:creationId xmlns:a16="http://schemas.microsoft.com/office/drawing/2014/main" id="{2EEA60CF-07C6-FFDA-76A2-3004C6EB4EEA}"/>
              </a:ext>
            </a:extLst>
          </p:cNvPr>
          <p:cNvSpPr>
            <a:spLocks noGrp="1"/>
          </p:cNvSpPr>
          <p:nvPr>
            <p:ph sz="half" idx="1"/>
          </p:nvPr>
        </p:nvSpPr>
        <p:spPr>
          <a:xfrm>
            <a:off x="318578" y="2140299"/>
            <a:ext cx="5047241" cy="4330840"/>
          </a:xfrm>
        </p:spPr>
        <p:txBody>
          <a:bodyPr>
            <a:normAutofit lnSpcReduction="10000"/>
          </a:bodyPr>
          <a:lstStyle/>
          <a:p>
            <a:r>
              <a:rPr lang="en-US" dirty="0"/>
              <a:t>Hashem's original plan for humankind to experience the miracle of oneness, purity, unity and what it means to cling in His supernatural redemptive plan</a:t>
            </a:r>
          </a:p>
          <a:p>
            <a:r>
              <a:rPr lang="en-US" dirty="0"/>
              <a:t>Yahweh did not give us marriage just for a mechanism to satisfy the needs of our flesh. </a:t>
            </a:r>
            <a:r>
              <a:rPr lang="en-US" b="1" dirty="0">
                <a:solidFill>
                  <a:srgbClr val="FF9900"/>
                </a:solidFill>
              </a:rPr>
              <a:t>[1Co 7.9; Mt. 5.31-32]</a:t>
            </a:r>
          </a:p>
          <a:p>
            <a:pPr marL="0" indent="0">
              <a:buNone/>
            </a:pPr>
            <a:r>
              <a:rPr lang="en-US" dirty="0"/>
              <a:t>Have you reduced Hashem’s divine purpose for marriage to meet your carnal needs?</a:t>
            </a:r>
          </a:p>
        </p:txBody>
      </p:sp>
      <p:sp>
        <p:nvSpPr>
          <p:cNvPr id="4" name="Content Placeholder 3">
            <a:extLst>
              <a:ext uri="{FF2B5EF4-FFF2-40B4-BE49-F238E27FC236}">
                <a16:creationId xmlns:a16="http://schemas.microsoft.com/office/drawing/2014/main" id="{7B22B807-A127-24A3-5AD7-A9BABBF85721}"/>
              </a:ext>
            </a:extLst>
          </p:cNvPr>
          <p:cNvSpPr>
            <a:spLocks noGrp="1"/>
          </p:cNvSpPr>
          <p:nvPr>
            <p:ph sz="half" idx="2"/>
          </p:nvPr>
        </p:nvSpPr>
        <p:spPr>
          <a:xfrm>
            <a:off x="5677319" y="2140299"/>
            <a:ext cx="6008914" cy="4049486"/>
          </a:xfrm>
        </p:spPr>
        <p:txBody>
          <a:bodyPr>
            <a:normAutofit lnSpcReduction="10000"/>
          </a:bodyPr>
          <a:lstStyle/>
          <a:p>
            <a:r>
              <a:rPr lang="en-US" b="1" dirty="0">
                <a:solidFill>
                  <a:srgbClr val="FF9900"/>
                </a:solidFill>
              </a:rPr>
              <a:t>Hoshea 3.1  </a:t>
            </a:r>
            <a:r>
              <a:rPr lang="en-US" dirty="0"/>
              <a:t>Adulteress bride, who was more interested in self-pleasure. </a:t>
            </a:r>
          </a:p>
          <a:p>
            <a:r>
              <a:rPr lang="en-US" dirty="0"/>
              <a:t>Yahweh will judge!</a:t>
            </a:r>
          </a:p>
          <a:p>
            <a:r>
              <a:rPr lang="en-US" dirty="0"/>
              <a:t>When Eve was tempted, giving in to what her eyes saw and gave to her husband, he ate also.  Love made Adam decide what Eve would endure for her sin, so would he.</a:t>
            </a:r>
          </a:p>
          <a:p>
            <a:r>
              <a:rPr lang="en-US" dirty="0"/>
              <a:t>Yeshua the last Adam, identified with His bride (us) and took on sin so she would be magnified.</a:t>
            </a:r>
          </a:p>
          <a:p>
            <a:endParaRPr lang="en-US" dirty="0"/>
          </a:p>
        </p:txBody>
      </p:sp>
    </p:spTree>
    <p:extLst>
      <p:ext uri="{BB962C8B-B14F-4D97-AF65-F5344CB8AC3E}">
        <p14:creationId xmlns:p14="http://schemas.microsoft.com/office/powerpoint/2010/main" val="258291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2" name="Rectangle 21">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6" name="Rectangle 25">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BF5E4395-4D37-FC06-3285-DA2327CE6D7E}"/>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dirty="0"/>
              <a:t>SING MY NAME</a:t>
            </a:r>
          </a:p>
        </p:txBody>
      </p:sp>
      <p:pic>
        <p:nvPicPr>
          <p:cNvPr id="30" name="Picture 29">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6" name="Text Placeholder 5">
            <a:extLst>
              <a:ext uri="{FF2B5EF4-FFF2-40B4-BE49-F238E27FC236}">
                <a16:creationId xmlns:a16="http://schemas.microsoft.com/office/drawing/2014/main" id="{0024D197-B605-6A05-2A73-895A6BD8A906}"/>
              </a:ext>
            </a:extLst>
          </p:cNvPr>
          <p:cNvSpPr>
            <a:spLocks noGrp="1"/>
          </p:cNvSpPr>
          <p:nvPr>
            <p:ph type="body" sz="half" idx="2"/>
          </p:nvPr>
        </p:nvSpPr>
        <p:spPr>
          <a:xfrm>
            <a:off x="308919" y="2336873"/>
            <a:ext cx="4027691" cy="3599316"/>
          </a:xfrm>
        </p:spPr>
        <p:txBody>
          <a:bodyPr vert="horz" lIns="91440" tIns="45720" rIns="91440" bIns="45720" rtlCol="0">
            <a:noAutofit/>
          </a:bodyPr>
          <a:lstStyle/>
          <a:p>
            <a:pPr indent="-228600">
              <a:buFont typeface="Arial" panose="020B0604020202020204" pitchFamily="34" charset="0"/>
              <a:buChar char="•"/>
            </a:pPr>
            <a:r>
              <a:rPr lang="en-US" sz="2500" b="1" dirty="0"/>
              <a:t>Isaiah 44.5</a:t>
            </a:r>
          </a:p>
          <a:p>
            <a:pPr indent="-228600">
              <a:buFont typeface="Arial" panose="020B0604020202020204" pitchFamily="34" charset="0"/>
              <a:buChar char="•"/>
            </a:pPr>
            <a:r>
              <a:rPr lang="en-US" sz="2500" dirty="0"/>
              <a:t>“</a:t>
            </a:r>
            <a:r>
              <a:rPr lang="en-US" sz="2500" i="1" dirty="0"/>
              <a:t>One will say, I belong to Adonai, another will be called by the name of Ya’akov, yet another will write that he belongs to Adonai and adopt the surname Isra’el”</a:t>
            </a:r>
          </a:p>
          <a:p>
            <a:pPr indent="-228600">
              <a:buFont typeface="Arial" panose="020B0604020202020204" pitchFamily="34" charset="0"/>
              <a:buChar char="•"/>
            </a:pPr>
            <a:r>
              <a:rPr lang="en-US" sz="2500" b="1" i="1" dirty="0"/>
              <a:t>(Ps 29; 1Ch 16.28-34)</a:t>
            </a:r>
          </a:p>
        </p:txBody>
      </p:sp>
      <p:pic>
        <p:nvPicPr>
          <p:cNvPr id="7" name="Content Placeholder 6" descr="A group of flames with text&#10;&#10;AI-generated content may be incorrect.">
            <a:extLst>
              <a:ext uri="{FF2B5EF4-FFF2-40B4-BE49-F238E27FC236}">
                <a16:creationId xmlns:a16="http://schemas.microsoft.com/office/drawing/2014/main" id="{EBA53234-89D8-CBFC-A8C4-53A4BB81A318}"/>
              </a:ext>
            </a:extLst>
          </p:cNvPr>
          <p:cNvPicPr>
            <a:picLocks noGrp="1" noChangeAspect="1"/>
          </p:cNvPicPr>
          <p:nvPr>
            <p:ph idx="1"/>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Lst>
          </a:blip>
          <a:stretch>
            <a:fillRect/>
          </a:stretch>
        </p:blipFill>
        <p:spPr>
          <a:xfrm>
            <a:off x="5276090" y="1077945"/>
            <a:ext cx="6269479" cy="470210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11250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7" name="Picture 36">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9" name="Picture 38">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41" name="Rectangle 40">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5" name="Rectangle 44">
            <a:extLst>
              <a:ext uri="{FF2B5EF4-FFF2-40B4-BE49-F238E27FC236}">
                <a16:creationId xmlns:a16="http://schemas.microsoft.com/office/drawing/2014/main" id="{A1698906-F123-49CB-B633-247AC4870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12AFB628-1D2A-4F5A-8E9E-2C8E917B59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49" name="Rectangle 48">
            <a:extLst>
              <a:ext uri="{FF2B5EF4-FFF2-40B4-BE49-F238E27FC236}">
                <a16:creationId xmlns:a16="http://schemas.microsoft.com/office/drawing/2014/main" id="{5D86D9DA-31E3-48ED-9F77-2D8B649BD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4C6B320-AA89-4C19-89F7-71D46B26B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F935DAB-8F39-ED7C-AD42-F808F662529F}"/>
              </a:ext>
            </a:extLst>
          </p:cNvPr>
          <p:cNvSpPr>
            <a:spLocks noGrp="1"/>
          </p:cNvSpPr>
          <p:nvPr>
            <p:ph type="title"/>
          </p:nvPr>
        </p:nvSpPr>
        <p:spPr>
          <a:xfrm>
            <a:off x="680321" y="753228"/>
            <a:ext cx="5584677" cy="1080938"/>
          </a:xfrm>
        </p:spPr>
        <p:txBody>
          <a:bodyPr vert="horz" lIns="91440" tIns="45720" rIns="91440" bIns="45720" rtlCol="0" anchor="ctr">
            <a:normAutofit/>
          </a:bodyPr>
          <a:lstStyle/>
          <a:p>
            <a:r>
              <a:rPr lang="en-US" dirty="0"/>
              <a:t>V.5 “Keep your lives </a:t>
            </a:r>
            <a:r>
              <a:rPr lang="en-US" b="1" i="1" dirty="0"/>
              <a:t>free…</a:t>
            </a:r>
            <a:r>
              <a:rPr lang="en-US" dirty="0"/>
              <a:t>love of money…”</a:t>
            </a:r>
            <a:endParaRPr lang="en-US" b="1" i="1" dirty="0"/>
          </a:p>
        </p:txBody>
      </p:sp>
      <p:pic>
        <p:nvPicPr>
          <p:cNvPr id="53" name="Picture 52">
            <a:extLst>
              <a:ext uri="{FF2B5EF4-FFF2-40B4-BE49-F238E27FC236}">
                <a16:creationId xmlns:a16="http://schemas.microsoft.com/office/drawing/2014/main" id="{4AC1383A-2DFB-422E-8FB2-1CABD96DDF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3" name="Content Placeholder 2">
            <a:extLst>
              <a:ext uri="{FF2B5EF4-FFF2-40B4-BE49-F238E27FC236}">
                <a16:creationId xmlns:a16="http://schemas.microsoft.com/office/drawing/2014/main" id="{4A8D8603-500C-9209-E126-854690C05A62}"/>
              </a:ext>
            </a:extLst>
          </p:cNvPr>
          <p:cNvSpPr>
            <a:spLocks noGrp="1"/>
          </p:cNvSpPr>
          <p:nvPr>
            <p:ph sz="half" idx="1"/>
          </p:nvPr>
        </p:nvSpPr>
        <p:spPr>
          <a:xfrm>
            <a:off x="351692" y="2115504"/>
            <a:ext cx="5596293" cy="4385780"/>
          </a:xfrm>
        </p:spPr>
        <p:txBody>
          <a:bodyPr vert="horz" lIns="91440" tIns="45720" rIns="91440" bIns="45720" rtlCol="0">
            <a:normAutofit/>
          </a:bodyPr>
          <a:lstStyle/>
          <a:p>
            <a:r>
              <a:rPr lang="en-US" sz="2250" dirty="0"/>
              <a:t>Be content, real security is in the care and love of Hashem. </a:t>
            </a:r>
          </a:p>
          <a:p>
            <a:r>
              <a:rPr lang="en-US" sz="2250" dirty="0"/>
              <a:t>Money is necessary in this world. It is the love of money not the use of it that hardens our heart to the free hand of Yahweh.</a:t>
            </a:r>
          </a:p>
          <a:p>
            <a:r>
              <a:rPr lang="en-US" sz="2250" dirty="0"/>
              <a:t>Our love should be expressed in seeking first the kingdom of Yah. </a:t>
            </a:r>
            <a:r>
              <a:rPr lang="en-US" sz="2250" dirty="0">
                <a:solidFill>
                  <a:srgbClr val="FFC000"/>
                </a:solidFill>
              </a:rPr>
              <a:t>[Mt 6.33]</a:t>
            </a:r>
          </a:p>
          <a:p>
            <a:r>
              <a:rPr lang="en-US" sz="2250" dirty="0"/>
              <a:t>The enemy wants you to submit to a spirit of mammon causing you to be controlled and chase wealth.</a:t>
            </a:r>
          </a:p>
        </p:txBody>
      </p:sp>
      <p:sp>
        <p:nvSpPr>
          <p:cNvPr id="55" name="Rectangle 54">
            <a:extLst>
              <a:ext uri="{FF2B5EF4-FFF2-40B4-BE49-F238E27FC236}">
                <a16:creationId xmlns:a16="http://schemas.microsoft.com/office/drawing/2014/main" id="{645EE119-0AC6-45BA-AE5E-A86AFE1C7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heart and money on a scale&#10;&#10;AI-generated content may be incorrect.">
            <a:extLst>
              <a:ext uri="{FF2B5EF4-FFF2-40B4-BE49-F238E27FC236}">
                <a16:creationId xmlns:a16="http://schemas.microsoft.com/office/drawing/2014/main" id="{3D515332-534A-99CB-EA8C-FA4E8602FBB7}"/>
              </a:ext>
            </a:extLst>
          </p:cNvPr>
          <p:cNvPicPr>
            <a:picLocks noGrp="1" noChangeAspect="1"/>
          </p:cNvPicPr>
          <p:nvPr>
            <p:ph sz="half" idx="2"/>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7043933" y="1860712"/>
            <a:ext cx="4178419" cy="3129781"/>
          </a:xfrm>
          <a:prstGeom prst="rect">
            <a:avLst/>
          </a:prstGeom>
          <a:ln>
            <a:noFill/>
          </a:ln>
          <a:effectLst/>
        </p:spPr>
      </p:pic>
    </p:spTree>
    <p:extLst>
      <p:ext uri="{BB962C8B-B14F-4D97-AF65-F5344CB8AC3E}">
        <p14:creationId xmlns:p14="http://schemas.microsoft.com/office/powerpoint/2010/main" val="4094778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D7C67-BE3A-6625-D060-40E7C2D700BF}"/>
              </a:ext>
            </a:extLst>
          </p:cNvPr>
          <p:cNvSpPr>
            <a:spLocks noGrp="1"/>
          </p:cNvSpPr>
          <p:nvPr>
            <p:ph type="title"/>
          </p:nvPr>
        </p:nvSpPr>
        <p:spPr/>
        <p:txBody>
          <a:bodyPr/>
          <a:lstStyle/>
          <a:p>
            <a:r>
              <a:rPr lang="en-US" dirty="0"/>
              <a:t>Vs.7-8 The greatest of pattern is Yeshua</a:t>
            </a:r>
          </a:p>
        </p:txBody>
      </p:sp>
      <p:sp>
        <p:nvSpPr>
          <p:cNvPr id="3" name="Content Placeholder 2">
            <a:extLst>
              <a:ext uri="{FF2B5EF4-FFF2-40B4-BE49-F238E27FC236}">
                <a16:creationId xmlns:a16="http://schemas.microsoft.com/office/drawing/2014/main" id="{46B89966-B53C-D5BC-5638-F8DA07F25439}"/>
              </a:ext>
            </a:extLst>
          </p:cNvPr>
          <p:cNvSpPr>
            <a:spLocks noGrp="1"/>
          </p:cNvSpPr>
          <p:nvPr>
            <p:ph sz="half" idx="1"/>
          </p:nvPr>
        </p:nvSpPr>
        <p:spPr>
          <a:xfrm>
            <a:off x="680320" y="2336873"/>
            <a:ext cx="4132840" cy="3862960"/>
          </a:xfrm>
        </p:spPr>
        <p:txBody>
          <a:bodyPr>
            <a:normAutofit lnSpcReduction="10000"/>
          </a:bodyPr>
          <a:lstStyle/>
          <a:p>
            <a:r>
              <a:rPr lang="en-US" dirty="0"/>
              <a:t>Human leaders will pass away, but Yeshua, the supreme object and subject of our faithful teaching, remains the same.</a:t>
            </a:r>
          </a:p>
          <a:p>
            <a:r>
              <a:rPr lang="en-US" dirty="0"/>
              <a:t>God-given Leaders are to model a life of faith, which other believers can imitate and ponder on.  A life that lives by both right doctrine and right living.</a:t>
            </a:r>
          </a:p>
        </p:txBody>
      </p:sp>
      <p:sp>
        <p:nvSpPr>
          <p:cNvPr id="4" name="Content Placeholder 3">
            <a:extLst>
              <a:ext uri="{FF2B5EF4-FFF2-40B4-BE49-F238E27FC236}">
                <a16:creationId xmlns:a16="http://schemas.microsoft.com/office/drawing/2014/main" id="{F3DD6FC3-75B1-9314-66B0-A97026F86E2E}"/>
              </a:ext>
            </a:extLst>
          </p:cNvPr>
          <p:cNvSpPr>
            <a:spLocks noGrp="1"/>
          </p:cNvSpPr>
          <p:nvPr>
            <p:ph sz="half" idx="2"/>
          </p:nvPr>
        </p:nvSpPr>
        <p:spPr>
          <a:xfrm>
            <a:off x="5164854" y="2190542"/>
            <a:ext cx="6069204" cy="4280596"/>
          </a:xfrm>
        </p:spPr>
        <p:txBody>
          <a:bodyPr>
            <a:noAutofit/>
          </a:bodyPr>
          <a:lstStyle/>
          <a:p>
            <a:r>
              <a:rPr lang="en-US" b="1" dirty="0">
                <a:solidFill>
                  <a:srgbClr val="FF9900"/>
                </a:solidFill>
              </a:rPr>
              <a:t>V.9 </a:t>
            </a:r>
            <a:r>
              <a:rPr lang="en-US" dirty="0"/>
              <a:t>Strange teaching? </a:t>
            </a:r>
            <a:r>
              <a:rPr lang="en-US" dirty="0">
                <a:solidFill>
                  <a:srgbClr val="FF9900"/>
                </a:solidFill>
              </a:rPr>
              <a:t>[1 Tim 4.1-3]</a:t>
            </a:r>
          </a:p>
          <a:p>
            <a:r>
              <a:rPr lang="en-US" dirty="0"/>
              <a:t>Yeshua is the only foundation of our faith and </a:t>
            </a:r>
            <a:r>
              <a:rPr lang="en-US" b="1" i="1" dirty="0"/>
              <a:t>He never changes</a:t>
            </a:r>
            <a:r>
              <a:rPr lang="en-US" dirty="0"/>
              <a:t>. </a:t>
            </a:r>
            <a:r>
              <a:rPr lang="en-US" b="1" dirty="0">
                <a:solidFill>
                  <a:srgbClr val="FF9900"/>
                </a:solidFill>
              </a:rPr>
              <a:t>[1Co 3.11]</a:t>
            </a:r>
            <a:r>
              <a:rPr lang="en-US" dirty="0"/>
              <a:t> Don’t be too changeable; don’t be continually aiming at something new; i.e., what’s the latest doctrine or the latest revelation. In a certain sense, the writer is warning us against always looking for something new and strange.</a:t>
            </a:r>
          </a:p>
          <a:p>
            <a:r>
              <a:rPr lang="en-US" dirty="0"/>
              <a:t>A Believer should not be regulated by external; a heart strengthened by grace</a:t>
            </a:r>
          </a:p>
        </p:txBody>
      </p:sp>
    </p:spTree>
    <p:extLst>
      <p:ext uri="{BB962C8B-B14F-4D97-AF65-F5344CB8AC3E}">
        <p14:creationId xmlns:p14="http://schemas.microsoft.com/office/powerpoint/2010/main" val="2471255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3468D68-8372-51BC-DCA4-EFB3CA03AE98}"/>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n-US" dirty="0"/>
              <a:t>“Obey, submit…they keep watch over you…”</a:t>
            </a:r>
          </a:p>
        </p:txBody>
      </p:sp>
      <p:sp>
        <p:nvSpPr>
          <p:cNvPr id="3" name="Content Placeholder 2">
            <a:extLst>
              <a:ext uri="{FF2B5EF4-FFF2-40B4-BE49-F238E27FC236}">
                <a16:creationId xmlns:a16="http://schemas.microsoft.com/office/drawing/2014/main" id="{A4AE6836-03A1-1A88-7ED4-66874D76EE0C}"/>
              </a:ext>
            </a:extLst>
          </p:cNvPr>
          <p:cNvSpPr>
            <a:spLocks noGrp="1"/>
          </p:cNvSpPr>
          <p:nvPr>
            <p:ph sz="half" idx="1"/>
          </p:nvPr>
        </p:nvSpPr>
        <p:spPr>
          <a:xfrm>
            <a:off x="680322" y="2336873"/>
            <a:ext cx="5640092" cy="3599316"/>
          </a:xfrm>
        </p:spPr>
        <p:txBody>
          <a:bodyPr vert="horz" lIns="91440" tIns="45720" rIns="91440" bIns="45720" rtlCol="0">
            <a:normAutofit/>
          </a:bodyPr>
          <a:lstStyle/>
          <a:p>
            <a:r>
              <a:rPr lang="en-US" sz="2500" b="1" dirty="0">
                <a:solidFill>
                  <a:srgbClr val="FFC000"/>
                </a:solidFill>
              </a:rPr>
              <a:t>Ephesians 4.11 </a:t>
            </a:r>
            <a:r>
              <a:rPr lang="en-US" sz="2500" dirty="0"/>
              <a:t>Key: Is to build up believers to maturity and arrive at the unity in trusting &amp; knowing the Son of Yah.</a:t>
            </a:r>
          </a:p>
          <a:p>
            <a:r>
              <a:rPr lang="en-US" sz="2500" dirty="0"/>
              <a:t>This corporate leadership will render an account: To give a report of how well you fulfilled your service in bringing them to the goal. </a:t>
            </a:r>
          </a:p>
        </p:txBody>
      </p:sp>
      <p:pic>
        <p:nvPicPr>
          <p:cNvPr id="5" name="Content Placeholder 4" descr="A person washing a foot&#10;&#10;AI-generated content may be incorrect.">
            <a:extLst>
              <a:ext uri="{FF2B5EF4-FFF2-40B4-BE49-F238E27FC236}">
                <a16:creationId xmlns:a16="http://schemas.microsoft.com/office/drawing/2014/main" id="{9DA14BD8-3F75-B707-1751-C382ADAC1E7E}"/>
              </a:ext>
            </a:extLst>
          </p:cNvPr>
          <p:cNvPicPr>
            <a:picLocks noGrp="1" noChangeAspect="1"/>
          </p:cNvPicPr>
          <p:nvPr>
            <p:ph sz="half" idx="2"/>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7144378" y="2587398"/>
            <a:ext cx="3697793" cy="31100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69952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A5732-335D-ACF5-88B0-0E6650882B61}"/>
              </a:ext>
            </a:extLst>
          </p:cNvPr>
          <p:cNvSpPr>
            <a:spLocks noGrp="1"/>
          </p:cNvSpPr>
          <p:nvPr>
            <p:ph type="title"/>
          </p:nvPr>
        </p:nvSpPr>
        <p:spPr/>
        <p:txBody>
          <a:bodyPr/>
          <a:lstStyle/>
          <a:p>
            <a:r>
              <a:rPr lang="en-US" dirty="0"/>
              <a:t>Outside the Camp</a:t>
            </a:r>
          </a:p>
        </p:txBody>
      </p:sp>
      <p:sp>
        <p:nvSpPr>
          <p:cNvPr id="3" name="Content Placeholder 2">
            <a:extLst>
              <a:ext uri="{FF2B5EF4-FFF2-40B4-BE49-F238E27FC236}">
                <a16:creationId xmlns:a16="http://schemas.microsoft.com/office/drawing/2014/main" id="{43732A8C-663C-4F3C-BF1F-F0327E321F18}"/>
              </a:ext>
            </a:extLst>
          </p:cNvPr>
          <p:cNvSpPr>
            <a:spLocks noGrp="1"/>
          </p:cNvSpPr>
          <p:nvPr>
            <p:ph sz="half" idx="1"/>
          </p:nvPr>
        </p:nvSpPr>
        <p:spPr>
          <a:xfrm>
            <a:off x="482321" y="2336872"/>
            <a:ext cx="4896357" cy="4094073"/>
          </a:xfrm>
        </p:spPr>
        <p:txBody>
          <a:bodyPr>
            <a:noAutofit/>
          </a:bodyPr>
          <a:lstStyle/>
          <a:p>
            <a:r>
              <a:rPr lang="en-US" dirty="0"/>
              <a:t>The high priest carried the blood of animals into the Holy Place, but the bodies were burned outside the camp.</a:t>
            </a:r>
          </a:p>
          <a:p>
            <a:r>
              <a:rPr lang="en-US" dirty="0"/>
              <a:t>Yeshua was taken outside the city gate to suffer for the purification of His people by His offering.</a:t>
            </a:r>
          </a:p>
          <a:p>
            <a:r>
              <a:rPr lang="en-US" dirty="0"/>
              <a:t>We are called to identify with Yeshua, bearing His disgrace.</a:t>
            </a:r>
          </a:p>
        </p:txBody>
      </p:sp>
      <p:sp>
        <p:nvSpPr>
          <p:cNvPr id="4" name="Content Placeholder 3">
            <a:extLst>
              <a:ext uri="{FF2B5EF4-FFF2-40B4-BE49-F238E27FC236}">
                <a16:creationId xmlns:a16="http://schemas.microsoft.com/office/drawing/2014/main" id="{45ECF5AA-500E-4D78-2C4F-C7FDA5FF03A0}"/>
              </a:ext>
            </a:extLst>
          </p:cNvPr>
          <p:cNvSpPr>
            <a:spLocks noGrp="1"/>
          </p:cNvSpPr>
          <p:nvPr>
            <p:ph sz="half" idx="2"/>
          </p:nvPr>
        </p:nvSpPr>
        <p:spPr>
          <a:xfrm>
            <a:off x="5594122" y="2336872"/>
            <a:ext cx="5469113" cy="3767899"/>
          </a:xfrm>
        </p:spPr>
        <p:txBody>
          <a:bodyPr>
            <a:normAutofit/>
          </a:bodyPr>
          <a:lstStyle/>
          <a:p>
            <a:r>
              <a:rPr lang="en-US" dirty="0"/>
              <a:t>The Blood of the </a:t>
            </a:r>
            <a:r>
              <a:rPr lang="en-US" b="1" i="1" dirty="0"/>
              <a:t>Eternal covenant</a:t>
            </a:r>
            <a:r>
              <a:rPr lang="en-US" dirty="0"/>
              <a:t>: </a:t>
            </a:r>
            <a:r>
              <a:rPr lang="en-US" b="1" dirty="0">
                <a:solidFill>
                  <a:srgbClr val="FF9900"/>
                </a:solidFill>
              </a:rPr>
              <a:t>Zech 9.11 </a:t>
            </a:r>
            <a:r>
              <a:rPr lang="en-US" dirty="0"/>
              <a:t>Yeshua by virtue is supreme Mediator of new covenant- </a:t>
            </a:r>
            <a:r>
              <a:rPr lang="en-US" b="1" dirty="0">
                <a:solidFill>
                  <a:srgbClr val="FF9900"/>
                </a:solidFill>
              </a:rPr>
              <a:t>John 1.17 </a:t>
            </a:r>
            <a:r>
              <a:rPr lang="en-US" dirty="0"/>
              <a:t>Yah is now ready to equip us for good works.</a:t>
            </a:r>
          </a:p>
          <a:p>
            <a:r>
              <a:rPr lang="en-US" dirty="0"/>
              <a:t>Let us offer Hashem a sacrifice of praise continually…Worship with our lips are not enough.  </a:t>
            </a:r>
          </a:p>
          <a:p>
            <a:r>
              <a:rPr lang="en-US" dirty="0"/>
              <a:t>A life of sacrifice which emulates Yeshua HaMashiach</a:t>
            </a:r>
          </a:p>
        </p:txBody>
      </p:sp>
    </p:spTree>
    <p:extLst>
      <p:ext uri="{BB962C8B-B14F-4D97-AF65-F5344CB8AC3E}">
        <p14:creationId xmlns:p14="http://schemas.microsoft.com/office/powerpoint/2010/main" val="3352314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D560-8237-45A4-F4B4-9F4C9CF99981}"/>
              </a:ext>
            </a:extLst>
          </p:cNvPr>
          <p:cNvSpPr>
            <a:spLocks noGrp="1"/>
          </p:cNvSpPr>
          <p:nvPr>
            <p:ph type="title"/>
          </p:nvPr>
        </p:nvSpPr>
        <p:spPr/>
        <p:txBody>
          <a:bodyPr/>
          <a:lstStyle/>
          <a:p>
            <a:r>
              <a:rPr lang="en-US" dirty="0"/>
              <a:t>Isaiah 57.19 </a:t>
            </a:r>
            <a:r>
              <a:rPr lang="en-US" i="1" dirty="0"/>
              <a:t>Yah create the right words…</a:t>
            </a:r>
          </a:p>
        </p:txBody>
      </p:sp>
      <p:sp>
        <p:nvSpPr>
          <p:cNvPr id="3" name="Content Placeholder 2">
            <a:extLst>
              <a:ext uri="{FF2B5EF4-FFF2-40B4-BE49-F238E27FC236}">
                <a16:creationId xmlns:a16="http://schemas.microsoft.com/office/drawing/2014/main" id="{60AC1E65-2770-A382-6EAD-937C98FD4799}"/>
              </a:ext>
            </a:extLst>
          </p:cNvPr>
          <p:cNvSpPr>
            <a:spLocks noGrp="1"/>
          </p:cNvSpPr>
          <p:nvPr>
            <p:ph sz="half" idx="1"/>
          </p:nvPr>
        </p:nvSpPr>
        <p:spPr/>
        <p:txBody>
          <a:bodyPr>
            <a:normAutofit lnSpcReduction="10000"/>
          </a:bodyPr>
          <a:lstStyle/>
          <a:p>
            <a:pPr marL="0" indent="0">
              <a:buNone/>
            </a:pPr>
            <a:r>
              <a:rPr lang="en-US" i="1" dirty="0"/>
              <a:t>Shalom, shalom, to those far </a:t>
            </a:r>
            <a:r>
              <a:rPr lang="en-US" i="1"/>
              <a:t>off.</a:t>
            </a:r>
          </a:p>
          <a:p>
            <a:pPr marL="0" indent="0">
              <a:buNone/>
            </a:pPr>
            <a:endParaRPr lang="en-US" i="1" dirty="0"/>
          </a:p>
          <a:p>
            <a:r>
              <a:rPr lang="en-US" dirty="0"/>
              <a:t>When Hashem heals us, restores us to His favor, He creates fruit for our lips which is confessing His name.</a:t>
            </a:r>
          </a:p>
          <a:p>
            <a:r>
              <a:rPr lang="en-US" dirty="0"/>
              <a:t>“He sits on the praises of His people…” </a:t>
            </a:r>
            <a:r>
              <a:rPr lang="en-US" b="1" dirty="0">
                <a:solidFill>
                  <a:srgbClr val="FF9900"/>
                </a:solidFill>
              </a:rPr>
              <a:t>Psalms 22.3</a:t>
            </a:r>
          </a:p>
        </p:txBody>
      </p:sp>
      <p:sp>
        <p:nvSpPr>
          <p:cNvPr id="4" name="Content Placeholder 3">
            <a:extLst>
              <a:ext uri="{FF2B5EF4-FFF2-40B4-BE49-F238E27FC236}">
                <a16:creationId xmlns:a16="http://schemas.microsoft.com/office/drawing/2014/main" id="{CA5B2D8C-9947-87B5-ADC3-8349840BBB97}"/>
              </a:ext>
            </a:extLst>
          </p:cNvPr>
          <p:cNvSpPr>
            <a:spLocks noGrp="1"/>
          </p:cNvSpPr>
          <p:nvPr>
            <p:ph sz="half" idx="2"/>
          </p:nvPr>
        </p:nvSpPr>
        <p:spPr>
          <a:xfrm>
            <a:off x="5594122" y="2336873"/>
            <a:ext cx="5026986" cy="3599316"/>
          </a:xfrm>
        </p:spPr>
        <p:txBody>
          <a:bodyPr>
            <a:normAutofit lnSpcReduction="10000"/>
          </a:bodyPr>
          <a:lstStyle/>
          <a:p>
            <a:r>
              <a:rPr lang="en-US" b="1" dirty="0">
                <a:solidFill>
                  <a:srgbClr val="FF9900"/>
                </a:solidFill>
              </a:rPr>
              <a:t>John 12.49 </a:t>
            </a:r>
            <a:r>
              <a:rPr lang="en-US" dirty="0"/>
              <a:t>Speaking on Yah’s account, not His own.</a:t>
            </a:r>
          </a:p>
          <a:p>
            <a:r>
              <a:rPr lang="en-US" b="1" dirty="0">
                <a:solidFill>
                  <a:srgbClr val="FF9900"/>
                </a:solidFill>
              </a:rPr>
              <a:t>Jeremiah 1.9 </a:t>
            </a:r>
            <a:r>
              <a:rPr lang="en-US" dirty="0"/>
              <a:t>Indicates cleansing and enabling. The prophet’s words must be identical with Yahweh’s word</a:t>
            </a:r>
            <a:r>
              <a:rPr lang="en-US" b="1" dirty="0"/>
              <a:t>.</a:t>
            </a:r>
          </a:p>
          <a:p>
            <a:r>
              <a:rPr lang="en-US" b="1" dirty="0">
                <a:solidFill>
                  <a:srgbClr val="FF9900"/>
                </a:solidFill>
              </a:rPr>
              <a:t>Isaiah 6.7 </a:t>
            </a:r>
            <a:r>
              <a:rPr lang="en-US" dirty="0"/>
              <a:t>The refusal to listen to the prophet does not cast doubt on the truth of the prophet’s words but rather confirms it.</a:t>
            </a:r>
          </a:p>
          <a:p>
            <a:endParaRPr lang="en-US" dirty="0"/>
          </a:p>
        </p:txBody>
      </p:sp>
    </p:spTree>
    <p:extLst>
      <p:ext uri="{BB962C8B-B14F-4D97-AF65-F5344CB8AC3E}">
        <p14:creationId xmlns:p14="http://schemas.microsoft.com/office/powerpoint/2010/main" val="3548564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6ACFA-20B6-1CFA-EC25-08F8CDCA5D0B}"/>
              </a:ext>
            </a:extLst>
          </p:cNvPr>
          <p:cNvSpPr>
            <a:spLocks noGrp="1"/>
          </p:cNvSpPr>
          <p:nvPr>
            <p:ph type="title"/>
          </p:nvPr>
        </p:nvSpPr>
        <p:spPr/>
        <p:txBody>
          <a:bodyPr/>
          <a:lstStyle/>
          <a:p>
            <a:r>
              <a:rPr lang="en-US" dirty="0"/>
              <a:t>“Pray for us…we have a good conscience…”</a:t>
            </a:r>
          </a:p>
        </p:txBody>
      </p:sp>
      <p:sp>
        <p:nvSpPr>
          <p:cNvPr id="3" name="Content Placeholder 2">
            <a:extLst>
              <a:ext uri="{FF2B5EF4-FFF2-40B4-BE49-F238E27FC236}">
                <a16:creationId xmlns:a16="http://schemas.microsoft.com/office/drawing/2014/main" id="{B1C31138-8F27-5201-AB48-76A3709C7AD1}"/>
              </a:ext>
            </a:extLst>
          </p:cNvPr>
          <p:cNvSpPr>
            <a:spLocks noGrp="1"/>
          </p:cNvSpPr>
          <p:nvPr>
            <p:ph sz="half" idx="1"/>
          </p:nvPr>
        </p:nvSpPr>
        <p:spPr>
          <a:xfrm>
            <a:off x="680320" y="2336872"/>
            <a:ext cx="4698358" cy="4053879"/>
          </a:xfrm>
        </p:spPr>
        <p:txBody>
          <a:bodyPr>
            <a:normAutofit lnSpcReduction="10000"/>
          </a:bodyPr>
          <a:lstStyle/>
          <a:p>
            <a:r>
              <a:rPr lang="en-US" dirty="0"/>
              <a:t>…want to conduct ourselves properly in all things.”</a:t>
            </a:r>
          </a:p>
          <a:p>
            <a:r>
              <a:rPr lang="en-US" dirty="0"/>
              <a:t>Should we be discriminating in the people we pray for. </a:t>
            </a:r>
          </a:p>
          <a:p>
            <a:r>
              <a:rPr lang="en-US" dirty="0"/>
              <a:t>The primary object of prayer for Believers and the government under which they lived. </a:t>
            </a:r>
            <a:r>
              <a:rPr lang="en-US" b="1" dirty="0">
                <a:solidFill>
                  <a:srgbClr val="FFC000"/>
                </a:solidFill>
              </a:rPr>
              <a:t>[Eph 6.18-19]</a:t>
            </a:r>
          </a:p>
          <a:p>
            <a:r>
              <a:rPr lang="en-US" dirty="0"/>
              <a:t>And second, the ministers of the gospel</a:t>
            </a:r>
          </a:p>
        </p:txBody>
      </p:sp>
      <p:sp>
        <p:nvSpPr>
          <p:cNvPr id="4" name="Content Placeholder 3">
            <a:extLst>
              <a:ext uri="{FF2B5EF4-FFF2-40B4-BE49-F238E27FC236}">
                <a16:creationId xmlns:a16="http://schemas.microsoft.com/office/drawing/2014/main" id="{953DB60B-59F7-3E4D-48BE-257B0C983B5F}"/>
              </a:ext>
            </a:extLst>
          </p:cNvPr>
          <p:cNvSpPr>
            <a:spLocks noGrp="1"/>
          </p:cNvSpPr>
          <p:nvPr>
            <p:ph sz="half" idx="2"/>
          </p:nvPr>
        </p:nvSpPr>
        <p:spPr/>
        <p:txBody>
          <a:bodyPr>
            <a:normAutofit lnSpcReduction="10000"/>
          </a:bodyPr>
          <a:lstStyle/>
          <a:p>
            <a:r>
              <a:rPr lang="en-US" dirty="0"/>
              <a:t>We have family members that are a heartache and a problem and you pray for them. How much time do you spend praying where </a:t>
            </a:r>
            <a:r>
              <a:rPr lang="en-US"/>
              <a:t>Yah has </a:t>
            </a:r>
            <a:r>
              <a:rPr lang="en-US" dirty="0"/>
              <a:t>told you to stop </a:t>
            </a:r>
            <a:r>
              <a:rPr lang="en-US" b="1" dirty="0">
                <a:solidFill>
                  <a:srgbClr val="FFC000"/>
                </a:solidFill>
              </a:rPr>
              <a:t>[Jer. 7.16]</a:t>
            </a:r>
          </a:p>
          <a:p>
            <a:r>
              <a:rPr lang="en-US" dirty="0"/>
              <a:t>Paul is saying, we’re leading the kind of life which will enable us to receive all the prayer you give us. It won’t be wasted; or spilled.”</a:t>
            </a:r>
          </a:p>
        </p:txBody>
      </p:sp>
    </p:spTree>
    <p:extLst>
      <p:ext uri="{BB962C8B-B14F-4D97-AF65-F5344CB8AC3E}">
        <p14:creationId xmlns:p14="http://schemas.microsoft.com/office/powerpoint/2010/main" val="2292255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B529-8D6B-56D4-7FA0-15CED52DED33}"/>
              </a:ext>
            </a:extLst>
          </p:cNvPr>
          <p:cNvSpPr>
            <a:spLocks noGrp="1"/>
          </p:cNvSpPr>
          <p:nvPr>
            <p:ph type="title"/>
          </p:nvPr>
        </p:nvSpPr>
        <p:spPr/>
        <p:txBody>
          <a:bodyPr/>
          <a:lstStyle/>
          <a:p>
            <a:r>
              <a:rPr lang="en-US" dirty="0"/>
              <a:t>V.21 Benediction?</a:t>
            </a:r>
          </a:p>
        </p:txBody>
      </p:sp>
      <p:sp>
        <p:nvSpPr>
          <p:cNvPr id="3" name="Content Placeholder 2">
            <a:extLst>
              <a:ext uri="{FF2B5EF4-FFF2-40B4-BE49-F238E27FC236}">
                <a16:creationId xmlns:a16="http://schemas.microsoft.com/office/drawing/2014/main" id="{6307D2BC-182B-C870-8D39-A86A78EC6627}"/>
              </a:ext>
            </a:extLst>
          </p:cNvPr>
          <p:cNvSpPr>
            <a:spLocks noGrp="1"/>
          </p:cNvSpPr>
          <p:nvPr>
            <p:ph sz="half" idx="1"/>
          </p:nvPr>
        </p:nvSpPr>
        <p:spPr>
          <a:xfrm>
            <a:off x="680320" y="2336873"/>
            <a:ext cx="4193131" cy="3599316"/>
          </a:xfrm>
        </p:spPr>
        <p:txBody>
          <a:bodyPr>
            <a:normAutofit/>
          </a:bodyPr>
          <a:lstStyle/>
          <a:p>
            <a:endParaRPr lang="en-US" sz="2500" dirty="0"/>
          </a:p>
          <a:p>
            <a:r>
              <a:rPr lang="en-US" sz="2500" dirty="0"/>
              <a:t>Apart from Yah there is no peace. </a:t>
            </a:r>
            <a:r>
              <a:rPr lang="en-US" sz="2500" b="1" dirty="0">
                <a:solidFill>
                  <a:srgbClr val="FFC000"/>
                </a:solidFill>
              </a:rPr>
              <a:t>[Philippians 4.7]</a:t>
            </a:r>
          </a:p>
          <a:p>
            <a:r>
              <a:rPr lang="en-US" sz="2500" dirty="0"/>
              <a:t>Hashem can and will equip us completely. However, there are four conditions. </a:t>
            </a:r>
          </a:p>
        </p:txBody>
      </p:sp>
      <p:sp>
        <p:nvSpPr>
          <p:cNvPr id="4" name="Content Placeholder 3">
            <a:extLst>
              <a:ext uri="{FF2B5EF4-FFF2-40B4-BE49-F238E27FC236}">
                <a16:creationId xmlns:a16="http://schemas.microsoft.com/office/drawing/2014/main" id="{6B439B94-706B-D2B5-AEA5-48084D0A6530}"/>
              </a:ext>
            </a:extLst>
          </p:cNvPr>
          <p:cNvSpPr>
            <a:spLocks noGrp="1"/>
          </p:cNvSpPr>
          <p:nvPr>
            <p:ph sz="half" idx="2"/>
          </p:nvPr>
        </p:nvSpPr>
        <p:spPr>
          <a:xfrm>
            <a:off x="5594123" y="2336873"/>
            <a:ext cx="4403987" cy="3599316"/>
          </a:xfrm>
        </p:spPr>
        <p:txBody>
          <a:bodyPr>
            <a:normAutofit/>
          </a:bodyPr>
          <a:lstStyle/>
          <a:p>
            <a:pPr marL="457200" indent="-457200">
              <a:buAutoNum type="arabicParenR"/>
            </a:pPr>
            <a:endParaRPr lang="en-US" sz="2500" dirty="0"/>
          </a:p>
          <a:p>
            <a:pPr marL="457200" indent="-457200">
              <a:buAutoNum type="arabicParenR"/>
            </a:pPr>
            <a:r>
              <a:rPr lang="en-US" sz="2500" dirty="0"/>
              <a:t>To do His will</a:t>
            </a:r>
          </a:p>
          <a:p>
            <a:pPr marL="457200" indent="-457200">
              <a:buAutoNum type="arabicParenR"/>
            </a:pPr>
            <a:r>
              <a:rPr lang="en-US" sz="2500" dirty="0"/>
              <a:t>Do whatever pleases Him</a:t>
            </a:r>
          </a:p>
          <a:p>
            <a:pPr marL="457200" indent="-457200">
              <a:buAutoNum type="arabicParenR"/>
            </a:pPr>
            <a:r>
              <a:rPr lang="en-US" sz="2500" dirty="0"/>
              <a:t>For His glory</a:t>
            </a:r>
          </a:p>
          <a:p>
            <a:pPr marL="457200" indent="-457200">
              <a:buAutoNum type="arabicParenR"/>
            </a:pPr>
            <a:r>
              <a:rPr lang="en-US" sz="2500" dirty="0"/>
              <a:t>All blessings are manifested through Yeshua HaMashiach. </a:t>
            </a:r>
          </a:p>
        </p:txBody>
      </p:sp>
    </p:spTree>
    <p:extLst>
      <p:ext uri="{BB962C8B-B14F-4D97-AF65-F5344CB8AC3E}">
        <p14:creationId xmlns:p14="http://schemas.microsoft.com/office/powerpoint/2010/main" val="3327642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C32AD6-7B71-BFFA-4C3F-57C028EAC498}"/>
              </a:ext>
            </a:extLst>
          </p:cNvPr>
          <p:cNvSpPr>
            <a:spLocks noGrp="1"/>
          </p:cNvSpPr>
          <p:nvPr>
            <p:ph type="title"/>
          </p:nvPr>
        </p:nvSpPr>
        <p:spPr>
          <a:xfrm>
            <a:off x="650027" y="4926149"/>
            <a:ext cx="10909073" cy="1057655"/>
          </a:xfrm>
        </p:spPr>
        <p:txBody>
          <a:bodyPr vert="horz" lIns="91440" tIns="45720" rIns="91440" bIns="45720" rtlCol="0" anchor="b">
            <a:normAutofit fontScale="90000"/>
          </a:bodyPr>
          <a:lstStyle/>
          <a:p>
            <a:pPr algn="ctr"/>
            <a:r>
              <a:rPr lang="en-US" sz="7200" i="1" dirty="0"/>
              <a:t>Speak Lord, we’re listening</a:t>
            </a:r>
          </a:p>
        </p:txBody>
      </p:sp>
      <p:sp>
        <p:nvSpPr>
          <p:cNvPr id="6" name="Text Placeholder 5">
            <a:extLst>
              <a:ext uri="{FF2B5EF4-FFF2-40B4-BE49-F238E27FC236}">
                <a16:creationId xmlns:a16="http://schemas.microsoft.com/office/drawing/2014/main" id="{F0B60003-57EA-6268-4492-74F025B7E348}"/>
              </a:ext>
            </a:extLst>
          </p:cNvPr>
          <p:cNvSpPr>
            <a:spLocks noGrp="1"/>
          </p:cNvSpPr>
          <p:nvPr>
            <p:ph type="body" idx="1"/>
          </p:nvPr>
        </p:nvSpPr>
        <p:spPr>
          <a:xfrm>
            <a:off x="633999" y="6062795"/>
            <a:ext cx="10925101" cy="515477"/>
          </a:xfrm>
        </p:spPr>
        <p:txBody>
          <a:bodyPr vert="horz" lIns="91440" tIns="45720" rIns="91440" bIns="45720" rtlCol="0">
            <a:noAutofit/>
          </a:bodyPr>
          <a:lstStyle/>
          <a:p>
            <a:pPr algn="ctr"/>
            <a:r>
              <a:rPr lang="en-US" sz="3600" b="1" dirty="0">
                <a:solidFill>
                  <a:srgbClr val="C00000"/>
                </a:solidFill>
              </a:rPr>
              <a:t>Renewing the Prophetic stream </a:t>
            </a:r>
          </a:p>
        </p:txBody>
      </p:sp>
      <p:pic>
        <p:nvPicPr>
          <p:cNvPr id="7" name="Picture 6" descr="A close-up of a person's eye and a book&#10;&#10;AI-generated content may be incorrect.">
            <a:extLst>
              <a:ext uri="{FF2B5EF4-FFF2-40B4-BE49-F238E27FC236}">
                <a16:creationId xmlns:a16="http://schemas.microsoft.com/office/drawing/2014/main" id="{8A11811C-2671-A156-A3AA-290D345DBB0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Lst>
          </a:blip>
          <a:srcRect t="19226" r="-1" b="22102"/>
          <a:stretch>
            <a:fillRect/>
          </a:stretch>
        </p:blipFill>
        <p:spPr>
          <a:xfrm>
            <a:off x="635457" y="640080"/>
            <a:ext cx="10916463" cy="3602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21034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781466-DE6A-F119-3FF0-BA817BEB70A6}"/>
              </a:ext>
            </a:extLst>
          </p:cNvPr>
          <p:cNvSpPr>
            <a:spLocks noGrp="1"/>
          </p:cNvSpPr>
          <p:nvPr>
            <p:ph type="title"/>
          </p:nvPr>
        </p:nvSpPr>
        <p:spPr/>
        <p:txBody>
          <a:bodyPr/>
          <a:lstStyle/>
          <a:p>
            <a:r>
              <a:rPr lang="en-US" dirty="0"/>
              <a:t>Communications</a:t>
            </a:r>
          </a:p>
        </p:txBody>
      </p:sp>
      <p:sp>
        <p:nvSpPr>
          <p:cNvPr id="5" name="Content Placeholder 4">
            <a:extLst>
              <a:ext uri="{FF2B5EF4-FFF2-40B4-BE49-F238E27FC236}">
                <a16:creationId xmlns:a16="http://schemas.microsoft.com/office/drawing/2014/main" id="{0D6BA19B-D3DC-9808-B366-455A9FDFB0D9}"/>
              </a:ext>
            </a:extLst>
          </p:cNvPr>
          <p:cNvSpPr>
            <a:spLocks noGrp="1"/>
          </p:cNvSpPr>
          <p:nvPr>
            <p:ph sz="half" idx="1"/>
          </p:nvPr>
        </p:nvSpPr>
        <p:spPr>
          <a:xfrm>
            <a:off x="5677319" y="2336873"/>
            <a:ext cx="5469114" cy="3599316"/>
          </a:xfrm>
        </p:spPr>
        <p:txBody>
          <a:bodyPr>
            <a:normAutofit/>
          </a:bodyPr>
          <a:lstStyle/>
          <a:p>
            <a:r>
              <a:rPr lang="en-US" b="1" dirty="0">
                <a:solidFill>
                  <a:srgbClr val="FFC000"/>
                </a:solidFill>
              </a:rPr>
              <a:t>Deut. 8.9 </a:t>
            </a:r>
            <a:r>
              <a:rPr lang="en-US" dirty="0"/>
              <a:t>“…a land where you will eat food in abundance and lack nothing in it; a land where the stones contain iron and the hills can be mined for copper. </a:t>
            </a:r>
          </a:p>
          <a:p>
            <a:r>
              <a:rPr lang="en-US" dirty="0"/>
              <a:t>Land of iron imply spiritual growth.</a:t>
            </a:r>
          </a:p>
          <a:p>
            <a:r>
              <a:rPr lang="en-US" dirty="0"/>
              <a:t>Just as iron is strong, so too can one’s strength be rooted in faith and divine support.</a:t>
            </a:r>
          </a:p>
        </p:txBody>
      </p:sp>
      <p:sp>
        <p:nvSpPr>
          <p:cNvPr id="6" name="Content Placeholder 5">
            <a:extLst>
              <a:ext uri="{FF2B5EF4-FFF2-40B4-BE49-F238E27FC236}">
                <a16:creationId xmlns:a16="http://schemas.microsoft.com/office/drawing/2014/main" id="{CFFF1793-61B0-E59B-B66C-39FDE4D3CF8B}"/>
              </a:ext>
            </a:extLst>
          </p:cNvPr>
          <p:cNvSpPr>
            <a:spLocks noGrp="1"/>
          </p:cNvSpPr>
          <p:nvPr>
            <p:ph sz="half" idx="2"/>
          </p:nvPr>
        </p:nvSpPr>
        <p:spPr>
          <a:xfrm>
            <a:off x="787192" y="2336873"/>
            <a:ext cx="4387709" cy="3599316"/>
          </a:xfrm>
        </p:spPr>
        <p:txBody>
          <a:bodyPr>
            <a:normAutofit/>
          </a:bodyPr>
          <a:lstStyle/>
          <a:p>
            <a:r>
              <a:rPr lang="en-US" dirty="0"/>
              <a:t>As we prayed for Sister Stephanie, I saw a person with a weak human spine get ripped out of their body and replaced with a </a:t>
            </a:r>
            <a:r>
              <a:rPr lang="en-US" b="1" dirty="0"/>
              <a:t>solid metal</a:t>
            </a:r>
            <a:r>
              <a:rPr lang="en-US" dirty="0"/>
              <a:t>.  It looked like iron  and held the person up straight.</a:t>
            </a:r>
          </a:p>
          <a:p>
            <a:r>
              <a:rPr lang="en-US" b="1" dirty="0">
                <a:solidFill>
                  <a:srgbClr val="FFC000"/>
                </a:solidFill>
              </a:rPr>
              <a:t>IRON: </a:t>
            </a:r>
            <a:r>
              <a:rPr lang="en-US" dirty="0"/>
              <a:t>Strength, endurance, resilience and power</a:t>
            </a:r>
          </a:p>
          <a:p>
            <a:endParaRPr lang="en-US" dirty="0"/>
          </a:p>
        </p:txBody>
      </p:sp>
    </p:spTree>
    <p:extLst>
      <p:ext uri="{BB962C8B-B14F-4D97-AF65-F5344CB8AC3E}">
        <p14:creationId xmlns:p14="http://schemas.microsoft.com/office/powerpoint/2010/main" val="386367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B450B-ED04-F413-0F99-D39A6655C8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C9354B-DE86-19E6-CA87-45A174B8439D}"/>
              </a:ext>
            </a:extLst>
          </p:cNvPr>
          <p:cNvSpPr>
            <a:spLocks noGrp="1"/>
          </p:cNvSpPr>
          <p:nvPr>
            <p:ph type="title"/>
          </p:nvPr>
        </p:nvSpPr>
        <p:spPr/>
        <p:txBody>
          <a:bodyPr/>
          <a:lstStyle/>
          <a:p>
            <a:r>
              <a:rPr lang="en-US" dirty="0"/>
              <a:t>Communications</a:t>
            </a:r>
          </a:p>
        </p:txBody>
      </p:sp>
      <p:sp>
        <p:nvSpPr>
          <p:cNvPr id="5" name="Content Placeholder 4">
            <a:extLst>
              <a:ext uri="{FF2B5EF4-FFF2-40B4-BE49-F238E27FC236}">
                <a16:creationId xmlns:a16="http://schemas.microsoft.com/office/drawing/2014/main" id="{AE1417E5-819B-DD42-5F65-FC4579679942}"/>
              </a:ext>
            </a:extLst>
          </p:cNvPr>
          <p:cNvSpPr>
            <a:spLocks noGrp="1"/>
          </p:cNvSpPr>
          <p:nvPr>
            <p:ph sz="half" idx="1"/>
          </p:nvPr>
        </p:nvSpPr>
        <p:spPr>
          <a:xfrm>
            <a:off x="5968721" y="2336873"/>
            <a:ext cx="5177712" cy="3599316"/>
          </a:xfrm>
        </p:spPr>
        <p:txBody>
          <a:bodyPr/>
          <a:lstStyle/>
          <a:p>
            <a:r>
              <a:rPr lang="en-US" dirty="0"/>
              <a:t>Hip joint: </a:t>
            </a:r>
            <a:r>
              <a:rPr lang="en-US" b="1" dirty="0">
                <a:solidFill>
                  <a:srgbClr val="FFC000"/>
                </a:solidFill>
              </a:rPr>
              <a:t>Genesis 32.35-26 </a:t>
            </a:r>
            <a:r>
              <a:rPr lang="en-US" dirty="0"/>
              <a:t>Jacob struggle with unwillingness to trust.</a:t>
            </a:r>
          </a:p>
          <a:p>
            <a:r>
              <a:rPr lang="en-US" dirty="0"/>
              <a:t>Before Jacob enters the land of promise He clings to Yahweh acknowledging he has no human strength </a:t>
            </a:r>
          </a:p>
          <a:p>
            <a:r>
              <a:rPr lang="en-US" dirty="0"/>
              <a:t>Jacob goes through a spiritual rebirth, now know as Israel.</a:t>
            </a:r>
          </a:p>
        </p:txBody>
      </p:sp>
      <p:sp>
        <p:nvSpPr>
          <p:cNvPr id="6" name="Content Placeholder 5">
            <a:extLst>
              <a:ext uri="{FF2B5EF4-FFF2-40B4-BE49-F238E27FC236}">
                <a16:creationId xmlns:a16="http://schemas.microsoft.com/office/drawing/2014/main" id="{2CC5D2D2-C47A-AD41-56D1-DDD94B799932}"/>
              </a:ext>
            </a:extLst>
          </p:cNvPr>
          <p:cNvSpPr>
            <a:spLocks noGrp="1"/>
          </p:cNvSpPr>
          <p:nvPr>
            <p:ph sz="half" idx="2"/>
          </p:nvPr>
        </p:nvSpPr>
        <p:spPr>
          <a:xfrm>
            <a:off x="787193" y="2336873"/>
            <a:ext cx="4196790" cy="3599316"/>
          </a:xfrm>
        </p:spPr>
        <p:txBody>
          <a:bodyPr/>
          <a:lstStyle/>
          <a:p>
            <a:r>
              <a:rPr lang="en-US" dirty="0"/>
              <a:t>As Stephanie received prayer, bright beings came and touched her feet and her hip joints as she sat.  Then, something like a red blanket came from above and draped over her from head to toe. </a:t>
            </a:r>
          </a:p>
          <a:p>
            <a:endParaRPr lang="en-US" dirty="0"/>
          </a:p>
        </p:txBody>
      </p:sp>
    </p:spTree>
    <p:extLst>
      <p:ext uri="{BB962C8B-B14F-4D97-AF65-F5344CB8AC3E}">
        <p14:creationId xmlns:p14="http://schemas.microsoft.com/office/powerpoint/2010/main" val="38815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A73A-3FC5-B94C-6DC4-26201137B3C9}"/>
              </a:ext>
            </a:extLst>
          </p:cNvPr>
          <p:cNvSpPr>
            <a:spLocks noGrp="1"/>
          </p:cNvSpPr>
          <p:nvPr>
            <p:ph type="title"/>
          </p:nvPr>
        </p:nvSpPr>
        <p:spPr>
          <a:xfrm>
            <a:off x="248314" y="2014150"/>
            <a:ext cx="3013870" cy="3864305"/>
          </a:xfrm>
        </p:spPr>
        <p:txBody>
          <a:bodyPr vert="horz" lIns="91440" tIns="45720" rIns="91440" bIns="45720" rtlCol="0" anchor="ctr">
            <a:normAutofit/>
          </a:bodyPr>
          <a:lstStyle/>
          <a:p>
            <a:r>
              <a:rPr lang="en-US" dirty="0"/>
              <a:t>Night Watches</a:t>
            </a:r>
            <a:br>
              <a:rPr lang="en-US" dirty="0"/>
            </a:br>
            <a:br>
              <a:rPr lang="en-US" dirty="0"/>
            </a:br>
            <a:r>
              <a:rPr lang="en-US" dirty="0"/>
              <a:t>Intercession for January &amp; February</a:t>
            </a:r>
          </a:p>
        </p:txBody>
      </p:sp>
      <p:graphicFrame>
        <p:nvGraphicFramePr>
          <p:cNvPr id="5" name="Table 4">
            <a:extLst>
              <a:ext uri="{FF2B5EF4-FFF2-40B4-BE49-F238E27FC236}">
                <a16:creationId xmlns:a16="http://schemas.microsoft.com/office/drawing/2014/main" id="{0829DD9B-5751-7C5C-1F1C-010983B75F1A}"/>
              </a:ext>
            </a:extLst>
          </p:cNvPr>
          <p:cNvGraphicFramePr>
            <a:graphicFrameLocks noGrp="1"/>
          </p:cNvGraphicFramePr>
          <p:nvPr>
            <p:extLst>
              <p:ext uri="{D42A27DB-BD31-4B8C-83A1-F6EECF244321}">
                <p14:modId xmlns:p14="http://schemas.microsoft.com/office/powerpoint/2010/main" val="1211847167"/>
              </p:ext>
            </p:extLst>
          </p:nvPr>
        </p:nvGraphicFramePr>
        <p:xfrm>
          <a:off x="3991233" y="617569"/>
          <a:ext cx="6692145" cy="5368809"/>
        </p:xfrm>
        <a:graphic>
          <a:graphicData uri="http://schemas.openxmlformats.org/drawingml/2006/table">
            <a:tbl>
              <a:tblPr firstRow="1" bandRow="1">
                <a:tableStyleId>{5C22544A-7EE6-4342-B048-85BDC9FD1C3A}</a:tableStyleId>
              </a:tblPr>
              <a:tblGrid>
                <a:gridCol w="3620530">
                  <a:extLst>
                    <a:ext uri="{9D8B030D-6E8A-4147-A177-3AD203B41FA5}">
                      <a16:colId xmlns:a16="http://schemas.microsoft.com/office/drawing/2014/main" val="2742257002"/>
                    </a:ext>
                  </a:extLst>
                </a:gridCol>
                <a:gridCol w="3071615">
                  <a:extLst>
                    <a:ext uri="{9D8B030D-6E8A-4147-A177-3AD203B41FA5}">
                      <a16:colId xmlns:a16="http://schemas.microsoft.com/office/drawing/2014/main" val="3235248984"/>
                    </a:ext>
                  </a:extLst>
                </a:gridCol>
              </a:tblGrid>
              <a:tr h="407236">
                <a:tc>
                  <a:txBody>
                    <a:bodyPr/>
                    <a:lstStyle/>
                    <a:p>
                      <a:pPr algn="ctr"/>
                      <a:r>
                        <a:rPr lang="en-US" sz="2400" dirty="0"/>
                        <a:t>WATCH HOUR</a:t>
                      </a:r>
                    </a:p>
                  </a:txBody>
                  <a:tcPr/>
                </a:tc>
                <a:tc>
                  <a:txBody>
                    <a:bodyPr/>
                    <a:lstStyle/>
                    <a:p>
                      <a:pPr algn="ctr"/>
                      <a:r>
                        <a:rPr lang="en-US" sz="2400" dirty="0"/>
                        <a:t>DATE</a:t>
                      </a:r>
                    </a:p>
                  </a:txBody>
                  <a:tcPr/>
                </a:tc>
                <a:extLst>
                  <a:ext uri="{0D108BD9-81ED-4DB2-BD59-A6C34878D82A}">
                    <a16:rowId xmlns:a16="http://schemas.microsoft.com/office/drawing/2014/main" val="1719614455"/>
                  </a:ext>
                </a:extLst>
              </a:tr>
              <a:tr h="1092359">
                <a:tc>
                  <a:txBody>
                    <a:bodyPr/>
                    <a:lstStyle/>
                    <a:p>
                      <a:pPr algn="ctr"/>
                      <a:r>
                        <a:rPr lang="en-US" sz="2400" b="1" dirty="0"/>
                        <a:t>3</a:t>
                      </a:r>
                      <a:r>
                        <a:rPr lang="en-US" sz="2400" b="1" baseline="30000" dirty="0"/>
                        <a:t>rd</a:t>
                      </a:r>
                      <a:r>
                        <a:rPr lang="en-US" sz="2400" b="1" dirty="0"/>
                        <a:t> </a:t>
                      </a:r>
                    </a:p>
                    <a:p>
                      <a:pPr algn="ctr"/>
                      <a:r>
                        <a:rPr lang="en-US" sz="2400" dirty="0"/>
                        <a:t>12 midnight-3:00 am</a:t>
                      </a:r>
                    </a:p>
                  </a:txBody>
                  <a:tcPr/>
                </a:tc>
                <a:tc>
                  <a:txBody>
                    <a:bodyPr/>
                    <a:lstStyle/>
                    <a:p>
                      <a:pPr algn="ctr"/>
                      <a:r>
                        <a:rPr lang="en-US" sz="2400"/>
                        <a:t>Jan</a:t>
                      </a:r>
                    </a:p>
                    <a:p>
                      <a:pPr algn="ctr"/>
                      <a:r>
                        <a:rPr lang="en-US" sz="2400"/>
                        <a:t>1-10</a:t>
                      </a:r>
                      <a:r>
                        <a:rPr lang="en-US" sz="2400" baseline="30000"/>
                        <a:t>th</a:t>
                      </a:r>
                      <a:r>
                        <a:rPr lang="en-US" sz="2400"/>
                        <a:t> </a:t>
                      </a:r>
                      <a:endParaRPr lang="en-US" sz="2400" dirty="0"/>
                    </a:p>
                  </a:txBody>
                  <a:tcPr/>
                </a:tc>
                <a:extLst>
                  <a:ext uri="{0D108BD9-81ED-4DB2-BD59-A6C34878D82A}">
                    <a16:rowId xmlns:a16="http://schemas.microsoft.com/office/drawing/2014/main" val="3137182559"/>
                  </a:ext>
                </a:extLst>
              </a:tr>
              <a:tr h="971549">
                <a:tc>
                  <a:txBody>
                    <a:bodyPr/>
                    <a:lstStyle/>
                    <a:p>
                      <a:pPr algn="ctr"/>
                      <a:r>
                        <a:rPr lang="en-US" sz="2400" b="1" dirty="0"/>
                        <a:t>4</a:t>
                      </a:r>
                      <a:r>
                        <a:rPr lang="en-US" sz="2400" b="1" baseline="30000" dirty="0"/>
                        <a:t>th</a:t>
                      </a:r>
                      <a:endParaRPr lang="en-US" sz="2400" b="1" dirty="0"/>
                    </a:p>
                    <a:p>
                      <a:pPr algn="ctr"/>
                      <a:r>
                        <a:rPr lang="en-US" sz="2400" dirty="0"/>
                        <a:t>3-6:00 am</a:t>
                      </a:r>
                    </a:p>
                  </a:txBody>
                  <a:tcPr/>
                </a:tc>
                <a:tc>
                  <a:txBody>
                    <a:bodyPr/>
                    <a:lstStyle/>
                    <a:p>
                      <a:pPr algn="ctr"/>
                      <a:r>
                        <a:rPr lang="en-US" sz="2400" dirty="0"/>
                        <a:t>Jan</a:t>
                      </a:r>
                    </a:p>
                    <a:p>
                      <a:pPr algn="ctr"/>
                      <a:r>
                        <a:rPr lang="en-US" sz="2400" dirty="0"/>
                        <a:t>11-20</a:t>
                      </a:r>
                    </a:p>
                  </a:txBody>
                  <a:tcPr/>
                </a:tc>
                <a:extLst>
                  <a:ext uri="{0D108BD9-81ED-4DB2-BD59-A6C34878D82A}">
                    <a16:rowId xmlns:a16="http://schemas.microsoft.com/office/drawing/2014/main" val="3252463758"/>
                  </a:ext>
                </a:extLst>
              </a:tr>
              <a:tr h="971549">
                <a:tc gridSpan="2">
                  <a:txBody>
                    <a:bodyPr/>
                    <a:lstStyle/>
                    <a:p>
                      <a:pPr algn="ctr"/>
                      <a:r>
                        <a:rPr lang="en-US" sz="2400" b="1" dirty="0"/>
                        <a:t>21-31</a:t>
                      </a:r>
                      <a:r>
                        <a:rPr lang="en-US" sz="2400" b="1" baseline="30000" dirty="0"/>
                        <a:t>st</a:t>
                      </a:r>
                      <a:r>
                        <a:rPr lang="en-US" sz="2400" b="1" dirty="0"/>
                        <a:t>  </a:t>
                      </a:r>
                      <a:r>
                        <a:rPr lang="en-US" sz="2400" b="1" i="1" dirty="0"/>
                        <a:t>Reflect, revelation, direction, encourage, answered prayers</a:t>
                      </a:r>
                    </a:p>
                  </a:txBody>
                  <a:tcPr/>
                </a:tc>
                <a:tc hMerge="1">
                  <a:txBody>
                    <a:bodyPr/>
                    <a:lstStyle/>
                    <a:p>
                      <a:endParaRPr lang="en-US"/>
                    </a:p>
                  </a:txBody>
                  <a:tcPr/>
                </a:tc>
                <a:extLst>
                  <a:ext uri="{0D108BD9-81ED-4DB2-BD59-A6C34878D82A}">
                    <a16:rowId xmlns:a16="http://schemas.microsoft.com/office/drawing/2014/main" val="2029284732"/>
                  </a:ext>
                </a:extLst>
              </a:tr>
              <a:tr h="938076">
                <a:tc>
                  <a:txBody>
                    <a:bodyPr/>
                    <a:lstStyle/>
                    <a:p>
                      <a:pPr algn="ctr"/>
                      <a:r>
                        <a:rPr lang="en-US" sz="2400" b="1" dirty="0"/>
                        <a:t>1</a:t>
                      </a:r>
                      <a:r>
                        <a:rPr lang="en-US" sz="2400" b="1" baseline="30000" dirty="0"/>
                        <a:t>st</a:t>
                      </a:r>
                      <a:r>
                        <a:rPr lang="en-US" sz="2400" b="1" dirty="0"/>
                        <a:t>  </a:t>
                      </a:r>
                    </a:p>
                    <a:p>
                      <a:pPr algn="ctr"/>
                      <a:r>
                        <a:rPr lang="en-US" sz="2400" dirty="0"/>
                        <a:t>6-9:00 pm</a:t>
                      </a:r>
                    </a:p>
                  </a:txBody>
                  <a:tcPr/>
                </a:tc>
                <a:tc>
                  <a:txBody>
                    <a:bodyPr/>
                    <a:lstStyle/>
                    <a:p>
                      <a:pPr algn="ctr"/>
                      <a:r>
                        <a:rPr lang="en-US" sz="2400"/>
                        <a:t>Feb</a:t>
                      </a:r>
                    </a:p>
                    <a:p>
                      <a:pPr algn="ctr"/>
                      <a:r>
                        <a:rPr lang="en-US" sz="2400"/>
                        <a:t>1-10</a:t>
                      </a:r>
                      <a:endParaRPr lang="en-US" sz="2400" dirty="0"/>
                    </a:p>
                  </a:txBody>
                  <a:tcPr/>
                </a:tc>
                <a:extLst>
                  <a:ext uri="{0D108BD9-81ED-4DB2-BD59-A6C34878D82A}">
                    <a16:rowId xmlns:a16="http://schemas.microsoft.com/office/drawing/2014/main" val="1400069835"/>
                  </a:ext>
                </a:extLst>
              </a:tr>
              <a:tr h="938076">
                <a:tc>
                  <a:txBody>
                    <a:bodyPr/>
                    <a:lstStyle/>
                    <a:p>
                      <a:pPr algn="ctr"/>
                      <a:r>
                        <a:rPr lang="en-US" sz="2400" b="1" dirty="0"/>
                        <a:t>2</a:t>
                      </a:r>
                      <a:r>
                        <a:rPr lang="en-US" sz="2400" b="1" baseline="30000" dirty="0"/>
                        <a:t>nd</a:t>
                      </a:r>
                      <a:r>
                        <a:rPr lang="en-US" sz="2400" b="1" dirty="0"/>
                        <a:t> </a:t>
                      </a:r>
                    </a:p>
                    <a:p>
                      <a:pPr algn="ctr"/>
                      <a:r>
                        <a:rPr lang="en-US" sz="2400" dirty="0"/>
                        <a:t>9-12 midnight</a:t>
                      </a:r>
                    </a:p>
                  </a:txBody>
                  <a:tcPr/>
                </a:tc>
                <a:tc>
                  <a:txBody>
                    <a:bodyPr/>
                    <a:lstStyle/>
                    <a:p>
                      <a:pPr algn="ctr"/>
                      <a:r>
                        <a:rPr lang="en-US" sz="2400" dirty="0"/>
                        <a:t>Feb </a:t>
                      </a:r>
                    </a:p>
                    <a:p>
                      <a:pPr algn="ctr"/>
                      <a:r>
                        <a:rPr lang="en-US" sz="2400" dirty="0"/>
                        <a:t>11-20</a:t>
                      </a:r>
                    </a:p>
                  </a:txBody>
                  <a:tcPr/>
                </a:tc>
                <a:extLst>
                  <a:ext uri="{0D108BD9-81ED-4DB2-BD59-A6C34878D82A}">
                    <a16:rowId xmlns:a16="http://schemas.microsoft.com/office/drawing/2014/main" val="2294854139"/>
                  </a:ext>
                </a:extLst>
              </a:tr>
            </a:tbl>
          </a:graphicData>
        </a:graphic>
      </p:graphicFrame>
    </p:spTree>
    <p:extLst>
      <p:ext uri="{BB962C8B-B14F-4D97-AF65-F5344CB8AC3E}">
        <p14:creationId xmlns:p14="http://schemas.microsoft.com/office/powerpoint/2010/main" val="1611448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2" name="Rectangle 21">
            <a:extLst>
              <a:ext uri="{FF2B5EF4-FFF2-40B4-BE49-F238E27FC236}">
                <a16:creationId xmlns:a16="http://schemas.microsoft.com/office/drawing/2014/main" id="{3242BD3F-34D8-49D9-AD50-57D2CA82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1F64344-FAFE-4948-973B-8451CA5583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6" name="Rectangle 25">
            <a:extLst>
              <a:ext uri="{FF2B5EF4-FFF2-40B4-BE49-F238E27FC236}">
                <a16:creationId xmlns:a16="http://schemas.microsoft.com/office/drawing/2014/main" id="{1A6C6EF1-C706-4615-8C87-D960AC8CF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950EF2F-D329-4C76-A186-2AC329484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F1AB6EF9-4E21-F65B-4662-985037E05F8D}"/>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dirty="0"/>
              <a:t>Clean the Holy Space</a:t>
            </a:r>
          </a:p>
        </p:txBody>
      </p:sp>
      <p:pic>
        <p:nvPicPr>
          <p:cNvPr id="30" name="Picture 29">
            <a:extLst>
              <a:ext uri="{FF2B5EF4-FFF2-40B4-BE49-F238E27FC236}">
                <a16:creationId xmlns:a16="http://schemas.microsoft.com/office/drawing/2014/main" id="{B427DF1C-7943-48BF-8180-3C85130570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4" name="Content Placeholder 3">
            <a:extLst>
              <a:ext uri="{FF2B5EF4-FFF2-40B4-BE49-F238E27FC236}">
                <a16:creationId xmlns:a16="http://schemas.microsoft.com/office/drawing/2014/main" id="{727D4E57-F342-45E9-360E-E71A0C9FA496}"/>
              </a:ext>
            </a:extLst>
          </p:cNvPr>
          <p:cNvSpPr>
            <a:spLocks noGrp="1"/>
          </p:cNvSpPr>
          <p:nvPr>
            <p:ph sz="half" idx="1"/>
          </p:nvPr>
        </p:nvSpPr>
        <p:spPr>
          <a:xfrm>
            <a:off x="680321" y="2336873"/>
            <a:ext cx="6423211" cy="3599316"/>
          </a:xfrm>
        </p:spPr>
        <p:txBody>
          <a:bodyPr vert="horz" lIns="91440" tIns="45720" rIns="91440" bIns="45720" rtlCol="0">
            <a:normAutofit/>
          </a:bodyPr>
          <a:lstStyle/>
          <a:p>
            <a:endParaRPr lang="en-US" sz="2800" b="1" dirty="0"/>
          </a:p>
          <a:p>
            <a:r>
              <a:rPr lang="en-US" sz="2800" b="1" dirty="0">
                <a:solidFill>
                  <a:srgbClr val="FF9900"/>
                </a:solidFill>
              </a:rPr>
              <a:t>Ezekiel 42.13-14 </a:t>
            </a:r>
            <a:r>
              <a:rPr lang="en-US" sz="2800" dirty="0">
                <a:solidFill>
                  <a:srgbClr val="FF9900"/>
                </a:solidFill>
              </a:rPr>
              <a:t> </a:t>
            </a:r>
          </a:p>
          <a:p>
            <a:pPr marL="0" indent="0">
              <a:buNone/>
            </a:pPr>
            <a:r>
              <a:rPr lang="en-US" sz="2800" dirty="0"/>
              <a:t>Room set aside for holy things of Yah</a:t>
            </a:r>
          </a:p>
          <a:p>
            <a:endParaRPr lang="en-US" sz="2800" dirty="0"/>
          </a:p>
          <a:p>
            <a:r>
              <a:rPr lang="en-US" sz="2800" b="1" dirty="0">
                <a:solidFill>
                  <a:srgbClr val="FF9900"/>
                </a:solidFill>
              </a:rPr>
              <a:t>Nehemiah 13.4-9 </a:t>
            </a:r>
          </a:p>
          <a:p>
            <a:pPr marL="0" indent="0">
              <a:buNone/>
            </a:pPr>
            <a:r>
              <a:rPr lang="en-US" sz="2800" dirty="0"/>
              <a:t>Serve notice and put them out.</a:t>
            </a:r>
          </a:p>
          <a:p>
            <a:endParaRPr lang="en-US" sz="2000" dirty="0"/>
          </a:p>
          <a:p>
            <a:endParaRPr lang="en-US" sz="2000" dirty="0"/>
          </a:p>
        </p:txBody>
      </p:sp>
      <p:sp>
        <p:nvSpPr>
          <p:cNvPr id="32" name="Rectangle 31">
            <a:extLst>
              <a:ext uri="{FF2B5EF4-FFF2-40B4-BE49-F238E27FC236}">
                <a16:creationId xmlns:a16="http://schemas.microsoft.com/office/drawing/2014/main" id="{72D5BAAA-C033-4271-A59A-E59E9E4E5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black background with orange and white text&#10;&#10;AI-generated content may be incorrect.">
            <a:extLst>
              <a:ext uri="{FF2B5EF4-FFF2-40B4-BE49-F238E27FC236}">
                <a16:creationId xmlns:a16="http://schemas.microsoft.com/office/drawing/2014/main" id="{53F859F8-0DA1-41F3-D9B4-0549581AC73E}"/>
              </a:ext>
            </a:extLst>
          </p:cNvPr>
          <p:cNvPicPr>
            <a:picLocks noGrp="1" noChangeAspect="1"/>
          </p:cNvPicPr>
          <p:nvPr>
            <p:ph sz="half" idx="2"/>
          </p:nvPr>
        </p:nvPicPr>
        <p:blipFill>
          <a:blip r:embed="rId5"/>
          <a:stretch>
            <a:fillRect/>
          </a:stretch>
        </p:blipFill>
        <p:spPr>
          <a:xfrm>
            <a:off x="8669166" y="955591"/>
            <a:ext cx="2519413" cy="4940024"/>
          </a:xfrm>
          <a:prstGeom prst="rect">
            <a:avLst/>
          </a:prstGeom>
          <a:ln>
            <a:noFill/>
          </a:ln>
          <a:effectLst/>
        </p:spPr>
      </p:pic>
    </p:spTree>
    <p:extLst>
      <p:ext uri="{BB962C8B-B14F-4D97-AF65-F5344CB8AC3E}">
        <p14:creationId xmlns:p14="http://schemas.microsoft.com/office/powerpoint/2010/main" val="863724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5A6AE-A6FA-067B-4472-1BA304F7C94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F2486B4-7A2D-BF38-3180-399A37FD2036}"/>
              </a:ext>
            </a:extLst>
          </p:cNvPr>
          <p:cNvSpPr>
            <a:spLocks noGrp="1"/>
          </p:cNvSpPr>
          <p:nvPr>
            <p:ph type="title"/>
          </p:nvPr>
        </p:nvSpPr>
        <p:spPr/>
        <p:txBody>
          <a:bodyPr/>
          <a:lstStyle/>
          <a:p>
            <a:br>
              <a:rPr lang="en-US" dirty="0"/>
            </a:br>
            <a:endParaRPr lang="en-US" dirty="0"/>
          </a:p>
        </p:txBody>
      </p:sp>
      <p:sp>
        <p:nvSpPr>
          <p:cNvPr id="6" name="Content Placeholder 5">
            <a:extLst>
              <a:ext uri="{FF2B5EF4-FFF2-40B4-BE49-F238E27FC236}">
                <a16:creationId xmlns:a16="http://schemas.microsoft.com/office/drawing/2014/main" id="{6E91118D-2F62-750E-8E8B-57676B0912ED}"/>
              </a:ext>
            </a:extLst>
          </p:cNvPr>
          <p:cNvSpPr>
            <a:spLocks noGrp="1"/>
          </p:cNvSpPr>
          <p:nvPr>
            <p:ph idx="1"/>
          </p:nvPr>
        </p:nvSpPr>
        <p:spPr>
          <a:xfrm>
            <a:off x="731520" y="548541"/>
            <a:ext cx="5029200" cy="1153259"/>
          </a:xfrm>
        </p:spPr>
        <p:txBody>
          <a:bodyPr/>
          <a:lstStyle/>
          <a:p>
            <a:pPr marL="0" indent="0" algn="ctr">
              <a:buNone/>
            </a:pPr>
            <a:r>
              <a:rPr lang="en-US" sz="4800" b="1" dirty="0"/>
              <a:t>PURGE &amp; RESET</a:t>
            </a:r>
          </a:p>
        </p:txBody>
      </p:sp>
      <p:grpSp>
        <p:nvGrpSpPr>
          <p:cNvPr id="2" name="Group 1">
            <a:extLst>
              <a:ext uri="{FF2B5EF4-FFF2-40B4-BE49-F238E27FC236}">
                <a16:creationId xmlns:a16="http://schemas.microsoft.com/office/drawing/2014/main" id="{DF39752A-7A34-9277-92D0-D3C421E65EF3}"/>
              </a:ext>
            </a:extLst>
          </p:cNvPr>
          <p:cNvGrpSpPr/>
          <p:nvPr/>
        </p:nvGrpSpPr>
        <p:grpSpPr>
          <a:xfrm>
            <a:off x="644203" y="1942695"/>
            <a:ext cx="5029199" cy="3795569"/>
            <a:chOff x="644203" y="1942695"/>
            <a:chExt cx="5029199" cy="3795569"/>
          </a:xfrm>
        </p:grpSpPr>
        <p:sp>
          <p:nvSpPr>
            <p:cNvPr id="3" name="Straight Connector 2">
              <a:extLst>
                <a:ext uri="{FF2B5EF4-FFF2-40B4-BE49-F238E27FC236}">
                  <a16:creationId xmlns:a16="http://schemas.microsoft.com/office/drawing/2014/main" id="{3C93FC32-37B3-938C-DB99-DB253FB66ADC}"/>
                </a:ext>
              </a:extLst>
            </p:cNvPr>
            <p:cNvSpPr/>
            <p:nvPr/>
          </p:nvSpPr>
          <p:spPr>
            <a:xfrm>
              <a:off x="644203" y="1942695"/>
              <a:ext cx="5029199"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Freeform: Shape 6">
              <a:extLst>
                <a:ext uri="{FF2B5EF4-FFF2-40B4-BE49-F238E27FC236}">
                  <a16:creationId xmlns:a16="http://schemas.microsoft.com/office/drawing/2014/main" id="{DAB70B88-199B-A06B-E22F-1747269A761A}"/>
                </a:ext>
              </a:extLst>
            </p:cNvPr>
            <p:cNvSpPr/>
            <p:nvPr/>
          </p:nvSpPr>
          <p:spPr>
            <a:xfrm>
              <a:off x="644203" y="1942695"/>
              <a:ext cx="5029199" cy="948892"/>
            </a:xfrm>
            <a:custGeom>
              <a:avLst/>
              <a:gdLst>
                <a:gd name="connsiteX0" fmla="*/ 0 w 5029199"/>
                <a:gd name="connsiteY0" fmla="*/ 0 h 948892"/>
                <a:gd name="connsiteX1" fmla="*/ 5029199 w 5029199"/>
                <a:gd name="connsiteY1" fmla="*/ 0 h 948892"/>
                <a:gd name="connsiteX2" fmla="*/ 5029199 w 5029199"/>
                <a:gd name="connsiteY2" fmla="*/ 948892 h 948892"/>
                <a:gd name="connsiteX3" fmla="*/ 0 w 5029199"/>
                <a:gd name="connsiteY3" fmla="*/ 948892 h 948892"/>
                <a:gd name="connsiteX4" fmla="*/ 0 w 5029199"/>
                <a:gd name="connsiteY4" fmla="*/ 0 h 94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199" h="948892">
                  <a:moveTo>
                    <a:pt x="0" y="0"/>
                  </a:moveTo>
                  <a:lnTo>
                    <a:pt x="5029199" y="0"/>
                  </a:lnTo>
                  <a:lnTo>
                    <a:pt x="5029199" y="948892"/>
                  </a:lnTo>
                  <a:lnTo>
                    <a:pt x="0" y="9488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Recognize</a:t>
              </a:r>
            </a:p>
          </p:txBody>
        </p:sp>
        <p:sp>
          <p:nvSpPr>
            <p:cNvPr id="8" name="Straight Connector 7">
              <a:extLst>
                <a:ext uri="{FF2B5EF4-FFF2-40B4-BE49-F238E27FC236}">
                  <a16:creationId xmlns:a16="http://schemas.microsoft.com/office/drawing/2014/main" id="{4CD498EC-9367-08BF-5092-5ECDC5C2B666}"/>
                </a:ext>
              </a:extLst>
            </p:cNvPr>
            <p:cNvSpPr/>
            <p:nvPr/>
          </p:nvSpPr>
          <p:spPr>
            <a:xfrm>
              <a:off x="644203" y="2891587"/>
              <a:ext cx="5029199"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Freeform: Shape 9">
              <a:extLst>
                <a:ext uri="{FF2B5EF4-FFF2-40B4-BE49-F238E27FC236}">
                  <a16:creationId xmlns:a16="http://schemas.microsoft.com/office/drawing/2014/main" id="{DDF6FD48-2E4F-8E2D-9E77-04C1CCC416E4}"/>
                </a:ext>
              </a:extLst>
            </p:cNvPr>
            <p:cNvSpPr/>
            <p:nvPr/>
          </p:nvSpPr>
          <p:spPr>
            <a:xfrm>
              <a:off x="644203" y="2891587"/>
              <a:ext cx="5029199" cy="948892"/>
            </a:xfrm>
            <a:custGeom>
              <a:avLst/>
              <a:gdLst>
                <a:gd name="connsiteX0" fmla="*/ 0 w 5029199"/>
                <a:gd name="connsiteY0" fmla="*/ 0 h 948892"/>
                <a:gd name="connsiteX1" fmla="*/ 5029199 w 5029199"/>
                <a:gd name="connsiteY1" fmla="*/ 0 h 948892"/>
                <a:gd name="connsiteX2" fmla="*/ 5029199 w 5029199"/>
                <a:gd name="connsiteY2" fmla="*/ 948892 h 948892"/>
                <a:gd name="connsiteX3" fmla="*/ 0 w 5029199"/>
                <a:gd name="connsiteY3" fmla="*/ 948892 h 948892"/>
                <a:gd name="connsiteX4" fmla="*/ 0 w 5029199"/>
                <a:gd name="connsiteY4" fmla="*/ 0 h 94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199" h="948892">
                  <a:moveTo>
                    <a:pt x="0" y="0"/>
                  </a:moveTo>
                  <a:lnTo>
                    <a:pt x="5029199" y="0"/>
                  </a:lnTo>
                  <a:lnTo>
                    <a:pt x="5029199" y="948892"/>
                  </a:lnTo>
                  <a:lnTo>
                    <a:pt x="0" y="9488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Repudiate</a:t>
              </a:r>
            </a:p>
          </p:txBody>
        </p:sp>
        <p:sp>
          <p:nvSpPr>
            <p:cNvPr id="12" name="Straight Connector 11">
              <a:extLst>
                <a:ext uri="{FF2B5EF4-FFF2-40B4-BE49-F238E27FC236}">
                  <a16:creationId xmlns:a16="http://schemas.microsoft.com/office/drawing/2014/main" id="{895DEB40-7FE7-AD13-8E5C-32ED6C5FF9CD}"/>
                </a:ext>
              </a:extLst>
            </p:cNvPr>
            <p:cNvSpPr/>
            <p:nvPr/>
          </p:nvSpPr>
          <p:spPr>
            <a:xfrm>
              <a:off x="644203" y="3840480"/>
              <a:ext cx="5029199"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05A57947-8BAE-2263-77AD-38B16D22D9B8}"/>
                </a:ext>
              </a:extLst>
            </p:cNvPr>
            <p:cNvSpPr/>
            <p:nvPr/>
          </p:nvSpPr>
          <p:spPr>
            <a:xfrm>
              <a:off x="644203" y="3840480"/>
              <a:ext cx="5029199" cy="948892"/>
            </a:xfrm>
            <a:custGeom>
              <a:avLst/>
              <a:gdLst>
                <a:gd name="connsiteX0" fmla="*/ 0 w 5029199"/>
                <a:gd name="connsiteY0" fmla="*/ 0 h 948892"/>
                <a:gd name="connsiteX1" fmla="*/ 5029199 w 5029199"/>
                <a:gd name="connsiteY1" fmla="*/ 0 h 948892"/>
                <a:gd name="connsiteX2" fmla="*/ 5029199 w 5029199"/>
                <a:gd name="connsiteY2" fmla="*/ 948892 h 948892"/>
                <a:gd name="connsiteX3" fmla="*/ 0 w 5029199"/>
                <a:gd name="connsiteY3" fmla="*/ 948892 h 948892"/>
                <a:gd name="connsiteX4" fmla="*/ 0 w 5029199"/>
                <a:gd name="connsiteY4" fmla="*/ 0 h 94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199" h="948892">
                  <a:moveTo>
                    <a:pt x="0" y="0"/>
                  </a:moveTo>
                  <a:lnTo>
                    <a:pt x="5029199" y="0"/>
                  </a:lnTo>
                  <a:lnTo>
                    <a:pt x="5029199" y="948892"/>
                  </a:lnTo>
                  <a:lnTo>
                    <a:pt x="0" y="9488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Remove</a:t>
              </a:r>
            </a:p>
          </p:txBody>
        </p:sp>
        <p:sp>
          <p:nvSpPr>
            <p:cNvPr id="14" name="Straight Connector 13">
              <a:extLst>
                <a:ext uri="{FF2B5EF4-FFF2-40B4-BE49-F238E27FC236}">
                  <a16:creationId xmlns:a16="http://schemas.microsoft.com/office/drawing/2014/main" id="{A2A7D877-E8C2-831B-ED76-D20074FF8FDD}"/>
                </a:ext>
              </a:extLst>
            </p:cNvPr>
            <p:cNvSpPr/>
            <p:nvPr/>
          </p:nvSpPr>
          <p:spPr>
            <a:xfrm>
              <a:off x="644203" y="4789372"/>
              <a:ext cx="5029199"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99AC0C92-3650-85DB-F4E1-3C9AC791F620}"/>
                </a:ext>
              </a:extLst>
            </p:cNvPr>
            <p:cNvSpPr/>
            <p:nvPr/>
          </p:nvSpPr>
          <p:spPr>
            <a:xfrm>
              <a:off x="644203" y="4789372"/>
              <a:ext cx="5029199" cy="948892"/>
            </a:xfrm>
            <a:custGeom>
              <a:avLst/>
              <a:gdLst>
                <a:gd name="connsiteX0" fmla="*/ 0 w 5029199"/>
                <a:gd name="connsiteY0" fmla="*/ 0 h 948892"/>
                <a:gd name="connsiteX1" fmla="*/ 5029199 w 5029199"/>
                <a:gd name="connsiteY1" fmla="*/ 0 h 948892"/>
                <a:gd name="connsiteX2" fmla="*/ 5029199 w 5029199"/>
                <a:gd name="connsiteY2" fmla="*/ 948892 h 948892"/>
                <a:gd name="connsiteX3" fmla="*/ 0 w 5029199"/>
                <a:gd name="connsiteY3" fmla="*/ 948892 h 948892"/>
                <a:gd name="connsiteX4" fmla="*/ 0 w 5029199"/>
                <a:gd name="connsiteY4" fmla="*/ 0 h 94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199" h="948892">
                  <a:moveTo>
                    <a:pt x="0" y="0"/>
                  </a:moveTo>
                  <a:lnTo>
                    <a:pt x="5029199" y="0"/>
                  </a:lnTo>
                  <a:lnTo>
                    <a:pt x="5029199" y="948892"/>
                  </a:lnTo>
                  <a:lnTo>
                    <a:pt x="0" y="9488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Restore</a:t>
              </a:r>
            </a:p>
          </p:txBody>
        </p:sp>
      </p:grpSp>
      <p:sp>
        <p:nvSpPr>
          <p:cNvPr id="4" name="Slide Number Placeholder 3">
            <a:extLst>
              <a:ext uri="{FF2B5EF4-FFF2-40B4-BE49-F238E27FC236}">
                <a16:creationId xmlns:a16="http://schemas.microsoft.com/office/drawing/2014/main" id="{5D6C564E-22B6-558A-E2C4-31737B09E8FF}"/>
              </a:ext>
            </a:extLst>
          </p:cNvPr>
          <p:cNvSpPr>
            <a:spLocks noGrp="1"/>
          </p:cNvSpPr>
          <p:nvPr>
            <p:ph type="sldNum" sz="quarter" idx="12"/>
          </p:nvPr>
        </p:nvSpPr>
        <p:spPr/>
        <p:txBody>
          <a:bodyPr/>
          <a:lstStyle/>
          <a:p>
            <a:fld id="{C01389E6-C847-4AD0-B56D-D205B2EAB1EE}" type="slidenum">
              <a:rPr lang="en-US" smtClean="0"/>
              <a:t>5</a:t>
            </a:fld>
            <a:endParaRPr lang="en-US" dirty="0"/>
          </a:p>
        </p:txBody>
      </p:sp>
      <p:pic>
        <p:nvPicPr>
          <p:cNvPr id="9" name="Picture 8" descr="A black and white logo with gears and arrows&#10;&#10;Description automatically generated">
            <a:extLst>
              <a:ext uri="{FF2B5EF4-FFF2-40B4-BE49-F238E27FC236}">
                <a16:creationId xmlns:a16="http://schemas.microsoft.com/office/drawing/2014/main" id="{4282BBC6-BB97-7B45-A3B4-7ACCF9F53EEA}"/>
              </a:ext>
            </a:extLst>
          </p:cNvPr>
          <p:cNvPicPr>
            <a:picLocks noChangeAspect="1"/>
          </p:cNvPicPr>
          <p:nvPr/>
        </p:nvPicPr>
        <p:blipFill>
          <a:blip r:embed="rId2"/>
          <a:stretch>
            <a:fillRect/>
          </a:stretch>
        </p:blipFill>
        <p:spPr>
          <a:xfrm>
            <a:off x="6706779" y="457200"/>
            <a:ext cx="4960966" cy="5393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9321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7" name="Picture 46">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48" name="Picture 47">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49" name="Rectangle 48">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0" name="Rectangle 49">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51" name="Rectangle 50">
            <a:extLst>
              <a:ext uri="{FF2B5EF4-FFF2-40B4-BE49-F238E27FC236}">
                <a16:creationId xmlns:a16="http://schemas.microsoft.com/office/drawing/2014/main" id="{17341052-73F2-435C-A1F0-70961D11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A4D2D0F6-68B7-4A2F-B80D-B3AAC1F4D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53" name="Rectangle 52">
            <a:extLst>
              <a:ext uri="{FF2B5EF4-FFF2-40B4-BE49-F238E27FC236}">
                <a16:creationId xmlns:a16="http://schemas.microsoft.com/office/drawing/2014/main" id="{A0BCEF11-98AA-4EF8-91CF-8146F6479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itle 6">
            <a:extLst>
              <a:ext uri="{FF2B5EF4-FFF2-40B4-BE49-F238E27FC236}">
                <a16:creationId xmlns:a16="http://schemas.microsoft.com/office/drawing/2014/main" id="{83A57710-C0EB-781A-7B79-22F715E3452A}"/>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n-US"/>
              <a:t>CLOSE PORTALS</a:t>
            </a:r>
          </a:p>
        </p:txBody>
      </p:sp>
      <p:pic>
        <p:nvPicPr>
          <p:cNvPr id="54" name="Picture 53">
            <a:extLst>
              <a:ext uri="{FF2B5EF4-FFF2-40B4-BE49-F238E27FC236}">
                <a16:creationId xmlns:a16="http://schemas.microsoft.com/office/drawing/2014/main" id="{DB816C00-E2A2-4A28-A8CB-2E9E10E9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55" name="Rectangle 54">
            <a:extLst>
              <a:ext uri="{FF2B5EF4-FFF2-40B4-BE49-F238E27FC236}">
                <a16:creationId xmlns:a16="http://schemas.microsoft.com/office/drawing/2014/main" id="{B2892C6A-FAAA-49A9-B836-6ECC4D48D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2" name="Group 1">
            <a:extLst>
              <a:ext uri="{FF2B5EF4-FFF2-40B4-BE49-F238E27FC236}">
                <a16:creationId xmlns:a16="http://schemas.microsoft.com/office/drawing/2014/main" id="{D286C9EF-296A-D932-A927-12783B800C01}"/>
              </a:ext>
            </a:extLst>
          </p:cNvPr>
          <p:cNvGrpSpPr/>
          <p:nvPr/>
        </p:nvGrpSpPr>
        <p:grpSpPr>
          <a:xfrm>
            <a:off x="680321" y="2121426"/>
            <a:ext cx="11100493" cy="3933490"/>
            <a:chOff x="680321" y="2121426"/>
            <a:chExt cx="11100493" cy="3933490"/>
          </a:xfrm>
        </p:grpSpPr>
        <p:sp>
          <p:nvSpPr>
            <p:cNvPr id="3" name="Freeform: Shape 2">
              <a:extLst>
                <a:ext uri="{FF2B5EF4-FFF2-40B4-BE49-F238E27FC236}">
                  <a16:creationId xmlns:a16="http://schemas.microsoft.com/office/drawing/2014/main" id="{06FDECA2-6573-27DA-1F34-9F9C29C538ED}"/>
                </a:ext>
              </a:extLst>
            </p:cNvPr>
            <p:cNvSpPr/>
            <p:nvPr/>
          </p:nvSpPr>
          <p:spPr>
            <a:xfrm>
              <a:off x="680321" y="2149666"/>
              <a:ext cx="3468904" cy="453246"/>
            </a:xfrm>
            <a:custGeom>
              <a:avLst/>
              <a:gdLst>
                <a:gd name="connsiteX0" fmla="*/ 0 w 3468904"/>
                <a:gd name="connsiteY0" fmla="*/ 0 h 453246"/>
                <a:gd name="connsiteX1" fmla="*/ 3468904 w 3468904"/>
                <a:gd name="connsiteY1" fmla="*/ 0 h 453246"/>
                <a:gd name="connsiteX2" fmla="*/ 3468904 w 3468904"/>
                <a:gd name="connsiteY2" fmla="*/ 453246 h 453246"/>
                <a:gd name="connsiteX3" fmla="*/ 0 w 3468904"/>
                <a:gd name="connsiteY3" fmla="*/ 453246 h 453246"/>
                <a:gd name="connsiteX4" fmla="*/ 0 w 3468904"/>
                <a:gd name="connsiteY4" fmla="*/ 0 h 453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8904" h="453246">
                  <a:moveTo>
                    <a:pt x="0" y="0"/>
                  </a:moveTo>
                  <a:lnTo>
                    <a:pt x="3468904" y="0"/>
                  </a:lnTo>
                  <a:lnTo>
                    <a:pt x="3468904" y="453246"/>
                  </a:lnTo>
                  <a:lnTo>
                    <a:pt x="0" y="4532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30480" rIns="30480" bIns="30480" numCol="1" spcCol="1270" anchor="t" anchorCtr="0">
              <a:noAutofit/>
            </a:bodyPr>
            <a:lstStyle/>
            <a:p>
              <a:pPr marL="0" lvl="0" indent="0" algn="l" defTabSz="1066800">
                <a:lnSpc>
                  <a:spcPct val="100000"/>
                </a:lnSpc>
                <a:spcBef>
                  <a:spcPct val="0"/>
                </a:spcBef>
                <a:spcAft>
                  <a:spcPct val="35000"/>
                </a:spcAft>
                <a:buNone/>
                <a:defRPr b="1"/>
              </a:pPr>
              <a:r>
                <a:rPr lang="en-US" sz="2400" kern="1200" dirty="0">
                  <a:solidFill>
                    <a:srgbClr val="FF9900"/>
                  </a:solidFill>
                </a:rPr>
                <a:t>PRAYER</a:t>
              </a:r>
              <a:r>
                <a:rPr lang="en-US" sz="1800" kern="1200" dirty="0"/>
                <a:t>​</a:t>
              </a:r>
            </a:p>
          </p:txBody>
        </p:sp>
        <p:sp>
          <p:nvSpPr>
            <p:cNvPr id="4" name="Freeform: Shape 3">
              <a:extLst>
                <a:ext uri="{FF2B5EF4-FFF2-40B4-BE49-F238E27FC236}">
                  <a16:creationId xmlns:a16="http://schemas.microsoft.com/office/drawing/2014/main" id="{C4882316-E5D8-86FB-E744-7C256F78E433}"/>
                </a:ext>
              </a:extLst>
            </p:cNvPr>
            <p:cNvSpPr/>
            <p:nvPr/>
          </p:nvSpPr>
          <p:spPr>
            <a:xfrm>
              <a:off x="680321" y="2861051"/>
              <a:ext cx="3468904" cy="3165625"/>
            </a:xfrm>
            <a:custGeom>
              <a:avLst/>
              <a:gdLst>
                <a:gd name="connsiteX0" fmla="*/ 0 w 3468904"/>
                <a:gd name="connsiteY0" fmla="*/ 0 h 3165625"/>
                <a:gd name="connsiteX1" fmla="*/ 3468904 w 3468904"/>
                <a:gd name="connsiteY1" fmla="*/ 0 h 3165625"/>
                <a:gd name="connsiteX2" fmla="*/ 3468904 w 3468904"/>
                <a:gd name="connsiteY2" fmla="*/ 3165625 h 3165625"/>
                <a:gd name="connsiteX3" fmla="*/ 0 w 3468904"/>
                <a:gd name="connsiteY3" fmla="*/ 3165625 h 3165625"/>
                <a:gd name="connsiteX4" fmla="*/ 0 w 3468904"/>
                <a:gd name="connsiteY4" fmla="*/ 0 h 316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8904" h="3165625">
                  <a:moveTo>
                    <a:pt x="0" y="0"/>
                  </a:moveTo>
                  <a:lnTo>
                    <a:pt x="3468904" y="0"/>
                  </a:lnTo>
                  <a:lnTo>
                    <a:pt x="3468904" y="3165625"/>
                  </a:lnTo>
                  <a:lnTo>
                    <a:pt x="0" y="31656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31750" rIns="31750" bIns="31750" numCol="1" spcCol="1270" anchor="t" anchorCtr="0">
              <a:noAutofit/>
            </a:bodyPr>
            <a:lstStyle/>
            <a:p>
              <a:pPr marL="0" lvl="0" indent="0" algn="l" defTabSz="1111250">
                <a:lnSpc>
                  <a:spcPct val="100000"/>
                </a:lnSpc>
                <a:spcBef>
                  <a:spcPct val="0"/>
                </a:spcBef>
                <a:spcAft>
                  <a:spcPct val="35000"/>
                </a:spcAft>
                <a:buNone/>
              </a:pPr>
              <a:r>
                <a:rPr lang="en-US" sz="2500" kern="1200" dirty="0"/>
                <a:t>Ask the Lord for discernment.</a:t>
              </a:r>
            </a:p>
            <a:p>
              <a:pPr marL="0" lvl="0" indent="0" algn="l" defTabSz="1111250">
                <a:lnSpc>
                  <a:spcPct val="100000"/>
                </a:lnSpc>
                <a:spcBef>
                  <a:spcPct val="0"/>
                </a:spcBef>
                <a:spcAft>
                  <a:spcPct val="35000"/>
                </a:spcAft>
                <a:buNone/>
              </a:pPr>
              <a:r>
                <a:rPr lang="en-US" sz="2500" kern="1200" dirty="0"/>
                <a:t>Repent</a:t>
              </a:r>
            </a:p>
            <a:p>
              <a:pPr marL="0" lvl="0" indent="0" algn="l" defTabSz="1111250">
                <a:lnSpc>
                  <a:spcPct val="100000"/>
                </a:lnSpc>
                <a:spcBef>
                  <a:spcPct val="0"/>
                </a:spcBef>
                <a:spcAft>
                  <a:spcPct val="35000"/>
                </a:spcAft>
                <a:buNone/>
              </a:pPr>
              <a:r>
                <a:rPr lang="en-US" sz="2500" kern="1200" dirty="0"/>
                <a:t>Appropriate Blood of Yeshua over: Home, rooms, Individual Family members with anointing oil</a:t>
              </a:r>
            </a:p>
          </p:txBody>
        </p:sp>
        <p:sp>
          <p:nvSpPr>
            <p:cNvPr id="5" name="Freeform: Shape 4">
              <a:extLst>
                <a:ext uri="{FF2B5EF4-FFF2-40B4-BE49-F238E27FC236}">
                  <a16:creationId xmlns:a16="http://schemas.microsoft.com/office/drawing/2014/main" id="{7E06B651-909F-E2A8-61CF-E9A6F76B887D}"/>
                </a:ext>
              </a:extLst>
            </p:cNvPr>
            <p:cNvSpPr/>
            <p:nvPr/>
          </p:nvSpPr>
          <p:spPr>
            <a:xfrm>
              <a:off x="4496115" y="2121426"/>
              <a:ext cx="3468904" cy="453246"/>
            </a:xfrm>
            <a:custGeom>
              <a:avLst/>
              <a:gdLst>
                <a:gd name="connsiteX0" fmla="*/ 0 w 3468904"/>
                <a:gd name="connsiteY0" fmla="*/ 0 h 453246"/>
                <a:gd name="connsiteX1" fmla="*/ 3468904 w 3468904"/>
                <a:gd name="connsiteY1" fmla="*/ 0 h 453246"/>
                <a:gd name="connsiteX2" fmla="*/ 3468904 w 3468904"/>
                <a:gd name="connsiteY2" fmla="*/ 453246 h 453246"/>
                <a:gd name="connsiteX3" fmla="*/ 0 w 3468904"/>
                <a:gd name="connsiteY3" fmla="*/ 453246 h 453246"/>
                <a:gd name="connsiteX4" fmla="*/ 0 w 3468904"/>
                <a:gd name="connsiteY4" fmla="*/ 0 h 453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8904" h="453246">
                  <a:moveTo>
                    <a:pt x="0" y="0"/>
                  </a:moveTo>
                  <a:lnTo>
                    <a:pt x="3468904" y="0"/>
                  </a:lnTo>
                  <a:lnTo>
                    <a:pt x="3468904" y="453246"/>
                  </a:lnTo>
                  <a:lnTo>
                    <a:pt x="0" y="4532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31750" rIns="31750" bIns="31750" numCol="1" spcCol="1270" anchor="t" anchorCtr="0">
              <a:noAutofit/>
            </a:bodyPr>
            <a:lstStyle/>
            <a:p>
              <a:pPr marL="0" lvl="0" indent="0" algn="l" defTabSz="1111250">
                <a:lnSpc>
                  <a:spcPct val="100000"/>
                </a:lnSpc>
                <a:spcBef>
                  <a:spcPct val="0"/>
                </a:spcBef>
                <a:spcAft>
                  <a:spcPct val="35000"/>
                </a:spcAft>
                <a:buNone/>
                <a:defRPr b="1"/>
              </a:pPr>
              <a:r>
                <a:rPr lang="en-US" sz="2500" kern="1200" dirty="0">
                  <a:solidFill>
                    <a:srgbClr val="FF9900"/>
                  </a:solidFill>
                </a:rPr>
                <a:t>REDEDICATE HOME</a:t>
              </a:r>
            </a:p>
          </p:txBody>
        </p:sp>
        <p:sp>
          <p:nvSpPr>
            <p:cNvPr id="6" name="Freeform: Shape 5">
              <a:extLst>
                <a:ext uri="{FF2B5EF4-FFF2-40B4-BE49-F238E27FC236}">
                  <a16:creationId xmlns:a16="http://schemas.microsoft.com/office/drawing/2014/main" id="{F5BCCF0C-8D7E-CE35-7C43-AFA64AB37A45}"/>
                </a:ext>
              </a:extLst>
            </p:cNvPr>
            <p:cNvSpPr/>
            <p:nvPr/>
          </p:nvSpPr>
          <p:spPr>
            <a:xfrm>
              <a:off x="4496115" y="2776330"/>
              <a:ext cx="3468904" cy="3278586"/>
            </a:xfrm>
            <a:custGeom>
              <a:avLst/>
              <a:gdLst>
                <a:gd name="connsiteX0" fmla="*/ 0 w 3468904"/>
                <a:gd name="connsiteY0" fmla="*/ 0 h 3278586"/>
                <a:gd name="connsiteX1" fmla="*/ 3468904 w 3468904"/>
                <a:gd name="connsiteY1" fmla="*/ 0 h 3278586"/>
                <a:gd name="connsiteX2" fmla="*/ 3468904 w 3468904"/>
                <a:gd name="connsiteY2" fmla="*/ 3278586 h 3278586"/>
                <a:gd name="connsiteX3" fmla="*/ 0 w 3468904"/>
                <a:gd name="connsiteY3" fmla="*/ 3278586 h 3278586"/>
                <a:gd name="connsiteX4" fmla="*/ 0 w 3468904"/>
                <a:gd name="connsiteY4" fmla="*/ 0 h 327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8904" h="3278586">
                  <a:moveTo>
                    <a:pt x="0" y="0"/>
                  </a:moveTo>
                  <a:lnTo>
                    <a:pt x="3468904" y="0"/>
                  </a:lnTo>
                  <a:lnTo>
                    <a:pt x="3468904" y="3278586"/>
                  </a:lnTo>
                  <a:lnTo>
                    <a:pt x="0" y="32785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31750" rIns="31750" bIns="31750" numCol="1" spcCol="1270" anchor="t" anchorCtr="0">
              <a:noAutofit/>
            </a:bodyPr>
            <a:lstStyle/>
            <a:p>
              <a:pPr marL="0" lvl="0" indent="0" algn="l" defTabSz="1089025">
                <a:lnSpc>
                  <a:spcPct val="100000"/>
                </a:lnSpc>
                <a:spcBef>
                  <a:spcPct val="0"/>
                </a:spcBef>
                <a:spcAft>
                  <a:spcPct val="35000"/>
                </a:spcAft>
                <a:buNone/>
              </a:pPr>
              <a:r>
                <a:rPr lang="en-US" sz="2450" kern="1200" dirty="0"/>
                <a:t>Psalms 4.7(6)-9(8)</a:t>
              </a:r>
            </a:p>
            <a:p>
              <a:pPr marL="0" lvl="0" indent="0" algn="l" defTabSz="1089025">
                <a:lnSpc>
                  <a:spcPct val="100000"/>
                </a:lnSpc>
                <a:spcBef>
                  <a:spcPct val="0"/>
                </a:spcBef>
                <a:spcAft>
                  <a:spcPct val="35000"/>
                </a:spcAft>
                <a:buNone/>
              </a:pPr>
              <a:r>
                <a:rPr lang="en-US" sz="2450" kern="1200" dirty="0"/>
                <a:t>Proverbs 3.33</a:t>
              </a:r>
            </a:p>
            <a:p>
              <a:pPr marL="0" lvl="0" indent="0" algn="l" defTabSz="1089025">
                <a:lnSpc>
                  <a:spcPct val="100000"/>
                </a:lnSpc>
                <a:spcBef>
                  <a:spcPct val="0"/>
                </a:spcBef>
                <a:spcAft>
                  <a:spcPct val="35000"/>
                </a:spcAft>
                <a:buNone/>
              </a:pPr>
              <a:r>
                <a:rPr lang="en-US" sz="2450" kern="1200" dirty="0"/>
                <a:t>Isaiah 32.18</a:t>
              </a:r>
            </a:p>
            <a:p>
              <a:pPr marL="0" lvl="0" indent="0" algn="l" defTabSz="1089025">
                <a:lnSpc>
                  <a:spcPct val="100000"/>
                </a:lnSpc>
                <a:spcBef>
                  <a:spcPct val="0"/>
                </a:spcBef>
                <a:spcAft>
                  <a:spcPct val="35000"/>
                </a:spcAft>
                <a:buNone/>
              </a:pPr>
              <a:r>
                <a:rPr lang="en-US" sz="2450" kern="1200" dirty="0"/>
                <a:t>Ps 51 Spiritual purification</a:t>
              </a:r>
            </a:p>
            <a:p>
              <a:pPr marL="0" lvl="0" indent="0" algn="l" defTabSz="1089025">
                <a:lnSpc>
                  <a:spcPct val="100000"/>
                </a:lnSpc>
                <a:spcBef>
                  <a:spcPct val="0"/>
                </a:spcBef>
                <a:spcAft>
                  <a:spcPct val="35000"/>
                </a:spcAft>
                <a:buNone/>
              </a:pPr>
              <a:r>
                <a:rPr lang="en-US" sz="2450" b="1" kern="1200" dirty="0"/>
                <a:t>Verbally Bind &amp; Loose</a:t>
              </a:r>
            </a:p>
            <a:p>
              <a:pPr marL="0" lvl="0" indent="0" algn="l" defTabSz="1089025">
                <a:lnSpc>
                  <a:spcPct val="100000"/>
                </a:lnSpc>
                <a:spcBef>
                  <a:spcPct val="0"/>
                </a:spcBef>
                <a:spcAft>
                  <a:spcPct val="35000"/>
                </a:spcAft>
                <a:buNone/>
              </a:pPr>
              <a:r>
                <a:rPr lang="en-US" sz="2450" kern="1200" dirty="0"/>
                <a:t>Mt. 18.18 </a:t>
              </a:r>
            </a:p>
          </p:txBody>
        </p:sp>
        <p:sp>
          <p:nvSpPr>
            <p:cNvPr id="8" name="Freeform: Shape 7">
              <a:extLst>
                <a:ext uri="{FF2B5EF4-FFF2-40B4-BE49-F238E27FC236}">
                  <a16:creationId xmlns:a16="http://schemas.microsoft.com/office/drawing/2014/main" id="{4C145B77-8CB4-A8AB-2DF1-92CCF24CB9DC}"/>
                </a:ext>
              </a:extLst>
            </p:cNvPr>
            <p:cNvSpPr/>
            <p:nvPr/>
          </p:nvSpPr>
          <p:spPr>
            <a:xfrm>
              <a:off x="8311910" y="2165019"/>
              <a:ext cx="3468904" cy="453246"/>
            </a:xfrm>
            <a:custGeom>
              <a:avLst/>
              <a:gdLst>
                <a:gd name="connsiteX0" fmla="*/ 0 w 3468904"/>
                <a:gd name="connsiteY0" fmla="*/ 0 h 453246"/>
                <a:gd name="connsiteX1" fmla="*/ 3468904 w 3468904"/>
                <a:gd name="connsiteY1" fmla="*/ 0 h 453246"/>
                <a:gd name="connsiteX2" fmla="*/ 3468904 w 3468904"/>
                <a:gd name="connsiteY2" fmla="*/ 453246 h 453246"/>
                <a:gd name="connsiteX3" fmla="*/ 0 w 3468904"/>
                <a:gd name="connsiteY3" fmla="*/ 453246 h 453246"/>
                <a:gd name="connsiteX4" fmla="*/ 0 w 3468904"/>
                <a:gd name="connsiteY4" fmla="*/ 0 h 453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8904" h="453246">
                  <a:moveTo>
                    <a:pt x="0" y="0"/>
                  </a:moveTo>
                  <a:lnTo>
                    <a:pt x="3468904" y="0"/>
                  </a:lnTo>
                  <a:lnTo>
                    <a:pt x="3468904" y="453246"/>
                  </a:lnTo>
                  <a:lnTo>
                    <a:pt x="0" y="4532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31750" rIns="31750" bIns="31750" numCol="1" spcCol="1270" anchor="t" anchorCtr="0">
              <a:noAutofit/>
            </a:bodyPr>
            <a:lstStyle/>
            <a:p>
              <a:pPr marL="0" lvl="0" indent="0" algn="l" defTabSz="1111250">
                <a:lnSpc>
                  <a:spcPct val="100000"/>
                </a:lnSpc>
                <a:spcBef>
                  <a:spcPct val="0"/>
                </a:spcBef>
                <a:spcAft>
                  <a:spcPct val="35000"/>
                </a:spcAft>
                <a:buNone/>
                <a:defRPr b="1"/>
              </a:pPr>
              <a:r>
                <a:rPr lang="en-US" sz="2500" kern="1200" dirty="0">
                  <a:solidFill>
                    <a:srgbClr val="FF9900"/>
                  </a:solidFill>
                </a:rPr>
                <a:t>REDEDICATE FAMILY</a:t>
              </a:r>
              <a:r>
                <a:rPr lang="en-US" sz="1800" kern="1200" dirty="0"/>
                <a:t>​</a:t>
              </a:r>
            </a:p>
          </p:txBody>
        </p:sp>
        <p:sp>
          <p:nvSpPr>
            <p:cNvPr id="9" name="Freeform: Shape 8">
              <a:extLst>
                <a:ext uri="{FF2B5EF4-FFF2-40B4-BE49-F238E27FC236}">
                  <a16:creationId xmlns:a16="http://schemas.microsoft.com/office/drawing/2014/main" id="{14C19992-E1F8-902C-5CA7-E7ED8FC3F35A}"/>
                </a:ext>
              </a:extLst>
            </p:cNvPr>
            <p:cNvSpPr/>
            <p:nvPr/>
          </p:nvSpPr>
          <p:spPr>
            <a:xfrm>
              <a:off x="8311910" y="2907111"/>
              <a:ext cx="3468904" cy="3104211"/>
            </a:xfrm>
            <a:custGeom>
              <a:avLst/>
              <a:gdLst>
                <a:gd name="connsiteX0" fmla="*/ 0 w 3468904"/>
                <a:gd name="connsiteY0" fmla="*/ 0 h 3104211"/>
                <a:gd name="connsiteX1" fmla="*/ 3468904 w 3468904"/>
                <a:gd name="connsiteY1" fmla="*/ 0 h 3104211"/>
                <a:gd name="connsiteX2" fmla="*/ 3468904 w 3468904"/>
                <a:gd name="connsiteY2" fmla="*/ 3104211 h 3104211"/>
                <a:gd name="connsiteX3" fmla="*/ 0 w 3468904"/>
                <a:gd name="connsiteY3" fmla="*/ 3104211 h 3104211"/>
                <a:gd name="connsiteX4" fmla="*/ 0 w 3468904"/>
                <a:gd name="connsiteY4" fmla="*/ 0 h 3104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8904" h="3104211">
                  <a:moveTo>
                    <a:pt x="0" y="0"/>
                  </a:moveTo>
                  <a:lnTo>
                    <a:pt x="3468904" y="0"/>
                  </a:lnTo>
                  <a:lnTo>
                    <a:pt x="3468904" y="3104211"/>
                  </a:lnTo>
                  <a:lnTo>
                    <a:pt x="0" y="31042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31750" rIns="31750" bIns="31750" numCol="1" spcCol="1270" anchor="t" anchorCtr="0">
              <a:noAutofit/>
            </a:bodyPr>
            <a:lstStyle/>
            <a:p>
              <a:pPr marL="0" lvl="0" indent="0" algn="l" defTabSz="1089025">
                <a:lnSpc>
                  <a:spcPct val="100000"/>
                </a:lnSpc>
                <a:spcBef>
                  <a:spcPct val="0"/>
                </a:spcBef>
                <a:spcAft>
                  <a:spcPct val="35000"/>
                </a:spcAft>
                <a:buNone/>
              </a:pPr>
              <a:r>
                <a:rPr lang="en-US" sz="2450" kern="1200" dirty="0"/>
                <a:t>Individual members</a:t>
              </a:r>
            </a:p>
            <a:p>
              <a:pPr marL="0" lvl="0" indent="0" algn="l" defTabSz="1089025">
                <a:lnSpc>
                  <a:spcPct val="100000"/>
                </a:lnSpc>
                <a:spcBef>
                  <a:spcPct val="0"/>
                </a:spcBef>
                <a:spcAft>
                  <a:spcPct val="35000"/>
                </a:spcAft>
                <a:buNone/>
              </a:pPr>
              <a:r>
                <a:rPr lang="en-US" sz="2450" kern="1200" dirty="0"/>
                <a:t>Prayers of protection (sickness, premature death, no miscarriages, etc.)</a:t>
              </a:r>
            </a:p>
            <a:p>
              <a:pPr marL="0" lvl="0" indent="0" algn="l" defTabSz="1089025">
                <a:lnSpc>
                  <a:spcPct val="100000"/>
                </a:lnSpc>
                <a:spcBef>
                  <a:spcPct val="0"/>
                </a:spcBef>
                <a:spcAft>
                  <a:spcPct val="35000"/>
                </a:spcAft>
                <a:buNone/>
              </a:pPr>
              <a:r>
                <a:rPr lang="en-US" sz="2450" kern="1200" dirty="0"/>
                <a:t>Psalms 91</a:t>
              </a:r>
            </a:p>
            <a:p>
              <a:pPr marL="0" lvl="0" indent="0" algn="l" defTabSz="1089025">
                <a:lnSpc>
                  <a:spcPct val="100000"/>
                </a:lnSpc>
                <a:spcBef>
                  <a:spcPct val="0"/>
                </a:spcBef>
                <a:spcAft>
                  <a:spcPct val="35000"/>
                </a:spcAft>
                <a:buNone/>
              </a:pPr>
              <a:r>
                <a:rPr lang="en-US" sz="2450" kern="1200" dirty="0"/>
                <a:t>Prayers of Thanksgiving</a:t>
              </a:r>
            </a:p>
            <a:p>
              <a:pPr marL="0" lvl="0" indent="0" algn="l" defTabSz="1089025">
                <a:lnSpc>
                  <a:spcPct val="100000"/>
                </a:lnSpc>
                <a:spcBef>
                  <a:spcPct val="0"/>
                </a:spcBef>
                <a:spcAft>
                  <a:spcPct val="35000"/>
                </a:spcAft>
                <a:buNone/>
              </a:pPr>
              <a:endParaRPr lang="en-US" sz="1400" kern="1200" dirty="0"/>
            </a:p>
            <a:p>
              <a:pPr marL="0" lvl="0" indent="0" algn="l" defTabSz="1089025">
                <a:lnSpc>
                  <a:spcPct val="100000"/>
                </a:lnSpc>
                <a:spcBef>
                  <a:spcPct val="0"/>
                </a:spcBef>
                <a:spcAft>
                  <a:spcPct val="35000"/>
                </a:spcAft>
                <a:buNone/>
              </a:pPr>
              <a:endParaRPr lang="en-US" sz="1400" kern="1200" dirty="0"/>
            </a:p>
            <a:p>
              <a:pPr marL="0" lvl="0" indent="0" algn="l" defTabSz="1089025">
                <a:lnSpc>
                  <a:spcPct val="100000"/>
                </a:lnSpc>
                <a:spcBef>
                  <a:spcPct val="0"/>
                </a:spcBef>
                <a:spcAft>
                  <a:spcPct val="35000"/>
                </a:spcAft>
                <a:buNone/>
              </a:pPr>
              <a:endParaRPr lang="en-US" sz="1400" kern="1200" dirty="0"/>
            </a:p>
            <a:p>
              <a:pPr marL="0" lvl="0" indent="0" algn="l" defTabSz="1089025">
                <a:lnSpc>
                  <a:spcPct val="100000"/>
                </a:lnSpc>
                <a:spcBef>
                  <a:spcPct val="0"/>
                </a:spcBef>
                <a:spcAft>
                  <a:spcPct val="35000"/>
                </a:spcAft>
                <a:buNone/>
              </a:pPr>
              <a:r>
                <a:rPr lang="en-US" sz="1400" kern="1200" dirty="0"/>
                <a:t> </a:t>
              </a:r>
            </a:p>
          </p:txBody>
        </p:sp>
      </p:grpSp>
    </p:spTree>
    <p:extLst>
      <p:ext uri="{BB962C8B-B14F-4D97-AF65-F5344CB8AC3E}">
        <p14:creationId xmlns:p14="http://schemas.microsoft.com/office/powerpoint/2010/main" val="4165086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52D5E-B225-0150-C289-1D3EF0C867CF}"/>
              </a:ext>
            </a:extLst>
          </p:cNvPr>
          <p:cNvSpPr>
            <a:spLocks noGrp="1"/>
          </p:cNvSpPr>
          <p:nvPr>
            <p:ph type="title"/>
          </p:nvPr>
        </p:nvSpPr>
        <p:spPr/>
        <p:txBody>
          <a:bodyPr/>
          <a:lstStyle/>
          <a:p>
            <a:r>
              <a:rPr lang="en-US" dirty="0"/>
              <a:t>Praise!!! Psalm 149.5-9</a:t>
            </a:r>
          </a:p>
        </p:txBody>
      </p:sp>
      <p:sp>
        <p:nvSpPr>
          <p:cNvPr id="3" name="Content Placeholder 2">
            <a:extLst>
              <a:ext uri="{FF2B5EF4-FFF2-40B4-BE49-F238E27FC236}">
                <a16:creationId xmlns:a16="http://schemas.microsoft.com/office/drawing/2014/main" id="{F549931F-F28D-C103-4F69-66524103BAF6}"/>
              </a:ext>
            </a:extLst>
          </p:cNvPr>
          <p:cNvSpPr>
            <a:spLocks noGrp="1"/>
          </p:cNvSpPr>
          <p:nvPr>
            <p:ph sz="half" idx="1"/>
          </p:nvPr>
        </p:nvSpPr>
        <p:spPr/>
        <p:txBody>
          <a:bodyPr>
            <a:normAutofit/>
          </a:bodyPr>
          <a:lstStyle/>
          <a:p>
            <a:r>
              <a:rPr lang="en-US" sz="2500" dirty="0"/>
              <a:t>Praise is in the prayer spectrum.</a:t>
            </a:r>
          </a:p>
          <a:p>
            <a:r>
              <a:rPr lang="en-US" sz="2500" dirty="0"/>
              <a:t>Praise came first then prayer </a:t>
            </a:r>
            <a:r>
              <a:rPr lang="en-US" sz="2500" b="1" dirty="0">
                <a:solidFill>
                  <a:srgbClr val="FF9900"/>
                </a:solidFill>
              </a:rPr>
              <a:t>(6b) </a:t>
            </a:r>
            <a:r>
              <a:rPr lang="en-US" sz="2500" dirty="0"/>
              <a:t>the prayer. They created an atmosphere of authority.</a:t>
            </a:r>
          </a:p>
          <a:p>
            <a:r>
              <a:rPr lang="en-US" sz="2500" b="1" dirty="0">
                <a:solidFill>
                  <a:srgbClr val="FF9900"/>
                </a:solidFill>
              </a:rPr>
              <a:t>V7. </a:t>
            </a:r>
            <a:r>
              <a:rPr lang="en-US" sz="2500" dirty="0"/>
              <a:t>Justice and government change.</a:t>
            </a:r>
          </a:p>
        </p:txBody>
      </p:sp>
      <p:sp>
        <p:nvSpPr>
          <p:cNvPr id="4" name="Content Placeholder 3">
            <a:extLst>
              <a:ext uri="{FF2B5EF4-FFF2-40B4-BE49-F238E27FC236}">
                <a16:creationId xmlns:a16="http://schemas.microsoft.com/office/drawing/2014/main" id="{5345BF5A-A710-6700-E52C-5A49762CDE61}"/>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597E9216-7E74-A80E-7718-D06D5446DC96}"/>
              </a:ext>
            </a:extLst>
          </p:cNvPr>
          <p:cNvPicPr>
            <a:picLocks noChangeAspect="1"/>
          </p:cNvPicPr>
          <p:nvPr/>
        </p:nvPicPr>
        <p:blipFill>
          <a:blip r:embed="rId2"/>
          <a:srcRect b="18359"/>
          <a:stretch>
            <a:fillRect/>
          </a:stretch>
        </p:blipFill>
        <p:spPr>
          <a:xfrm>
            <a:off x="5594123" y="2336873"/>
            <a:ext cx="4700058" cy="2938512"/>
          </a:xfrm>
          <a:prstGeom prst="rect">
            <a:avLst/>
          </a:prstGeom>
        </p:spPr>
      </p:pic>
    </p:spTree>
    <p:extLst>
      <p:ext uri="{BB962C8B-B14F-4D97-AF65-F5344CB8AC3E}">
        <p14:creationId xmlns:p14="http://schemas.microsoft.com/office/powerpoint/2010/main" val="435417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94A6DA-DA2F-244B-0F87-7DC604D42273}"/>
              </a:ext>
            </a:extLst>
          </p:cNvPr>
          <p:cNvSpPr>
            <a:spLocks noGrp="1"/>
          </p:cNvSpPr>
          <p:nvPr>
            <p:ph type="title"/>
          </p:nvPr>
        </p:nvSpPr>
        <p:spPr/>
        <p:txBody>
          <a:bodyPr>
            <a:normAutofit/>
          </a:bodyPr>
          <a:lstStyle/>
          <a:p>
            <a:pPr algn="ctr"/>
            <a:r>
              <a:rPr lang="en-US" sz="6000" b="1" dirty="0"/>
              <a:t>Psalms 48</a:t>
            </a:r>
          </a:p>
        </p:txBody>
      </p:sp>
      <p:sp>
        <p:nvSpPr>
          <p:cNvPr id="7" name="Text Placeholder 6">
            <a:extLst>
              <a:ext uri="{FF2B5EF4-FFF2-40B4-BE49-F238E27FC236}">
                <a16:creationId xmlns:a16="http://schemas.microsoft.com/office/drawing/2014/main" id="{94A81DCC-21B7-F7B8-3BBB-C9AD89EF1B60}"/>
              </a:ext>
            </a:extLst>
          </p:cNvPr>
          <p:cNvSpPr>
            <a:spLocks noGrp="1"/>
          </p:cNvSpPr>
          <p:nvPr>
            <p:ph type="body" idx="1"/>
          </p:nvPr>
        </p:nvSpPr>
        <p:spPr>
          <a:xfrm>
            <a:off x="810000" y="2014855"/>
            <a:ext cx="3883920" cy="736282"/>
          </a:xfrm>
        </p:spPr>
        <p:txBody>
          <a:bodyPr>
            <a:normAutofit/>
          </a:bodyPr>
          <a:lstStyle/>
          <a:p>
            <a:pPr algn="ctr"/>
            <a:r>
              <a:rPr lang="en-US" sz="3000" b="1" dirty="0"/>
              <a:t>BEFORE	</a:t>
            </a:r>
          </a:p>
        </p:txBody>
      </p:sp>
      <p:sp>
        <p:nvSpPr>
          <p:cNvPr id="8" name="Content Placeholder 7">
            <a:extLst>
              <a:ext uri="{FF2B5EF4-FFF2-40B4-BE49-F238E27FC236}">
                <a16:creationId xmlns:a16="http://schemas.microsoft.com/office/drawing/2014/main" id="{591A09D7-C565-0EBD-0B29-16D3B02AEF94}"/>
              </a:ext>
            </a:extLst>
          </p:cNvPr>
          <p:cNvSpPr>
            <a:spLocks noGrp="1"/>
          </p:cNvSpPr>
          <p:nvPr>
            <p:ph sz="half" idx="2"/>
          </p:nvPr>
        </p:nvSpPr>
        <p:spPr>
          <a:xfrm>
            <a:off x="417754" y="2976880"/>
            <a:ext cx="5095941" cy="3433932"/>
          </a:xfrm>
        </p:spPr>
        <p:txBody>
          <a:bodyPr>
            <a:normAutofit/>
          </a:bodyPr>
          <a:lstStyle/>
          <a:p>
            <a:pPr marL="0" indent="0" algn="ctr">
              <a:buNone/>
            </a:pPr>
            <a:r>
              <a:rPr lang="en-US" sz="3200" b="1" dirty="0"/>
              <a:t>Blessed are You, Lord our God King of the Universe, Who sanctifies us with Your commandments and commanded us to engross ourselves in the words of Torah</a:t>
            </a:r>
          </a:p>
        </p:txBody>
      </p:sp>
      <p:sp>
        <p:nvSpPr>
          <p:cNvPr id="9" name="Text Placeholder 8">
            <a:extLst>
              <a:ext uri="{FF2B5EF4-FFF2-40B4-BE49-F238E27FC236}">
                <a16:creationId xmlns:a16="http://schemas.microsoft.com/office/drawing/2014/main" id="{57582792-A830-F5BD-49BB-28C9745E5342}"/>
              </a:ext>
            </a:extLst>
          </p:cNvPr>
          <p:cNvSpPr>
            <a:spLocks noGrp="1"/>
          </p:cNvSpPr>
          <p:nvPr>
            <p:ph type="body" sz="quarter" idx="3"/>
          </p:nvPr>
        </p:nvSpPr>
        <p:spPr/>
        <p:txBody>
          <a:bodyPr>
            <a:normAutofit/>
          </a:bodyPr>
          <a:lstStyle/>
          <a:p>
            <a:pPr algn="ctr"/>
            <a:r>
              <a:rPr lang="en-US" sz="3000" b="1" dirty="0"/>
              <a:t>AFTER</a:t>
            </a:r>
          </a:p>
        </p:txBody>
      </p:sp>
      <p:sp>
        <p:nvSpPr>
          <p:cNvPr id="10" name="Content Placeholder 9">
            <a:extLst>
              <a:ext uri="{FF2B5EF4-FFF2-40B4-BE49-F238E27FC236}">
                <a16:creationId xmlns:a16="http://schemas.microsoft.com/office/drawing/2014/main" id="{E2A3D6DE-968E-8E70-7750-3A3113E3A028}"/>
              </a:ext>
            </a:extLst>
          </p:cNvPr>
          <p:cNvSpPr>
            <a:spLocks noGrp="1"/>
          </p:cNvSpPr>
          <p:nvPr>
            <p:ph sz="quarter" idx="4"/>
          </p:nvPr>
        </p:nvSpPr>
        <p:spPr>
          <a:xfrm>
            <a:off x="6187415" y="2976880"/>
            <a:ext cx="5194583" cy="3433932"/>
          </a:xfrm>
        </p:spPr>
        <p:txBody>
          <a:bodyPr>
            <a:normAutofit/>
          </a:bodyPr>
          <a:lstStyle/>
          <a:p>
            <a:pPr marL="0" indent="0" algn="ctr">
              <a:buNone/>
            </a:pPr>
            <a:r>
              <a:rPr lang="en-US" sz="3200" b="1" dirty="0"/>
              <a:t>Blessed are You, Lord our God, King of the Universe, Who gave us the Torah of Truth and set everlasting life in our midst. Blessed are You Oh Lord Giver of the Torah</a:t>
            </a:r>
          </a:p>
        </p:txBody>
      </p:sp>
    </p:spTree>
    <p:extLst>
      <p:ext uri="{BB962C8B-B14F-4D97-AF65-F5344CB8AC3E}">
        <p14:creationId xmlns:p14="http://schemas.microsoft.com/office/powerpoint/2010/main" val="3457655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311230-3446-9704-8BF6-852D27571644}"/>
              </a:ext>
            </a:extLst>
          </p:cNvPr>
          <p:cNvSpPr>
            <a:spLocks noGrp="1"/>
          </p:cNvSpPr>
          <p:nvPr>
            <p:ph type="title"/>
          </p:nvPr>
        </p:nvSpPr>
        <p:spPr>
          <a:xfrm>
            <a:off x="1219200" y="665479"/>
            <a:ext cx="8316686" cy="1183943"/>
          </a:xfrm>
        </p:spPr>
        <p:txBody>
          <a:bodyPr>
            <a:normAutofit fontScale="90000"/>
          </a:bodyPr>
          <a:lstStyle/>
          <a:p>
            <a:r>
              <a:rPr lang="en-US" sz="4400" b="1" dirty="0"/>
              <a:t>Psalm 48 	A Song of Zion</a:t>
            </a:r>
            <a:br>
              <a:rPr lang="en-US" sz="4400" b="1" dirty="0"/>
            </a:br>
            <a:endParaRPr lang="en-US" sz="4400" b="1" dirty="0"/>
          </a:p>
        </p:txBody>
      </p:sp>
      <p:sp>
        <p:nvSpPr>
          <p:cNvPr id="9" name="Text Placeholder 8">
            <a:extLst>
              <a:ext uri="{FF2B5EF4-FFF2-40B4-BE49-F238E27FC236}">
                <a16:creationId xmlns:a16="http://schemas.microsoft.com/office/drawing/2014/main" id="{9C3243FA-A373-3109-BB09-9AAC8F6369FA}"/>
              </a:ext>
            </a:extLst>
          </p:cNvPr>
          <p:cNvSpPr>
            <a:spLocks noGrp="1"/>
          </p:cNvSpPr>
          <p:nvPr>
            <p:ph type="body" sz="half" idx="2"/>
          </p:nvPr>
        </p:nvSpPr>
        <p:spPr>
          <a:xfrm>
            <a:off x="482321" y="1971577"/>
            <a:ext cx="3828421" cy="4544029"/>
          </a:xfrm>
        </p:spPr>
        <p:txBody>
          <a:bodyPr>
            <a:normAutofit/>
          </a:bodyPr>
          <a:lstStyle/>
          <a:p>
            <a:r>
              <a:rPr lang="en-US" sz="2500" dirty="0"/>
              <a:t>Yah is praised as the Ruler and defender of the holy city, Jerusalem, Who keeps the city secure and so stimulates the praise of His people.</a:t>
            </a:r>
          </a:p>
        </p:txBody>
      </p:sp>
      <p:pic>
        <p:nvPicPr>
          <p:cNvPr id="5" name="Picture 4">
            <a:extLst>
              <a:ext uri="{FF2B5EF4-FFF2-40B4-BE49-F238E27FC236}">
                <a16:creationId xmlns:a16="http://schemas.microsoft.com/office/drawing/2014/main" id="{646FFF38-D803-3D49-F659-87C0EC2CA75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Lst>
          </a:blip>
          <a:stretch>
            <a:fillRect/>
          </a:stretch>
        </p:blipFill>
        <p:spPr>
          <a:xfrm>
            <a:off x="4687614" y="1971577"/>
            <a:ext cx="3900843" cy="4421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C7E5A586-0157-F854-247E-8B18804BD8E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tretch>
            <a:fillRect/>
          </a:stretch>
        </p:blipFill>
        <p:spPr>
          <a:xfrm>
            <a:off x="7962682" y="1849422"/>
            <a:ext cx="2773644" cy="4666184"/>
          </a:xfrm>
          <a:prstGeom prst="rect">
            <a:avLst/>
          </a:prstGeom>
          <a:ln>
            <a:noFill/>
          </a:ln>
          <a:effectLst>
            <a:softEdge rad="112500"/>
          </a:effectLst>
        </p:spPr>
      </p:pic>
      <p:sp>
        <p:nvSpPr>
          <p:cNvPr id="6" name="TextBox 5">
            <a:extLst>
              <a:ext uri="{FF2B5EF4-FFF2-40B4-BE49-F238E27FC236}">
                <a16:creationId xmlns:a16="http://schemas.microsoft.com/office/drawing/2014/main" id="{4E83FB9D-CA34-CF03-B1B4-BF6A89D47EFE}"/>
              </a:ext>
            </a:extLst>
          </p:cNvPr>
          <p:cNvSpPr txBox="1"/>
          <p:nvPr/>
        </p:nvSpPr>
        <p:spPr>
          <a:xfrm rot="16200000">
            <a:off x="5757240" y="2909169"/>
            <a:ext cx="3641444" cy="769441"/>
          </a:xfrm>
          <a:prstGeom prst="rect">
            <a:avLst/>
          </a:prstGeom>
          <a:noFill/>
        </p:spPr>
        <p:txBody>
          <a:bodyPr wrap="square" rtlCol="0">
            <a:spAutoFit/>
          </a:bodyPr>
          <a:lstStyle/>
          <a:p>
            <a:r>
              <a:rPr lang="en-US" sz="4000" b="1" dirty="0">
                <a:solidFill>
                  <a:schemeClr val="tx2">
                    <a:lumMod val="25000"/>
                  </a:schemeClr>
                </a:solidFill>
              </a:rPr>
              <a:t>1 </a:t>
            </a:r>
            <a:r>
              <a:rPr lang="en-US" sz="4400" b="1" dirty="0">
                <a:solidFill>
                  <a:schemeClr val="tx2">
                    <a:lumMod val="25000"/>
                  </a:schemeClr>
                </a:solidFill>
              </a:rPr>
              <a:t>SAMUEL 3</a:t>
            </a:r>
          </a:p>
        </p:txBody>
      </p:sp>
    </p:spTree>
    <p:extLst>
      <p:ext uri="{BB962C8B-B14F-4D97-AF65-F5344CB8AC3E}">
        <p14:creationId xmlns:p14="http://schemas.microsoft.com/office/powerpoint/2010/main" val="176208438"/>
      </p:ext>
    </p:extLst>
  </p:cSld>
  <p:clrMapOvr>
    <a:masterClrMapping/>
  </p:clrMapOvr>
</p:sld>
</file>

<file path=ppt/theme/theme1.xml><?xml version="1.0" encoding="utf-8"?>
<a:theme xmlns:a="http://schemas.openxmlformats.org/drawingml/2006/main" name="Berli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8200</TotalTime>
  <Words>2132</Words>
  <Application>Microsoft Office PowerPoint</Application>
  <PresentationFormat>Widescreen</PresentationFormat>
  <Paragraphs>182</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Aptos</vt:lpstr>
      <vt:lpstr>Arial</vt:lpstr>
      <vt:lpstr>Trebuchet MS</vt:lpstr>
      <vt:lpstr>Berlin</vt:lpstr>
      <vt:lpstr>5786, 3 Kislev</vt:lpstr>
      <vt:lpstr>SING MY NAME</vt:lpstr>
      <vt:lpstr>Night Watches  Intercession for January &amp; February</vt:lpstr>
      <vt:lpstr>Clean the Holy Space</vt:lpstr>
      <vt:lpstr> </vt:lpstr>
      <vt:lpstr>CLOSE PORTALS</vt:lpstr>
      <vt:lpstr>Praise!!! Psalm 149.5-9</vt:lpstr>
      <vt:lpstr>Psalms 48</vt:lpstr>
      <vt:lpstr>Psalm 48  A Song of Zion </vt:lpstr>
      <vt:lpstr>          CHAPTER THIRTEEN </vt:lpstr>
      <vt:lpstr>Introduction Chapter 13</vt:lpstr>
      <vt:lpstr>Introduction Chapter 13</vt:lpstr>
      <vt:lpstr>Brotherly love</vt:lpstr>
      <vt:lpstr>“Let Brotherly Friendship continue” V.1</vt:lpstr>
      <vt:lpstr>V.2 “…friendly to outsiders…” Angelic Visitation</vt:lpstr>
      <vt:lpstr>V.2 “…friendly to outsiders…” Angelic Visitation</vt:lpstr>
      <vt:lpstr>Biblical Authority?</vt:lpstr>
      <vt:lpstr>V.3 “Remember those in prison…”</vt:lpstr>
      <vt:lpstr>V4. Pure Marriage</vt:lpstr>
      <vt:lpstr>V.5 “Keep your lives free…love of money…”</vt:lpstr>
      <vt:lpstr>Vs.7-8 The greatest of pattern is Yeshua</vt:lpstr>
      <vt:lpstr>“Obey, submit…they keep watch over you…”</vt:lpstr>
      <vt:lpstr>Outside the Camp</vt:lpstr>
      <vt:lpstr>Isaiah 57.19 Yah create the right words…</vt:lpstr>
      <vt:lpstr>“Pray for us…we have a good conscience…”</vt:lpstr>
      <vt:lpstr>V.21 Benediction?</vt:lpstr>
      <vt:lpstr>Speak Lord, we’re listening</vt:lpstr>
      <vt:lpstr>Communications</vt:lpstr>
      <vt:lpstr>Communications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5786, 10 Cheshvan</dc:title>
  <dc:creator>BMarie Stone</dc:creator>
  <cp:lastModifiedBy>Lonnita Deadwyler</cp:lastModifiedBy>
  <cp:revision>62</cp:revision>
  <dcterms:created xsi:type="dcterms:W3CDTF">2025-09-24T14:38:04Z</dcterms:created>
  <dcterms:modified xsi:type="dcterms:W3CDTF">2025-11-26T02:11:31Z</dcterms:modified>
</cp:coreProperties>
</file>