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9"/>
  </p:notesMasterIdLst>
  <p:sldIdLst>
    <p:sldId id="309" r:id="rId2"/>
    <p:sldId id="261" r:id="rId3"/>
    <p:sldId id="310" r:id="rId4"/>
    <p:sldId id="277" r:id="rId5"/>
    <p:sldId id="264" r:id="rId6"/>
    <p:sldId id="301" r:id="rId7"/>
    <p:sldId id="302" r:id="rId8"/>
    <p:sldId id="303" r:id="rId9"/>
    <p:sldId id="305" r:id="rId10"/>
    <p:sldId id="304" r:id="rId11"/>
    <p:sldId id="306" r:id="rId12"/>
    <p:sldId id="307" r:id="rId13"/>
    <p:sldId id="272" r:id="rId14"/>
    <p:sldId id="297" r:id="rId15"/>
    <p:sldId id="298" r:id="rId16"/>
    <p:sldId id="299" r:id="rId17"/>
    <p:sldId id="29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339966"/>
    <a:srgbClr val="660033"/>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287E35-AAC2-40C2-B319-297CC76F3DF8}" v="29" dt="2025-10-13T03:41:45.543"/>
  </p1510:revLst>
</p1510:revInfo>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3"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notesViewPr>
    <p:cSldViewPr snapToGrid="0">
      <p:cViewPr>
        <p:scale>
          <a:sx n="135" d="100"/>
          <a:sy n="135" d="100"/>
        </p:scale>
        <p:origin x="1622" y="-18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nnita Deadwyler" userId="57f7c924a8d28b31" providerId="LiveId" clId="{CD287E35-AAC2-40C2-B319-297CC76F3DF8}"/>
    <pc:docChg chg="undo custSel addSld delSld modSld">
      <pc:chgData name="Lonnita Deadwyler" userId="57f7c924a8d28b31" providerId="LiveId" clId="{CD287E35-AAC2-40C2-B319-297CC76F3DF8}" dt="2025-10-13T22:41:23.490" v="447" actId="6549"/>
      <pc:docMkLst>
        <pc:docMk/>
      </pc:docMkLst>
      <pc:sldChg chg="modSp del">
        <pc:chgData name="Lonnita Deadwyler" userId="57f7c924a8d28b31" providerId="LiveId" clId="{CD287E35-AAC2-40C2-B319-297CC76F3DF8}" dt="2025-10-13T03:00:45.403" v="120" actId="2696"/>
        <pc:sldMkLst>
          <pc:docMk/>
          <pc:sldMk cId="1849767749" sldId="257"/>
        </pc:sldMkLst>
        <pc:graphicFrameChg chg="mod">
          <ac:chgData name="Lonnita Deadwyler" userId="57f7c924a8d28b31" providerId="LiveId" clId="{CD287E35-AAC2-40C2-B319-297CC76F3DF8}" dt="2025-10-13T02:52:47.718" v="44"/>
          <ac:graphicFrameMkLst>
            <pc:docMk/>
            <pc:sldMk cId="1849767749" sldId="257"/>
            <ac:graphicFrameMk id="10" creationId="{7E879A4F-8C13-2E78-1820-525015B63A0F}"/>
          </ac:graphicFrameMkLst>
        </pc:graphicFrameChg>
      </pc:sldChg>
      <pc:sldChg chg="del">
        <pc:chgData name="Lonnita Deadwyler" userId="57f7c924a8d28b31" providerId="LiveId" clId="{CD287E35-AAC2-40C2-B319-297CC76F3DF8}" dt="2025-10-13T03:01:06.276" v="121" actId="47"/>
        <pc:sldMkLst>
          <pc:docMk/>
          <pc:sldMk cId="3457655243" sldId="260"/>
        </pc:sldMkLst>
      </pc:sldChg>
      <pc:sldChg chg="del">
        <pc:chgData name="Lonnita Deadwyler" userId="57f7c924a8d28b31" providerId="LiveId" clId="{CD287E35-AAC2-40C2-B319-297CC76F3DF8}" dt="2025-10-13T03:01:08.803" v="122" actId="47"/>
        <pc:sldMkLst>
          <pc:docMk/>
          <pc:sldMk cId="2503162394" sldId="263"/>
        </pc:sldMkLst>
      </pc:sldChg>
      <pc:sldChg chg="del">
        <pc:chgData name="Lonnita Deadwyler" userId="57f7c924a8d28b31" providerId="LiveId" clId="{CD287E35-AAC2-40C2-B319-297CC76F3DF8}" dt="2025-10-13T03:56:43.585" v="443" actId="2696"/>
        <pc:sldMkLst>
          <pc:docMk/>
          <pc:sldMk cId="1749399632" sldId="286"/>
        </pc:sldMkLst>
      </pc:sldChg>
      <pc:sldChg chg="del">
        <pc:chgData name="Lonnita Deadwyler" userId="57f7c924a8d28b31" providerId="LiveId" clId="{CD287E35-AAC2-40C2-B319-297CC76F3DF8}" dt="2025-10-13T03:13:38.219" v="138" actId="47"/>
        <pc:sldMkLst>
          <pc:docMk/>
          <pc:sldMk cId="2997190270" sldId="291"/>
        </pc:sldMkLst>
      </pc:sldChg>
      <pc:sldChg chg="del">
        <pc:chgData name="Lonnita Deadwyler" userId="57f7c924a8d28b31" providerId="LiveId" clId="{CD287E35-AAC2-40C2-B319-297CC76F3DF8}" dt="2025-10-13T03:11:06.191" v="133" actId="47"/>
        <pc:sldMkLst>
          <pc:docMk/>
          <pc:sldMk cId="4095505377" sldId="295"/>
        </pc:sldMkLst>
      </pc:sldChg>
      <pc:sldChg chg="modSp mod">
        <pc:chgData name="Lonnita Deadwyler" userId="57f7c924a8d28b31" providerId="LiveId" clId="{CD287E35-AAC2-40C2-B319-297CC76F3DF8}" dt="2025-10-13T03:12:29.666" v="136" actId="20577"/>
        <pc:sldMkLst>
          <pc:docMk/>
          <pc:sldMk cId="2462265231" sldId="298"/>
        </pc:sldMkLst>
        <pc:spChg chg="mod">
          <ac:chgData name="Lonnita Deadwyler" userId="57f7c924a8d28b31" providerId="LiveId" clId="{CD287E35-AAC2-40C2-B319-297CC76F3DF8}" dt="2025-10-13T03:12:29.666" v="136" actId="20577"/>
          <ac:spMkLst>
            <pc:docMk/>
            <pc:sldMk cId="2462265231" sldId="298"/>
            <ac:spMk id="3" creationId="{A285D8D4-32DF-1489-BBBF-9E968E1A4408}"/>
          </ac:spMkLst>
        </pc:spChg>
      </pc:sldChg>
      <pc:sldChg chg="modSp mod">
        <pc:chgData name="Lonnita Deadwyler" userId="57f7c924a8d28b31" providerId="LiveId" clId="{CD287E35-AAC2-40C2-B319-297CC76F3DF8}" dt="2025-10-13T22:41:23.490" v="447" actId="6549"/>
        <pc:sldMkLst>
          <pc:docMk/>
          <pc:sldMk cId="2758025286" sldId="301"/>
        </pc:sldMkLst>
        <pc:spChg chg="mod">
          <ac:chgData name="Lonnita Deadwyler" userId="57f7c924a8d28b31" providerId="LiveId" clId="{CD287E35-AAC2-40C2-B319-297CC76F3DF8}" dt="2025-10-13T22:41:23.490" v="447" actId="6549"/>
          <ac:spMkLst>
            <pc:docMk/>
            <pc:sldMk cId="2758025286" sldId="301"/>
            <ac:spMk id="6" creationId="{0348BE09-7205-D282-DDAF-C7F29F7257BE}"/>
          </ac:spMkLst>
        </pc:spChg>
      </pc:sldChg>
      <pc:sldChg chg="modSp mod">
        <pc:chgData name="Lonnita Deadwyler" userId="57f7c924a8d28b31" providerId="LiveId" clId="{CD287E35-AAC2-40C2-B319-297CC76F3DF8}" dt="2025-10-13T03:02:59.431" v="125" actId="20577"/>
        <pc:sldMkLst>
          <pc:docMk/>
          <pc:sldMk cId="384665623" sldId="302"/>
        </pc:sldMkLst>
        <pc:spChg chg="mod">
          <ac:chgData name="Lonnita Deadwyler" userId="57f7c924a8d28b31" providerId="LiveId" clId="{CD287E35-AAC2-40C2-B319-297CC76F3DF8}" dt="2025-10-13T03:02:59.431" v="125" actId="20577"/>
          <ac:spMkLst>
            <pc:docMk/>
            <pc:sldMk cId="384665623" sldId="302"/>
            <ac:spMk id="6" creationId="{A48545BE-0D79-42EA-34DF-6737BF752B66}"/>
          </ac:spMkLst>
        </pc:spChg>
        <pc:spChg chg="mod">
          <ac:chgData name="Lonnita Deadwyler" userId="57f7c924a8d28b31" providerId="LiveId" clId="{CD287E35-AAC2-40C2-B319-297CC76F3DF8}" dt="2025-10-13T03:02:29.696" v="123" actId="20577"/>
          <ac:spMkLst>
            <pc:docMk/>
            <pc:sldMk cId="384665623" sldId="302"/>
            <ac:spMk id="7" creationId="{BEF80EAB-D1E2-E009-6934-E582039231F0}"/>
          </ac:spMkLst>
        </pc:spChg>
      </pc:sldChg>
      <pc:sldChg chg="modSp mod">
        <pc:chgData name="Lonnita Deadwyler" userId="57f7c924a8d28b31" providerId="LiveId" clId="{CD287E35-AAC2-40C2-B319-297CC76F3DF8}" dt="2025-10-13T03:08:37.266" v="131" actId="20577"/>
        <pc:sldMkLst>
          <pc:docMk/>
          <pc:sldMk cId="4133330326" sldId="304"/>
        </pc:sldMkLst>
        <pc:spChg chg="mod">
          <ac:chgData name="Lonnita Deadwyler" userId="57f7c924a8d28b31" providerId="LiveId" clId="{CD287E35-AAC2-40C2-B319-297CC76F3DF8}" dt="2025-10-13T03:08:37.266" v="131" actId="20577"/>
          <ac:spMkLst>
            <pc:docMk/>
            <pc:sldMk cId="4133330326" sldId="304"/>
            <ac:spMk id="4" creationId="{D22B4140-9B41-DE12-9103-BDF08F16D6CB}"/>
          </ac:spMkLst>
        </pc:spChg>
      </pc:sldChg>
      <pc:sldChg chg="modSp mod">
        <pc:chgData name="Lonnita Deadwyler" userId="57f7c924a8d28b31" providerId="LiveId" clId="{CD287E35-AAC2-40C2-B319-297CC76F3DF8}" dt="2025-10-13T03:07:15.988" v="130" actId="20577"/>
        <pc:sldMkLst>
          <pc:docMk/>
          <pc:sldMk cId="407270201" sldId="305"/>
        </pc:sldMkLst>
        <pc:spChg chg="mod">
          <ac:chgData name="Lonnita Deadwyler" userId="57f7c924a8d28b31" providerId="LiveId" clId="{CD287E35-AAC2-40C2-B319-297CC76F3DF8}" dt="2025-10-13T03:06:38.300" v="129" actId="6549"/>
          <ac:spMkLst>
            <pc:docMk/>
            <pc:sldMk cId="407270201" sldId="305"/>
            <ac:spMk id="3" creationId="{184AEF59-E6F3-8084-F800-F845694FC6B0}"/>
          </ac:spMkLst>
        </pc:spChg>
        <pc:spChg chg="mod">
          <ac:chgData name="Lonnita Deadwyler" userId="57f7c924a8d28b31" providerId="LiveId" clId="{CD287E35-AAC2-40C2-B319-297CC76F3DF8}" dt="2025-10-13T03:07:15.988" v="130" actId="20577"/>
          <ac:spMkLst>
            <pc:docMk/>
            <pc:sldMk cId="407270201" sldId="305"/>
            <ac:spMk id="4" creationId="{EA01B022-B557-7C10-B9AC-0B73D5B1CB64}"/>
          </ac:spMkLst>
        </pc:spChg>
      </pc:sldChg>
      <pc:sldChg chg="modSp mod">
        <pc:chgData name="Lonnita Deadwyler" userId="57f7c924a8d28b31" providerId="LiveId" clId="{CD287E35-AAC2-40C2-B319-297CC76F3DF8}" dt="2025-10-13T03:09:23.395" v="132" actId="20577"/>
        <pc:sldMkLst>
          <pc:docMk/>
          <pc:sldMk cId="2811278916" sldId="306"/>
        </pc:sldMkLst>
        <pc:spChg chg="mod">
          <ac:chgData name="Lonnita Deadwyler" userId="57f7c924a8d28b31" providerId="LiveId" clId="{CD287E35-AAC2-40C2-B319-297CC76F3DF8}" dt="2025-10-13T03:09:23.395" v="132" actId="20577"/>
          <ac:spMkLst>
            <pc:docMk/>
            <pc:sldMk cId="2811278916" sldId="306"/>
            <ac:spMk id="3" creationId="{8D4D6CFF-AE51-7875-BAE2-957C823C131F}"/>
          </ac:spMkLst>
        </pc:spChg>
      </pc:sldChg>
      <pc:sldChg chg="del">
        <pc:chgData name="Lonnita Deadwyler" userId="57f7c924a8d28b31" providerId="LiveId" clId="{CD287E35-AAC2-40C2-B319-297CC76F3DF8}" dt="2025-10-13T03:13:36.753" v="137" actId="47"/>
        <pc:sldMkLst>
          <pc:docMk/>
          <pc:sldMk cId="394628719" sldId="308"/>
        </pc:sldMkLst>
      </pc:sldChg>
      <pc:sldChg chg="addSp delSp modSp add mod">
        <pc:chgData name="Lonnita Deadwyler" userId="57f7c924a8d28b31" providerId="LiveId" clId="{CD287E35-AAC2-40C2-B319-297CC76F3DF8}" dt="2025-10-13T03:16:47.418" v="139" actId="1076"/>
        <pc:sldMkLst>
          <pc:docMk/>
          <pc:sldMk cId="2727685835" sldId="309"/>
        </pc:sldMkLst>
        <pc:spChg chg="add del mod">
          <ac:chgData name="Lonnita Deadwyler" userId="57f7c924a8d28b31" providerId="LiveId" clId="{CD287E35-AAC2-40C2-B319-297CC76F3DF8}" dt="2025-10-12T14:48:55.434" v="23" actId="478"/>
          <ac:spMkLst>
            <pc:docMk/>
            <pc:sldMk cId="2727685835" sldId="309"/>
            <ac:spMk id="3" creationId="{3C11F9F6-6556-A573-276A-BDDB69DE6C83}"/>
          </ac:spMkLst>
        </pc:spChg>
        <pc:spChg chg="add mod">
          <ac:chgData name="Lonnita Deadwyler" userId="57f7c924a8d28b31" providerId="LiveId" clId="{CD287E35-AAC2-40C2-B319-297CC76F3DF8}" dt="2025-10-12T14:48:08.818" v="15"/>
          <ac:spMkLst>
            <pc:docMk/>
            <pc:sldMk cId="2727685835" sldId="309"/>
            <ac:spMk id="5" creationId="{1DD4611D-BEA2-CAE3-81A2-5D0A36610403}"/>
          </ac:spMkLst>
        </pc:spChg>
        <pc:spChg chg="add mod">
          <ac:chgData name="Lonnita Deadwyler" userId="57f7c924a8d28b31" providerId="LiveId" clId="{CD287E35-AAC2-40C2-B319-297CC76F3DF8}" dt="2025-10-12T14:48:15.601" v="17"/>
          <ac:spMkLst>
            <pc:docMk/>
            <pc:sldMk cId="2727685835" sldId="309"/>
            <ac:spMk id="6" creationId="{E1C1D9F1-955E-EFA0-386A-93BFD480B6C2}"/>
          </ac:spMkLst>
        </pc:spChg>
        <pc:spChg chg="add mod">
          <ac:chgData name="Lonnita Deadwyler" userId="57f7c924a8d28b31" providerId="LiveId" clId="{CD287E35-AAC2-40C2-B319-297CC76F3DF8}" dt="2025-10-12T14:48:30.763" v="19"/>
          <ac:spMkLst>
            <pc:docMk/>
            <pc:sldMk cId="2727685835" sldId="309"/>
            <ac:spMk id="7" creationId="{F5030A57-FAAA-6252-2E16-0E5191F7CDDC}"/>
          </ac:spMkLst>
        </pc:spChg>
        <pc:spChg chg="add del mod">
          <ac:chgData name="Lonnita Deadwyler" userId="57f7c924a8d28b31" providerId="LiveId" clId="{CD287E35-AAC2-40C2-B319-297CC76F3DF8}" dt="2025-10-12T14:48:55.438" v="25"/>
          <ac:spMkLst>
            <pc:docMk/>
            <pc:sldMk cId="2727685835" sldId="309"/>
            <ac:spMk id="9" creationId="{2A10398B-1676-FB36-B1B1-7BAA6CD61F95}"/>
          </ac:spMkLst>
        </pc:spChg>
        <pc:spChg chg="add mod ord">
          <ac:chgData name="Lonnita Deadwyler" userId="57f7c924a8d28b31" providerId="LiveId" clId="{CD287E35-AAC2-40C2-B319-297CC76F3DF8}" dt="2025-10-13T03:16:47.418" v="139" actId="1076"/>
          <ac:spMkLst>
            <pc:docMk/>
            <pc:sldMk cId="2727685835" sldId="309"/>
            <ac:spMk id="11" creationId="{3282247C-D5A6-50A3-DCF4-E76C3E0227E5}"/>
          </ac:spMkLst>
        </pc:spChg>
        <pc:spChg chg="add del mod">
          <ac:chgData name="Lonnita Deadwyler" userId="57f7c924a8d28b31" providerId="LiveId" clId="{CD287E35-AAC2-40C2-B319-297CC76F3DF8}" dt="2025-10-12T14:50:01.166" v="38" actId="22"/>
          <ac:spMkLst>
            <pc:docMk/>
            <pc:sldMk cId="2727685835" sldId="309"/>
            <ac:spMk id="13" creationId="{1916FD6C-3A89-88B9-7855-228B3B627997}"/>
          </ac:spMkLst>
        </pc:spChg>
        <pc:spChg chg="add mod">
          <ac:chgData name="Lonnita Deadwyler" userId="57f7c924a8d28b31" providerId="LiveId" clId="{CD287E35-AAC2-40C2-B319-297CC76F3DF8}" dt="2025-10-13T03:00:22.162" v="115" actId="14100"/>
          <ac:spMkLst>
            <pc:docMk/>
            <pc:sldMk cId="2727685835" sldId="309"/>
            <ac:spMk id="15" creationId="{E3190173-B6D4-6A42-AA18-F0B6F9313B51}"/>
          </ac:spMkLst>
        </pc:spChg>
        <pc:spChg chg="add mod ord">
          <ac:chgData name="Lonnita Deadwyler" userId="57f7c924a8d28b31" providerId="LiveId" clId="{CD287E35-AAC2-40C2-B319-297CC76F3DF8}" dt="2025-10-13T02:59:54.610" v="114" actId="1076"/>
          <ac:spMkLst>
            <pc:docMk/>
            <pc:sldMk cId="2727685835" sldId="309"/>
            <ac:spMk id="16" creationId="{49E6AE20-376F-7153-EA22-C98E22C87CE2}"/>
          </ac:spMkLst>
        </pc:spChg>
        <pc:spChg chg="add mod">
          <ac:chgData name="Lonnita Deadwyler" userId="57f7c924a8d28b31" providerId="LiveId" clId="{CD287E35-AAC2-40C2-B319-297CC76F3DF8}" dt="2025-10-13T03:00:25.832" v="116" actId="14100"/>
          <ac:spMkLst>
            <pc:docMk/>
            <pc:sldMk cId="2727685835" sldId="309"/>
            <ac:spMk id="18" creationId="{5E4A6082-2FC1-0E4D-CF53-F871A03EEAE8}"/>
          </ac:spMkLst>
        </pc:spChg>
        <pc:spChg chg="add mod ord">
          <ac:chgData name="Lonnita Deadwyler" userId="57f7c924a8d28b31" providerId="LiveId" clId="{CD287E35-AAC2-40C2-B319-297CC76F3DF8}" dt="2025-10-13T02:59:42.145" v="113" actId="1076"/>
          <ac:spMkLst>
            <pc:docMk/>
            <pc:sldMk cId="2727685835" sldId="309"/>
            <ac:spMk id="19" creationId="{19DC6EF2-AFFB-AE7D-ABD5-6525C30EA1F3}"/>
          </ac:spMkLst>
        </pc:spChg>
        <pc:spChg chg="add mod">
          <ac:chgData name="Lonnita Deadwyler" userId="57f7c924a8d28b31" providerId="LiveId" clId="{CD287E35-AAC2-40C2-B319-297CC76F3DF8}" dt="2025-10-13T03:00:28.978" v="117" actId="14100"/>
          <ac:spMkLst>
            <pc:docMk/>
            <pc:sldMk cId="2727685835" sldId="309"/>
            <ac:spMk id="21" creationId="{FA2E682E-2226-DEDB-BA14-51E9DB14DDE1}"/>
          </ac:spMkLst>
        </pc:spChg>
        <pc:spChg chg="add mod ord">
          <ac:chgData name="Lonnita Deadwyler" userId="57f7c924a8d28b31" providerId="LiveId" clId="{CD287E35-AAC2-40C2-B319-297CC76F3DF8}" dt="2025-10-13T02:59:01.576" v="109" actId="1076"/>
          <ac:spMkLst>
            <pc:docMk/>
            <pc:sldMk cId="2727685835" sldId="309"/>
            <ac:spMk id="22" creationId="{07F80A55-1295-C1F5-42FC-EB3C7D129A62}"/>
          </ac:spMkLst>
        </pc:spChg>
        <pc:spChg chg="add mod">
          <ac:chgData name="Lonnita Deadwyler" userId="57f7c924a8d28b31" providerId="LiveId" clId="{CD287E35-AAC2-40C2-B319-297CC76F3DF8}" dt="2025-10-13T03:00:31.867" v="118" actId="14100"/>
          <ac:spMkLst>
            <pc:docMk/>
            <pc:sldMk cId="2727685835" sldId="309"/>
            <ac:spMk id="24" creationId="{98343C76-0E0E-69F3-8370-5BEEB1BCD3D0}"/>
          </ac:spMkLst>
        </pc:spChg>
        <pc:spChg chg="add mod ord">
          <ac:chgData name="Lonnita Deadwyler" userId="57f7c924a8d28b31" providerId="LiveId" clId="{CD287E35-AAC2-40C2-B319-297CC76F3DF8}" dt="2025-10-13T02:59:20.696" v="112" actId="1076"/>
          <ac:spMkLst>
            <pc:docMk/>
            <pc:sldMk cId="2727685835" sldId="309"/>
            <ac:spMk id="25" creationId="{16ECAC9B-CD8A-C9DD-C4A6-26EF6A21D081}"/>
          </ac:spMkLst>
        </pc:spChg>
        <pc:spChg chg="add mod">
          <ac:chgData name="Lonnita Deadwyler" userId="57f7c924a8d28b31" providerId="LiveId" clId="{CD287E35-AAC2-40C2-B319-297CC76F3DF8}" dt="2025-10-13T03:00:35.940" v="119" actId="14100"/>
          <ac:spMkLst>
            <pc:docMk/>
            <pc:sldMk cId="2727685835" sldId="309"/>
            <ac:spMk id="27" creationId="{9F3586EE-BD05-83F2-0E20-2B4379067E02}"/>
          </ac:spMkLst>
        </pc:spChg>
        <pc:graphicFrameChg chg="del">
          <ac:chgData name="Lonnita Deadwyler" userId="57f7c924a8d28b31" providerId="LiveId" clId="{CD287E35-AAC2-40C2-B319-297CC76F3DF8}" dt="2025-10-12T14:47:53.877" v="13" actId="478"/>
          <ac:graphicFrameMkLst>
            <pc:docMk/>
            <pc:sldMk cId="2727685835" sldId="309"/>
            <ac:graphicFrameMk id="10" creationId="{2F88E758-057D-0CDE-89E6-DBA0FFAD5C12}"/>
          </ac:graphicFrameMkLst>
        </pc:graphicFrameChg>
      </pc:sldChg>
      <pc:sldChg chg="addSp delSp modSp add del mod">
        <pc:chgData name="Lonnita Deadwyler" userId="57f7c924a8d28b31" providerId="LiveId" clId="{CD287E35-AAC2-40C2-B319-297CC76F3DF8}" dt="2025-10-12T14:47:25.976" v="11" actId="2696"/>
        <pc:sldMkLst>
          <pc:docMk/>
          <pc:sldMk cId="3626699342" sldId="309"/>
        </pc:sldMkLst>
        <pc:spChg chg="add del mod">
          <ac:chgData name="Lonnita Deadwyler" userId="57f7c924a8d28b31" providerId="LiveId" clId="{CD287E35-AAC2-40C2-B319-297CC76F3DF8}" dt="2025-10-12T14:47:20.057" v="10"/>
          <ac:spMkLst>
            <pc:docMk/>
            <pc:sldMk cId="3626699342" sldId="309"/>
            <ac:spMk id="3" creationId="{5AE791A3-02BC-C020-A9D0-92E8D5685D9B}"/>
          </ac:spMkLst>
        </pc:spChg>
        <pc:spChg chg="add mod">
          <ac:chgData name="Lonnita Deadwyler" userId="57f7c924a8d28b31" providerId="LiveId" clId="{CD287E35-AAC2-40C2-B319-297CC76F3DF8}" dt="2025-10-12T14:46:51.563" v="4"/>
          <ac:spMkLst>
            <pc:docMk/>
            <pc:sldMk cId="3626699342" sldId="309"/>
            <ac:spMk id="5" creationId="{D9705F96-810F-AA06-3FF8-AD8A8A415785}"/>
          </ac:spMkLst>
        </pc:spChg>
        <pc:spChg chg="add mod">
          <ac:chgData name="Lonnita Deadwyler" userId="57f7c924a8d28b31" providerId="LiveId" clId="{CD287E35-AAC2-40C2-B319-297CC76F3DF8}" dt="2025-10-12T14:47:20.057" v="10"/>
          <ac:spMkLst>
            <pc:docMk/>
            <pc:sldMk cId="3626699342" sldId="309"/>
            <ac:spMk id="9" creationId="{43B77E36-4934-6170-EE42-50F77FC26D08}"/>
          </ac:spMkLst>
        </pc:spChg>
        <pc:graphicFrameChg chg="del mod">
          <ac:chgData name="Lonnita Deadwyler" userId="57f7c924a8d28b31" providerId="LiveId" clId="{CD287E35-AAC2-40C2-B319-297CC76F3DF8}" dt="2025-10-12T14:46:43.765" v="2" actId="478"/>
          <ac:graphicFrameMkLst>
            <pc:docMk/>
            <pc:sldMk cId="3626699342" sldId="309"/>
            <ac:graphicFrameMk id="10" creationId="{72A8B0BF-35F2-6912-8368-C5973FF42917}"/>
          </ac:graphicFrameMkLst>
        </pc:graphicFrameChg>
        <pc:picChg chg="add mod">
          <ac:chgData name="Lonnita Deadwyler" userId="57f7c924a8d28b31" providerId="LiveId" clId="{CD287E35-AAC2-40C2-B319-297CC76F3DF8}" dt="2025-10-12T14:46:56.436" v="6"/>
          <ac:picMkLst>
            <pc:docMk/>
            <pc:sldMk cId="3626699342" sldId="309"/>
            <ac:picMk id="6" creationId="{68EC5A4D-B385-6D25-394A-901D86FF2878}"/>
          </ac:picMkLst>
        </pc:picChg>
        <pc:picChg chg="add mod">
          <ac:chgData name="Lonnita Deadwyler" userId="57f7c924a8d28b31" providerId="LiveId" clId="{CD287E35-AAC2-40C2-B319-297CC76F3DF8}" dt="2025-10-12T14:47:15.136" v="8"/>
          <ac:picMkLst>
            <pc:docMk/>
            <pc:sldMk cId="3626699342" sldId="309"/>
            <ac:picMk id="7" creationId="{68EDF2E9-67C9-0719-CC9F-779905772DBE}"/>
          </ac:picMkLst>
        </pc:picChg>
      </pc:sldChg>
      <pc:sldChg chg="addSp delSp modSp add mod">
        <pc:chgData name="Lonnita Deadwyler" userId="57f7c924a8d28b31" providerId="LiveId" clId="{CD287E35-AAC2-40C2-B319-297CC76F3DF8}" dt="2025-10-13T03:56:00.894" v="442" actId="14100"/>
        <pc:sldMkLst>
          <pc:docMk/>
          <pc:sldMk cId="804981278" sldId="310"/>
        </pc:sldMkLst>
        <pc:spChg chg="add mod">
          <ac:chgData name="Lonnita Deadwyler" userId="57f7c924a8d28b31" providerId="LiveId" clId="{CD287E35-AAC2-40C2-B319-297CC76F3DF8}" dt="2025-10-13T03:33:44.091" v="259" actId="21"/>
          <ac:spMkLst>
            <pc:docMk/>
            <pc:sldMk cId="804981278" sldId="310"/>
            <ac:spMk id="3" creationId="{2405FC26-875E-2E49-D593-57BCB393C23B}"/>
          </ac:spMkLst>
        </pc:spChg>
        <pc:spChg chg="add del mod">
          <ac:chgData name="Lonnita Deadwyler" userId="57f7c924a8d28b31" providerId="LiveId" clId="{CD287E35-AAC2-40C2-B319-297CC76F3DF8}" dt="2025-10-13T03:52:01.579" v="396" actId="478"/>
          <ac:spMkLst>
            <pc:docMk/>
            <pc:sldMk cId="804981278" sldId="310"/>
            <ac:spMk id="6" creationId="{5F2904B0-9FA9-577E-8534-D22DEE69787A}"/>
          </ac:spMkLst>
        </pc:spChg>
        <pc:spChg chg="add del mod">
          <ac:chgData name="Lonnita Deadwyler" userId="57f7c924a8d28b31" providerId="LiveId" clId="{CD287E35-AAC2-40C2-B319-297CC76F3DF8}" dt="2025-10-13T03:52:05.761" v="398" actId="478"/>
          <ac:spMkLst>
            <pc:docMk/>
            <pc:sldMk cId="804981278" sldId="310"/>
            <ac:spMk id="8" creationId="{9861E8B7-CA96-3051-98D0-FE55C9E5811E}"/>
          </ac:spMkLst>
        </pc:spChg>
        <pc:spChg chg="add del mod">
          <ac:chgData name="Lonnita Deadwyler" userId="57f7c924a8d28b31" providerId="LiveId" clId="{CD287E35-AAC2-40C2-B319-297CC76F3DF8}" dt="2025-10-13T03:52:39.840" v="417" actId="478"/>
          <ac:spMkLst>
            <pc:docMk/>
            <pc:sldMk cId="804981278" sldId="310"/>
            <ac:spMk id="12" creationId="{81E0FC6F-61F6-91D5-7D43-31026ADCF146}"/>
          </ac:spMkLst>
        </pc:spChg>
        <pc:spChg chg="add del mod">
          <ac:chgData name="Lonnita Deadwyler" userId="57f7c924a8d28b31" providerId="LiveId" clId="{CD287E35-AAC2-40C2-B319-297CC76F3DF8}" dt="2025-10-13T03:52:03.780" v="397" actId="478"/>
          <ac:spMkLst>
            <pc:docMk/>
            <pc:sldMk cId="804981278" sldId="310"/>
            <ac:spMk id="14" creationId="{D95B54DB-9D86-2836-67F0-67CE7FB95769}"/>
          </ac:spMkLst>
        </pc:spChg>
        <pc:spChg chg="add del mod">
          <ac:chgData name="Lonnita Deadwyler" userId="57f7c924a8d28b31" providerId="LiveId" clId="{CD287E35-AAC2-40C2-B319-297CC76F3DF8}" dt="2025-10-13T03:52:08.052" v="399" actId="478"/>
          <ac:spMkLst>
            <pc:docMk/>
            <pc:sldMk cId="804981278" sldId="310"/>
            <ac:spMk id="16" creationId="{18275CC1-ECF7-B992-9B0B-896489BB4F9F}"/>
          </ac:spMkLst>
        </pc:spChg>
        <pc:spChg chg="add mod">
          <ac:chgData name="Lonnita Deadwyler" userId="57f7c924a8d28b31" providerId="LiveId" clId="{CD287E35-AAC2-40C2-B319-297CC76F3DF8}" dt="2025-10-13T03:44:17.324" v="326" actId="1076"/>
          <ac:spMkLst>
            <pc:docMk/>
            <pc:sldMk cId="804981278" sldId="310"/>
            <ac:spMk id="17" creationId="{5A6BF88C-29D6-A91F-8627-CF9CBF3B91F6}"/>
          </ac:spMkLst>
        </pc:spChg>
        <pc:spChg chg="add mod">
          <ac:chgData name="Lonnita Deadwyler" userId="57f7c924a8d28b31" providerId="LiveId" clId="{CD287E35-AAC2-40C2-B319-297CC76F3DF8}" dt="2025-10-13T03:39:07.192" v="291" actId="14100"/>
          <ac:spMkLst>
            <pc:docMk/>
            <pc:sldMk cId="804981278" sldId="310"/>
            <ac:spMk id="18" creationId="{D21E4289-E5C7-46D6-78EF-20BC02D50300}"/>
          </ac:spMkLst>
        </pc:spChg>
        <pc:spChg chg="add mod">
          <ac:chgData name="Lonnita Deadwyler" userId="57f7c924a8d28b31" providerId="LiveId" clId="{CD287E35-AAC2-40C2-B319-297CC76F3DF8}" dt="2025-10-13T03:44:44.236" v="331" actId="1076"/>
          <ac:spMkLst>
            <pc:docMk/>
            <pc:sldMk cId="804981278" sldId="310"/>
            <ac:spMk id="19" creationId="{71E18673-3F8C-1A67-296A-A76D7703E530}"/>
          </ac:spMkLst>
        </pc:spChg>
        <pc:spChg chg="add mod">
          <ac:chgData name="Lonnita Deadwyler" userId="57f7c924a8d28b31" providerId="LiveId" clId="{CD287E35-AAC2-40C2-B319-297CC76F3DF8}" dt="2025-10-13T03:44:34.263" v="329" actId="1076"/>
          <ac:spMkLst>
            <pc:docMk/>
            <pc:sldMk cId="804981278" sldId="310"/>
            <ac:spMk id="20" creationId="{C22C4125-3C15-4E65-89F7-464708A3EC13}"/>
          </ac:spMkLst>
        </pc:spChg>
        <pc:spChg chg="add mod">
          <ac:chgData name="Lonnita Deadwyler" userId="57f7c924a8d28b31" providerId="LiveId" clId="{CD287E35-AAC2-40C2-B319-297CC76F3DF8}" dt="2025-10-13T03:54:08.116" v="426" actId="1076"/>
          <ac:spMkLst>
            <pc:docMk/>
            <pc:sldMk cId="804981278" sldId="310"/>
            <ac:spMk id="21" creationId="{40602C97-185E-7208-29C6-21271026857F}"/>
          </ac:spMkLst>
        </pc:spChg>
        <pc:spChg chg="add mod">
          <ac:chgData name="Lonnita Deadwyler" userId="57f7c924a8d28b31" providerId="LiveId" clId="{CD287E35-AAC2-40C2-B319-297CC76F3DF8}" dt="2025-10-13T03:56:00.894" v="442" actId="14100"/>
          <ac:spMkLst>
            <pc:docMk/>
            <pc:sldMk cId="804981278" sldId="310"/>
            <ac:spMk id="22" creationId="{57AEA322-BD65-98D8-CA3F-9A3CB5F6BFE2}"/>
          </ac:spMkLst>
        </pc:spChg>
        <pc:spChg chg="add mod">
          <ac:chgData name="Lonnita Deadwyler" userId="57f7c924a8d28b31" providerId="LiveId" clId="{CD287E35-AAC2-40C2-B319-297CC76F3DF8}" dt="2025-10-13T03:55:53.233" v="440" actId="14100"/>
          <ac:spMkLst>
            <pc:docMk/>
            <pc:sldMk cId="804981278" sldId="310"/>
            <ac:spMk id="23" creationId="{FBF554B8-0F1F-2364-17EA-1BDB041CF1D6}"/>
          </ac:spMkLst>
        </pc:spChg>
        <pc:spChg chg="add mod">
          <ac:chgData name="Lonnita Deadwyler" userId="57f7c924a8d28b31" providerId="LiveId" clId="{CD287E35-AAC2-40C2-B319-297CC76F3DF8}" dt="2025-10-13T03:55:36.397" v="438" actId="14100"/>
          <ac:spMkLst>
            <pc:docMk/>
            <pc:sldMk cId="804981278" sldId="310"/>
            <ac:spMk id="24" creationId="{84C33064-8003-DD7F-D6B2-E91681BF32A1}"/>
          </ac:spMkLst>
        </pc:spChg>
        <pc:spChg chg="add mod">
          <ac:chgData name="Lonnita Deadwyler" userId="57f7c924a8d28b31" providerId="LiveId" clId="{CD287E35-AAC2-40C2-B319-297CC76F3DF8}" dt="2025-10-13T03:55:27.477" v="436" actId="14100"/>
          <ac:spMkLst>
            <pc:docMk/>
            <pc:sldMk cId="804981278" sldId="310"/>
            <ac:spMk id="25" creationId="{62E8F869-3938-234A-2E39-45935A70A601}"/>
          </ac:spMkLst>
        </pc:spChg>
        <pc:spChg chg="add mod">
          <ac:chgData name="Lonnita Deadwyler" userId="57f7c924a8d28b31" providerId="LiveId" clId="{CD287E35-AAC2-40C2-B319-297CC76F3DF8}" dt="2025-10-13T03:55:15.191" v="433" actId="14100"/>
          <ac:spMkLst>
            <pc:docMk/>
            <pc:sldMk cId="804981278" sldId="310"/>
            <ac:spMk id="26" creationId="{242A41E7-A010-07BF-4CA1-E516E247742C}"/>
          </ac:spMkLst>
        </pc:spChg>
        <pc:graphicFrameChg chg="del">
          <ac:chgData name="Lonnita Deadwyler" userId="57f7c924a8d28b31" providerId="LiveId" clId="{CD287E35-AAC2-40C2-B319-297CC76F3DF8}" dt="2025-10-13T03:21:52.708" v="141" actId="478"/>
          <ac:graphicFrameMkLst>
            <pc:docMk/>
            <pc:sldMk cId="804981278" sldId="310"/>
            <ac:graphicFrameMk id="11" creationId="{163DC258-CDFB-8404-0442-2FFEC9D6EB96}"/>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F14C4-2067-4C86-B5A1-4720A6996BEA}" type="datetimeFigureOut">
              <a:rPr lang="en-US" smtClean="0"/>
              <a:t>10/13/2025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00858-461F-4B6B-B7F5-8A91E288A8BC}" type="slidenum">
              <a:rPr lang="en-US" smtClean="0"/>
              <a:t>‹#›</a:t>
            </a:fld>
            <a:endParaRPr lang="en-US"/>
          </a:p>
        </p:txBody>
      </p:sp>
    </p:spTree>
    <p:extLst>
      <p:ext uri="{BB962C8B-B14F-4D97-AF65-F5344CB8AC3E}">
        <p14:creationId xmlns:p14="http://schemas.microsoft.com/office/powerpoint/2010/main" val="1659504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2BF2F4-B41B-4568-BB50-3D856E42E79E}" type="datetimeFigureOut">
              <a:rPr lang="en-US" smtClean="0"/>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060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BF2F4-B41B-4568-BB50-3D856E42E79E}" type="datetimeFigureOut">
              <a:rPr lang="en-US" smtClean="0"/>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826412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BF2F4-B41B-4568-BB50-3D856E42E79E}" type="datetimeFigureOut">
              <a:rPr lang="en-US" smtClean="0"/>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3661364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BF2F4-B41B-4568-BB50-3D856E42E79E}" type="datetimeFigureOut">
              <a:rPr lang="en-US" smtClean="0"/>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1585336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2BF2F4-B41B-4568-BB50-3D856E42E79E}" type="datetimeFigureOut">
              <a:rPr lang="en-US" smtClean="0"/>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638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2BF2F4-B41B-4568-BB50-3D856E42E79E}" type="datetimeFigureOut">
              <a:rPr lang="en-US" smtClean="0"/>
              <a:t>10/13/2025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371956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2BF2F4-B41B-4568-BB50-3D856E42E79E}" type="datetimeFigureOut">
              <a:rPr lang="en-US" smtClean="0"/>
              <a:t>10/13/2025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2279161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2BF2F4-B41B-4568-BB50-3D856E42E79E}" type="datetimeFigureOut">
              <a:rPr lang="en-US" smtClean="0"/>
              <a:t>10/13/2025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21813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Date Placeholder 6"/>
          <p:cNvSpPr>
            <a:spLocks noGrp="1"/>
          </p:cNvSpPr>
          <p:nvPr>
            <p:ph type="dt" sz="half" idx="10"/>
          </p:nvPr>
        </p:nvSpPr>
        <p:spPr/>
        <p:txBody>
          <a:bodyPr/>
          <a:lstStyle/>
          <a:p>
            <a:fld id="{DA2BF2F4-B41B-4568-BB50-3D856E42E79E}" type="datetimeFigureOut">
              <a:rPr lang="en-US" smtClean="0"/>
              <a:t>10/13/2025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3292761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A2BF2F4-B41B-4568-BB50-3D856E42E79E}" type="datetimeFigureOut">
              <a:rPr lang="en-US" smtClean="0"/>
              <a:t>10/13/2025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F0E0767-E543-4A63-A4D5-2D45C7A11AB5}" type="slidenum">
              <a:rPr lang="en-US" smtClean="0"/>
              <a:t>‹#›</a:t>
            </a:fld>
            <a:endParaRPr lang="en-US"/>
          </a:p>
        </p:txBody>
      </p:sp>
    </p:spTree>
    <p:extLst>
      <p:ext uri="{BB962C8B-B14F-4D97-AF65-F5344CB8AC3E}">
        <p14:creationId xmlns:p14="http://schemas.microsoft.com/office/powerpoint/2010/main" val="3192952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2BF2F4-B41B-4568-BB50-3D856E42E79E}" type="datetimeFigureOut">
              <a:rPr lang="en-US" smtClean="0"/>
              <a:t>10/13/2025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4262148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A2BF2F4-B41B-4568-BB50-3D856E42E79E}" type="datetimeFigureOut">
              <a:rPr lang="en-US" smtClean="0"/>
              <a:t>10/13/2025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F0E0767-E543-4A63-A4D5-2D45C7A11AB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368467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microsoft.com/office/2007/relationships/hdphoto" Target="../media/hdphoto1.wdp"/><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3BCFD03-7280-93AA-F4CA-CFC4A54CF1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963285D-22FF-DCE5-5F9A-1A18F481E8BD}"/>
              </a:ext>
            </a:extLst>
          </p:cNvPr>
          <p:cNvSpPr>
            <a:spLocks noGrp="1"/>
          </p:cNvSpPr>
          <p:nvPr>
            <p:ph type="title"/>
          </p:nvPr>
        </p:nvSpPr>
        <p:spPr>
          <a:xfrm>
            <a:off x="5253092" y="336349"/>
            <a:ext cx="6140449" cy="1323439"/>
          </a:xfrm>
        </p:spPr>
        <p:txBody>
          <a:bodyPr vert="horz" lIns="91440" tIns="45720" rIns="91440" bIns="45720" rtlCol="0" anchor="t">
            <a:normAutofit/>
          </a:bodyPr>
          <a:lstStyle/>
          <a:p>
            <a:pPr algn="ctr"/>
            <a:r>
              <a:rPr lang="en-US" sz="6000" b="1" dirty="0">
                <a:solidFill>
                  <a:schemeClr val="tx1">
                    <a:lumMod val="95000"/>
                    <a:lumOff val="5000"/>
                  </a:schemeClr>
                </a:solidFill>
              </a:rPr>
              <a:t>5786, 19</a:t>
            </a:r>
          </a:p>
        </p:txBody>
      </p:sp>
      <p:pic>
        <p:nvPicPr>
          <p:cNvPr id="8" name="Content Placeholder 7" descr="A poster of a bull with a ball on it&#10;&#10;AI-generated content may be incorrect.">
            <a:extLst>
              <a:ext uri="{FF2B5EF4-FFF2-40B4-BE49-F238E27FC236}">
                <a16:creationId xmlns:a16="http://schemas.microsoft.com/office/drawing/2014/main" id="{C90737CE-1D51-FC59-0116-04A6FEB666AF}"/>
              </a:ext>
            </a:extLst>
          </p:cNvPr>
          <p:cNvPicPr>
            <a:picLocks noGrp="1" noChangeAspect="1"/>
          </p:cNvPicPr>
          <p:nvPr>
            <p:ph sz="half" idx="1"/>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l="6157" r="4189" b="1"/>
          <a:stretch>
            <a:fillRect/>
          </a:stretch>
        </p:blipFill>
        <p:spPr>
          <a:xfrm>
            <a:off x="20" y="10"/>
            <a:ext cx="4546582" cy="6857990"/>
          </a:xfrm>
          <a:custGeom>
            <a:avLst/>
            <a:gdLst/>
            <a:ahLst/>
            <a:cxnLst/>
            <a:rect l="l" t="t" r="r" b="b"/>
            <a:pathLst>
              <a:path w="4546602" h="6858000">
                <a:moveTo>
                  <a:pt x="4221600" y="6662544"/>
                </a:moveTo>
                <a:lnTo>
                  <a:pt x="4210150" y="6683027"/>
                </a:lnTo>
                <a:lnTo>
                  <a:pt x="4207002" y="6702976"/>
                </a:lnTo>
                <a:lnTo>
                  <a:pt x="4207002" y="6702977"/>
                </a:lnTo>
                <a:cubicBezTo>
                  <a:pt x="4207407" y="6716169"/>
                  <a:pt x="4212552" y="6729219"/>
                  <a:pt x="4220838" y="6742553"/>
                </a:cubicBezTo>
                <a:lnTo>
                  <a:pt x="4220839" y="6742555"/>
                </a:lnTo>
                <a:lnTo>
                  <a:pt x="4240316" y="6812062"/>
                </a:lnTo>
                <a:lnTo>
                  <a:pt x="4235543" y="6776800"/>
                </a:lnTo>
                <a:lnTo>
                  <a:pt x="4220839" y="6742555"/>
                </a:lnTo>
                <a:lnTo>
                  <a:pt x="4220838" y="6742552"/>
                </a:lnTo>
                <a:lnTo>
                  <a:pt x="4207002" y="6702976"/>
                </a:lnTo>
                <a:close/>
                <a:moveTo>
                  <a:pt x="4189594" y="6564620"/>
                </a:moveTo>
                <a:lnTo>
                  <a:pt x="4189594" y="6564621"/>
                </a:lnTo>
                <a:cubicBezTo>
                  <a:pt x="4199883" y="6575479"/>
                  <a:pt x="4205977" y="6582147"/>
                  <a:pt x="4212073" y="6588626"/>
                </a:cubicBezTo>
                <a:lnTo>
                  <a:pt x="4228695" y="6625225"/>
                </a:lnTo>
                <a:lnTo>
                  <a:pt x="4221601" y="6662541"/>
                </a:lnTo>
                <a:lnTo>
                  <a:pt x="4221600" y="6662541"/>
                </a:lnTo>
                <a:lnTo>
                  <a:pt x="4221600" y="6662542"/>
                </a:lnTo>
                <a:lnTo>
                  <a:pt x="4221601" y="6662541"/>
                </a:lnTo>
                <a:lnTo>
                  <a:pt x="4228684" y="6645552"/>
                </a:lnTo>
                <a:lnTo>
                  <a:pt x="4228695" y="6625225"/>
                </a:lnTo>
                <a:lnTo>
                  <a:pt x="4228695" y="6625224"/>
                </a:lnTo>
                <a:cubicBezTo>
                  <a:pt x="4226599" y="6611342"/>
                  <a:pt x="4220551" y="6597578"/>
                  <a:pt x="4212073" y="6588625"/>
                </a:cubicBezTo>
                <a:close/>
                <a:moveTo>
                  <a:pt x="4269915" y="6438981"/>
                </a:moveTo>
                <a:lnTo>
                  <a:pt x="4249984" y="6463840"/>
                </a:lnTo>
                <a:lnTo>
                  <a:pt x="4249982" y="6463849"/>
                </a:lnTo>
                <a:lnTo>
                  <a:pt x="4236188" y="6513012"/>
                </a:lnTo>
                <a:lnTo>
                  <a:pt x="4217381" y="6546194"/>
                </a:lnTo>
                <a:lnTo>
                  <a:pt x="4217381" y="6546195"/>
                </a:lnTo>
                <a:lnTo>
                  <a:pt x="4233719" y="6521804"/>
                </a:lnTo>
                <a:lnTo>
                  <a:pt x="4236188" y="6513012"/>
                </a:lnTo>
                <a:lnTo>
                  <a:pt x="4238998" y="6508052"/>
                </a:lnTo>
                <a:lnTo>
                  <a:pt x="4249982" y="6463849"/>
                </a:lnTo>
                <a:lnTo>
                  <a:pt x="4249984" y="6463841"/>
                </a:lnTo>
                <a:cubicBezTo>
                  <a:pt x="4252937" y="6451650"/>
                  <a:pt x="4260413" y="6444077"/>
                  <a:pt x="4269915" y="6438981"/>
                </a:cubicBezTo>
                <a:close/>
                <a:moveTo>
                  <a:pt x="4355914" y="6364769"/>
                </a:moveTo>
                <a:lnTo>
                  <a:pt x="4354607" y="6387910"/>
                </a:lnTo>
                <a:lnTo>
                  <a:pt x="4351952" y="6393385"/>
                </a:lnTo>
                <a:lnTo>
                  <a:pt x="4345189" y="6407332"/>
                </a:lnTo>
                <a:lnTo>
                  <a:pt x="4345189" y="6407333"/>
                </a:lnTo>
                <a:lnTo>
                  <a:pt x="4351952" y="6393385"/>
                </a:lnTo>
                <a:lnTo>
                  <a:pt x="4354608" y="6387910"/>
                </a:lnTo>
                <a:close/>
                <a:moveTo>
                  <a:pt x="4116820" y="4221391"/>
                </a:moveTo>
                <a:lnTo>
                  <a:pt x="4116820" y="4221392"/>
                </a:lnTo>
                <a:cubicBezTo>
                  <a:pt x="4117582" y="4232061"/>
                  <a:pt x="4117772" y="4243873"/>
                  <a:pt x="4122536" y="4253015"/>
                </a:cubicBezTo>
                <a:cubicBezTo>
                  <a:pt x="4134729" y="4277402"/>
                  <a:pt x="4150349" y="4300071"/>
                  <a:pt x="4162352" y="4324646"/>
                </a:cubicBezTo>
                <a:lnTo>
                  <a:pt x="4171306" y="4363891"/>
                </a:lnTo>
                <a:lnTo>
                  <a:pt x="4170544" y="4482004"/>
                </a:lnTo>
                <a:cubicBezTo>
                  <a:pt x="4167876" y="4546776"/>
                  <a:pt x="4167304" y="4612500"/>
                  <a:pt x="4110534" y="4659174"/>
                </a:cubicBezTo>
                <a:cubicBezTo>
                  <a:pt x="4105962" y="4662986"/>
                  <a:pt x="4103294" y="4671176"/>
                  <a:pt x="4102532" y="4677655"/>
                </a:cubicBezTo>
                <a:cubicBezTo>
                  <a:pt x="4098913" y="4707564"/>
                  <a:pt x="4098531" y="4738235"/>
                  <a:pt x="4092625" y="4767764"/>
                </a:cubicBezTo>
                <a:cubicBezTo>
                  <a:pt x="4090244" y="4779575"/>
                  <a:pt x="4089435" y="4790386"/>
                  <a:pt x="4091316" y="4800483"/>
                </a:cubicBezTo>
                <a:lnTo>
                  <a:pt x="4091316" y="4800484"/>
                </a:lnTo>
                <a:cubicBezTo>
                  <a:pt x="4093197" y="4810581"/>
                  <a:pt x="4097770" y="4819964"/>
                  <a:pt x="4106152" y="4828917"/>
                </a:cubicBezTo>
                <a:lnTo>
                  <a:pt x="4128333" y="4863343"/>
                </a:lnTo>
                <a:lnTo>
                  <a:pt x="4135862" y="4889275"/>
                </a:lnTo>
                <a:lnTo>
                  <a:pt x="4134157" y="4912168"/>
                </a:lnTo>
                <a:cubicBezTo>
                  <a:pt x="4132442" y="4919978"/>
                  <a:pt x="4132085" y="4927122"/>
                  <a:pt x="4132755" y="4933805"/>
                </a:cubicBezTo>
                <a:lnTo>
                  <a:pt x="4132755" y="4933806"/>
                </a:lnTo>
                <a:lnTo>
                  <a:pt x="4132757" y="4933810"/>
                </a:lnTo>
                <a:lnTo>
                  <a:pt x="4137514" y="4952673"/>
                </a:lnTo>
                <a:lnTo>
                  <a:pt x="4140307" y="4957453"/>
                </a:lnTo>
                <a:lnTo>
                  <a:pt x="4141585" y="4961456"/>
                </a:lnTo>
                <a:cubicBezTo>
                  <a:pt x="4146096" y="4970097"/>
                  <a:pt x="4151802" y="4978393"/>
                  <a:pt x="4157589" y="4987038"/>
                </a:cubicBezTo>
                <a:cubicBezTo>
                  <a:pt x="4168828" y="5003802"/>
                  <a:pt x="4182926" y="5022853"/>
                  <a:pt x="4184068" y="5041522"/>
                </a:cubicBezTo>
                <a:cubicBezTo>
                  <a:pt x="4184687" y="5052096"/>
                  <a:pt x="4187605" y="5062300"/>
                  <a:pt x="4191284" y="5072376"/>
                </a:cubicBezTo>
                <a:lnTo>
                  <a:pt x="4197188" y="5087444"/>
                </a:lnTo>
                <a:lnTo>
                  <a:pt x="4210215" y="5133220"/>
                </a:lnTo>
                <a:lnTo>
                  <a:pt x="4210217" y="5133225"/>
                </a:lnTo>
                <a:lnTo>
                  <a:pt x="4203501" y="5166113"/>
                </a:lnTo>
                <a:lnTo>
                  <a:pt x="4203501" y="5166114"/>
                </a:lnTo>
                <a:cubicBezTo>
                  <a:pt x="4202739" y="5167638"/>
                  <a:pt x="4203311" y="5169781"/>
                  <a:pt x="4204192" y="5172091"/>
                </a:cubicBezTo>
                <a:lnTo>
                  <a:pt x="4206739" y="5179068"/>
                </a:lnTo>
                <a:lnTo>
                  <a:pt x="4206573" y="5229433"/>
                </a:lnTo>
                <a:lnTo>
                  <a:pt x="4196024" y="5248936"/>
                </a:lnTo>
                <a:lnTo>
                  <a:pt x="4183116" y="5272796"/>
                </a:lnTo>
                <a:cubicBezTo>
                  <a:pt x="4171471" y="5285441"/>
                  <a:pt x="4163765" y="5298595"/>
                  <a:pt x="4159213" y="5312288"/>
                </a:cubicBezTo>
                <a:lnTo>
                  <a:pt x="4158157" y="5321350"/>
                </a:lnTo>
                <a:lnTo>
                  <a:pt x="4155683" y="5326163"/>
                </a:lnTo>
                <a:lnTo>
                  <a:pt x="4154237" y="5355014"/>
                </a:lnTo>
                <a:lnTo>
                  <a:pt x="4154237" y="5355015"/>
                </a:lnTo>
                <a:cubicBezTo>
                  <a:pt x="4154886" y="5364883"/>
                  <a:pt x="4156589" y="5375003"/>
                  <a:pt x="4159113" y="5385385"/>
                </a:cubicBezTo>
                <a:cubicBezTo>
                  <a:pt x="4162352" y="5398722"/>
                  <a:pt x="4164638" y="5412058"/>
                  <a:pt x="4167304" y="5425583"/>
                </a:cubicBezTo>
                <a:cubicBezTo>
                  <a:pt x="4171114" y="5443871"/>
                  <a:pt x="4175116" y="5462352"/>
                  <a:pt x="4178926" y="5480638"/>
                </a:cubicBezTo>
                <a:lnTo>
                  <a:pt x="4183450" y="5507668"/>
                </a:lnTo>
                <a:lnTo>
                  <a:pt x="4172831" y="5531692"/>
                </a:lnTo>
                <a:lnTo>
                  <a:pt x="4172830" y="5531693"/>
                </a:lnTo>
                <a:cubicBezTo>
                  <a:pt x="4165781" y="5537600"/>
                  <a:pt x="4162589" y="5542649"/>
                  <a:pt x="4162685" y="5547578"/>
                </a:cubicBezTo>
                <a:lnTo>
                  <a:pt x="4162685" y="5547579"/>
                </a:lnTo>
                <a:cubicBezTo>
                  <a:pt x="4162780" y="5552508"/>
                  <a:pt x="4166162" y="5557318"/>
                  <a:pt x="4172258" y="5562747"/>
                </a:cubicBezTo>
                <a:cubicBezTo>
                  <a:pt x="4214932" y="5600468"/>
                  <a:pt x="4241603" y="5646190"/>
                  <a:pt x="4243506" y="5704484"/>
                </a:cubicBezTo>
                <a:cubicBezTo>
                  <a:pt x="4243888" y="5716486"/>
                  <a:pt x="4246554" y="5728679"/>
                  <a:pt x="4249412" y="5740489"/>
                </a:cubicBezTo>
                <a:cubicBezTo>
                  <a:pt x="4251127" y="5747729"/>
                  <a:pt x="4253033" y="5756494"/>
                  <a:pt x="4258177" y="5760874"/>
                </a:cubicBezTo>
                <a:cubicBezTo>
                  <a:pt x="4297420" y="5794975"/>
                  <a:pt x="4324663" y="5837458"/>
                  <a:pt x="4346573" y="5883752"/>
                </a:cubicBezTo>
                <a:lnTo>
                  <a:pt x="4346575" y="5883756"/>
                </a:lnTo>
                <a:lnTo>
                  <a:pt x="4364477" y="5935946"/>
                </a:lnTo>
                <a:lnTo>
                  <a:pt x="4364478" y="5935950"/>
                </a:lnTo>
                <a:lnTo>
                  <a:pt x="4360859" y="5993290"/>
                </a:lnTo>
                <a:lnTo>
                  <a:pt x="4360858" y="5993291"/>
                </a:lnTo>
                <a:cubicBezTo>
                  <a:pt x="4359717" y="6004531"/>
                  <a:pt x="4359906" y="6017485"/>
                  <a:pt x="4354382" y="6026440"/>
                </a:cubicBezTo>
                <a:cubicBezTo>
                  <a:pt x="4337045" y="6054825"/>
                  <a:pt x="4318377" y="6082258"/>
                  <a:pt x="4298182" y="6108738"/>
                </a:cubicBezTo>
                <a:cubicBezTo>
                  <a:pt x="4289514" y="6120074"/>
                  <a:pt x="4284561" y="6126884"/>
                  <a:pt x="4284490" y="6133314"/>
                </a:cubicBezTo>
                <a:lnTo>
                  <a:pt x="4284490" y="6133315"/>
                </a:lnTo>
                <a:lnTo>
                  <a:pt x="4288190" y="6143190"/>
                </a:lnTo>
                <a:lnTo>
                  <a:pt x="4300086" y="6155600"/>
                </a:lnTo>
                <a:lnTo>
                  <a:pt x="4300088" y="6155603"/>
                </a:lnTo>
                <a:cubicBezTo>
                  <a:pt x="4322377" y="6175798"/>
                  <a:pt x="4333998" y="6200945"/>
                  <a:pt x="4338759" y="6228757"/>
                </a:cubicBezTo>
                <a:lnTo>
                  <a:pt x="4356096" y="6361540"/>
                </a:lnTo>
                <a:lnTo>
                  <a:pt x="4356096" y="6361539"/>
                </a:lnTo>
                <a:cubicBezTo>
                  <a:pt x="4352476" y="6317151"/>
                  <a:pt x="4346190" y="6272764"/>
                  <a:pt x="4338759" y="6228756"/>
                </a:cubicBezTo>
                <a:cubicBezTo>
                  <a:pt x="4333998" y="6200944"/>
                  <a:pt x="4322377" y="6175797"/>
                  <a:pt x="4300088" y="6155602"/>
                </a:cubicBezTo>
                <a:lnTo>
                  <a:pt x="4300086" y="6155600"/>
                </a:lnTo>
                <a:lnTo>
                  <a:pt x="4284490" y="6133315"/>
                </a:lnTo>
                <a:lnTo>
                  <a:pt x="4298182" y="6108739"/>
                </a:lnTo>
                <a:cubicBezTo>
                  <a:pt x="4318377" y="6082259"/>
                  <a:pt x="4337045" y="6054826"/>
                  <a:pt x="4354382" y="6026441"/>
                </a:cubicBezTo>
                <a:cubicBezTo>
                  <a:pt x="4359906" y="6017486"/>
                  <a:pt x="4359717" y="6004532"/>
                  <a:pt x="4360858" y="5993292"/>
                </a:cubicBezTo>
                <a:lnTo>
                  <a:pt x="4360859" y="5993290"/>
                </a:lnTo>
                <a:lnTo>
                  <a:pt x="4364311" y="5964477"/>
                </a:lnTo>
                <a:lnTo>
                  <a:pt x="4364478" y="5935950"/>
                </a:lnTo>
                <a:lnTo>
                  <a:pt x="4364478" y="5935949"/>
                </a:lnTo>
                <a:lnTo>
                  <a:pt x="4364477" y="5935946"/>
                </a:lnTo>
                <a:lnTo>
                  <a:pt x="4357598" y="5909351"/>
                </a:lnTo>
                <a:lnTo>
                  <a:pt x="4346575" y="5883756"/>
                </a:lnTo>
                <a:lnTo>
                  <a:pt x="4346573" y="5883751"/>
                </a:lnTo>
                <a:cubicBezTo>
                  <a:pt x="4324663" y="5837457"/>
                  <a:pt x="4297420" y="5794974"/>
                  <a:pt x="4258177" y="5760873"/>
                </a:cubicBezTo>
                <a:cubicBezTo>
                  <a:pt x="4253033" y="5756493"/>
                  <a:pt x="4251127" y="5747728"/>
                  <a:pt x="4249412" y="5740488"/>
                </a:cubicBezTo>
                <a:cubicBezTo>
                  <a:pt x="4246554" y="5728678"/>
                  <a:pt x="4243888" y="5716485"/>
                  <a:pt x="4243506" y="5704483"/>
                </a:cubicBezTo>
                <a:cubicBezTo>
                  <a:pt x="4241603" y="5646189"/>
                  <a:pt x="4214932" y="5600467"/>
                  <a:pt x="4172258" y="5562746"/>
                </a:cubicBezTo>
                <a:lnTo>
                  <a:pt x="4162685" y="5547578"/>
                </a:lnTo>
                <a:lnTo>
                  <a:pt x="4172830" y="5531694"/>
                </a:lnTo>
                <a:lnTo>
                  <a:pt x="4172831" y="5531692"/>
                </a:lnTo>
                <a:lnTo>
                  <a:pt x="4181230" y="5520422"/>
                </a:lnTo>
                <a:lnTo>
                  <a:pt x="4183450" y="5507668"/>
                </a:lnTo>
                <a:lnTo>
                  <a:pt x="4183450" y="5507667"/>
                </a:lnTo>
                <a:cubicBezTo>
                  <a:pt x="4183403" y="5498832"/>
                  <a:pt x="4180831" y="5489497"/>
                  <a:pt x="4178926" y="5480637"/>
                </a:cubicBezTo>
                <a:cubicBezTo>
                  <a:pt x="4175116" y="5462351"/>
                  <a:pt x="4171114" y="5443870"/>
                  <a:pt x="4167304" y="5425582"/>
                </a:cubicBezTo>
                <a:cubicBezTo>
                  <a:pt x="4164638" y="5412057"/>
                  <a:pt x="4162352" y="5398721"/>
                  <a:pt x="4159113" y="5385384"/>
                </a:cubicBezTo>
                <a:lnTo>
                  <a:pt x="4154237" y="5355014"/>
                </a:lnTo>
                <a:lnTo>
                  <a:pt x="4158157" y="5321350"/>
                </a:lnTo>
                <a:lnTo>
                  <a:pt x="4183116" y="5272797"/>
                </a:lnTo>
                <a:lnTo>
                  <a:pt x="4196024" y="5248936"/>
                </a:lnTo>
                <a:lnTo>
                  <a:pt x="4206573" y="5229434"/>
                </a:lnTo>
                <a:cubicBezTo>
                  <a:pt x="4210407" y="5213598"/>
                  <a:pt x="4210359" y="5196595"/>
                  <a:pt x="4206739" y="5179068"/>
                </a:cubicBezTo>
                <a:lnTo>
                  <a:pt x="4206739" y="5179067"/>
                </a:lnTo>
                <a:cubicBezTo>
                  <a:pt x="4206263" y="5176876"/>
                  <a:pt x="4205074" y="5174400"/>
                  <a:pt x="4204192" y="5172090"/>
                </a:cubicBezTo>
                <a:lnTo>
                  <a:pt x="4203501" y="5166114"/>
                </a:lnTo>
                <a:lnTo>
                  <a:pt x="4210217" y="5133225"/>
                </a:lnTo>
                <a:lnTo>
                  <a:pt x="4210217" y="5133224"/>
                </a:lnTo>
                <a:lnTo>
                  <a:pt x="4210215" y="5133220"/>
                </a:lnTo>
                <a:lnTo>
                  <a:pt x="4203072" y="5102461"/>
                </a:lnTo>
                <a:lnTo>
                  <a:pt x="4197188" y="5087444"/>
                </a:lnTo>
                <a:lnTo>
                  <a:pt x="4197182" y="5087423"/>
                </a:lnTo>
                <a:cubicBezTo>
                  <a:pt x="4191096" y="5072411"/>
                  <a:pt x="4184997" y="5057381"/>
                  <a:pt x="4184068" y="5041521"/>
                </a:cubicBezTo>
                <a:cubicBezTo>
                  <a:pt x="4182926" y="5022852"/>
                  <a:pt x="4168828" y="5003801"/>
                  <a:pt x="4157589" y="4987037"/>
                </a:cubicBezTo>
                <a:lnTo>
                  <a:pt x="4140307" y="4957453"/>
                </a:lnTo>
                <a:lnTo>
                  <a:pt x="4132757" y="4933810"/>
                </a:lnTo>
                <a:lnTo>
                  <a:pt x="4132755" y="4933805"/>
                </a:lnTo>
                <a:lnTo>
                  <a:pt x="4134157" y="4912169"/>
                </a:lnTo>
                <a:cubicBezTo>
                  <a:pt x="4135919" y="4904359"/>
                  <a:pt x="4136431" y="4896714"/>
                  <a:pt x="4135862" y="4889276"/>
                </a:cubicBezTo>
                <a:lnTo>
                  <a:pt x="4135862" y="4889275"/>
                </a:lnTo>
                <a:lnTo>
                  <a:pt x="4131084" y="4867614"/>
                </a:lnTo>
                <a:lnTo>
                  <a:pt x="4128333" y="4863343"/>
                </a:lnTo>
                <a:lnTo>
                  <a:pt x="4126583" y="4857317"/>
                </a:lnTo>
                <a:cubicBezTo>
                  <a:pt x="4121440" y="4847214"/>
                  <a:pt x="4114439" y="4837703"/>
                  <a:pt x="4106152" y="4828916"/>
                </a:cubicBezTo>
                <a:lnTo>
                  <a:pt x="4091316" y="4800483"/>
                </a:lnTo>
                <a:lnTo>
                  <a:pt x="4092625" y="4767765"/>
                </a:lnTo>
                <a:cubicBezTo>
                  <a:pt x="4098531" y="4738236"/>
                  <a:pt x="4098913" y="4707565"/>
                  <a:pt x="4102532" y="4677656"/>
                </a:cubicBezTo>
                <a:cubicBezTo>
                  <a:pt x="4103294" y="4671177"/>
                  <a:pt x="4105962" y="4662987"/>
                  <a:pt x="4110534" y="4659175"/>
                </a:cubicBezTo>
                <a:cubicBezTo>
                  <a:pt x="4167304" y="4612501"/>
                  <a:pt x="4167876" y="4546777"/>
                  <a:pt x="4170544" y="4482005"/>
                </a:cubicBezTo>
                <a:cubicBezTo>
                  <a:pt x="4172258" y="4442762"/>
                  <a:pt x="4172258" y="4403326"/>
                  <a:pt x="4171306" y="4363891"/>
                </a:cubicBezTo>
                <a:lnTo>
                  <a:pt x="4171306" y="4363890"/>
                </a:lnTo>
                <a:cubicBezTo>
                  <a:pt x="4171114" y="4350554"/>
                  <a:pt x="4168066" y="4336457"/>
                  <a:pt x="4162352" y="4324645"/>
                </a:cubicBezTo>
                <a:cubicBezTo>
                  <a:pt x="4150349" y="4300070"/>
                  <a:pt x="4134729" y="4277401"/>
                  <a:pt x="4122536" y="4253014"/>
                </a:cubicBezTo>
                <a:close/>
                <a:moveTo>
                  <a:pt x="4113010" y="4165383"/>
                </a:moveTo>
                <a:lnTo>
                  <a:pt x="4113010" y="4165384"/>
                </a:lnTo>
                <a:lnTo>
                  <a:pt x="4116915" y="4192388"/>
                </a:lnTo>
                <a:lnTo>
                  <a:pt x="4116915" y="4192387"/>
                </a:lnTo>
                <a:cubicBezTo>
                  <a:pt x="4117011" y="4182767"/>
                  <a:pt x="4116439" y="4173480"/>
                  <a:pt x="4113010" y="4165383"/>
                </a:cubicBezTo>
                <a:close/>
                <a:moveTo>
                  <a:pt x="4100628" y="3885338"/>
                </a:moveTo>
                <a:lnTo>
                  <a:pt x="4100628" y="3885339"/>
                </a:lnTo>
                <a:cubicBezTo>
                  <a:pt x="4110344" y="3897722"/>
                  <a:pt x="4117750" y="3910319"/>
                  <a:pt x="4123009" y="3923125"/>
                </a:cubicBezTo>
                <a:lnTo>
                  <a:pt x="4132513" y="3962160"/>
                </a:lnTo>
                <a:lnTo>
                  <a:pt x="4116821" y="4043838"/>
                </a:lnTo>
                <a:lnTo>
                  <a:pt x="4116820" y="4043839"/>
                </a:lnTo>
                <a:cubicBezTo>
                  <a:pt x="4108057" y="4063842"/>
                  <a:pt x="4102675" y="4083702"/>
                  <a:pt x="4101699" y="4103825"/>
                </a:cubicBezTo>
                <a:lnTo>
                  <a:pt x="4101699" y="4103826"/>
                </a:lnTo>
                <a:lnTo>
                  <a:pt x="4103666" y="4134255"/>
                </a:lnTo>
                <a:lnTo>
                  <a:pt x="4113010" y="4165382"/>
                </a:lnTo>
                <a:lnTo>
                  <a:pt x="4101699" y="4103826"/>
                </a:lnTo>
                <a:lnTo>
                  <a:pt x="4116820" y="4043840"/>
                </a:lnTo>
                <a:lnTo>
                  <a:pt x="4116821" y="4043838"/>
                </a:lnTo>
                <a:lnTo>
                  <a:pt x="4130123" y="4002410"/>
                </a:lnTo>
                <a:lnTo>
                  <a:pt x="4132513" y="3962160"/>
                </a:lnTo>
                <a:lnTo>
                  <a:pt x="4132513" y="3962159"/>
                </a:lnTo>
                <a:cubicBezTo>
                  <a:pt x="4130251" y="3935727"/>
                  <a:pt x="4120060" y="3910104"/>
                  <a:pt x="4100628" y="3885338"/>
                </a:cubicBezTo>
                <a:close/>
                <a:moveTo>
                  <a:pt x="4115391" y="3670561"/>
                </a:moveTo>
                <a:lnTo>
                  <a:pt x="4117820" y="3680164"/>
                </a:lnTo>
                <a:lnTo>
                  <a:pt x="4113772" y="3734837"/>
                </a:lnTo>
                <a:lnTo>
                  <a:pt x="4113772" y="3734838"/>
                </a:lnTo>
                <a:cubicBezTo>
                  <a:pt x="4112820" y="3741316"/>
                  <a:pt x="4111486" y="3749126"/>
                  <a:pt x="4114154" y="3754653"/>
                </a:cubicBezTo>
                <a:lnTo>
                  <a:pt x="4120511" y="3789776"/>
                </a:lnTo>
                <a:lnTo>
                  <a:pt x="4105580" y="3822472"/>
                </a:lnTo>
                <a:cubicBezTo>
                  <a:pt x="4098532" y="3831902"/>
                  <a:pt x="4092912" y="3842046"/>
                  <a:pt x="4091245" y="3852619"/>
                </a:cubicBezTo>
                <a:lnTo>
                  <a:pt x="4091245" y="3852620"/>
                </a:lnTo>
                <a:lnTo>
                  <a:pt x="4092025" y="3868764"/>
                </a:lnTo>
                <a:lnTo>
                  <a:pt x="4100628" y="3885337"/>
                </a:lnTo>
                <a:lnTo>
                  <a:pt x="4091245" y="3852620"/>
                </a:lnTo>
                <a:lnTo>
                  <a:pt x="4105580" y="3822473"/>
                </a:lnTo>
                <a:cubicBezTo>
                  <a:pt x="4113772" y="3811614"/>
                  <a:pt x="4118916" y="3800897"/>
                  <a:pt x="4120511" y="3789777"/>
                </a:cubicBezTo>
                <a:lnTo>
                  <a:pt x="4120511" y="3789776"/>
                </a:lnTo>
                <a:cubicBezTo>
                  <a:pt x="4122107" y="3778655"/>
                  <a:pt x="4120154" y="3767130"/>
                  <a:pt x="4114154" y="3754652"/>
                </a:cubicBezTo>
                <a:lnTo>
                  <a:pt x="4113772" y="3734838"/>
                </a:lnTo>
                <a:lnTo>
                  <a:pt x="4117820" y="3680164"/>
                </a:lnTo>
                <a:lnTo>
                  <a:pt x="4117820" y="3680163"/>
                </a:lnTo>
                <a:close/>
                <a:moveTo>
                  <a:pt x="4185711" y="2836172"/>
                </a:moveTo>
                <a:lnTo>
                  <a:pt x="4177020" y="2848793"/>
                </a:lnTo>
                <a:cubicBezTo>
                  <a:pt x="4172020" y="2865010"/>
                  <a:pt x="4166162" y="2881307"/>
                  <a:pt x="4161416" y="2897785"/>
                </a:cubicBezTo>
                <a:lnTo>
                  <a:pt x="4160387" y="2903551"/>
                </a:lnTo>
                <a:lnTo>
                  <a:pt x="4157113" y="2914328"/>
                </a:lnTo>
                <a:lnTo>
                  <a:pt x="4152482" y="2947859"/>
                </a:lnTo>
                <a:lnTo>
                  <a:pt x="4152481" y="2947862"/>
                </a:lnTo>
                <a:lnTo>
                  <a:pt x="4152481" y="2947863"/>
                </a:lnTo>
                <a:cubicBezTo>
                  <a:pt x="4152112" y="2959157"/>
                  <a:pt x="4153112" y="2970576"/>
                  <a:pt x="4156065" y="2982149"/>
                </a:cubicBezTo>
                <a:lnTo>
                  <a:pt x="4167758" y="3077402"/>
                </a:lnTo>
                <a:lnTo>
                  <a:pt x="4155303" y="3172654"/>
                </a:lnTo>
                <a:cubicBezTo>
                  <a:pt x="4129394" y="3276480"/>
                  <a:pt x="4101962" y="3380305"/>
                  <a:pt x="4107676" y="3489467"/>
                </a:cubicBezTo>
                <a:cubicBezTo>
                  <a:pt x="4108628" y="3507563"/>
                  <a:pt x="4097007" y="3529090"/>
                  <a:pt x="4085577" y="3544713"/>
                </a:cubicBezTo>
                <a:cubicBezTo>
                  <a:pt x="4074719" y="3559668"/>
                  <a:pt x="4068860" y="3566811"/>
                  <a:pt x="4067955" y="3574408"/>
                </a:cubicBezTo>
                <a:lnTo>
                  <a:pt x="4067956" y="3574408"/>
                </a:lnTo>
                <a:lnTo>
                  <a:pt x="4067955" y="3574409"/>
                </a:lnTo>
                <a:cubicBezTo>
                  <a:pt x="4067050" y="3582005"/>
                  <a:pt x="4071099" y="3590054"/>
                  <a:pt x="4080053" y="3606818"/>
                </a:cubicBezTo>
                <a:cubicBezTo>
                  <a:pt x="4084435" y="3614820"/>
                  <a:pt x="4087101" y="3624726"/>
                  <a:pt x="4093579" y="3630633"/>
                </a:cubicBezTo>
                <a:lnTo>
                  <a:pt x="4109452" y="3651926"/>
                </a:lnTo>
                <a:lnTo>
                  <a:pt x="4093579" y="3630632"/>
                </a:lnTo>
                <a:cubicBezTo>
                  <a:pt x="4087101" y="3624725"/>
                  <a:pt x="4084435" y="3614819"/>
                  <a:pt x="4080053" y="3606817"/>
                </a:cubicBezTo>
                <a:cubicBezTo>
                  <a:pt x="4075576" y="3598435"/>
                  <a:pt x="4072325" y="3592232"/>
                  <a:pt x="4070307" y="3587174"/>
                </a:cubicBezTo>
                <a:lnTo>
                  <a:pt x="4067956" y="3574408"/>
                </a:lnTo>
                <a:lnTo>
                  <a:pt x="4073034" y="3562321"/>
                </a:lnTo>
                <a:cubicBezTo>
                  <a:pt x="4075969" y="3557716"/>
                  <a:pt x="4080148" y="3552191"/>
                  <a:pt x="4085577" y="3544714"/>
                </a:cubicBezTo>
                <a:cubicBezTo>
                  <a:pt x="4097007" y="3529091"/>
                  <a:pt x="4108628" y="3507564"/>
                  <a:pt x="4107676" y="3489468"/>
                </a:cubicBezTo>
                <a:cubicBezTo>
                  <a:pt x="4101962" y="3380306"/>
                  <a:pt x="4129394" y="3276481"/>
                  <a:pt x="4155303" y="3172655"/>
                </a:cubicBezTo>
                <a:cubicBezTo>
                  <a:pt x="4163305" y="3140650"/>
                  <a:pt x="4167543" y="3109026"/>
                  <a:pt x="4167758" y="3077402"/>
                </a:cubicBezTo>
                <a:lnTo>
                  <a:pt x="4167758" y="3077401"/>
                </a:lnTo>
                <a:cubicBezTo>
                  <a:pt x="4167972" y="3045777"/>
                  <a:pt x="4164162" y="3014153"/>
                  <a:pt x="4156065" y="2982148"/>
                </a:cubicBezTo>
                <a:lnTo>
                  <a:pt x="4152481" y="2947863"/>
                </a:lnTo>
                <a:lnTo>
                  <a:pt x="4152482" y="2947859"/>
                </a:lnTo>
                <a:lnTo>
                  <a:pt x="4160387" y="2903551"/>
                </a:lnTo>
                <a:lnTo>
                  <a:pt x="4177020" y="2848794"/>
                </a:lnTo>
                <a:cubicBezTo>
                  <a:pt x="4178353" y="2844317"/>
                  <a:pt x="4181639" y="2839983"/>
                  <a:pt x="4185711" y="2836173"/>
                </a:cubicBezTo>
                <a:close/>
                <a:moveTo>
                  <a:pt x="3701225" y="1508458"/>
                </a:moveTo>
                <a:lnTo>
                  <a:pt x="3673131" y="1596214"/>
                </a:lnTo>
                <a:cubicBezTo>
                  <a:pt x="3670654" y="1604979"/>
                  <a:pt x="3672179" y="1615837"/>
                  <a:pt x="3675036" y="1624981"/>
                </a:cubicBezTo>
                <a:cubicBezTo>
                  <a:pt x="3684752" y="1656224"/>
                  <a:pt x="3709137" y="1676037"/>
                  <a:pt x="3731617" y="1697754"/>
                </a:cubicBezTo>
                <a:cubicBezTo>
                  <a:pt x="3741524" y="1707280"/>
                  <a:pt x="3748572" y="1720424"/>
                  <a:pt x="3754286" y="1733189"/>
                </a:cubicBezTo>
                <a:cubicBezTo>
                  <a:pt x="3768957" y="1766336"/>
                  <a:pt x="3782101" y="1800247"/>
                  <a:pt x="3796007" y="1833776"/>
                </a:cubicBezTo>
                <a:cubicBezTo>
                  <a:pt x="3797341" y="1837014"/>
                  <a:pt x="3800770" y="1839680"/>
                  <a:pt x="3803628" y="1842159"/>
                </a:cubicBezTo>
                <a:cubicBezTo>
                  <a:pt x="3833729" y="1866923"/>
                  <a:pt x="3864018" y="1891498"/>
                  <a:pt x="3894119" y="1916455"/>
                </a:cubicBezTo>
                <a:cubicBezTo>
                  <a:pt x="3899833" y="1921217"/>
                  <a:pt x="3904025" y="1928077"/>
                  <a:pt x="3909549" y="1933220"/>
                </a:cubicBezTo>
                <a:cubicBezTo>
                  <a:pt x="3917169" y="1940460"/>
                  <a:pt x="3924410" y="1949604"/>
                  <a:pt x="3933554" y="1953414"/>
                </a:cubicBezTo>
                <a:cubicBezTo>
                  <a:pt x="3962319" y="1965225"/>
                  <a:pt x="3974703" y="1987895"/>
                  <a:pt x="3980037" y="2016470"/>
                </a:cubicBezTo>
                <a:cubicBezTo>
                  <a:pt x="3984990" y="2042571"/>
                  <a:pt x="3989182" y="2068670"/>
                  <a:pt x="3994896" y="2094579"/>
                </a:cubicBezTo>
                <a:cubicBezTo>
                  <a:pt x="4001754" y="2126202"/>
                  <a:pt x="4009184" y="2157637"/>
                  <a:pt x="4017567" y="2188880"/>
                </a:cubicBezTo>
                <a:cubicBezTo>
                  <a:pt x="4021187" y="2202405"/>
                  <a:pt x="4025377" y="2216693"/>
                  <a:pt x="4032807" y="2228315"/>
                </a:cubicBezTo>
                <a:cubicBezTo>
                  <a:pt x="4053382" y="2260891"/>
                  <a:pt x="4067288" y="2295754"/>
                  <a:pt x="4061764" y="2334045"/>
                </a:cubicBezTo>
                <a:cubicBezTo>
                  <a:pt x="4057382" y="2364716"/>
                  <a:pt x="4068622" y="2390435"/>
                  <a:pt x="4086149" y="2409486"/>
                </a:cubicBezTo>
                <a:cubicBezTo>
                  <a:pt x="4094103" y="2418155"/>
                  <a:pt x="4099616" y="2426977"/>
                  <a:pt x="4103250" y="2435913"/>
                </a:cubicBezTo>
                <a:lnTo>
                  <a:pt x="4109081" y="2463018"/>
                </a:lnTo>
                <a:lnTo>
                  <a:pt x="4109080" y="2463031"/>
                </a:lnTo>
                <a:lnTo>
                  <a:pt x="4100439" y="2518262"/>
                </a:lnTo>
                <a:lnTo>
                  <a:pt x="4100438" y="2518264"/>
                </a:lnTo>
                <a:cubicBezTo>
                  <a:pt x="4097771" y="2527790"/>
                  <a:pt x="4096627" y="2536458"/>
                  <a:pt x="4096794" y="2545006"/>
                </a:cubicBezTo>
                <a:lnTo>
                  <a:pt x="4096794" y="2545007"/>
                </a:lnTo>
                <a:cubicBezTo>
                  <a:pt x="4096960" y="2553556"/>
                  <a:pt x="4098437" y="2561986"/>
                  <a:pt x="4101008" y="2571035"/>
                </a:cubicBezTo>
                <a:cubicBezTo>
                  <a:pt x="4113010" y="2612946"/>
                  <a:pt x="4145587" y="2640951"/>
                  <a:pt x="4174162" y="2668002"/>
                </a:cubicBezTo>
                <a:cubicBezTo>
                  <a:pt x="4198547" y="2691055"/>
                  <a:pt x="4212264" y="2716964"/>
                  <a:pt x="4222552" y="2745349"/>
                </a:cubicBezTo>
                <a:lnTo>
                  <a:pt x="4222553" y="2745352"/>
                </a:lnTo>
                <a:lnTo>
                  <a:pt x="4228473" y="2778006"/>
                </a:lnTo>
                <a:lnTo>
                  <a:pt x="4228053" y="2785440"/>
                </a:lnTo>
                <a:lnTo>
                  <a:pt x="4217974" y="2811780"/>
                </a:lnTo>
                <a:lnTo>
                  <a:pt x="4217970" y="2811787"/>
                </a:lnTo>
                <a:lnTo>
                  <a:pt x="4217971" y="2811787"/>
                </a:lnTo>
                <a:lnTo>
                  <a:pt x="4217974" y="2811780"/>
                </a:lnTo>
                <a:lnTo>
                  <a:pt x="4227624" y="2793023"/>
                </a:lnTo>
                <a:lnTo>
                  <a:pt x="4228053" y="2785440"/>
                </a:lnTo>
                <a:lnTo>
                  <a:pt x="4229253" y="2782305"/>
                </a:lnTo>
                <a:lnTo>
                  <a:pt x="4228473" y="2778006"/>
                </a:lnTo>
                <a:lnTo>
                  <a:pt x="4228883" y="2770757"/>
                </a:lnTo>
                <a:lnTo>
                  <a:pt x="4222553" y="2745352"/>
                </a:lnTo>
                <a:lnTo>
                  <a:pt x="4222552" y="2745348"/>
                </a:lnTo>
                <a:cubicBezTo>
                  <a:pt x="4212264" y="2716963"/>
                  <a:pt x="4198547" y="2691054"/>
                  <a:pt x="4174162" y="2668001"/>
                </a:cubicBezTo>
                <a:cubicBezTo>
                  <a:pt x="4145587" y="2640950"/>
                  <a:pt x="4113010" y="2612945"/>
                  <a:pt x="4101008" y="2571034"/>
                </a:cubicBezTo>
                <a:lnTo>
                  <a:pt x="4096794" y="2545007"/>
                </a:lnTo>
                <a:lnTo>
                  <a:pt x="4100438" y="2518265"/>
                </a:lnTo>
                <a:lnTo>
                  <a:pt x="4100439" y="2518262"/>
                </a:lnTo>
                <a:lnTo>
                  <a:pt x="4107019" y="2490551"/>
                </a:lnTo>
                <a:lnTo>
                  <a:pt x="4109080" y="2463031"/>
                </a:lnTo>
                <a:lnTo>
                  <a:pt x="4109082" y="2463019"/>
                </a:lnTo>
                <a:lnTo>
                  <a:pt x="4109081" y="2463018"/>
                </a:lnTo>
                <a:lnTo>
                  <a:pt x="4109082" y="2463018"/>
                </a:lnTo>
                <a:cubicBezTo>
                  <a:pt x="4108200" y="2444777"/>
                  <a:pt x="4102057" y="2426822"/>
                  <a:pt x="4086149" y="2409485"/>
                </a:cubicBezTo>
                <a:cubicBezTo>
                  <a:pt x="4068622" y="2390434"/>
                  <a:pt x="4057382" y="2364715"/>
                  <a:pt x="4061764" y="2334044"/>
                </a:cubicBezTo>
                <a:cubicBezTo>
                  <a:pt x="4067288" y="2295753"/>
                  <a:pt x="4053382" y="2260890"/>
                  <a:pt x="4032807" y="2228314"/>
                </a:cubicBezTo>
                <a:cubicBezTo>
                  <a:pt x="4025377" y="2216692"/>
                  <a:pt x="4021187" y="2202404"/>
                  <a:pt x="4017567" y="2188879"/>
                </a:cubicBezTo>
                <a:cubicBezTo>
                  <a:pt x="4009184" y="2157636"/>
                  <a:pt x="4001754" y="2126201"/>
                  <a:pt x="3994896" y="2094578"/>
                </a:cubicBezTo>
                <a:cubicBezTo>
                  <a:pt x="3989182" y="2068669"/>
                  <a:pt x="3984990" y="2042570"/>
                  <a:pt x="3980037" y="2016469"/>
                </a:cubicBezTo>
                <a:cubicBezTo>
                  <a:pt x="3974703" y="1987894"/>
                  <a:pt x="3962319" y="1965224"/>
                  <a:pt x="3933554" y="1953413"/>
                </a:cubicBezTo>
                <a:cubicBezTo>
                  <a:pt x="3924410" y="1949603"/>
                  <a:pt x="3917169" y="1940459"/>
                  <a:pt x="3909549" y="1933219"/>
                </a:cubicBezTo>
                <a:cubicBezTo>
                  <a:pt x="3904025" y="1928076"/>
                  <a:pt x="3899833" y="1921216"/>
                  <a:pt x="3894119" y="1916454"/>
                </a:cubicBezTo>
                <a:cubicBezTo>
                  <a:pt x="3864018" y="1891497"/>
                  <a:pt x="3833729" y="1866922"/>
                  <a:pt x="3803628" y="1842158"/>
                </a:cubicBezTo>
                <a:cubicBezTo>
                  <a:pt x="3800770" y="1839679"/>
                  <a:pt x="3797341" y="1837013"/>
                  <a:pt x="3796007" y="1833775"/>
                </a:cubicBezTo>
                <a:cubicBezTo>
                  <a:pt x="3782101" y="1800246"/>
                  <a:pt x="3768958" y="1766335"/>
                  <a:pt x="3754286" y="1733188"/>
                </a:cubicBezTo>
                <a:cubicBezTo>
                  <a:pt x="3748572" y="1720423"/>
                  <a:pt x="3741524" y="1707279"/>
                  <a:pt x="3731618" y="1697753"/>
                </a:cubicBezTo>
                <a:cubicBezTo>
                  <a:pt x="3709138" y="1676036"/>
                  <a:pt x="3684752" y="1656223"/>
                  <a:pt x="3675036" y="1624980"/>
                </a:cubicBezTo>
                <a:cubicBezTo>
                  <a:pt x="3672180" y="1615836"/>
                  <a:pt x="3670655" y="1604978"/>
                  <a:pt x="3673132" y="1596213"/>
                </a:cubicBezTo>
                <a:close/>
                <a:moveTo>
                  <a:pt x="3719830" y="1459073"/>
                </a:moveTo>
                <a:lnTo>
                  <a:pt x="3719829" y="1459074"/>
                </a:lnTo>
                <a:lnTo>
                  <a:pt x="3710612" y="1481572"/>
                </a:lnTo>
                <a:close/>
                <a:moveTo>
                  <a:pt x="3739023" y="1268758"/>
                </a:moveTo>
                <a:cubicBezTo>
                  <a:pt x="3739475" y="1275402"/>
                  <a:pt x="3741047" y="1281689"/>
                  <a:pt x="3744190" y="1286070"/>
                </a:cubicBezTo>
                <a:cubicBezTo>
                  <a:pt x="3758763" y="1306930"/>
                  <a:pt x="3765003" y="1328553"/>
                  <a:pt x="3766527" y="1350628"/>
                </a:cubicBezTo>
                <a:lnTo>
                  <a:pt x="3760933" y="1413840"/>
                </a:lnTo>
                <a:lnTo>
                  <a:pt x="3766528" y="1350627"/>
                </a:lnTo>
                <a:cubicBezTo>
                  <a:pt x="3765003" y="1328552"/>
                  <a:pt x="3758764" y="1306930"/>
                  <a:pt x="3744190" y="1286069"/>
                </a:cubicBezTo>
                <a:close/>
                <a:moveTo>
                  <a:pt x="3680752" y="773035"/>
                </a:moveTo>
                <a:lnTo>
                  <a:pt x="3680752" y="773036"/>
                </a:lnTo>
                <a:cubicBezTo>
                  <a:pt x="3683038" y="800277"/>
                  <a:pt x="3686276" y="827330"/>
                  <a:pt x="3688752" y="854380"/>
                </a:cubicBezTo>
                <a:cubicBezTo>
                  <a:pt x="3691038" y="878957"/>
                  <a:pt x="3691800" y="903723"/>
                  <a:pt x="3719805" y="915344"/>
                </a:cubicBezTo>
                <a:cubicBezTo>
                  <a:pt x="3724187" y="917060"/>
                  <a:pt x="3727425" y="922774"/>
                  <a:pt x="3730283" y="927156"/>
                </a:cubicBezTo>
                <a:cubicBezTo>
                  <a:pt x="3774291" y="994786"/>
                  <a:pt x="3773147" y="1030981"/>
                  <a:pt x="3726663" y="1097088"/>
                </a:cubicBezTo>
                <a:cubicBezTo>
                  <a:pt x="3721901" y="1103946"/>
                  <a:pt x="3718471" y="1118614"/>
                  <a:pt x="3722281" y="1123186"/>
                </a:cubicBezTo>
                <a:cubicBezTo>
                  <a:pt x="3738093" y="1142618"/>
                  <a:pt x="3745142" y="1162954"/>
                  <a:pt x="3747000" y="1184029"/>
                </a:cubicBezTo>
                <a:cubicBezTo>
                  <a:pt x="3745142" y="1162954"/>
                  <a:pt x="3738094" y="1142617"/>
                  <a:pt x="3722282" y="1123185"/>
                </a:cubicBezTo>
                <a:cubicBezTo>
                  <a:pt x="3718472" y="1118613"/>
                  <a:pt x="3721902" y="1103945"/>
                  <a:pt x="3726664" y="1097087"/>
                </a:cubicBezTo>
                <a:cubicBezTo>
                  <a:pt x="3773148" y="1030980"/>
                  <a:pt x="3774292" y="994785"/>
                  <a:pt x="3730284" y="927155"/>
                </a:cubicBezTo>
                <a:cubicBezTo>
                  <a:pt x="3727426" y="922773"/>
                  <a:pt x="3724188" y="917059"/>
                  <a:pt x="3719806" y="915343"/>
                </a:cubicBezTo>
                <a:cubicBezTo>
                  <a:pt x="3691800" y="903722"/>
                  <a:pt x="3691038" y="878956"/>
                  <a:pt x="3688752" y="854379"/>
                </a:cubicBezTo>
                <a:close/>
                <a:moveTo>
                  <a:pt x="3736153" y="517851"/>
                </a:moveTo>
                <a:lnTo>
                  <a:pt x="3727235" y="556048"/>
                </a:lnTo>
                <a:cubicBezTo>
                  <a:pt x="3725139" y="564049"/>
                  <a:pt x="3719615" y="572623"/>
                  <a:pt x="3720757" y="580051"/>
                </a:cubicBezTo>
                <a:cubicBezTo>
                  <a:pt x="3724091" y="601579"/>
                  <a:pt x="3721662" y="622201"/>
                  <a:pt x="3717376" y="642538"/>
                </a:cubicBezTo>
                <a:lnTo>
                  <a:pt x="3704853" y="694928"/>
                </a:lnTo>
                <a:lnTo>
                  <a:pt x="3717377" y="642537"/>
                </a:lnTo>
                <a:cubicBezTo>
                  <a:pt x="3721663" y="622201"/>
                  <a:pt x="3724092" y="601578"/>
                  <a:pt x="3720758" y="580050"/>
                </a:cubicBezTo>
                <a:cubicBezTo>
                  <a:pt x="3719616" y="572622"/>
                  <a:pt x="3725140" y="564048"/>
                  <a:pt x="3727236" y="556047"/>
                </a:cubicBezTo>
                <a:close/>
                <a:moveTo>
                  <a:pt x="3749448" y="298169"/>
                </a:moveTo>
                <a:lnTo>
                  <a:pt x="3734666" y="313533"/>
                </a:lnTo>
                <a:lnTo>
                  <a:pt x="3734666" y="313533"/>
                </a:lnTo>
                <a:lnTo>
                  <a:pt x="3734665" y="313534"/>
                </a:lnTo>
                <a:cubicBezTo>
                  <a:pt x="3730473" y="316390"/>
                  <a:pt x="3732759" y="330299"/>
                  <a:pt x="3734093" y="338871"/>
                </a:cubicBezTo>
                <a:lnTo>
                  <a:pt x="3734100" y="338903"/>
                </a:lnTo>
                <a:lnTo>
                  <a:pt x="3744000" y="395640"/>
                </a:lnTo>
                <a:lnTo>
                  <a:pt x="3740190" y="367328"/>
                </a:lnTo>
                <a:lnTo>
                  <a:pt x="3734100" y="338903"/>
                </a:lnTo>
                <a:lnTo>
                  <a:pt x="3734094" y="338870"/>
                </a:lnTo>
                <a:cubicBezTo>
                  <a:pt x="3733427" y="334584"/>
                  <a:pt x="3732522" y="328964"/>
                  <a:pt x="3732308" y="324058"/>
                </a:cubicBezTo>
                <a:lnTo>
                  <a:pt x="3734666" y="313533"/>
                </a:lnTo>
                <a:close/>
                <a:moveTo>
                  <a:pt x="3756993" y="281568"/>
                </a:moveTo>
                <a:lnTo>
                  <a:pt x="3752098" y="295415"/>
                </a:lnTo>
                <a:lnTo>
                  <a:pt x="3752099" y="295415"/>
                </a:lnTo>
                <a:close/>
                <a:moveTo>
                  <a:pt x="3743673" y="24486"/>
                </a:moveTo>
                <a:lnTo>
                  <a:pt x="3741410" y="74129"/>
                </a:lnTo>
                <a:cubicBezTo>
                  <a:pt x="3742333" y="91492"/>
                  <a:pt x="3744643" y="108703"/>
                  <a:pt x="3747334" y="125861"/>
                </a:cubicBezTo>
                <a:lnTo>
                  <a:pt x="3751729" y="153388"/>
                </a:lnTo>
                <a:lnTo>
                  <a:pt x="3760002" y="228944"/>
                </a:lnTo>
                <a:lnTo>
                  <a:pt x="3755543" y="177271"/>
                </a:lnTo>
                <a:lnTo>
                  <a:pt x="3751729" y="153388"/>
                </a:lnTo>
                <a:lnTo>
                  <a:pt x="3751530" y="151569"/>
                </a:lnTo>
                <a:cubicBezTo>
                  <a:pt x="3747300" y="125876"/>
                  <a:pt x="3742795" y="100174"/>
                  <a:pt x="3741411" y="74129"/>
                </a:cubicBezTo>
                <a:close/>
                <a:moveTo>
                  <a:pt x="3741092" y="0"/>
                </a:moveTo>
                <a:lnTo>
                  <a:pt x="4205201" y="0"/>
                </a:lnTo>
                <a:lnTo>
                  <a:pt x="4204073" y="2817"/>
                </a:lnTo>
                <a:cubicBezTo>
                  <a:pt x="4195691" y="21486"/>
                  <a:pt x="4193023" y="43012"/>
                  <a:pt x="4189974" y="63587"/>
                </a:cubicBezTo>
                <a:cubicBezTo>
                  <a:pt x="4184450" y="101308"/>
                  <a:pt x="4181020" y="139219"/>
                  <a:pt x="4176068" y="176939"/>
                </a:cubicBezTo>
                <a:cubicBezTo>
                  <a:pt x="4174924" y="184941"/>
                  <a:pt x="4172830" y="194085"/>
                  <a:pt x="4168066" y="200182"/>
                </a:cubicBezTo>
                <a:cubicBezTo>
                  <a:pt x="4136061" y="241901"/>
                  <a:pt x="4127108" y="292579"/>
                  <a:pt x="4130154" y="340774"/>
                </a:cubicBezTo>
                <a:cubicBezTo>
                  <a:pt x="4132443" y="378686"/>
                  <a:pt x="4134157" y="415835"/>
                  <a:pt x="4130919" y="453364"/>
                </a:cubicBezTo>
                <a:cubicBezTo>
                  <a:pt x="4130727" y="456222"/>
                  <a:pt x="4131109" y="460032"/>
                  <a:pt x="4132633" y="462126"/>
                </a:cubicBezTo>
                <a:cubicBezTo>
                  <a:pt x="4142729" y="475081"/>
                  <a:pt x="4143491" y="488607"/>
                  <a:pt x="4145205" y="505182"/>
                </a:cubicBezTo>
                <a:cubicBezTo>
                  <a:pt x="4147683" y="528615"/>
                  <a:pt x="4145967" y="550141"/>
                  <a:pt x="4141777" y="571860"/>
                </a:cubicBezTo>
                <a:cubicBezTo>
                  <a:pt x="4138729" y="587672"/>
                  <a:pt x="4132443" y="603673"/>
                  <a:pt x="4124440" y="617772"/>
                </a:cubicBezTo>
                <a:cubicBezTo>
                  <a:pt x="4113200" y="637392"/>
                  <a:pt x="4108820" y="656255"/>
                  <a:pt x="4123678" y="674923"/>
                </a:cubicBezTo>
                <a:cubicBezTo>
                  <a:pt x="4139491" y="695116"/>
                  <a:pt x="4133967" y="717977"/>
                  <a:pt x="4134537" y="740268"/>
                </a:cubicBezTo>
                <a:cubicBezTo>
                  <a:pt x="4134729" y="749982"/>
                  <a:pt x="4134347" y="760270"/>
                  <a:pt x="4136823" y="769605"/>
                </a:cubicBezTo>
                <a:cubicBezTo>
                  <a:pt x="4143873" y="796655"/>
                  <a:pt x="4154541" y="822756"/>
                  <a:pt x="4159303" y="850189"/>
                </a:cubicBezTo>
                <a:cubicBezTo>
                  <a:pt x="4161970" y="865430"/>
                  <a:pt x="4157207" y="882384"/>
                  <a:pt x="4153779" y="898198"/>
                </a:cubicBezTo>
                <a:cubicBezTo>
                  <a:pt x="4150159" y="914200"/>
                  <a:pt x="4144635" y="930011"/>
                  <a:pt x="4138919" y="945444"/>
                </a:cubicBezTo>
                <a:cubicBezTo>
                  <a:pt x="4135109" y="955920"/>
                  <a:pt x="4131489" y="967350"/>
                  <a:pt x="4124630" y="975733"/>
                </a:cubicBezTo>
                <a:cubicBezTo>
                  <a:pt x="4109010" y="994785"/>
                  <a:pt x="4106342" y="1014406"/>
                  <a:pt x="4114534" y="1036887"/>
                </a:cubicBezTo>
                <a:cubicBezTo>
                  <a:pt x="4115868" y="1040315"/>
                  <a:pt x="4115868" y="1044315"/>
                  <a:pt x="4116058" y="1048125"/>
                </a:cubicBezTo>
                <a:cubicBezTo>
                  <a:pt x="4120058" y="1109091"/>
                  <a:pt x="4122536" y="1170051"/>
                  <a:pt x="4128632" y="1230633"/>
                </a:cubicBezTo>
                <a:cubicBezTo>
                  <a:pt x="4131109" y="1255206"/>
                  <a:pt x="4141967" y="1278829"/>
                  <a:pt x="4148825" y="1303024"/>
                </a:cubicBezTo>
                <a:cubicBezTo>
                  <a:pt x="4150159" y="1307978"/>
                  <a:pt x="4152255" y="1313504"/>
                  <a:pt x="4151301" y="1318456"/>
                </a:cubicBezTo>
                <a:cubicBezTo>
                  <a:pt x="4141777" y="1372368"/>
                  <a:pt x="4155683" y="1422854"/>
                  <a:pt x="4173972" y="1472575"/>
                </a:cubicBezTo>
                <a:cubicBezTo>
                  <a:pt x="4175878" y="1477717"/>
                  <a:pt x="4175306" y="1484004"/>
                  <a:pt x="4174924" y="1489720"/>
                </a:cubicBezTo>
                <a:cubicBezTo>
                  <a:pt x="4173592" y="1505724"/>
                  <a:pt x="4166924" y="1523059"/>
                  <a:pt x="4170924" y="1537537"/>
                </a:cubicBezTo>
                <a:cubicBezTo>
                  <a:pt x="4181974" y="1576019"/>
                  <a:pt x="4195309" y="1614120"/>
                  <a:pt x="4212073" y="1650317"/>
                </a:cubicBezTo>
                <a:cubicBezTo>
                  <a:pt x="4229028" y="1687086"/>
                  <a:pt x="4243316" y="1721185"/>
                  <a:pt x="4226173" y="1763287"/>
                </a:cubicBezTo>
                <a:cubicBezTo>
                  <a:pt x="4218932" y="1781194"/>
                  <a:pt x="4224076" y="1804816"/>
                  <a:pt x="4225981" y="1825393"/>
                </a:cubicBezTo>
                <a:cubicBezTo>
                  <a:pt x="4227504" y="1840441"/>
                  <a:pt x="4236078" y="1854920"/>
                  <a:pt x="4236078" y="1869780"/>
                </a:cubicBezTo>
                <a:cubicBezTo>
                  <a:pt x="4236078" y="1909408"/>
                  <a:pt x="4246174" y="1944649"/>
                  <a:pt x="4266749" y="1978940"/>
                </a:cubicBezTo>
                <a:cubicBezTo>
                  <a:pt x="4274749" y="1992279"/>
                  <a:pt x="4269416" y="2013043"/>
                  <a:pt x="4271512" y="2030378"/>
                </a:cubicBezTo>
                <a:cubicBezTo>
                  <a:pt x="4273987" y="2048668"/>
                  <a:pt x="4276274" y="2067525"/>
                  <a:pt x="4281800" y="2085054"/>
                </a:cubicBezTo>
                <a:cubicBezTo>
                  <a:pt x="4296278" y="2130393"/>
                  <a:pt x="4312661" y="2175163"/>
                  <a:pt x="4327901" y="2220312"/>
                </a:cubicBezTo>
                <a:cubicBezTo>
                  <a:pt x="4340476" y="2257459"/>
                  <a:pt x="4330569" y="2294039"/>
                  <a:pt x="4325236" y="2330806"/>
                </a:cubicBezTo>
                <a:cubicBezTo>
                  <a:pt x="4321805" y="2353859"/>
                  <a:pt x="4313613" y="2375383"/>
                  <a:pt x="4325807" y="2401292"/>
                </a:cubicBezTo>
                <a:cubicBezTo>
                  <a:pt x="4337427" y="2426059"/>
                  <a:pt x="4334759" y="2457492"/>
                  <a:pt x="4341047" y="2485307"/>
                </a:cubicBezTo>
                <a:cubicBezTo>
                  <a:pt x="4346380" y="2508742"/>
                  <a:pt x="4354954" y="2531409"/>
                  <a:pt x="4363336" y="2554079"/>
                </a:cubicBezTo>
                <a:cubicBezTo>
                  <a:pt x="4374768" y="2584942"/>
                  <a:pt x="4386767" y="2615421"/>
                  <a:pt x="4381054" y="2649143"/>
                </a:cubicBezTo>
                <a:cubicBezTo>
                  <a:pt x="4374575" y="2687436"/>
                  <a:pt x="4398960" y="2713723"/>
                  <a:pt x="4415154" y="2743826"/>
                </a:cubicBezTo>
                <a:cubicBezTo>
                  <a:pt x="4426202" y="2764590"/>
                  <a:pt x="4434395" y="2787259"/>
                  <a:pt x="4441254" y="2809930"/>
                </a:cubicBezTo>
                <a:cubicBezTo>
                  <a:pt x="4450207" y="2840219"/>
                  <a:pt x="4455542" y="2871462"/>
                  <a:pt x="4464304" y="2901943"/>
                </a:cubicBezTo>
                <a:cubicBezTo>
                  <a:pt x="4477448" y="2948047"/>
                  <a:pt x="4487736" y="2994722"/>
                  <a:pt x="4480497" y="3042728"/>
                </a:cubicBezTo>
                <a:cubicBezTo>
                  <a:pt x="4477259" y="3064827"/>
                  <a:pt x="4477448" y="3085403"/>
                  <a:pt x="4482212" y="3107500"/>
                </a:cubicBezTo>
                <a:cubicBezTo>
                  <a:pt x="4490023" y="3143695"/>
                  <a:pt x="4490976" y="3180844"/>
                  <a:pt x="4520122" y="3209993"/>
                </a:cubicBezTo>
                <a:cubicBezTo>
                  <a:pt x="4530410" y="3220280"/>
                  <a:pt x="4533076" y="3238758"/>
                  <a:pt x="4538410" y="3253809"/>
                </a:cubicBezTo>
                <a:cubicBezTo>
                  <a:pt x="4544699" y="3271145"/>
                  <a:pt x="4541459" y="3283908"/>
                  <a:pt x="4523170" y="3293244"/>
                </a:cubicBezTo>
                <a:cubicBezTo>
                  <a:pt x="4514979" y="3297434"/>
                  <a:pt x="4506978" y="3309437"/>
                  <a:pt x="4505643" y="3318771"/>
                </a:cubicBezTo>
                <a:cubicBezTo>
                  <a:pt x="4501643" y="3346776"/>
                  <a:pt x="4507549" y="3372495"/>
                  <a:pt x="4520504" y="3399546"/>
                </a:cubicBezTo>
                <a:cubicBezTo>
                  <a:pt x="4532697" y="3424883"/>
                  <a:pt x="4531362" y="3456508"/>
                  <a:pt x="4536124" y="3485275"/>
                </a:cubicBezTo>
                <a:cubicBezTo>
                  <a:pt x="4539554" y="3505657"/>
                  <a:pt x="4546602" y="3526042"/>
                  <a:pt x="4546602" y="3546617"/>
                </a:cubicBezTo>
                <a:cubicBezTo>
                  <a:pt x="4546602" y="3572146"/>
                  <a:pt x="4540506" y="3597482"/>
                  <a:pt x="4538221" y="3623201"/>
                </a:cubicBezTo>
                <a:cubicBezTo>
                  <a:pt x="4536316" y="3643204"/>
                  <a:pt x="4537079" y="3663589"/>
                  <a:pt x="4534792" y="3683591"/>
                </a:cubicBezTo>
                <a:cubicBezTo>
                  <a:pt x="4533076" y="3699976"/>
                  <a:pt x="4528696" y="3716168"/>
                  <a:pt x="4525077" y="3732361"/>
                </a:cubicBezTo>
                <a:cubicBezTo>
                  <a:pt x="4523742" y="3738267"/>
                  <a:pt x="4518597" y="3744173"/>
                  <a:pt x="4519359" y="3749506"/>
                </a:cubicBezTo>
                <a:cubicBezTo>
                  <a:pt x="4527552" y="3802467"/>
                  <a:pt x="4490976" y="3840569"/>
                  <a:pt x="4474782" y="3885338"/>
                </a:cubicBezTo>
                <a:cubicBezTo>
                  <a:pt x="4457636" y="3932394"/>
                  <a:pt x="4431347" y="3977925"/>
                  <a:pt x="4439157" y="4030503"/>
                </a:cubicBezTo>
                <a:cubicBezTo>
                  <a:pt x="4443919" y="4062318"/>
                  <a:pt x="4454971" y="4092989"/>
                  <a:pt x="4461639" y="4124614"/>
                </a:cubicBezTo>
                <a:cubicBezTo>
                  <a:pt x="4463924" y="4135854"/>
                  <a:pt x="4463542" y="4148427"/>
                  <a:pt x="4461256" y="4159667"/>
                </a:cubicBezTo>
                <a:cubicBezTo>
                  <a:pt x="4450777" y="4213961"/>
                  <a:pt x="4449253" y="4267493"/>
                  <a:pt x="4466400" y="4320837"/>
                </a:cubicBezTo>
                <a:cubicBezTo>
                  <a:pt x="4469259" y="4329979"/>
                  <a:pt x="4471924" y="4339695"/>
                  <a:pt x="4471924" y="4349222"/>
                </a:cubicBezTo>
                <a:cubicBezTo>
                  <a:pt x="4471924" y="4401419"/>
                  <a:pt x="4467924" y="4452665"/>
                  <a:pt x="4449253" y="4502579"/>
                </a:cubicBezTo>
                <a:cubicBezTo>
                  <a:pt x="4442967" y="4519343"/>
                  <a:pt x="4446967" y="4539728"/>
                  <a:pt x="4445443" y="4558207"/>
                </a:cubicBezTo>
                <a:cubicBezTo>
                  <a:pt x="4444111" y="4575351"/>
                  <a:pt x="4443539" y="4592878"/>
                  <a:pt x="4439157" y="4609452"/>
                </a:cubicBezTo>
                <a:cubicBezTo>
                  <a:pt x="4432681" y="4633647"/>
                  <a:pt x="4431919" y="4656126"/>
                  <a:pt x="4437633" y="4681083"/>
                </a:cubicBezTo>
                <a:cubicBezTo>
                  <a:pt x="4442967" y="4704895"/>
                  <a:pt x="4440301" y="4730614"/>
                  <a:pt x="4440491" y="4755381"/>
                </a:cubicBezTo>
                <a:cubicBezTo>
                  <a:pt x="4440681" y="4783004"/>
                  <a:pt x="4440871" y="4810627"/>
                  <a:pt x="4439919" y="4838250"/>
                </a:cubicBezTo>
                <a:cubicBezTo>
                  <a:pt x="4439539" y="4849300"/>
                  <a:pt x="4431919" y="4861873"/>
                  <a:pt x="4434967" y="4871019"/>
                </a:cubicBezTo>
                <a:cubicBezTo>
                  <a:pt x="4445254" y="4900546"/>
                  <a:pt x="4432872" y="4930075"/>
                  <a:pt x="4438395" y="4959602"/>
                </a:cubicBezTo>
                <a:cubicBezTo>
                  <a:pt x="4441254" y="4974082"/>
                  <a:pt x="4433444" y="4990465"/>
                  <a:pt x="4432681" y="5006086"/>
                </a:cubicBezTo>
                <a:cubicBezTo>
                  <a:pt x="4431347" y="5031614"/>
                  <a:pt x="4431919" y="5057141"/>
                  <a:pt x="4431537" y="5082670"/>
                </a:cubicBezTo>
                <a:cubicBezTo>
                  <a:pt x="4431347" y="5091052"/>
                  <a:pt x="4430585" y="5099245"/>
                  <a:pt x="4430202" y="5107627"/>
                </a:cubicBezTo>
                <a:cubicBezTo>
                  <a:pt x="4429823" y="5115057"/>
                  <a:pt x="4428108" y="5122867"/>
                  <a:pt x="4429440" y="5129916"/>
                </a:cubicBezTo>
                <a:cubicBezTo>
                  <a:pt x="4434205" y="5155445"/>
                  <a:pt x="4442016" y="5180591"/>
                  <a:pt x="4445063" y="5206308"/>
                </a:cubicBezTo>
                <a:cubicBezTo>
                  <a:pt x="4447729" y="5228597"/>
                  <a:pt x="4444111" y="5251650"/>
                  <a:pt x="4446015" y="5274129"/>
                </a:cubicBezTo>
                <a:cubicBezTo>
                  <a:pt x="4449253" y="5313754"/>
                  <a:pt x="4454971" y="5353379"/>
                  <a:pt x="4458589" y="5393005"/>
                </a:cubicBezTo>
                <a:cubicBezTo>
                  <a:pt x="4459351" y="5401579"/>
                  <a:pt x="4454587" y="5410531"/>
                  <a:pt x="4454207" y="5419295"/>
                </a:cubicBezTo>
                <a:cubicBezTo>
                  <a:pt x="4453255" y="5446728"/>
                  <a:pt x="4453063" y="5474161"/>
                  <a:pt x="4452493" y="5501594"/>
                </a:cubicBezTo>
                <a:cubicBezTo>
                  <a:pt x="4452301" y="5517215"/>
                  <a:pt x="4452873" y="5533027"/>
                  <a:pt x="4451160" y="5548460"/>
                </a:cubicBezTo>
                <a:cubicBezTo>
                  <a:pt x="4448873" y="5568842"/>
                  <a:pt x="4445443" y="5587321"/>
                  <a:pt x="4460304" y="5606372"/>
                </a:cubicBezTo>
                <a:cubicBezTo>
                  <a:pt x="4483354" y="5635711"/>
                  <a:pt x="4474400" y="5673050"/>
                  <a:pt x="4479734" y="5706959"/>
                </a:cubicBezTo>
                <a:cubicBezTo>
                  <a:pt x="4481069" y="5715723"/>
                  <a:pt x="4481259" y="5724678"/>
                  <a:pt x="4482782" y="5733440"/>
                </a:cubicBezTo>
                <a:cubicBezTo>
                  <a:pt x="4485641" y="5749634"/>
                  <a:pt x="4488879" y="5765635"/>
                  <a:pt x="4492119" y="5781830"/>
                </a:cubicBezTo>
                <a:cubicBezTo>
                  <a:pt x="4492690" y="5784686"/>
                  <a:pt x="4492881" y="5787924"/>
                  <a:pt x="4493834" y="5790592"/>
                </a:cubicBezTo>
                <a:cubicBezTo>
                  <a:pt x="4501833" y="5815169"/>
                  <a:pt x="4510977" y="5839361"/>
                  <a:pt x="4517455" y="5864318"/>
                </a:cubicBezTo>
                <a:cubicBezTo>
                  <a:pt x="4520695" y="5876511"/>
                  <a:pt x="4521076" y="5890037"/>
                  <a:pt x="4519359" y="5902610"/>
                </a:cubicBezTo>
                <a:cubicBezTo>
                  <a:pt x="4514407" y="5939377"/>
                  <a:pt x="4512311" y="5975764"/>
                  <a:pt x="4519551" y="6012723"/>
                </a:cubicBezTo>
                <a:cubicBezTo>
                  <a:pt x="4522408" y="6027392"/>
                  <a:pt x="4517645" y="6043776"/>
                  <a:pt x="4515931" y="6059397"/>
                </a:cubicBezTo>
                <a:cubicBezTo>
                  <a:pt x="4511360" y="6096736"/>
                  <a:pt x="4506405" y="6134075"/>
                  <a:pt x="4502025" y="6171605"/>
                </a:cubicBezTo>
                <a:cubicBezTo>
                  <a:pt x="4499358" y="6195037"/>
                  <a:pt x="4497833" y="6218660"/>
                  <a:pt x="4495167" y="6242093"/>
                </a:cubicBezTo>
                <a:cubicBezTo>
                  <a:pt x="4491927" y="6269144"/>
                  <a:pt x="4486975" y="6296005"/>
                  <a:pt x="4484306" y="6323058"/>
                </a:cubicBezTo>
                <a:cubicBezTo>
                  <a:pt x="4481259" y="6353919"/>
                  <a:pt x="4480688" y="6384972"/>
                  <a:pt x="4477448" y="6415833"/>
                </a:cubicBezTo>
                <a:cubicBezTo>
                  <a:pt x="4471162" y="6472225"/>
                  <a:pt x="4463733" y="6528424"/>
                  <a:pt x="4456683" y="6584812"/>
                </a:cubicBezTo>
                <a:cubicBezTo>
                  <a:pt x="4449825" y="6639488"/>
                  <a:pt x="4443729" y="6694164"/>
                  <a:pt x="4435157" y="6748458"/>
                </a:cubicBezTo>
                <a:cubicBezTo>
                  <a:pt x="4431537" y="6771319"/>
                  <a:pt x="4421630" y="6793035"/>
                  <a:pt x="4416106" y="6815516"/>
                </a:cubicBezTo>
                <a:lnTo>
                  <a:pt x="4406407" y="6858000"/>
                </a:lnTo>
                <a:lnTo>
                  <a:pt x="4234154" y="6858000"/>
                </a:lnTo>
                <a:lnTo>
                  <a:pt x="0" y="6858000"/>
                </a:lnTo>
                <a:lnTo>
                  <a:pt x="0" y="2"/>
                </a:lnTo>
                <a:lnTo>
                  <a:pt x="3741092" y="1"/>
                </a:lnTo>
                <a:lnTo>
                  <a:pt x="3743810" y="21486"/>
                </a:lnTo>
                <a:close/>
              </a:path>
            </a:pathLst>
          </a:custGeom>
          <a:effectLst/>
        </p:spPr>
      </p:pic>
      <p:sp>
        <p:nvSpPr>
          <p:cNvPr id="15" name="TextBox 14">
            <a:extLst>
              <a:ext uri="{FF2B5EF4-FFF2-40B4-BE49-F238E27FC236}">
                <a16:creationId xmlns:a16="http://schemas.microsoft.com/office/drawing/2014/main" id="{E3190173-B6D4-6A42-AA18-F0B6F9313B51}"/>
              </a:ext>
            </a:extLst>
          </p:cNvPr>
          <p:cNvSpPr txBox="1"/>
          <p:nvPr/>
        </p:nvSpPr>
        <p:spPr>
          <a:xfrm>
            <a:off x="5431536" y="1904207"/>
            <a:ext cx="5815584" cy="461665"/>
          </a:xfrm>
          <a:prstGeom prst="rect">
            <a:avLst/>
          </a:prstGeom>
          <a:solidFill>
            <a:schemeClr val="accent2">
              <a:lumMod val="20000"/>
              <a:lumOff val="80000"/>
            </a:schemeClr>
          </a:solidFill>
        </p:spPr>
        <p:txBody>
          <a:bodyPr wrap="square">
            <a:spAutoFit/>
          </a:bodyPr>
          <a:lstStyle/>
          <a:p>
            <a:pPr lvl="0">
              <a:lnSpc>
                <a:spcPct val="100000"/>
              </a:lnSpc>
            </a:pPr>
            <a:r>
              <a:rPr lang="en-US" sz="2400" dirty="0"/>
              <a:t>	TRIBE: 					Ephraim</a:t>
            </a:r>
          </a:p>
        </p:txBody>
      </p:sp>
      <p:sp>
        <p:nvSpPr>
          <p:cNvPr id="11" name="Rectangle 10" descr="Acorn">
            <a:extLst>
              <a:ext uri="{FF2B5EF4-FFF2-40B4-BE49-F238E27FC236}">
                <a16:creationId xmlns:a16="http://schemas.microsoft.com/office/drawing/2014/main" id="{3282247C-D5A6-50A3-DCF4-E76C3E0227E5}"/>
              </a:ext>
            </a:extLst>
          </p:cNvPr>
          <p:cNvSpPr/>
          <p:nvPr/>
        </p:nvSpPr>
        <p:spPr>
          <a:xfrm>
            <a:off x="5568088" y="1965960"/>
            <a:ext cx="338160" cy="338160"/>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solidFill>
              <a:schemeClr val="accent2">
                <a:lumMod val="20000"/>
                <a:lumOff val="80000"/>
              </a:schemeClr>
            </a:solidFill>
          </a:ln>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a:lstStyle/>
          <a:p>
            <a:endParaRPr lang="en-US"/>
          </a:p>
        </p:txBody>
      </p:sp>
      <p:sp>
        <p:nvSpPr>
          <p:cNvPr id="18" name="TextBox 17">
            <a:extLst>
              <a:ext uri="{FF2B5EF4-FFF2-40B4-BE49-F238E27FC236}">
                <a16:creationId xmlns:a16="http://schemas.microsoft.com/office/drawing/2014/main" id="{5E4A6082-2FC1-0E4D-CF53-F871A03EEAE8}"/>
              </a:ext>
            </a:extLst>
          </p:cNvPr>
          <p:cNvSpPr txBox="1"/>
          <p:nvPr/>
        </p:nvSpPr>
        <p:spPr>
          <a:xfrm>
            <a:off x="5431536" y="2610291"/>
            <a:ext cx="5815584" cy="461665"/>
          </a:xfrm>
          <a:prstGeom prst="rect">
            <a:avLst/>
          </a:prstGeom>
          <a:solidFill>
            <a:schemeClr val="accent2">
              <a:lumMod val="20000"/>
              <a:lumOff val="80000"/>
            </a:schemeClr>
          </a:solidFill>
        </p:spPr>
        <p:txBody>
          <a:bodyPr wrap="square">
            <a:spAutoFit/>
          </a:bodyPr>
          <a:lstStyle/>
          <a:p>
            <a:pPr lvl="0">
              <a:lnSpc>
                <a:spcPct val="100000"/>
              </a:lnSpc>
            </a:pPr>
            <a:r>
              <a:rPr lang="en-US" sz="2400" dirty="0"/>
              <a:t>	SYMBOL: 				Grapes</a:t>
            </a:r>
          </a:p>
        </p:txBody>
      </p:sp>
      <p:sp>
        <p:nvSpPr>
          <p:cNvPr id="16" name="Rectangle 15" descr="Grapes">
            <a:extLst>
              <a:ext uri="{FF2B5EF4-FFF2-40B4-BE49-F238E27FC236}">
                <a16:creationId xmlns:a16="http://schemas.microsoft.com/office/drawing/2014/main" id="{49E6AE20-376F-7153-EA22-C98E22C87CE2}"/>
              </a:ext>
            </a:extLst>
          </p:cNvPr>
          <p:cNvSpPr/>
          <p:nvPr/>
        </p:nvSpPr>
        <p:spPr>
          <a:xfrm>
            <a:off x="5591252" y="2694830"/>
            <a:ext cx="338160" cy="292585"/>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a:lstStyle/>
          <a:p>
            <a:endParaRPr lang="en-US"/>
          </a:p>
        </p:txBody>
      </p:sp>
      <p:sp>
        <p:nvSpPr>
          <p:cNvPr id="21" name="TextBox 20">
            <a:extLst>
              <a:ext uri="{FF2B5EF4-FFF2-40B4-BE49-F238E27FC236}">
                <a16:creationId xmlns:a16="http://schemas.microsoft.com/office/drawing/2014/main" id="{FA2E682E-2226-DEDB-BA14-51E9DB14DDE1}"/>
              </a:ext>
            </a:extLst>
          </p:cNvPr>
          <p:cNvSpPr txBox="1"/>
          <p:nvPr/>
        </p:nvSpPr>
        <p:spPr>
          <a:xfrm>
            <a:off x="5431536" y="3316375"/>
            <a:ext cx="5815584" cy="461665"/>
          </a:xfrm>
          <a:prstGeom prst="rect">
            <a:avLst/>
          </a:prstGeom>
          <a:solidFill>
            <a:schemeClr val="accent2">
              <a:lumMod val="20000"/>
              <a:lumOff val="80000"/>
            </a:schemeClr>
          </a:solidFill>
        </p:spPr>
        <p:txBody>
          <a:bodyPr wrap="square">
            <a:spAutoFit/>
          </a:bodyPr>
          <a:lstStyle/>
          <a:p>
            <a:pPr lvl="0">
              <a:lnSpc>
                <a:spcPct val="100000"/>
              </a:lnSpc>
            </a:pPr>
            <a:r>
              <a:rPr lang="en-US" sz="2400" dirty="0"/>
              <a:t>	GEMSTONE: 			Agate (Onyx)</a:t>
            </a:r>
          </a:p>
        </p:txBody>
      </p:sp>
      <p:sp>
        <p:nvSpPr>
          <p:cNvPr id="19" name="Rectangle 18" descr="Gravestone">
            <a:extLst>
              <a:ext uri="{FF2B5EF4-FFF2-40B4-BE49-F238E27FC236}">
                <a16:creationId xmlns:a16="http://schemas.microsoft.com/office/drawing/2014/main" id="{19DC6EF2-AFFB-AE7D-ABD5-6525C30EA1F3}"/>
              </a:ext>
            </a:extLst>
          </p:cNvPr>
          <p:cNvSpPr/>
          <p:nvPr/>
        </p:nvSpPr>
        <p:spPr>
          <a:xfrm>
            <a:off x="5568088" y="3393009"/>
            <a:ext cx="338160" cy="338160"/>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a:lstStyle/>
          <a:p>
            <a:endParaRPr lang="en-US"/>
          </a:p>
        </p:txBody>
      </p:sp>
      <p:sp>
        <p:nvSpPr>
          <p:cNvPr id="24" name="TextBox 23">
            <a:extLst>
              <a:ext uri="{FF2B5EF4-FFF2-40B4-BE49-F238E27FC236}">
                <a16:creationId xmlns:a16="http://schemas.microsoft.com/office/drawing/2014/main" id="{98343C76-0E0E-69F3-8370-5BEEB1BCD3D0}"/>
              </a:ext>
            </a:extLst>
          </p:cNvPr>
          <p:cNvSpPr txBox="1"/>
          <p:nvPr/>
        </p:nvSpPr>
        <p:spPr>
          <a:xfrm>
            <a:off x="5431536" y="4084211"/>
            <a:ext cx="5815584" cy="461665"/>
          </a:xfrm>
          <a:prstGeom prst="rect">
            <a:avLst/>
          </a:prstGeom>
          <a:solidFill>
            <a:schemeClr val="accent2">
              <a:lumMod val="20000"/>
              <a:lumOff val="80000"/>
            </a:schemeClr>
          </a:solidFill>
        </p:spPr>
        <p:txBody>
          <a:bodyPr wrap="square">
            <a:spAutoFit/>
          </a:bodyPr>
          <a:lstStyle/>
          <a:p>
            <a:pPr lvl="0">
              <a:lnSpc>
                <a:spcPct val="100000"/>
              </a:lnSpc>
            </a:pPr>
            <a:r>
              <a:rPr lang="en-US" sz="2400" dirty="0"/>
              <a:t>	HEBREW LETTER: 		Lamed</a:t>
            </a:r>
          </a:p>
        </p:txBody>
      </p:sp>
      <p:sp>
        <p:nvSpPr>
          <p:cNvPr id="22" name="Rectangle 21" descr="Quotes">
            <a:extLst>
              <a:ext uri="{FF2B5EF4-FFF2-40B4-BE49-F238E27FC236}">
                <a16:creationId xmlns:a16="http://schemas.microsoft.com/office/drawing/2014/main" id="{07F80A55-1295-C1F5-42FC-EB3C7D129A62}"/>
              </a:ext>
            </a:extLst>
          </p:cNvPr>
          <p:cNvSpPr/>
          <p:nvPr/>
        </p:nvSpPr>
        <p:spPr>
          <a:xfrm>
            <a:off x="5568088" y="4160846"/>
            <a:ext cx="338160" cy="338160"/>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txBody>
          <a:bodyPr/>
          <a:lstStyle/>
          <a:p>
            <a:endParaRPr lang="en-US"/>
          </a:p>
        </p:txBody>
      </p:sp>
      <p:sp>
        <p:nvSpPr>
          <p:cNvPr id="27" name="TextBox 26">
            <a:extLst>
              <a:ext uri="{FF2B5EF4-FFF2-40B4-BE49-F238E27FC236}">
                <a16:creationId xmlns:a16="http://schemas.microsoft.com/office/drawing/2014/main" id="{9F3586EE-BD05-83F2-0E20-2B4379067E02}"/>
              </a:ext>
            </a:extLst>
          </p:cNvPr>
          <p:cNvSpPr txBox="1"/>
          <p:nvPr/>
        </p:nvSpPr>
        <p:spPr>
          <a:xfrm>
            <a:off x="5431536" y="4913800"/>
            <a:ext cx="5815584" cy="461665"/>
          </a:xfrm>
          <a:prstGeom prst="rect">
            <a:avLst/>
          </a:prstGeom>
          <a:solidFill>
            <a:schemeClr val="accent2">
              <a:lumMod val="20000"/>
              <a:lumOff val="80000"/>
            </a:schemeClr>
          </a:solidFill>
        </p:spPr>
        <p:txBody>
          <a:bodyPr wrap="square">
            <a:spAutoFit/>
          </a:bodyPr>
          <a:lstStyle/>
          <a:p>
            <a:pPr lvl="0">
              <a:lnSpc>
                <a:spcPct val="100000"/>
              </a:lnSpc>
            </a:pPr>
            <a:r>
              <a:rPr lang="en-US" sz="2400" dirty="0"/>
              <a:t>	NUMBER:				30</a:t>
            </a:r>
          </a:p>
        </p:txBody>
      </p:sp>
      <p:sp>
        <p:nvSpPr>
          <p:cNvPr id="25" name="Rectangle 24" descr="Receiver">
            <a:extLst>
              <a:ext uri="{FF2B5EF4-FFF2-40B4-BE49-F238E27FC236}">
                <a16:creationId xmlns:a16="http://schemas.microsoft.com/office/drawing/2014/main" id="{16ECAC9B-CD8A-C9DD-C4A6-26EF6A21D081}"/>
              </a:ext>
            </a:extLst>
          </p:cNvPr>
          <p:cNvSpPr/>
          <p:nvPr/>
        </p:nvSpPr>
        <p:spPr>
          <a:xfrm>
            <a:off x="5591252" y="4976769"/>
            <a:ext cx="338160" cy="338160"/>
          </a:xfrm>
          <a:prstGeom prst="rect">
            <a:avLst/>
          </a:prstGeom>
          <a: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p:spPr>
        <p:style>
          <a:lnRef idx="0">
            <a:schemeClr val="lt1">
              <a:hueOff val="0"/>
              <a:satOff val="0"/>
              <a:lumOff val="0"/>
              <a:alphaOff val="0"/>
            </a:schemeClr>
          </a:lnRef>
          <a:fillRef idx="3">
            <a:scrgbClr r="0" g="0" b="0"/>
          </a:fillRef>
          <a:effectRef idx="2">
            <a:schemeClr val="accent6">
              <a:hueOff val="0"/>
              <a:satOff val="0"/>
              <a:lumOff val="0"/>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2727685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6F429-BD85-E02C-D0F5-86DCE8679A85}"/>
              </a:ext>
            </a:extLst>
          </p:cNvPr>
          <p:cNvSpPr>
            <a:spLocks noGrp="1"/>
          </p:cNvSpPr>
          <p:nvPr>
            <p:ph type="title"/>
          </p:nvPr>
        </p:nvSpPr>
        <p:spPr/>
        <p:txBody>
          <a:bodyPr/>
          <a:lstStyle/>
          <a:p>
            <a:r>
              <a:rPr lang="en-US" dirty="0"/>
              <a:t>V. 7 “Earth receives rain, produce fruit” </a:t>
            </a:r>
          </a:p>
        </p:txBody>
      </p:sp>
      <p:sp>
        <p:nvSpPr>
          <p:cNvPr id="3" name="Content Placeholder 2">
            <a:extLst>
              <a:ext uri="{FF2B5EF4-FFF2-40B4-BE49-F238E27FC236}">
                <a16:creationId xmlns:a16="http://schemas.microsoft.com/office/drawing/2014/main" id="{BF658DA8-C8DE-842B-B371-BB477228B7F8}"/>
              </a:ext>
            </a:extLst>
          </p:cNvPr>
          <p:cNvSpPr>
            <a:spLocks noGrp="1"/>
          </p:cNvSpPr>
          <p:nvPr>
            <p:ph sz="half" idx="1"/>
          </p:nvPr>
        </p:nvSpPr>
        <p:spPr/>
        <p:txBody>
          <a:bodyPr>
            <a:normAutofit/>
          </a:bodyPr>
          <a:lstStyle/>
          <a:p>
            <a:r>
              <a:rPr lang="en-US" sz="2400" dirty="0"/>
              <a:t>The Earth fulfills its purpose and justifies the blessing of rain sent from above. Adonai looks for what grows in us after He blesses us, especially looking for what grows in maturity.</a:t>
            </a:r>
          </a:p>
          <a:p>
            <a:r>
              <a:rPr lang="en-US" sz="2400" i="1" dirty="0"/>
              <a:t>“But as time proves some soil produce thorns and thistles…being cursed; in the end, it will be burned.” </a:t>
            </a:r>
            <a:r>
              <a:rPr lang="en-US" sz="2400" b="1" dirty="0">
                <a:solidFill>
                  <a:srgbClr val="C00000"/>
                </a:solidFill>
              </a:rPr>
              <a:t>Psalm 109.1-20</a:t>
            </a:r>
          </a:p>
        </p:txBody>
      </p:sp>
      <p:sp>
        <p:nvSpPr>
          <p:cNvPr id="4" name="Content Placeholder 3">
            <a:extLst>
              <a:ext uri="{FF2B5EF4-FFF2-40B4-BE49-F238E27FC236}">
                <a16:creationId xmlns:a16="http://schemas.microsoft.com/office/drawing/2014/main" id="{D22B4140-9B41-DE12-9103-BDF08F16D6CB}"/>
              </a:ext>
            </a:extLst>
          </p:cNvPr>
          <p:cNvSpPr>
            <a:spLocks noGrp="1"/>
          </p:cNvSpPr>
          <p:nvPr>
            <p:ph sz="half" idx="2"/>
          </p:nvPr>
        </p:nvSpPr>
        <p:spPr/>
        <p:txBody>
          <a:bodyPr>
            <a:normAutofit/>
          </a:bodyPr>
          <a:lstStyle/>
          <a:p>
            <a:r>
              <a:rPr lang="en-US" sz="2400" dirty="0"/>
              <a:t>Growth and bearing fruit are important to keep one from falling away.  When we bear fruit, we abide in Messiah </a:t>
            </a:r>
            <a:r>
              <a:rPr lang="en-US" sz="2400" b="1" dirty="0">
                <a:solidFill>
                  <a:srgbClr val="C00000"/>
                </a:solidFill>
              </a:rPr>
              <a:t>[Jn 15.5] </a:t>
            </a:r>
            <a:r>
              <a:rPr lang="en-US" sz="2400" dirty="0"/>
              <a:t>and not in danger of becoming sluggish.</a:t>
            </a:r>
          </a:p>
          <a:p>
            <a:r>
              <a:rPr lang="en-US" sz="2400" dirty="0"/>
              <a:t>Vs.4-8 These verses were to encourage the struggling Hebrews.  Their spiritual danger was not so much out of a calculated rebellion, but more of their discouragement of being rejected by the leaders in the Temple.</a:t>
            </a:r>
          </a:p>
          <a:p>
            <a:endParaRPr lang="en-US" dirty="0"/>
          </a:p>
        </p:txBody>
      </p:sp>
    </p:spTree>
    <p:extLst>
      <p:ext uri="{BB962C8B-B14F-4D97-AF65-F5344CB8AC3E}">
        <p14:creationId xmlns:p14="http://schemas.microsoft.com/office/powerpoint/2010/main" val="4133330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D75EE-F4FC-D913-6E64-B4BF5DB80629}"/>
              </a:ext>
            </a:extLst>
          </p:cNvPr>
          <p:cNvSpPr>
            <a:spLocks noGrp="1"/>
          </p:cNvSpPr>
          <p:nvPr>
            <p:ph type="title"/>
          </p:nvPr>
        </p:nvSpPr>
        <p:spPr/>
        <p:txBody>
          <a:bodyPr/>
          <a:lstStyle/>
          <a:p>
            <a:r>
              <a:rPr lang="en-US" dirty="0"/>
              <a:t>Vs. 10-12 </a:t>
            </a:r>
          </a:p>
        </p:txBody>
      </p:sp>
      <p:sp>
        <p:nvSpPr>
          <p:cNvPr id="3" name="Content Placeholder 2">
            <a:extLst>
              <a:ext uri="{FF2B5EF4-FFF2-40B4-BE49-F238E27FC236}">
                <a16:creationId xmlns:a16="http://schemas.microsoft.com/office/drawing/2014/main" id="{8D4D6CFF-AE51-7875-BAE2-957C823C131F}"/>
              </a:ext>
            </a:extLst>
          </p:cNvPr>
          <p:cNvSpPr>
            <a:spLocks noGrp="1"/>
          </p:cNvSpPr>
          <p:nvPr>
            <p:ph sz="half" idx="1"/>
          </p:nvPr>
        </p:nvSpPr>
        <p:spPr>
          <a:xfrm>
            <a:off x="854015" y="1845734"/>
            <a:ext cx="5181024" cy="4023360"/>
          </a:xfrm>
        </p:spPr>
        <p:txBody>
          <a:bodyPr>
            <a:noAutofit/>
          </a:bodyPr>
          <a:lstStyle/>
          <a:p>
            <a:pPr>
              <a:lnSpc>
                <a:spcPct val="100000"/>
              </a:lnSpc>
              <a:spcBef>
                <a:spcPts val="0"/>
              </a:spcBef>
              <a:spcAft>
                <a:spcPts val="0"/>
              </a:spcAft>
            </a:pPr>
            <a:r>
              <a:rPr lang="en-US" sz="2400" dirty="0"/>
              <a:t>“Yah is not unfair as to forget your work…”God will not deny his own nature; he is not unjust. God sees and remembers. </a:t>
            </a:r>
          </a:p>
          <a:p>
            <a:pPr lvl="1">
              <a:lnSpc>
                <a:spcPct val="100000"/>
              </a:lnSpc>
              <a:spcBef>
                <a:spcPts val="0"/>
              </a:spcBef>
              <a:spcAft>
                <a:spcPts val="0"/>
              </a:spcAft>
              <a:buClr>
                <a:srgbClr val="C00000"/>
              </a:buClr>
              <a:buFont typeface="Wingdings" panose="05000000000000000000" pitchFamily="2" charset="2"/>
              <a:buChar char="§"/>
            </a:pPr>
            <a:r>
              <a:rPr lang="en-US" sz="2200" dirty="0"/>
              <a:t>Sometimes our fear that God forgot comes from relying on attention and applause of people.</a:t>
            </a:r>
          </a:p>
          <a:p>
            <a:pPr marL="201168" lvl="1" indent="0">
              <a:lnSpc>
                <a:spcPct val="100000"/>
              </a:lnSpc>
              <a:spcBef>
                <a:spcPts val="0"/>
              </a:spcBef>
              <a:spcAft>
                <a:spcPts val="0"/>
              </a:spcAft>
              <a:buClr>
                <a:srgbClr val="C00000"/>
              </a:buClr>
              <a:buNone/>
            </a:pPr>
            <a:r>
              <a:rPr lang="en-US" sz="2300" i="1" dirty="0"/>
              <a:t>“Keep showing the same diligence right up to the end, when your hope will be realized…”  </a:t>
            </a:r>
            <a:r>
              <a:rPr lang="en-US" sz="2300" dirty="0"/>
              <a:t>Press on as those who will inherit Yah’s promises </a:t>
            </a:r>
            <a:r>
              <a:rPr lang="en-US" sz="2300" b="1" dirty="0">
                <a:solidFill>
                  <a:srgbClr val="C00000"/>
                </a:solidFill>
              </a:rPr>
              <a:t>[1Sam 30.6]</a:t>
            </a:r>
          </a:p>
        </p:txBody>
      </p:sp>
      <p:sp>
        <p:nvSpPr>
          <p:cNvPr id="4" name="Content Placeholder 3">
            <a:extLst>
              <a:ext uri="{FF2B5EF4-FFF2-40B4-BE49-F238E27FC236}">
                <a16:creationId xmlns:a16="http://schemas.microsoft.com/office/drawing/2014/main" id="{06AAF17C-171A-59B7-A7DB-728CE1DB1D42}"/>
              </a:ext>
            </a:extLst>
          </p:cNvPr>
          <p:cNvSpPr>
            <a:spLocks noGrp="1"/>
          </p:cNvSpPr>
          <p:nvPr>
            <p:ph sz="half" idx="2"/>
          </p:nvPr>
        </p:nvSpPr>
        <p:spPr>
          <a:xfrm>
            <a:off x="6217919" y="1845735"/>
            <a:ext cx="5181023" cy="4023360"/>
          </a:xfrm>
        </p:spPr>
        <p:txBody>
          <a:bodyPr>
            <a:noAutofit/>
          </a:bodyPr>
          <a:lstStyle/>
          <a:p>
            <a:r>
              <a:rPr lang="en-US" sz="2400" dirty="0"/>
              <a:t>Abraham received a promise sealed with an oath. This oath showed that Yah’s promises like His character (swore of Himself) are unchanging.</a:t>
            </a:r>
          </a:p>
          <a:p>
            <a:pPr lvl="1">
              <a:buClr>
                <a:srgbClr val="C00000"/>
              </a:buClr>
              <a:buFont typeface="Wingdings" panose="05000000000000000000" pitchFamily="2" charset="2"/>
              <a:buChar char="§"/>
            </a:pPr>
            <a:r>
              <a:rPr lang="en-US" sz="2200" dirty="0"/>
              <a:t>2 Unchangeable things; God’s Promise and Oath, it is impossible for God to lie!  </a:t>
            </a:r>
          </a:p>
          <a:p>
            <a:r>
              <a:rPr lang="en-US" sz="2400" dirty="0"/>
              <a:t>Abraham’s trust was a gateway to the fulfillment of the promise.</a:t>
            </a:r>
          </a:p>
          <a:p>
            <a:pPr marL="0" indent="0">
              <a:buNone/>
            </a:pPr>
            <a:r>
              <a:rPr lang="en-US" sz="2400" dirty="0"/>
              <a:t>The absolute reliability of Adonai should be impressed upon our hearts.</a:t>
            </a:r>
          </a:p>
          <a:p>
            <a:r>
              <a:rPr lang="en-US" sz="2400" dirty="0"/>
              <a:t>   </a:t>
            </a:r>
          </a:p>
        </p:txBody>
      </p:sp>
    </p:spTree>
    <p:extLst>
      <p:ext uri="{BB962C8B-B14F-4D97-AF65-F5344CB8AC3E}">
        <p14:creationId xmlns:p14="http://schemas.microsoft.com/office/powerpoint/2010/main" val="2811278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3" name="Straight Connector 22">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690B991-9853-6880-0384-0259444B7421}"/>
              </a:ext>
            </a:extLst>
          </p:cNvPr>
          <p:cNvSpPr>
            <a:spLocks noGrp="1"/>
          </p:cNvSpPr>
          <p:nvPr>
            <p:ph type="title"/>
          </p:nvPr>
        </p:nvSpPr>
        <p:spPr>
          <a:xfrm>
            <a:off x="1097280" y="286603"/>
            <a:ext cx="10058400" cy="1450757"/>
          </a:xfrm>
        </p:spPr>
        <p:txBody>
          <a:bodyPr vert="horz" lIns="91440" tIns="45720" rIns="91440" bIns="45720" rtlCol="0" anchor="b">
            <a:normAutofit/>
          </a:bodyPr>
          <a:lstStyle/>
          <a:p>
            <a:r>
              <a:rPr lang="en-US" kern="1200" spc="-50" baseline="0" dirty="0">
                <a:solidFill>
                  <a:schemeClr val="tx1">
                    <a:lumMod val="75000"/>
                    <a:lumOff val="25000"/>
                  </a:schemeClr>
                </a:solidFill>
                <a:latin typeface="+mj-lt"/>
                <a:ea typeface="+mj-ea"/>
                <a:cs typeface="+mj-cs"/>
              </a:rPr>
              <a:t>Our Anchor &amp; Forerunner!</a:t>
            </a:r>
          </a:p>
        </p:txBody>
      </p:sp>
      <p:sp>
        <p:nvSpPr>
          <p:cNvPr id="3" name="Content Placeholder 2">
            <a:extLst>
              <a:ext uri="{FF2B5EF4-FFF2-40B4-BE49-F238E27FC236}">
                <a16:creationId xmlns:a16="http://schemas.microsoft.com/office/drawing/2014/main" id="{8B55449E-26A2-5A2C-6A5F-A9BC9188061C}"/>
              </a:ext>
            </a:extLst>
          </p:cNvPr>
          <p:cNvSpPr>
            <a:spLocks noGrp="1"/>
          </p:cNvSpPr>
          <p:nvPr>
            <p:ph sz="half" idx="1"/>
          </p:nvPr>
        </p:nvSpPr>
        <p:spPr>
          <a:xfrm>
            <a:off x="1097279" y="1845734"/>
            <a:ext cx="6454987" cy="4023360"/>
          </a:xfrm>
        </p:spPr>
        <p:txBody>
          <a:bodyPr vert="horz" lIns="0" tIns="45720" rIns="0" bIns="45720" rtlCol="0">
            <a:normAutofit/>
          </a:bodyPr>
          <a:lstStyle/>
          <a:p>
            <a:r>
              <a:rPr lang="en-US" sz="2400" dirty="0"/>
              <a:t>We are anchored to Messiah, Who is firm and has entered the Most Holy Place </a:t>
            </a:r>
            <a:r>
              <a:rPr lang="en-US" sz="2400" i="1" dirty="0"/>
              <a:t>(out of sight) </a:t>
            </a:r>
            <a:r>
              <a:rPr lang="en-US" sz="2400" dirty="0"/>
              <a:t>after the order of Melchizedek</a:t>
            </a:r>
          </a:p>
          <a:p>
            <a:r>
              <a:rPr lang="en-US" sz="2400" dirty="0"/>
              <a:t>We need an anchor to hold the ship and keep it from being wrecked, stabilize and maintain the progress it has made </a:t>
            </a:r>
            <a:r>
              <a:rPr lang="en-US" sz="2400" i="1" dirty="0"/>
              <a:t>(not standing still but moving forward).</a:t>
            </a:r>
          </a:p>
          <a:p>
            <a:r>
              <a:rPr lang="en-US" sz="2400" dirty="0"/>
              <a:t>Our forerunner goes forward, knowing that others will follow behind. </a:t>
            </a:r>
            <a:r>
              <a:rPr lang="en-US" sz="2400" b="1" dirty="0">
                <a:solidFill>
                  <a:srgbClr val="C00000"/>
                </a:solidFill>
              </a:rPr>
              <a:t>[Jn 14.2-3, Isa 45.2, Dt 31.8]</a:t>
            </a:r>
          </a:p>
          <a:p>
            <a:endParaRPr lang="en-US" sz="2400" dirty="0"/>
          </a:p>
        </p:txBody>
      </p:sp>
      <p:pic>
        <p:nvPicPr>
          <p:cNvPr id="9" name="Content Placeholder 8" descr="A anchor and a boat in the water&#10;&#10;AI-generated content may be incorrect.">
            <a:extLst>
              <a:ext uri="{FF2B5EF4-FFF2-40B4-BE49-F238E27FC236}">
                <a16:creationId xmlns:a16="http://schemas.microsoft.com/office/drawing/2014/main" id="{074A99A9-DD55-FAF8-C50C-8A91306CA0E4}"/>
              </a:ext>
            </a:extLst>
          </p:cNvPr>
          <p:cNvPicPr>
            <a:picLocks noGrp="1" noChangeAspect="1"/>
          </p:cNvPicPr>
          <p:nvPr>
            <p:ph sz="half" idx="2"/>
          </p:nvPr>
        </p:nvPicPr>
        <p:blipFill>
          <a:blip r:embed="rId2">
            <a:extLst>
              <a:ext uri="{BEBA8EAE-BF5A-486C-A8C5-ECC9F3942E4B}">
                <a14:imgProps xmlns:a14="http://schemas.microsoft.com/office/drawing/2010/main">
                  <a14:imgLayer r:embed="rId3">
                    <a14:imgEffect>
                      <a14:sharpenSoften amount="25000"/>
                    </a14:imgEffect>
                    <a14:imgEffect>
                      <a14:colorTemperature colorTemp="5300"/>
                    </a14:imgEffect>
                  </a14:imgLayer>
                </a14:imgProps>
              </a:ext>
            </a:extLst>
          </a:blip>
          <a:srcRect l="24576" r="25914" b="1"/>
          <a:stretch>
            <a:fillRect/>
          </a:stretch>
        </p:blipFill>
        <p:spPr>
          <a:xfrm>
            <a:off x="8020570" y="1916318"/>
            <a:ext cx="3135109" cy="34710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09269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6" name="Straight Connector 15">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BE268116-E2A7-4F98-8812-192B4975E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7C32AD6-7B71-BFFA-4C3F-57C028EAC498}"/>
              </a:ext>
            </a:extLst>
          </p:cNvPr>
          <p:cNvSpPr>
            <a:spLocks noGrp="1"/>
          </p:cNvSpPr>
          <p:nvPr>
            <p:ph type="title"/>
          </p:nvPr>
        </p:nvSpPr>
        <p:spPr>
          <a:xfrm>
            <a:off x="633999" y="4550229"/>
            <a:ext cx="10909073" cy="1057655"/>
          </a:xfrm>
        </p:spPr>
        <p:txBody>
          <a:bodyPr vert="horz" lIns="91440" tIns="45720" rIns="91440" bIns="45720" rtlCol="0" anchor="b">
            <a:normAutofit/>
          </a:bodyPr>
          <a:lstStyle/>
          <a:p>
            <a:pPr algn="ctr"/>
            <a:r>
              <a:rPr lang="en-US" sz="7200" i="1" dirty="0"/>
              <a:t>Speak Lord, we’re listening</a:t>
            </a:r>
          </a:p>
        </p:txBody>
      </p:sp>
      <p:sp>
        <p:nvSpPr>
          <p:cNvPr id="6" name="Text Placeholder 5">
            <a:extLst>
              <a:ext uri="{FF2B5EF4-FFF2-40B4-BE49-F238E27FC236}">
                <a16:creationId xmlns:a16="http://schemas.microsoft.com/office/drawing/2014/main" id="{F0B60003-57EA-6268-4492-74F025B7E348}"/>
              </a:ext>
            </a:extLst>
          </p:cNvPr>
          <p:cNvSpPr>
            <a:spLocks noGrp="1"/>
          </p:cNvSpPr>
          <p:nvPr>
            <p:ph type="body" idx="1"/>
          </p:nvPr>
        </p:nvSpPr>
        <p:spPr>
          <a:xfrm>
            <a:off x="633999" y="5727515"/>
            <a:ext cx="10925101" cy="515477"/>
          </a:xfrm>
        </p:spPr>
        <p:txBody>
          <a:bodyPr vert="horz" lIns="91440" tIns="45720" rIns="91440" bIns="45720" rtlCol="0">
            <a:noAutofit/>
          </a:bodyPr>
          <a:lstStyle/>
          <a:p>
            <a:pPr algn="ctr"/>
            <a:r>
              <a:rPr lang="en-US" sz="3600" b="1" dirty="0">
                <a:solidFill>
                  <a:srgbClr val="C00000"/>
                </a:solidFill>
              </a:rPr>
              <a:t>Renewing the Prophetic stream </a:t>
            </a:r>
          </a:p>
        </p:txBody>
      </p:sp>
      <p:pic>
        <p:nvPicPr>
          <p:cNvPr id="7" name="Picture 6" descr="A close-up of a person's eye and a book&#10;&#10;AI-generated content may be incorrect.">
            <a:extLst>
              <a:ext uri="{FF2B5EF4-FFF2-40B4-BE49-F238E27FC236}">
                <a16:creationId xmlns:a16="http://schemas.microsoft.com/office/drawing/2014/main" id="{8A11811C-2671-A156-A3AA-290D345DBB0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300000"/>
                    </a14:imgEffect>
                  </a14:imgLayer>
                </a14:imgProps>
              </a:ext>
            </a:extLst>
          </a:blip>
          <a:srcRect t="19226" r="-1" b="22102"/>
          <a:stretch>
            <a:fillRect/>
          </a:stretch>
        </p:blipFill>
        <p:spPr>
          <a:xfrm>
            <a:off x="635457" y="640080"/>
            <a:ext cx="10916463" cy="36027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20" name="Straight Connector 19">
            <a:extLst>
              <a:ext uri="{FF2B5EF4-FFF2-40B4-BE49-F238E27FC236}">
                <a16:creationId xmlns:a16="http://schemas.microsoft.com/office/drawing/2014/main" id="{73D8893D-DEBE-4F67-901F-166F75E9C6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FBEFFA83-BC6D-4CD2-A2BA-98AD67423B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AB5696BF-D495-4CAC-AA8A-4EBFF2C32A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821034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22BD98-2990-9671-8ECB-511C24C1D55C}"/>
              </a:ext>
            </a:extLst>
          </p:cNvPr>
          <p:cNvSpPr>
            <a:spLocks noGrp="1"/>
          </p:cNvSpPr>
          <p:nvPr>
            <p:ph type="title"/>
          </p:nvPr>
        </p:nvSpPr>
        <p:spPr/>
        <p:txBody>
          <a:bodyPr/>
          <a:lstStyle/>
          <a:p>
            <a:r>
              <a:rPr lang="en-US" dirty="0"/>
              <a:t>Communication</a:t>
            </a:r>
          </a:p>
        </p:txBody>
      </p:sp>
      <p:sp>
        <p:nvSpPr>
          <p:cNvPr id="5" name="Content Placeholder 4">
            <a:extLst>
              <a:ext uri="{FF2B5EF4-FFF2-40B4-BE49-F238E27FC236}">
                <a16:creationId xmlns:a16="http://schemas.microsoft.com/office/drawing/2014/main" id="{AFF65480-1533-30A5-99B5-A6A5D1C76E77}"/>
              </a:ext>
            </a:extLst>
          </p:cNvPr>
          <p:cNvSpPr>
            <a:spLocks noGrp="1"/>
          </p:cNvSpPr>
          <p:nvPr>
            <p:ph sz="half" idx="1"/>
          </p:nvPr>
        </p:nvSpPr>
        <p:spPr>
          <a:xfrm>
            <a:off x="1319840" y="1845735"/>
            <a:ext cx="4295955" cy="4023360"/>
          </a:xfrm>
        </p:spPr>
        <p:txBody>
          <a:bodyPr>
            <a:normAutofit/>
          </a:bodyPr>
          <a:lstStyle/>
          <a:p>
            <a:r>
              <a:rPr lang="en-US" sz="2500" dirty="0"/>
              <a:t>“During the singing of </a:t>
            </a:r>
            <a:r>
              <a:rPr lang="en-US" sz="2500" b="1" dirty="0"/>
              <a:t>The Lord’s Name</a:t>
            </a:r>
            <a:r>
              <a:rPr lang="en-US" sz="2500" dirty="0"/>
              <a:t>, in every area of creation, the stars, planets, forests, animals, seas, mountains and all of life, people of all races and lands praised Yah for His Greatness.”</a:t>
            </a:r>
          </a:p>
        </p:txBody>
      </p:sp>
      <p:sp>
        <p:nvSpPr>
          <p:cNvPr id="6" name="Content Placeholder 5">
            <a:extLst>
              <a:ext uri="{FF2B5EF4-FFF2-40B4-BE49-F238E27FC236}">
                <a16:creationId xmlns:a16="http://schemas.microsoft.com/office/drawing/2014/main" id="{B37480CE-0DBD-7357-65C3-BEA46B21E017}"/>
              </a:ext>
            </a:extLst>
          </p:cNvPr>
          <p:cNvSpPr>
            <a:spLocks noGrp="1"/>
          </p:cNvSpPr>
          <p:nvPr>
            <p:ph sz="half" idx="2"/>
          </p:nvPr>
        </p:nvSpPr>
        <p:spPr>
          <a:xfrm>
            <a:off x="6504316" y="1845735"/>
            <a:ext cx="4651363" cy="4023360"/>
          </a:xfrm>
        </p:spPr>
        <p:txBody>
          <a:bodyPr>
            <a:normAutofit/>
          </a:bodyPr>
          <a:lstStyle/>
          <a:p>
            <a:r>
              <a:rPr lang="en-US" sz="2400" b="1" dirty="0">
                <a:solidFill>
                  <a:srgbClr val="C00000"/>
                </a:solidFill>
              </a:rPr>
              <a:t>Zechariah 14.16-21 </a:t>
            </a:r>
            <a:r>
              <a:rPr lang="en-US" sz="2400" dirty="0"/>
              <a:t>Annual celebration of the feast of Tabernacle during the Millenium.  </a:t>
            </a:r>
          </a:p>
          <a:p>
            <a:pPr lvl="1">
              <a:buClr>
                <a:srgbClr val="C00000"/>
              </a:buClr>
              <a:buFont typeface="Wingdings" panose="05000000000000000000" pitchFamily="2" charset="2"/>
              <a:buChar char="§"/>
            </a:pPr>
            <a:r>
              <a:rPr lang="en-US" sz="2200" i="1" dirty="0"/>
              <a:t>Rely upon Yahweh not on natural resources</a:t>
            </a:r>
            <a:r>
              <a:rPr lang="en-US" sz="2200" dirty="0"/>
              <a:t>.</a:t>
            </a:r>
          </a:p>
          <a:p>
            <a:r>
              <a:rPr lang="en-US" sz="2400" b="1" dirty="0">
                <a:solidFill>
                  <a:srgbClr val="C00000"/>
                </a:solidFill>
              </a:rPr>
              <a:t>Psalms 86.9  </a:t>
            </a:r>
            <a:r>
              <a:rPr lang="en-US" sz="2400" i="1" dirty="0"/>
              <a:t>“All the nations You have made will come and bow before You, Adonai; they will honor Your Name.” </a:t>
            </a:r>
          </a:p>
        </p:txBody>
      </p:sp>
    </p:spTree>
    <p:extLst>
      <p:ext uri="{BB962C8B-B14F-4D97-AF65-F5344CB8AC3E}">
        <p14:creationId xmlns:p14="http://schemas.microsoft.com/office/powerpoint/2010/main" val="1407697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25997-C186-2DD1-C673-EB725456A09C}"/>
              </a:ext>
            </a:extLst>
          </p:cNvPr>
          <p:cNvSpPr>
            <a:spLocks noGrp="1"/>
          </p:cNvSpPr>
          <p:nvPr>
            <p:ph type="title"/>
          </p:nvPr>
        </p:nvSpPr>
        <p:spPr/>
        <p:txBody>
          <a:bodyPr/>
          <a:lstStyle/>
          <a:p>
            <a:r>
              <a:rPr lang="en-US" dirty="0"/>
              <a:t>Communication</a:t>
            </a:r>
          </a:p>
        </p:txBody>
      </p:sp>
      <p:sp>
        <p:nvSpPr>
          <p:cNvPr id="3" name="Content Placeholder 2">
            <a:extLst>
              <a:ext uri="{FF2B5EF4-FFF2-40B4-BE49-F238E27FC236}">
                <a16:creationId xmlns:a16="http://schemas.microsoft.com/office/drawing/2014/main" id="{A285D8D4-32DF-1489-BBBF-9E968E1A4408}"/>
              </a:ext>
            </a:extLst>
          </p:cNvPr>
          <p:cNvSpPr>
            <a:spLocks noGrp="1"/>
          </p:cNvSpPr>
          <p:nvPr>
            <p:ph sz="half" idx="1"/>
          </p:nvPr>
        </p:nvSpPr>
        <p:spPr>
          <a:xfrm>
            <a:off x="1097280" y="1845734"/>
            <a:ext cx="4078570" cy="4023360"/>
          </a:xfrm>
        </p:spPr>
        <p:txBody>
          <a:bodyPr>
            <a:normAutofit/>
          </a:bodyPr>
          <a:lstStyle/>
          <a:p>
            <a:r>
              <a:rPr lang="en-US" sz="2400" dirty="0"/>
              <a:t>“During Pastor’s final prayer regarding being in different lands, from the Heavenlies, I saw Nigeria and all souls who are and were persecuted by the Adversary minions, those who lost their lives were in white linen.  Those who were still present in the land, a wall of fire protected the Believer of Nigeria.” </a:t>
            </a:r>
          </a:p>
        </p:txBody>
      </p:sp>
      <p:sp>
        <p:nvSpPr>
          <p:cNvPr id="4" name="Content Placeholder 3">
            <a:extLst>
              <a:ext uri="{FF2B5EF4-FFF2-40B4-BE49-F238E27FC236}">
                <a16:creationId xmlns:a16="http://schemas.microsoft.com/office/drawing/2014/main" id="{9545B47D-1BFD-9AAC-4560-381B8AB91028}"/>
              </a:ext>
            </a:extLst>
          </p:cNvPr>
          <p:cNvSpPr>
            <a:spLocks noGrp="1"/>
          </p:cNvSpPr>
          <p:nvPr>
            <p:ph sz="half" idx="2"/>
          </p:nvPr>
        </p:nvSpPr>
        <p:spPr>
          <a:xfrm>
            <a:off x="5658929" y="1845735"/>
            <a:ext cx="5496752" cy="4023360"/>
          </a:xfrm>
        </p:spPr>
        <p:txBody>
          <a:bodyPr>
            <a:normAutofit/>
          </a:bodyPr>
          <a:lstStyle/>
          <a:p>
            <a:r>
              <a:rPr lang="en-US" sz="2400" dirty="0"/>
              <a:t>Many believers are killed, particularly men, while women are often kidnapped and targeted for sexual violence. </a:t>
            </a:r>
          </a:p>
          <a:p>
            <a:r>
              <a:rPr lang="en-US" sz="2400" dirty="0"/>
              <a:t>More believers are killed for their faith in Nigeria than anywhere else in the world. These militants also destroy homes, churches and livelihoods. </a:t>
            </a:r>
            <a:r>
              <a:rPr lang="en-US" sz="2400" b="1" i="1" dirty="0"/>
              <a:t>More than 16.2 million Christians</a:t>
            </a:r>
            <a:r>
              <a:rPr lang="en-US" sz="2400" dirty="0"/>
              <a:t> in sub-Saharan Africa, including high numbers from Nigeria, have been driven from their homes by violence and conflict.</a:t>
            </a:r>
          </a:p>
        </p:txBody>
      </p:sp>
    </p:spTree>
    <p:extLst>
      <p:ext uri="{BB962C8B-B14F-4D97-AF65-F5344CB8AC3E}">
        <p14:creationId xmlns:p14="http://schemas.microsoft.com/office/powerpoint/2010/main" val="2462265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3" name="Straight Connector 22">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80997D8-0CF6-0698-19FB-CC8EC07F6CC8}"/>
              </a:ext>
            </a:extLst>
          </p:cNvPr>
          <p:cNvSpPr>
            <a:spLocks noGrp="1"/>
          </p:cNvSpPr>
          <p:nvPr>
            <p:ph type="title"/>
          </p:nvPr>
        </p:nvSpPr>
        <p:spPr>
          <a:xfrm>
            <a:off x="1097280" y="286603"/>
            <a:ext cx="10058400" cy="1450757"/>
          </a:xfrm>
        </p:spPr>
        <p:txBody>
          <a:bodyPr vert="horz" lIns="91440" tIns="45720" rIns="91440" bIns="45720" rtlCol="0" anchor="b">
            <a:normAutofit/>
          </a:bodyPr>
          <a:lstStyle/>
          <a:p>
            <a:r>
              <a:rPr lang="en-US" kern="1200" spc="-50" baseline="0" dirty="0">
                <a:solidFill>
                  <a:schemeClr val="tx1">
                    <a:lumMod val="75000"/>
                    <a:lumOff val="25000"/>
                  </a:schemeClr>
                </a:solidFill>
                <a:latin typeface="+mj-lt"/>
                <a:ea typeface="+mj-ea"/>
                <a:cs typeface="+mj-cs"/>
              </a:rPr>
              <a:t>Communication</a:t>
            </a:r>
          </a:p>
        </p:txBody>
      </p:sp>
      <p:sp>
        <p:nvSpPr>
          <p:cNvPr id="3" name="Content Placeholder 2">
            <a:extLst>
              <a:ext uri="{FF2B5EF4-FFF2-40B4-BE49-F238E27FC236}">
                <a16:creationId xmlns:a16="http://schemas.microsoft.com/office/drawing/2014/main" id="{E42281DB-6F78-9FC1-706A-C7C7B57B38B1}"/>
              </a:ext>
            </a:extLst>
          </p:cNvPr>
          <p:cNvSpPr>
            <a:spLocks noGrp="1"/>
          </p:cNvSpPr>
          <p:nvPr>
            <p:ph sz="half" idx="1"/>
          </p:nvPr>
        </p:nvSpPr>
        <p:spPr>
          <a:xfrm>
            <a:off x="1097279" y="1845734"/>
            <a:ext cx="6454987" cy="4023360"/>
          </a:xfrm>
        </p:spPr>
        <p:txBody>
          <a:bodyPr vert="horz" lIns="0" tIns="45720" rIns="0" bIns="45720" rtlCol="0">
            <a:normAutofit/>
          </a:bodyPr>
          <a:lstStyle/>
          <a:p>
            <a:r>
              <a:rPr lang="en-US" sz="2400" dirty="0"/>
              <a:t>Just before Deacon Nichelle prayed, I saw angels in something like armor at the front of the Sanctuary behind the Bema where the cabinet is.  Some were on one knee while one angel walked in front of them.  </a:t>
            </a:r>
          </a:p>
          <a:p>
            <a:r>
              <a:rPr lang="en-US" sz="2400" dirty="0"/>
              <a:t>The angel who walked shouted something and the other angels repeated it also shouting.  All the angels had swords.  Suddenly, the angels left as though they went out with purpose.  </a:t>
            </a:r>
            <a:r>
              <a:rPr lang="en-US" sz="2400" i="1" dirty="0"/>
              <a:t>(This happened before Deacon Nichelle said, “</a:t>
            </a:r>
            <a:r>
              <a:rPr lang="en-US" sz="2400" b="1" i="1" dirty="0"/>
              <a:t>Send Your angels”</a:t>
            </a:r>
            <a:r>
              <a:rPr lang="en-US" sz="2400" i="1" dirty="0"/>
              <a:t> in prayer. </a:t>
            </a:r>
          </a:p>
        </p:txBody>
      </p:sp>
      <p:pic>
        <p:nvPicPr>
          <p:cNvPr id="8" name="Content Placeholder 7" descr="A person with wings and a sword&#10;&#10;AI-generated content may be incorrect.">
            <a:extLst>
              <a:ext uri="{FF2B5EF4-FFF2-40B4-BE49-F238E27FC236}">
                <a16:creationId xmlns:a16="http://schemas.microsoft.com/office/drawing/2014/main" id="{8E99DFD3-AEC3-4C11-F3F1-DB481D2FBF94}"/>
              </a:ext>
            </a:extLst>
          </p:cNvPr>
          <p:cNvPicPr>
            <a:picLocks noGrp="1" noChangeAspect="1"/>
          </p:cNvPicPr>
          <p:nvPr>
            <p:ph sz="half" idx="2"/>
          </p:nvPr>
        </p:nvPicPr>
        <p:blipFill>
          <a:blip r:embed="rId2"/>
          <a:srcRect l="6283" r="3396" b="2"/>
          <a:stretch>
            <a:fillRect/>
          </a:stretch>
        </p:blipFill>
        <p:spPr>
          <a:xfrm>
            <a:off x="8020570" y="1916318"/>
            <a:ext cx="3135109" cy="3471012"/>
          </a:xfrm>
          <a:prstGeom prst="rect">
            <a:avLst/>
          </a:prstGeom>
        </p:spPr>
      </p:pic>
    </p:spTree>
    <p:extLst>
      <p:ext uri="{BB962C8B-B14F-4D97-AF65-F5344CB8AC3E}">
        <p14:creationId xmlns:p14="http://schemas.microsoft.com/office/powerpoint/2010/main" val="2922533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6D6C055-CA15-281F-3DBD-128DD8BBE68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0" y="65246"/>
            <a:ext cx="8351520" cy="6334316"/>
          </a:xfrm>
          <a:prstGeom prst="rect">
            <a:avLst/>
          </a:prstGeom>
          <a:ln>
            <a:noFill/>
          </a:ln>
          <a:effectLst>
            <a:softEdge rad="112500"/>
          </a:effectLst>
        </p:spPr>
      </p:pic>
      <p:sp>
        <p:nvSpPr>
          <p:cNvPr id="2" name="Title 1">
            <a:extLst>
              <a:ext uri="{FF2B5EF4-FFF2-40B4-BE49-F238E27FC236}">
                <a16:creationId xmlns:a16="http://schemas.microsoft.com/office/drawing/2014/main" id="{D007543C-3E59-11DF-7586-EBC3841E9E69}"/>
              </a:ext>
            </a:extLst>
          </p:cNvPr>
          <p:cNvSpPr>
            <a:spLocks noGrp="1"/>
          </p:cNvSpPr>
          <p:nvPr>
            <p:ph type="title"/>
          </p:nvPr>
        </p:nvSpPr>
        <p:spPr>
          <a:xfrm>
            <a:off x="301359" y="457201"/>
            <a:ext cx="6658241" cy="2349627"/>
          </a:xfrm>
        </p:spPr>
        <p:txBody>
          <a:bodyPr vert="horz" lIns="91440" tIns="45720" rIns="91440" bIns="45720" rtlCol="0" anchor="b">
            <a:normAutofit/>
          </a:bodyPr>
          <a:lstStyle/>
          <a:p>
            <a:r>
              <a:rPr lang="en-US" sz="5600" dirty="0">
                <a:latin typeface="Amasis MT Pro Black" panose="02040A04050005020304" pitchFamily="18" charset="0"/>
              </a:rPr>
              <a:t>Bless &amp; Encourage Your Brother</a:t>
            </a:r>
          </a:p>
        </p:txBody>
      </p:sp>
      <p:cxnSp>
        <p:nvCxnSpPr>
          <p:cNvPr id="18" name="Straight Connector 17">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Table 4">
            <a:extLst>
              <a:ext uri="{FF2B5EF4-FFF2-40B4-BE49-F238E27FC236}">
                <a16:creationId xmlns:a16="http://schemas.microsoft.com/office/drawing/2014/main" id="{583C42F3-D86E-50E0-13B2-5EC5FDD568A4}"/>
              </a:ext>
            </a:extLst>
          </p:cNvPr>
          <p:cNvGraphicFramePr>
            <a:graphicFrameLocks noGrp="1"/>
          </p:cNvGraphicFramePr>
          <p:nvPr>
            <p:extLst>
              <p:ext uri="{D42A27DB-BD31-4B8C-83A1-F6EECF244321}">
                <p14:modId xmlns:p14="http://schemas.microsoft.com/office/powerpoint/2010/main" val="874202037"/>
              </p:ext>
              <p:ext uri="{E7BDC344-281C-4309-B0C6-D0EE65EED2A8}">
                <p202:designPr xmlns:p202="http://schemas.microsoft.com/office/powerpoint/2020/02/main">
                  <p202:designTagLst>
                    <p202:designTag name="ARCH:1:CLS" val="StackedSequentialContentTable"/>
                  </p202:designTagLst>
                </p202:designPr>
              </p:ext>
            </p:extLst>
          </p:nvPr>
        </p:nvGraphicFramePr>
        <p:xfrm>
          <a:off x="7406640" y="314962"/>
          <a:ext cx="4457840" cy="5565010"/>
        </p:xfrm>
        <a:graphic>
          <a:graphicData uri="http://schemas.openxmlformats.org/drawingml/2006/table">
            <a:tbl>
              <a:tblPr bandRow="1">
                <a:noFill/>
                <a:tableStyleId>{5C22544A-7EE6-4342-B048-85BDC9FD1C3A}</a:tableStyleId>
              </a:tblPr>
              <a:tblGrid>
                <a:gridCol w="633917">
                  <a:extLst>
                    <a:ext uri="{9D8B030D-6E8A-4147-A177-3AD203B41FA5}">
                      <a16:colId xmlns:a16="http://schemas.microsoft.com/office/drawing/2014/main" val="3094831194"/>
                    </a:ext>
                  </a:extLst>
                </a:gridCol>
                <a:gridCol w="3823923">
                  <a:extLst>
                    <a:ext uri="{9D8B030D-6E8A-4147-A177-3AD203B41FA5}">
                      <a16:colId xmlns:a16="http://schemas.microsoft.com/office/drawing/2014/main" val="2360177713"/>
                    </a:ext>
                  </a:extLst>
                </a:gridCol>
              </a:tblGrid>
              <a:tr h="1086726">
                <a:tc>
                  <a:txBody>
                    <a:bodyPr/>
                    <a:lstStyle/>
                    <a:p>
                      <a:pPr algn="ctr">
                        <a:buNone/>
                      </a:pPr>
                      <a:r>
                        <a:rPr lang="en-US" sz="2400" b="1" cap="none" spc="0" dirty="0">
                          <a:solidFill>
                            <a:schemeClr val="tx1"/>
                          </a:solidFill>
                          <a:effectLst/>
                          <a:latin typeface="Amasis MT Pro Black" panose="02040A04050005020304" pitchFamily="18" charset="0"/>
                        </a:rPr>
                        <a:t>1</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r>
                        <a:rPr lang="en-US" sz="2400" b="0" cap="none" spc="0" dirty="0">
                          <a:solidFill>
                            <a:schemeClr val="tx1"/>
                          </a:solidFill>
                          <a:latin typeface="Amasis MT Pro Black" panose="02040A04050005020304" pitchFamily="18" charset="0"/>
                        </a:rPr>
                        <a:t>May Abba establish your path this week</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199236197"/>
                  </a:ext>
                </a:extLst>
              </a:tr>
              <a:tr h="895214">
                <a:tc>
                  <a:txBody>
                    <a:bodyPr/>
                    <a:lstStyle/>
                    <a:p>
                      <a:pPr algn="ctr">
                        <a:buNone/>
                      </a:pPr>
                      <a:r>
                        <a:rPr lang="en-US" sz="2400" b="1" cap="none" spc="0" dirty="0">
                          <a:solidFill>
                            <a:schemeClr val="tx1"/>
                          </a:solidFill>
                          <a:effectLst/>
                          <a:latin typeface="Amasis MT Pro Black" panose="02040A04050005020304" pitchFamily="18" charset="0"/>
                        </a:rPr>
                        <a:t>2</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r>
                        <a:rPr lang="en-US" sz="2400" b="0" cap="none" spc="0" dirty="0">
                          <a:solidFill>
                            <a:schemeClr val="tx1"/>
                          </a:solidFill>
                          <a:latin typeface="Amasis MT Pro Black" panose="02040A04050005020304" pitchFamily="18" charset="0"/>
                        </a:rPr>
                        <a:t>May Shalom be with in you</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4085754691"/>
                  </a:ext>
                </a:extLst>
              </a:tr>
              <a:tr h="1086726">
                <a:tc>
                  <a:txBody>
                    <a:bodyPr/>
                    <a:lstStyle/>
                    <a:p>
                      <a:pPr algn="ctr">
                        <a:buNone/>
                      </a:pPr>
                      <a:r>
                        <a:rPr lang="en-US" sz="2400" b="1" cap="none" spc="0">
                          <a:solidFill>
                            <a:schemeClr val="tx1"/>
                          </a:solidFill>
                          <a:effectLst/>
                          <a:latin typeface="Amasis MT Pro Black" panose="02040A04050005020304" pitchFamily="18" charset="0"/>
                        </a:rPr>
                        <a:t>3</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r>
                        <a:rPr lang="en-US" sz="2400" b="0" cap="none" spc="0" dirty="0">
                          <a:solidFill>
                            <a:schemeClr val="tx1"/>
                          </a:solidFill>
                          <a:latin typeface="Amasis MT Pro Black" panose="02040A04050005020304" pitchFamily="18" charset="0"/>
                        </a:rPr>
                        <a:t>May Adonai dress you with wisdom and strength</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3618505268"/>
                  </a:ext>
                </a:extLst>
              </a:tr>
              <a:tr h="1086726">
                <a:tc>
                  <a:txBody>
                    <a:bodyPr/>
                    <a:lstStyle/>
                    <a:p>
                      <a:pPr algn="ctr">
                        <a:buNone/>
                      </a:pPr>
                      <a:r>
                        <a:rPr lang="en-US" sz="2400" b="1" cap="none" spc="0">
                          <a:solidFill>
                            <a:schemeClr val="tx1"/>
                          </a:solidFill>
                          <a:effectLst/>
                          <a:latin typeface="Amasis MT Pro Black" panose="02040A04050005020304" pitchFamily="18" charset="0"/>
                        </a:rPr>
                        <a:t>4</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r>
                        <a:rPr lang="en-US" sz="2400" b="0" cap="none" spc="0" dirty="0">
                          <a:solidFill>
                            <a:schemeClr val="tx1"/>
                          </a:solidFill>
                          <a:latin typeface="Amasis MT Pro Black" panose="02040A04050005020304" pitchFamily="18" charset="0"/>
                        </a:rPr>
                        <a:t>May you escape every hunter’s trap </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4194632320"/>
                  </a:ext>
                </a:extLst>
              </a:tr>
              <a:tr h="1086726">
                <a:tc>
                  <a:txBody>
                    <a:bodyPr/>
                    <a:lstStyle/>
                    <a:p>
                      <a:pPr algn="ctr">
                        <a:buNone/>
                      </a:pPr>
                      <a:r>
                        <a:rPr lang="en-US" sz="2400" b="1" cap="none" spc="0">
                          <a:solidFill>
                            <a:schemeClr val="tx1"/>
                          </a:solidFill>
                          <a:effectLst/>
                          <a:latin typeface="Amasis MT Pro Black" panose="02040A04050005020304" pitchFamily="18" charset="0"/>
                        </a:rPr>
                        <a:t>5</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r>
                        <a:rPr lang="en-US" sz="2400" b="0" cap="none" spc="0" dirty="0">
                          <a:solidFill>
                            <a:schemeClr val="tx1"/>
                          </a:solidFill>
                          <a:latin typeface="Amasis MT Pro Black" panose="02040A04050005020304" pitchFamily="18" charset="0"/>
                        </a:rPr>
                        <a:t>May Yahweh's will be done in your life</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3075038551"/>
                  </a:ext>
                </a:extLst>
              </a:tr>
            </a:tbl>
          </a:graphicData>
        </a:graphic>
      </p:graphicFrame>
    </p:spTree>
    <p:extLst>
      <p:ext uri="{BB962C8B-B14F-4D97-AF65-F5344CB8AC3E}">
        <p14:creationId xmlns:p14="http://schemas.microsoft.com/office/powerpoint/2010/main" val="346698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6" name="Straight Connector 15">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F5E4395-4D37-FC06-3285-DA2327CE6D7E}"/>
              </a:ext>
            </a:extLst>
          </p:cNvPr>
          <p:cNvSpPr>
            <a:spLocks noGrp="1"/>
          </p:cNvSpPr>
          <p:nvPr>
            <p:ph type="title"/>
          </p:nvPr>
        </p:nvSpPr>
        <p:spPr>
          <a:xfrm>
            <a:off x="7859485" y="634946"/>
            <a:ext cx="3690257" cy="1450757"/>
          </a:xfrm>
        </p:spPr>
        <p:txBody>
          <a:bodyPr vert="horz" lIns="91440" tIns="45720" rIns="91440" bIns="45720" rtlCol="0" anchor="b">
            <a:normAutofit/>
          </a:bodyPr>
          <a:lstStyle/>
          <a:p>
            <a:pPr algn="ctr"/>
            <a:r>
              <a:rPr lang="en-US" sz="4800" dirty="0">
                <a:solidFill>
                  <a:schemeClr val="tx1">
                    <a:lumMod val="75000"/>
                    <a:lumOff val="25000"/>
                  </a:schemeClr>
                </a:solidFill>
              </a:rPr>
              <a:t>SING MY NAME</a:t>
            </a:r>
          </a:p>
        </p:txBody>
      </p:sp>
      <p:pic>
        <p:nvPicPr>
          <p:cNvPr id="7" name="Content Placeholder 6">
            <a:extLst>
              <a:ext uri="{FF2B5EF4-FFF2-40B4-BE49-F238E27FC236}">
                <a16:creationId xmlns:a16="http://schemas.microsoft.com/office/drawing/2014/main" id="{BC388F5E-6232-0114-9052-88107714CE69}"/>
              </a:ext>
            </a:extLst>
          </p:cNvPr>
          <p:cNvPicPr>
            <a:picLocks noGrp="1" noChangeAspect="1"/>
          </p:cNvPicPr>
          <p:nvPr>
            <p:ph idx="1"/>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FilmGrain/>
                    </a14:imgEffect>
                    <a14:imgEffect>
                      <a14:sharpenSoften amount="50000"/>
                    </a14:imgEffect>
                  </a14:imgLayer>
                </a14:imgProps>
              </a:ext>
            </a:extLst>
          </a:blip>
          <a:srcRect b="7817"/>
          <a:stretch>
            <a:fillRect/>
          </a:stretch>
        </p:blipFill>
        <p:spPr>
          <a:xfrm>
            <a:off x="813436" y="640081"/>
            <a:ext cx="6550926" cy="489901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cxnSp>
        <p:nvCxnSpPr>
          <p:cNvPr id="20" name="Straight Connector 19">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0024D197-B605-6A05-2A73-895A6BD8A906}"/>
              </a:ext>
            </a:extLst>
          </p:cNvPr>
          <p:cNvSpPr>
            <a:spLocks noGrp="1"/>
          </p:cNvSpPr>
          <p:nvPr>
            <p:ph type="body" sz="half" idx="2"/>
          </p:nvPr>
        </p:nvSpPr>
        <p:spPr>
          <a:xfrm>
            <a:off x="7859485" y="2198914"/>
            <a:ext cx="3690257" cy="3670180"/>
          </a:xfrm>
        </p:spPr>
        <p:txBody>
          <a:bodyPr vert="horz" lIns="0" tIns="45720" rIns="0" bIns="45720" rtlCol="0">
            <a:normAutofit/>
          </a:bodyPr>
          <a:lstStyle/>
          <a:p>
            <a:pPr algn="ctr"/>
            <a:r>
              <a:rPr lang="en-US" sz="2500" b="1" dirty="0">
                <a:solidFill>
                  <a:srgbClr val="C00000"/>
                </a:solidFill>
              </a:rPr>
              <a:t>Isaiah 44.5</a:t>
            </a:r>
          </a:p>
          <a:p>
            <a:pPr algn="ctr"/>
            <a:r>
              <a:rPr lang="en-US" sz="2500" dirty="0">
                <a:solidFill>
                  <a:schemeClr val="tx1">
                    <a:lumMod val="75000"/>
                    <a:lumOff val="25000"/>
                  </a:schemeClr>
                </a:solidFill>
              </a:rPr>
              <a:t>“</a:t>
            </a:r>
            <a:r>
              <a:rPr lang="en-US" sz="2500" i="1" dirty="0">
                <a:solidFill>
                  <a:schemeClr val="tx1">
                    <a:lumMod val="75000"/>
                    <a:lumOff val="25000"/>
                  </a:schemeClr>
                </a:solidFill>
              </a:rPr>
              <a:t>One will say, I belong to Adonai, another will be called by the name of Ya’akov, yet another will write that he belongs to Adonai and adopt the surname Isra’el”</a:t>
            </a:r>
          </a:p>
          <a:p>
            <a:pPr algn="ctr"/>
            <a:r>
              <a:rPr lang="en-US" sz="2500" i="1" dirty="0">
                <a:solidFill>
                  <a:schemeClr val="tx1">
                    <a:lumMod val="75000"/>
                    <a:lumOff val="25000"/>
                  </a:schemeClr>
                </a:solidFill>
              </a:rPr>
              <a:t>(Ps 29; 1Ch 16.28-34)</a:t>
            </a:r>
          </a:p>
        </p:txBody>
      </p:sp>
      <p:sp>
        <p:nvSpPr>
          <p:cNvPr id="22" name="Rectangle 21">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11250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2E7CF-8148-9212-64A1-53F6F0F7D32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E291D0D-9520-724D-0656-A02D4D96561F}"/>
              </a:ext>
            </a:extLst>
          </p:cNvPr>
          <p:cNvSpPr>
            <a:spLocks noGrp="1"/>
          </p:cNvSpPr>
          <p:nvPr>
            <p:ph type="title"/>
          </p:nvPr>
        </p:nvSpPr>
        <p:spPr/>
        <p:txBody>
          <a:bodyPr/>
          <a:lstStyle/>
          <a:p>
            <a:r>
              <a:rPr lang="en-US" dirty="0"/>
              <a:t>Intercession &amp; Supplication</a:t>
            </a:r>
          </a:p>
        </p:txBody>
      </p:sp>
      <p:pic>
        <p:nvPicPr>
          <p:cNvPr id="9" name="Content Placeholder 8">
            <a:extLst>
              <a:ext uri="{FF2B5EF4-FFF2-40B4-BE49-F238E27FC236}">
                <a16:creationId xmlns:a16="http://schemas.microsoft.com/office/drawing/2014/main" id="{1F27A65D-DD73-8354-C14F-0BA9CDD41136}"/>
              </a:ext>
            </a:extLst>
          </p:cNvPr>
          <p:cNvPicPr>
            <a:picLocks noGrp="1" noChangeAspect="1"/>
          </p:cNvPicPr>
          <p:nvPr>
            <p:ph sz="half" idx="2"/>
          </p:nvPr>
        </p:nvPicPr>
        <p:blipFill>
          <a:blip r:embed="rId2"/>
          <a:stretch>
            <a:fillRect/>
          </a:stretch>
        </p:blipFill>
        <p:spPr>
          <a:xfrm>
            <a:off x="8402320" y="1737360"/>
            <a:ext cx="3373120" cy="3505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ontent Placeholder 2">
            <a:extLst>
              <a:ext uri="{FF2B5EF4-FFF2-40B4-BE49-F238E27FC236}">
                <a16:creationId xmlns:a16="http://schemas.microsoft.com/office/drawing/2014/main" id="{2405FC26-875E-2E49-D593-57BCB393C23B}"/>
              </a:ext>
            </a:extLst>
          </p:cNvPr>
          <p:cNvSpPr>
            <a:spLocks noGrp="1"/>
          </p:cNvSpPr>
          <p:nvPr>
            <p:ph sz="half" idx="1"/>
          </p:nvPr>
        </p:nvSpPr>
        <p:spPr>
          <a:xfrm>
            <a:off x="1097278" y="1845734"/>
            <a:ext cx="7031737" cy="4023360"/>
          </a:xfrm>
        </p:spPr>
        <p:txBody>
          <a:bodyPr/>
          <a:lstStyle/>
          <a:p>
            <a:pPr lvl="0"/>
            <a:endParaRPr lang="en-US" sz="2400" b="1" dirty="0"/>
          </a:p>
          <a:p>
            <a:pPr lvl="0"/>
            <a:endParaRPr lang="en-US" sz="2400" dirty="0"/>
          </a:p>
          <a:p>
            <a:pPr lvl="0"/>
            <a:endParaRPr lang="en-US" sz="2400" dirty="0"/>
          </a:p>
          <a:p>
            <a:pPr lvl="0"/>
            <a:endParaRPr lang="en-US" sz="2400" dirty="0"/>
          </a:p>
          <a:p>
            <a:endParaRPr lang="en-US" dirty="0"/>
          </a:p>
        </p:txBody>
      </p:sp>
      <p:sp>
        <p:nvSpPr>
          <p:cNvPr id="17" name="TextBox 16">
            <a:extLst>
              <a:ext uri="{FF2B5EF4-FFF2-40B4-BE49-F238E27FC236}">
                <a16:creationId xmlns:a16="http://schemas.microsoft.com/office/drawing/2014/main" id="{5A6BF88C-29D6-A91F-8627-CF9CBF3B91F6}"/>
              </a:ext>
            </a:extLst>
          </p:cNvPr>
          <p:cNvSpPr txBox="1"/>
          <p:nvPr/>
        </p:nvSpPr>
        <p:spPr>
          <a:xfrm>
            <a:off x="826894" y="1958552"/>
            <a:ext cx="2003807" cy="424732"/>
          </a:xfrm>
          <a:prstGeom prst="rect">
            <a:avLst/>
          </a:prstGeom>
          <a:solidFill>
            <a:schemeClr val="accent4"/>
          </a:solidFill>
        </p:spPr>
        <p:txBody>
          <a:bodyPr wrap="square" rtlCol="0">
            <a:spAutoFit/>
          </a:bodyPr>
          <a:lstStyle/>
          <a:p>
            <a:pPr marL="91440" marR="0" lvl="0" indent="-91440" algn="l" defTabSz="914400" rtl="0" eaLnBrk="1" fontAlgn="auto" latinLnBrk="0" hangingPunct="1">
              <a:lnSpc>
                <a:spcPct val="90000"/>
              </a:lnSpc>
              <a:spcBef>
                <a:spcPts val="1200"/>
              </a:spcBef>
              <a:spcAft>
                <a:spcPts val="200"/>
              </a:spcAft>
              <a:buClr>
                <a:srgbClr val="F07F09"/>
              </a:buClr>
              <a:buSzPct val="100000"/>
              <a:buFont typeface="Calibri" panose="020F0502020204030204" pitchFamily="34" charset="0"/>
              <a:buChar char=" "/>
              <a:tabLst/>
              <a:defRPr/>
            </a:pPr>
            <a:r>
              <a:rPr kumimoji="0" lang="en-US" sz="2400" b="1" i="0" u="none" strike="noStrike" kern="1200" cap="none" spc="0" normalizeH="0" baseline="0" noProof="0" dirty="0">
                <a:ln>
                  <a:noFill/>
                </a:ln>
                <a:solidFill>
                  <a:schemeClr val="bg1"/>
                </a:solidFill>
                <a:effectLst/>
                <a:uLnTx/>
                <a:uFillTx/>
                <a:latin typeface="Calibri" panose="020F0502020204030204"/>
                <a:ea typeface="+mn-ea"/>
                <a:cs typeface="+mn-cs"/>
              </a:rPr>
              <a:t>NIGERIA</a:t>
            </a:r>
          </a:p>
        </p:txBody>
      </p:sp>
      <p:sp>
        <p:nvSpPr>
          <p:cNvPr id="18" name="TextBox 17">
            <a:extLst>
              <a:ext uri="{FF2B5EF4-FFF2-40B4-BE49-F238E27FC236}">
                <a16:creationId xmlns:a16="http://schemas.microsoft.com/office/drawing/2014/main" id="{D21E4289-E5C7-46D6-78EF-20BC02D50300}"/>
              </a:ext>
            </a:extLst>
          </p:cNvPr>
          <p:cNvSpPr txBox="1"/>
          <p:nvPr/>
        </p:nvSpPr>
        <p:spPr>
          <a:xfrm>
            <a:off x="829816" y="2890168"/>
            <a:ext cx="1997964" cy="424732"/>
          </a:xfrm>
          <a:prstGeom prst="rect">
            <a:avLst/>
          </a:prstGeom>
          <a:solidFill>
            <a:srgbClr val="339966"/>
          </a:solidFill>
        </p:spPr>
        <p:txBody>
          <a:bodyPr wrap="square" rtlCol="0">
            <a:spAutoFit/>
          </a:bodyPr>
          <a:lstStyle/>
          <a:p>
            <a:pPr marL="91440" marR="0" lvl="0" indent="-91440" algn="l" defTabSz="914400" rtl="0" eaLnBrk="1" fontAlgn="auto" latinLnBrk="0" hangingPunct="1">
              <a:lnSpc>
                <a:spcPct val="90000"/>
              </a:lnSpc>
              <a:spcBef>
                <a:spcPts val="1200"/>
              </a:spcBef>
              <a:spcAft>
                <a:spcPts val="200"/>
              </a:spcAft>
              <a:buClr>
                <a:srgbClr val="F07F09"/>
              </a:buClr>
              <a:buSzPct val="100000"/>
              <a:buFont typeface="Calibri" panose="020F0502020204030204" pitchFamily="34" charset="0"/>
              <a:buChar char=" "/>
              <a:tabLst/>
              <a:defRPr/>
            </a:pPr>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rPr>
              <a:t>JERUSALEM</a:t>
            </a:r>
          </a:p>
        </p:txBody>
      </p:sp>
      <p:sp>
        <p:nvSpPr>
          <p:cNvPr id="19" name="TextBox 18">
            <a:extLst>
              <a:ext uri="{FF2B5EF4-FFF2-40B4-BE49-F238E27FC236}">
                <a16:creationId xmlns:a16="http://schemas.microsoft.com/office/drawing/2014/main" id="{71E18673-3F8C-1A67-296A-A76D7703E530}"/>
              </a:ext>
            </a:extLst>
          </p:cNvPr>
          <p:cNvSpPr txBox="1"/>
          <p:nvPr/>
        </p:nvSpPr>
        <p:spPr>
          <a:xfrm>
            <a:off x="821814" y="3801345"/>
            <a:ext cx="1997964" cy="424732"/>
          </a:xfrm>
          <a:prstGeom prst="rect">
            <a:avLst/>
          </a:prstGeom>
          <a:solidFill>
            <a:schemeClr val="accent3"/>
          </a:solidFill>
        </p:spPr>
        <p:txBody>
          <a:bodyPr wrap="square" rtlCol="0">
            <a:spAutoFit/>
          </a:bodyPr>
          <a:lstStyle/>
          <a:p>
            <a:pPr marL="91440" marR="0" lvl="0" indent="-91440" algn="l" defTabSz="914400" rtl="0" eaLnBrk="1" fontAlgn="auto" latinLnBrk="0" hangingPunct="1">
              <a:lnSpc>
                <a:spcPct val="90000"/>
              </a:lnSpc>
              <a:spcBef>
                <a:spcPts val="1200"/>
              </a:spcBef>
              <a:spcAft>
                <a:spcPts val="200"/>
              </a:spcAft>
              <a:buClr>
                <a:srgbClr val="F07F09"/>
              </a:buClr>
              <a:buSzPct val="100000"/>
              <a:buFont typeface="Calibri" panose="020F0502020204030204" pitchFamily="34" charset="0"/>
              <a:buChar char=" "/>
              <a:tabLst/>
              <a:defRPr/>
            </a:pPr>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rPr>
              <a:t>GARFIELD</a:t>
            </a:r>
            <a:endParaRPr kumimoji="0" lang="en-US" sz="20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C22C4125-3C15-4E65-89F7-464708A3EC13}"/>
              </a:ext>
            </a:extLst>
          </p:cNvPr>
          <p:cNvSpPr txBox="1"/>
          <p:nvPr/>
        </p:nvSpPr>
        <p:spPr>
          <a:xfrm>
            <a:off x="829816" y="4619651"/>
            <a:ext cx="1997964" cy="424732"/>
          </a:xfrm>
          <a:prstGeom prst="rect">
            <a:avLst/>
          </a:prstGeom>
          <a:solidFill>
            <a:srgbClr val="333399"/>
          </a:solidFill>
        </p:spPr>
        <p:txBody>
          <a:bodyPr wrap="square" rtlCol="0">
            <a:spAutoFit/>
          </a:bodyPr>
          <a:lstStyle/>
          <a:p>
            <a:pPr marL="91440" marR="0" lvl="0" indent="-91440" algn="l" defTabSz="914400" rtl="0" eaLnBrk="1" fontAlgn="auto" latinLnBrk="0" hangingPunct="1">
              <a:lnSpc>
                <a:spcPct val="90000"/>
              </a:lnSpc>
              <a:spcBef>
                <a:spcPts val="1200"/>
              </a:spcBef>
              <a:spcAft>
                <a:spcPts val="200"/>
              </a:spcAft>
              <a:buClr>
                <a:srgbClr val="F07F09"/>
              </a:buClr>
              <a:buSzPct val="100000"/>
              <a:buFont typeface="Calibri" panose="020F0502020204030204" pitchFamily="34" charset="0"/>
              <a:buChar char=" "/>
              <a:tabLst/>
              <a:defRPr/>
            </a:pPr>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rPr>
              <a:t>WITCHCRAFT</a:t>
            </a:r>
          </a:p>
        </p:txBody>
      </p:sp>
      <p:sp>
        <p:nvSpPr>
          <p:cNvPr id="21" name="TextBox 20">
            <a:extLst>
              <a:ext uri="{FF2B5EF4-FFF2-40B4-BE49-F238E27FC236}">
                <a16:creationId xmlns:a16="http://schemas.microsoft.com/office/drawing/2014/main" id="{40602C97-185E-7208-29C6-21271026857F}"/>
              </a:ext>
            </a:extLst>
          </p:cNvPr>
          <p:cNvSpPr txBox="1"/>
          <p:nvPr/>
        </p:nvSpPr>
        <p:spPr>
          <a:xfrm>
            <a:off x="821814" y="5472841"/>
            <a:ext cx="1997964" cy="438582"/>
          </a:xfrm>
          <a:prstGeom prst="rect">
            <a:avLst/>
          </a:prstGeom>
          <a:solidFill>
            <a:srgbClr val="7030A0"/>
          </a:solidFill>
        </p:spPr>
        <p:txBody>
          <a:bodyPr wrap="square" rtlCol="0">
            <a:spAutoFit/>
          </a:bodyPr>
          <a:lstStyle/>
          <a:p>
            <a:pPr marL="91440" marR="0" lvl="0" indent="-91440" algn="l" defTabSz="914400" rtl="0" eaLnBrk="1" fontAlgn="auto" latinLnBrk="0" hangingPunct="1">
              <a:lnSpc>
                <a:spcPct val="90000"/>
              </a:lnSpc>
              <a:spcBef>
                <a:spcPts val="1200"/>
              </a:spcBef>
              <a:spcAft>
                <a:spcPts val="200"/>
              </a:spcAft>
              <a:buClr>
                <a:srgbClr val="F07F09"/>
              </a:buClr>
              <a:buSzPct val="100000"/>
              <a:buFont typeface="Calibri" panose="020F0502020204030204" pitchFamily="34" charset="0"/>
              <a:buChar char=" "/>
              <a:tabLst/>
              <a:defRPr/>
            </a:pPr>
            <a:r>
              <a:rPr kumimoji="0" lang="en-US" sz="2500" b="1" i="0" u="none" strike="noStrike" kern="1200" cap="none" spc="0" normalizeH="0" baseline="0" noProof="0" dirty="0">
                <a:ln>
                  <a:noFill/>
                </a:ln>
                <a:solidFill>
                  <a:schemeClr val="bg1"/>
                </a:solidFill>
                <a:effectLst/>
                <a:uLnTx/>
                <a:uFillTx/>
                <a:latin typeface="Calibri" panose="020F0502020204030204"/>
                <a:ea typeface="+mn-ea"/>
                <a:cs typeface="+mn-cs"/>
              </a:rPr>
              <a:t>FOTBG</a:t>
            </a:r>
          </a:p>
        </p:txBody>
      </p:sp>
      <p:sp>
        <p:nvSpPr>
          <p:cNvPr id="22" name="Arrow: Right 21">
            <a:extLst>
              <a:ext uri="{FF2B5EF4-FFF2-40B4-BE49-F238E27FC236}">
                <a16:creationId xmlns:a16="http://schemas.microsoft.com/office/drawing/2014/main" id="{57AEA322-BD65-98D8-CA3F-9A3CB5F6BFE2}"/>
              </a:ext>
            </a:extLst>
          </p:cNvPr>
          <p:cNvSpPr/>
          <p:nvPr/>
        </p:nvSpPr>
        <p:spPr>
          <a:xfrm>
            <a:off x="2838132" y="1845733"/>
            <a:ext cx="4321619" cy="677685"/>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0" lang="en-US" sz="2300" b="1" i="1" u="none" strike="noStrike" kern="1200" cap="none" spc="0" normalizeH="0" baseline="0" noProof="0" dirty="0">
                <a:ln>
                  <a:noFill/>
                </a:ln>
                <a:solidFill>
                  <a:prstClr val="black"/>
                </a:solidFill>
                <a:effectLst/>
                <a:uLnTx/>
                <a:uFillTx/>
                <a:latin typeface="Calibri" panose="020F0502020204030204"/>
                <a:ea typeface="+mn-ea"/>
                <a:cs typeface="+mn-cs"/>
              </a:rPr>
              <a:t>Persecution of Believers</a:t>
            </a:r>
            <a:endParaRPr lang="en-US" dirty="0"/>
          </a:p>
        </p:txBody>
      </p:sp>
      <p:sp>
        <p:nvSpPr>
          <p:cNvPr id="23" name="Arrow: Right 22">
            <a:extLst>
              <a:ext uri="{FF2B5EF4-FFF2-40B4-BE49-F238E27FC236}">
                <a16:creationId xmlns:a16="http://schemas.microsoft.com/office/drawing/2014/main" id="{FBF554B8-0F1F-2364-17EA-1BDB041CF1D6}"/>
              </a:ext>
            </a:extLst>
          </p:cNvPr>
          <p:cNvSpPr/>
          <p:nvPr/>
        </p:nvSpPr>
        <p:spPr>
          <a:xfrm>
            <a:off x="2819778" y="2734530"/>
            <a:ext cx="4321618" cy="729806"/>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0" lang="en-US" sz="2300" b="1" i="1" u="none" strike="noStrike" kern="1200" cap="none" spc="0" normalizeH="0" baseline="0" noProof="0" dirty="0">
                <a:ln>
                  <a:noFill/>
                </a:ln>
                <a:solidFill>
                  <a:prstClr val="black"/>
                </a:solidFill>
                <a:effectLst/>
                <a:uLnTx/>
                <a:uFillTx/>
                <a:latin typeface="Calibri" panose="020F0502020204030204"/>
                <a:ea typeface="+mn-ea"/>
                <a:cs typeface="+mn-cs"/>
              </a:rPr>
              <a:t>Shalom  Ps 122.6</a:t>
            </a:r>
            <a:endParaRPr lang="en-US" dirty="0"/>
          </a:p>
        </p:txBody>
      </p:sp>
      <p:sp>
        <p:nvSpPr>
          <p:cNvPr id="24" name="Arrow: Right 23">
            <a:extLst>
              <a:ext uri="{FF2B5EF4-FFF2-40B4-BE49-F238E27FC236}">
                <a16:creationId xmlns:a16="http://schemas.microsoft.com/office/drawing/2014/main" id="{84C33064-8003-DD7F-D6B2-E91681BF32A1}"/>
              </a:ext>
            </a:extLst>
          </p:cNvPr>
          <p:cNvSpPr/>
          <p:nvPr/>
        </p:nvSpPr>
        <p:spPr>
          <a:xfrm>
            <a:off x="2819778" y="3675448"/>
            <a:ext cx="4321618" cy="683886"/>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0" lang="en-US" sz="2300" b="1" i="1" u="none" strike="noStrike" kern="1200" cap="none" spc="0" normalizeH="0" baseline="0" noProof="0" dirty="0">
                <a:ln>
                  <a:noFill/>
                </a:ln>
                <a:solidFill>
                  <a:prstClr val="black"/>
                </a:solidFill>
                <a:effectLst/>
                <a:uLnTx/>
                <a:uFillTx/>
                <a:latin typeface="Calibri" panose="020F0502020204030204"/>
                <a:ea typeface="+mn-ea"/>
                <a:cs typeface="+mn-cs"/>
              </a:rPr>
              <a:t>Possessing the gates</a:t>
            </a:r>
            <a:endParaRPr lang="en-US" dirty="0"/>
          </a:p>
        </p:txBody>
      </p:sp>
      <p:sp>
        <p:nvSpPr>
          <p:cNvPr id="25" name="Arrow: Right 24">
            <a:extLst>
              <a:ext uri="{FF2B5EF4-FFF2-40B4-BE49-F238E27FC236}">
                <a16:creationId xmlns:a16="http://schemas.microsoft.com/office/drawing/2014/main" id="{62E8F869-3938-234A-2E39-45935A70A601}"/>
              </a:ext>
            </a:extLst>
          </p:cNvPr>
          <p:cNvSpPr/>
          <p:nvPr/>
        </p:nvSpPr>
        <p:spPr>
          <a:xfrm>
            <a:off x="2819778" y="4470216"/>
            <a:ext cx="4321618" cy="720603"/>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0" lang="en-US" sz="2300" b="1" i="1" u="none" strike="noStrike" kern="1200" cap="none" spc="0" normalizeH="0" baseline="0" noProof="0" dirty="0">
                <a:ln>
                  <a:noFill/>
                </a:ln>
                <a:solidFill>
                  <a:prstClr val="black"/>
                </a:solidFill>
                <a:effectLst/>
                <a:uLnTx/>
                <a:uFillTx/>
                <a:latin typeface="Calibri" panose="020F0502020204030204"/>
                <a:ea typeface="+mn-ea"/>
                <a:cs typeface="+mn-cs"/>
              </a:rPr>
              <a:t>Seasonal Spiritual darkness</a:t>
            </a:r>
            <a:endParaRPr lang="en-US" dirty="0"/>
          </a:p>
        </p:txBody>
      </p:sp>
      <p:sp>
        <p:nvSpPr>
          <p:cNvPr id="26" name="Arrow: Right 25">
            <a:extLst>
              <a:ext uri="{FF2B5EF4-FFF2-40B4-BE49-F238E27FC236}">
                <a16:creationId xmlns:a16="http://schemas.microsoft.com/office/drawing/2014/main" id="{242A41E7-A010-07BF-4CA1-E516E247742C}"/>
              </a:ext>
            </a:extLst>
          </p:cNvPr>
          <p:cNvSpPr/>
          <p:nvPr/>
        </p:nvSpPr>
        <p:spPr>
          <a:xfrm>
            <a:off x="2819778" y="5330952"/>
            <a:ext cx="4321618" cy="720603"/>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300" b="1" i="1" dirty="0">
                <a:solidFill>
                  <a:prstClr val="black"/>
                </a:solidFill>
                <a:latin typeface="Calibri" panose="020F0502020204030204"/>
              </a:rPr>
              <a:t>	</a:t>
            </a:r>
            <a:r>
              <a:rPr kumimoji="0" lang="en-US" sz="2300" b="1" i="1" u="none" strike="noStrike" kern="1200" cap="none" spc="0" normalizeH="0" baseline="0" noProof="0" dirty="0">
                <a:ln>
                  <a:noFill/>
                </a:ln>
                <a:solidFill>
                  <a:prstClr val="black"/>
                </a:solidFill>
                <a:effectLst/>
                <a:uLnTx/>
                <a:uFillTx/>
                <a:latin typeface="Calibri" panose="020F0502020204030204"/>
                <a:ea typeface="+mn-ea"/>
                <a:cs typeface="+mn-cs"/>
              </a:rPr>
              <a:t>Disobedience as Witchcraft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4981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8311230-3446-9704-8BF6-852D27571644}"/>
              </a:ext>
            </a:extLst>
          </p:cNvPr>
          <p:cNvSpPr>
            <a:spLocks noGrp="1"/>
          </p:cNvSpPr>
          <p:nvPr>
            <p:ph type="title"/>
          </p:nvPr>
        </p:nvSpPr>
        <p:spPr>
          <a:xfrm>
            <a:off x="457200" y="594359"/>
            <a:ext cx="3200400" cy="1423627"/>
          </a:xfrm>
        </p:spPr>
        <p:txBody>
          <a:bodyPr>
            <a:normAutofit/>
          </a:bodyPr>
          <a:lstStyle/>
          <a:p>
            <a:r>
              <a:rPr lang="en-US" sz="4400" b="1" dirty="0"/>
              <a:t>HOMEWORK</a:t>
            </a:r>
            <a:br>
              <a:rPr lang="en-US" sz="4400" b="1" dirty="0"/>
            </a:br>
            <a:endParaRPr lang="en-US" sz="4400" b="1" dirty="0"/>
          </a:p>
        </p:txBody>
      </p:sp>
      <p:sp>
        <p:nvSpPr>
          <p:cNvPr id="8" name="Content Placeholder 7">
            <a:extLst>
              <a:ext uri="{FF2B5EF4-FFF2-40B4-BE49-F238E27FC236}">
                <a16:creationId xmlns:a16="http://schemas.microsoft.com/office/drawing/2014/main" id="{8962793F-783D-1986-F55D-BF99687349BD}"/>
              </a:ext>
            </a:extLst>
          </p:cNvPr>
          <p:cNvSpPr>
            <a:spLocks noGrp="1"/>
          </p:cNvSpPr>
          <p:nvPr>
            <p:ph idx="1"/>
          </p:nvPr>
        </p:nvSpPr>
        <p:spPr/>
        <p:txBody>
          <a:bodyPr/>
          <a:lstStyle/>
          <a:p>
            <a:pPr algn="ctr"/>
            <a:r>
              <a:rPr lang="en-US" sz="3600" dirty="0"/>
              <a:t>Read </a:t>
            </a:r>
            <a:r>
              <a:rPr lang="en-US" sz="3600" b="1" dirty="0"/>
              <a:t>Psalm 42, </a:t>
            </a:r>
            <a:r>
              <a:rPr lang="en-US" sz="3600" dirty="0"/>
              <a:t>write a short statement of what the Lord is saying to you about you.</a:t>
            </a:r>
          </a:p>
          <a:p>
            <a:endParaRPr lang="en-US" dirty="0"/>
          </a:p>
        </p:txBody>
      </p:sp>
      <p:sp>
        <p:nvSpPr>
          <p:cNvPr id="9" name="Text Placeholder 8">
            <a:extLst>
              <a:ext uri="{FF2B5EF4-FFF2-40B4-BE49-F238E27FC236}">
                <a16:creationId xmlns:a16="http://schemas.microsoft.com/office/drawing/2014/main" id="{9C3243FA-A373-3109-BB09-9AAC8F6369FA}"/>
              </a:ext>
            </a:extLst>
          </p:cNvPr>
          <p:cNvSpPr>
            <a:spLocks noGrp="1"/>
          </p:cNvSpPr>
          <p:nvPr>
            <p:ph type="body" sz="half" idx="2"/>
          </p:nvPr>
        </p:nvSpPr>
        <p:spPr>
          <a:xfrm>
            <a:off x="315310" y="2695903"/>
            <a:ext cx="3468414" cy="3609301"/>
          </a:xfrm>
        </p:spPr>
        <p:txBody>
          <a:bodyPr/>
          <a:lstStyle/>
          <a:p>
            <a:r>
              <a:rPr lang="en-US" sz="2800" dirty="0"/>
              <a:t>Please be obedient to the Lord's instructions for engagement, which requires everyone's participation. </a:t>
            </a:r>
          </a:p>
          <a:p>
            <a:endParaRPr lang="en-US" dirty="0"/>
          </a:p>
        </p:txBody>
      </p:sp>
      <p:pic>
        <p:nvPicPr>
          <p:cNvPr id="10" name="Picture 9">
            <a:extLst>
              <a:ext uri="{FF2B5EF4-FFF2-40B4-BE49-F238E27FC236}">
                <a16:creationId xmlns:a16="http://schemas.microsoft.com/office/drawing/2014/main" id="{23468EA7-C239-2EB2-F520-EADAC49D266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300000"/>
                    </a14:imgEffect>
                  </a14:imgLayer>
                </a14:imgProps>
              </a:ext>
            </a:extLst>
          </a:blip>
          <a:srcRect b="39982"/>
          <a:stretch>
            <a:fillRect/>
          </a:stretch>
        </p:blipFill>
        <p:spPr>
          <a:xfrm>
            <a:off x="5880538" y="2916622"/>
            <a:ext cx="4240924" cy="3388582"/>
          </a:xfrm>
          <a:prstGeom prst="rect">
            <a:avLst/>
          </a:prstGeom>
        </p:spPr>
      </p:pic>
    </p:spTree>
    <p:extLst>
      <p:ext uri="{BB962C8B-B14F-4D97-AF65-F5344CB8AC3E}">
        <p14:creationId xmlns:p14="http://schemas.microsoft.com/office/powerpoint/2010/main" val="176208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0" name="Straight Connector 29">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2" name="Rectangle 31">
            <a:extLst>
              <a:ext uri="{FF2B5EF4-FFF2-40B4-BE49-F238E27FC236}">
                <a16:creationId xmlns:a16="http://schemas.microsoft.com/office/drawing/2014/main" id="{5AE6C737-FF55-4064-94B7-0B21D2EB6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70922FC5-CED8-01D2-FDD0-5D8387B23597}"/>
              </a:ext>
            </a:extLst>
          </p:cNvPr>
          <p:cNvSpPr>
            <a:spLocks noGrp="1"/>
          </p:cNvSpPr>
          <p:nvPr>
            <p:ph type="title"/>
          </p:nvPr>
        </p:nvSpPr>
        <p:spPr>
          <a:xfrm>
            <a:off x="6730000" y="639097"/>
            <a:ext cx="4813072" cy="3686015"/>
          </a:xfrm>
        </p:spPr>
        <p:txBody>
          <a:bodyPr vert="horz" lIns="91440" tIns="45720" rIns="91440" bIns="45720" rtlCol="0" anchor="b">
            <a:normAutofit/>
          </a:bodyPr>
          <a:lstStyle/>
          <a:p>
            <a:r>
              <a:rPr lang="en-US" sz="8000" b="1" dirty="0">
                <a:solidFill>
                  <a:schemeClr val="tx1">
                    <a:lumMod val="85000"/>
                    <a:lumOff val="15000"/>
                  </a:schemeClr>
                </a:solidFill>
              </a:rPr>
              <a:t>CHAPTER </a:t>
            </a:r>
            <a:br>
              <a:rPr lang="en-US" sz="8000" b="1" dirty="0">
                <a:solidFill>
                  <a:schemeClr val="tx1">
                    <a:lumMod val="85000"/>
                    <a:lumOff val="15000"/>
                  </a:schemeClr>
                </a:solidFill>
              </a:rPr>
            </a:br>
            <a:r>
              <a:rPr lang="en-US" sz="8000" b="1" dirty="0">
                <a:solidFill>
                  <a:schemeClr val="tx1">
                    <a:lumMod val="85000"/>
                    <a:lumOff val="15000"/>
                  </a:schemeClr>
                </a:solidFill>
              </a:rPr>
              <a:t>SIX</a:t>
            </a:r>
          </a:p>
        </p:txBody>
      </p:sp>
      <p:pic>
        <p:nvPicPr>
          <p:cNvPr id="8" name="Picture Placeholder 7" descr="A logo with text on it&#10;&#10;AI-generated content may be incorrect.">
            <a:extLst>
              <a:ext uri="{FF2B5EF4-FFF2-40B4-BE49-F238E27FC236}">
                <a16:creationId xmlns:a16="http://schemas.microsoft.com/office/drawing/2014/main" id="{B3854C69-37D5-EC13-6446-DF4F65B4F40D}"/>
              </a:ext>
            </a:extLst>
          </p:cNvPr>
          <p:cNvPicPr>
            <a:picLocks noGrp="1" noChangeAspect="1"/>
          </p:cNvPicPr>
          <p:nvPr>
            <p:ph type="pic" idx="1"/>
          </p:nvPr>
        </p:nvPicPr>
        <p:blipFill>
          <a:blip r:embed="rId2">
            <a:extLst>
              <a:ext uri="{BEBA8EAE-BF5A-486C-A8C5-ECC9F3942E4B}">
                <a14:imgProps xmlns:a14="http://schemas.microsoft.com/office/drawing/2010/main">
                  <a14:imgLayer r:embed="rId3">
                    <a14:imgEffect>
                      <a14:artisticFilmGrain/>
                    </a14:imgEffect>
                    <a14:imgEffect>
                      <a14:sharpenSoften amount="50000"/>
                    </a14:imgEffect>
                    <a14:imgEffect>
                      <a14:saturation sat="200000"/>
                    </a14:imgEffect>
                  </a14:imgLayer>
                </a14:imgProps>
              </a:ext>
            </a:extLst>
          </a:blip>
          <a:srcRect l="4897" r="6397"/>
          <a:stretch>
            <a:fillRect/>
          </a:stretch>
        </p:blipFill>
        <p:spPr>
          <a:xfrm>
            <a:off x="633999" y="457200"/>
            <a:ext cx="5885135" cy="5534808"/>
          </a:xfrm>
          <a:prstGeom prst="rect">
            <a:avLst/>
          </a:prstGeom>
          <a:ln>
            <a:noFill/>
          </a:ln>
          <a:effectLst>
            <a:outerShdw blurRad="292100" dist="139700" dir="2700000" algn="tl" rotWithShape="0">
              <a:srgbClr val="333333">
                <a:alpha val="65000"/>
              </a:srgbClr>
            </a:outerShdw>
          </a:effectLst>
        </p:spPr>
      </p:pic>
      <p:cxnSp>
        <p:nvCxnSpPr>
          <p:cNvPr id="34" name="Straight Connector 33">
            <a:extLst>
              <a:ext uri="{FF2B5EF4-FFF2-40B4-BE49-F238E27FC236}">
                <a16:creationId xmlns:a16="http://schemas.microsoft.com/office/drawing/2014/main" id="{6B5B1DD8-6224-4137-8621-32982B00F9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D8218D9F-38B6-4AE0-9051-5434D19A5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8" name="Rectangle 37">
            <a:extLst>
              <a:ext uri="{FF2B5EF4-FFF2-40B4-BE49-F238E27FC236}">
                <a16:creationId xmlns:a16="http://schemas.microsoft.com/office/drawing/2014/main" id="{2D3DCA99-84AF-487A-BF72-91C5FA6B0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753143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C39C1E-CC15-5E04-64A6-7DBFEA06EA6D}"/>
              </a:ext>
            </a:extLst>
          </p:cNvPr>
          <p:cNvSpPr>
            <a:spLocks noGrp="1"/>
          </p:cNvSpPr>
          <p:nvPr>
            <p:ph type="title"/>
          </p:nvPr>
        </p:nvSpPr>
        <p:spPr>
          <a:xfrm>
            <a:off x="1097280" y="286603"/>
            <a:ext cx="4937759" cy="1450757"/>
          </a:xfrm>
        </p:spPr>
        <p:txBody>
          <a:bodyPr/>
          <a:lstStyle/>
          <a:p>
            <a:r>
              <a:rPr lang="en-US" dirty="0"/>
              <a:t>Chapter 6.1 &amp; 3</a:t>
            </a:r>
          </a:p>
        </p:txBody>
      </p:sp>
      <p:sp>
        <p:nvSpPr>
          <p:cNvPr id="6" name="Content Placeholder 5">
            <a:extLst>
              <a:ext uri="{FF2B5EF4-FFF2-40B4-BE49-F238E27FC236}">
                <a16:creationId xmlns:a16="http://schemas.microsoft.com/office/drawing/2014/main" id="{0348BE09-7205-D282-DDAF-C7F29F7257BE}"/>
              </a:ext>
            </a:extLst>
          </p:cNvPr>
          <p:cNvSpPr>
            <a:spLocks noGrp="1"/>
          </p:cNvSpPr>
          <p:nvPr>
            <p:ph sz="half" idx="1"/>
          </p:nvPr>
        </p:nvSpPr>
        <p:spPr>
          <a:xfrm>
            <a:off x="762000" y="1845734"/>
            <a:ext cx="5273039" cy="4023360"/>
          </a:xfrm>
        </p:spPr>
        <p:txBody>
          <a:bodyPr>
            <a:normAutofit/>
          </a:bodyPr>
          <a:lstStyle/>
          <a:p>
            <a:r>
              <a:rPr lang="en-US" sz="2400" b="1" i="1" dirty="0"/>
              <a:t>“Therefore, leaving behind the initial lessons…turning from works that lead to death, trusting God.”</a:t>
            </a:r>
          </a:p>
          <a:p>
            <a:pPr>
              <a:buClr>
                <a:srgbClr val="C00000"/>
              </a:buClr>
              <a:buFont typeface="Wingdings" panose="05000000000000000000" pitchFamily="2" charset="2"/>
              <a:buChar char="§"/>
            </a:pPr>
            <a:r>
              <a:rPr lang="en-US" sz="2400" dirty="0"/>
              <a:t>Spiritual maturity or immaturity is a matter of freewill.  The writer urges his audience to personally surrender to active influence.</a:t>
            </a:r>
          </a:p>
          <a:p>
            <a:pPr>
              <a:buClr>
                <a:srgbClr val="C00000"/>
              </a:buClr>
              <a:buFont typeface="Wingdings" panose="05000000000000000000" pitchFamily="2" charset="2"/>
              <a:buChar char="§"/>
            </a:pPr>
            <a:r>
              <a:rPr lang="en-US" sz="2400" dirty="0"/>
              <a:t>Those that are mature are those capable of understanding and </a:t>
            </a:r>
            <a:r>
              <a:rPr lang="en-US" sz="2400"/>
              <a:t>appreciate being </a:t>
            </a:r>
            <a:r>
              <a:rPr lang="en-US" sz="2400" dirty="0"/>
              <a:t>affected by “TRUTH”</a:t>
            </a:r>
          </a:p>
          <a:p>
            <a:endParaRPr lang="en-US" dirty="0"/>
          </a:p>
        </p:txBody>
      </p:sp>
      <p:sp>
        <p:nvSpPr>
          <p:cNvPr id="7" name="Content Placeholder 6">
            <a:extLst>
              <a:ext uri="{FF2B5EF4-FFF2-40B4-BE49-F238E27FC236}">
                <a16:creationId xmlns:a16="http://schemas.microsoft.com/office/drawing/2014/main" id="{4779D0DF-A64D-7874-30D4-FFB1748911B7}"/>
              </a:ext>
            </a:extLst>
          </p:cNvPr>
          <p:cNvSpPr>
            <a:spLocks noGrp="1"/>
          </p:cNvSpPr>
          <p:nvPr>
            <p:ph sz="half" idx="2"/>
          </p:nvPr>
        </p:nvSpPr>
        <p:spPr>
          <a:xfrm>
            <a:off x="6217920" y="1046480"/>
            <a:ext cx="5354320" cy="4822615"/>
          </a:xfrm>
        </p:spPr>
        <p:txBody>
          <a:bodyPr>
            <a:normAutofit/>
          </a:bodyPr>
          <a:lstStyle/>
          <a:p>
            <a:r>
              <a:rPr lang="en-US" sz="2400" b="1" i="1" dirty="0"/>
              <a:t>V.3 “And God willing, this is what we will do.”</a:t>
            </a:r>
          </a:p>
          <a:p>
            <a:pPr>
              <a:buClr>
                <a:srgbClr val="C00000"/>
              </a:buClr>
              <a:buFont typeface="Wingdings" panose="05000000000000000000" pitchFamily="2" charset="2"/>
              <a:buChar char="§"/>
            </a:pPr>
            <a:r>
              <a:rPr lang="en-US" sz="2400" dirty="0"/>
              <a:t>This is a statement of hope and complete dependence on Yahweh.  However, it also implies that some will not be able to advance, for by their own decisions they will have placed themselves beyond the range of God’s permission. </a:t>
            </a:r>
          </a:p>
          <a:p>
            <a:r>
              <a:rPr lang="en-US" sz="2400" dirty="0"/>
              <a:t>Yah gently encourage us to seek Him, respecting our decision; fostering a personal relationship. </a:t>
            </a:r>
            <a:r>
              <a:rPr lang="en-US" sz="2400" b="1" dirty="0">
                <a:solidFill>
                  <a:srgbClr val="C00000"/>
                </a:solidFill>
              </a:rPr>
              <a:t>[Josh 24.15, Jn 3.14; 6.37, Ro 10.9, 1Tim 2.4, Rev 3.20]</a:t>
            </a:r>
          </a:p>
          <a:p>
            <a:endParaRPr lang="en-US" sz="2400" dirty="0"/>
          </a:p>
        </p:txBody>
      </p:sp>
    </p:spTree>
    <p:extLst>
      <p:ext uri="{BB962C8B-B14F-4D97-AF65-F5344CB8AC3E}">
        <p14:creationId xmlns:p14="http://schemas.microsoft.com/office/powerpoint/2010/main" val="2758025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6677E-F05A-3B0C-18ED-7F3DE023D2E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E4E9ECD-9443-4613-EC29-F6567BC3BCDA}"/>
              </a:ext>
            </a:extLst>
          </p:cNvPr>
          <p:cNvSpPr>
            <a:spLocks noGrp="1"/>
          </p:cNvSpPr>
          <p:nvPr>
            <p:ph type="title"/>
          </p:nvPr>
        </p:nvSpPr>
        <p:spPr/>
        <p:txBody>
          <a:bodyPr/>
          <a:lstStyle/>
          <a:p>
            <a:r>
              <a:rPr lang="en-US" dirty="0"/>
              <a:t>V.4 “…Once enlightened…tasted”</a:t>
            </a:r>
          </a:p>
        </p:txBody>
      </p:sp>
      <p:sp>
        <p:nvSpPr>
          <p:cNvPr id="6" name="Content Placeholder 5">
            <a:extLst>
              <a:ext uri="{FF2B5EF4-FFF2-40B4-BE49-F238E27FC236}">
                <a16:creationId xmlns:a16="http://schemas.microsoft.com/office/drawing/2014/main" id="{A48545BE-0D79-42EA-34DF-6737BF752B66}"/>
              </a:ext>
            </a:extLst>
          </p:cNvPr>
          <p:cNvSpPr>
            <a:spLocks noGrp="1"/>
          </p:cNvSpPr>
          <p:nvPr>
            <p:ph sz="half" idx="1"/>
          </p:nvPr>
        </p:nvSpPr>
        <p:spPr>
          <a:xfrm>
            <a:off x="873760" y="1845734"/>
            <a:ext cx="5161279" cy="4023360"/>
          </a:xfrm>
        </p:spPr>
        <p:txBody>
          <a:bodyPr>
            <a:normAutofit lnSpcReduction="10000"/>
          </a:bodyPr>
          <a:lstStyle/>
          <a:p>
            <a:r>
              <a:rPr lang="en-US" sz="2400" dirty="0">
                <a:solidFill>
                  <a:srgbClr val="C00000"/>
                </a:solidFill>
              </a:rPr>
              <a:t>ENLIGHTENED: </a:t>
            </a:r>
            <a:r>
              <a:rPr lang="en-US" sz="2400" dirty="0"/>
              <a:t>The experience of Christ light shining on the mind and spirit (inner illumination). To respond to gospel.</a:t>
            </a:r>
          </a:p>
          <a:p>
            <a:r>
              <a:rPr lang="en-US" sz="2400" dirty="0">
                <a:solidFill>
                  <a:srgbClr val="C00000"/>
                </a:solidFill>
              </a:rPr>
              <a:t>TASTED: </a:t>
            </a:r>
            <a:r>
              <a:rPr lang="en-US" sz="2400" dirty="0"/>
              <a:t>Real experience as in how Yeshua tasted death (the gift of Christ) a matter of grace and life procured by Messiah.</a:t>
            </a:r>
          </a:p>
          <a:p>
            <a:r>
              <a:rPr lang="en-US" sz="2400" dirty="0">
                <a:solidFill>
                  <a:srgbClr val="C00000"/>
                </a:solidFill>
              </a:rPr>
              <a:t>PARTAKERS OF RUACH</a:t>
            </a:r>
            <a:r>
              <a:rPr lang="en-US" sz="2400" dirty="0"/>
              <a:t>: Receiving and fellowship with Ruach. Supernatural nearness.</a:t>
            </a:r>
          </a:p>
          <a:p>
            <a:endParaRPr lang="en-US" sz="2400" dirty="0"/>
          </a:p>
          <a:p>
            <a:endParaRPr lang="en-US" dirty="0"/>
          </a:p>
        </p:txBody>
      </p:sp>
      <p:sp>
        <p:nvSpPr>
          <p:cNvPr id="7" name="Content Placeholder 6">
            <a:extLst>
              <a:ext uri="{FF2B5EF4-FFF2-40B4-BE49-F238E27FC236}">
                <a16:creationId xmlns:a16="http://schemas.microsoft.com/office/drawing/2014/main" id="{BEF80EAB-D1E2-E009-6934-E582039231F0}"/>
              </a:ext>
            </a:extLst>
          </p:cNvPr>
          <p:cNvSpPr>
            <a:spLocks noGrp="1"/>
          </p:cNvSpPr>
          <p:nvPr>
            <p:ph sz="half" idx="2"/>
          </p:nvPr>
        </p:nvSpPr>
        <p:spPr/>
        <p:txBody>
          <a:bodyPr>
            <a:normAutofit lnSpcReduction="10000"/>
          </a:bodyPr>
          <a:lstStyle/>
          <a:p>
            <a:r>
              <a:rPr lang="en-US" sz="2400" dirty="0">
                <a:solidFill>
                  <a:srgbClr val="C00000"/>
                </a:solidFill>
              </a:rPr>
              <a:t>GOODNESS OF GOD’S WORD:  </a:t>
            </a:r>
            <a:r>
              <a:rPr lang="en-US" sz="2400" dirty="0"/>
              <a:t>Not only experienced His word but saw its goodness at work in them.</a:t>
            </a:r>
          </a:p>
          <a:p>
            <a:r>
              <a:rPr lang="en-US" sz="2400" dirty="0">
                <a:solidFill>
                  <a:srgbClr val="C00000"/>
                </a:solidFill>
              </a:rPr>
              <a:t>POWERS OF THE ‘OLAM HABA: </a:t>
            </a:r>
            <a:r>
              <a:rPr lang="en-US" sz="2400" dirty="0"/>
              <a:t>Each have experienced a portion of the coming age in the Feast, Shabbat, Resurrection, etc.</a:t>
            </a:r>
          </a:p>
          <a:p>
            <a:r>
              <a:rPr lang="en-US" sz="2400" dirty="0"/>
              <a:t>If they fall away…?</a:t>
            </a:r>
          </a:p>
          <a:p>
            <a:endParaRPr lang="en-US" sz="2400" dirty="0"/>
          </a:p>
          <a:p>
            <a:pPr marL="0" indent="0">
              <a:buNone/>
            </a:pPr>
            <a:endParaRPr lang="en-US" sz="2400" dirty="0"/>
          </a:p>
        </p:txBody>
      </p:sp>
    </p:spTree>
    <p:extLst>
      <p:ext uri="{BB962C8B-B14F-4D97-AF65-F5344CB8AC3E}">
        <p14:creationId xmlns:p14="http://schemas.microsoft.com/office/powerpoint/2010/main" val="384665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758DB-5BF9-77B5-56A8-0962916C46E7}"/>
              </a:ext>
            </a:extLst>
          </p:cNvPr>
          <p:cNvSpPr>
            <a:spLocks noGrp="1"/>
          </p:cNvSpPr>
          <p:nvPr>
            <p:ph type="title"/>
          </p:nvPr>
        </p:nvSpPr>
        <p:spPr/>
        <p:txBody>
          <a:bodyPr/>
          <a:lstStyle/>
          <a:p>
            <a:r>
              <a:rPr lang="en-US" dirty="0"/>
              <a:t>Impossible to renew them?</a:t>
            </a:r>
          </a:p>
        </p:txBody>
      </p:sp>
      <p:sp>
        <p:nvSpPr>
          <p:cNvPr id="3" name="Content Placeholder 2">
            <a:extLst>
              <a:ext uri="{FF2B5EF4-FFF2-40B4-BE49-F238E27FC236}">
                <a16:creationId xmlns:a16="http://schemas.microsoft.com/office/drawing/2014/main" id="{56A4B43D-0698-BAAA-D061-020ABC588F13}"/>
              </a:ext>
            </a:extLst>
          </p:cNvPr>
          <p:cNvSpPr>
            <a:spLocks noGrp="1"/>
          </p:cNvSpPr>
          <p:nvPr>
            <p:ph sz="half" idx="1"/>
          </p:nvPr>
        </p:nvSpPr>
        <p:spPr>
          <a:xfrm>
            <a:off x="897147" y="1845734"/>
            <a:ext cx="5137892" cy="4023360"/>
          </a:xfrm>
        </p:spPr>
        <p:txBody>
          <a:bodyPr>
            <a:normAutofit/>
          </a:bodyPr>
          <a:lstStyle/>
          <a:p>
            <a:r>
              <a:rPr lang="en-US" sz="2500" dirty="0"/>
              <a:t>The word </a:t>
            </a:r>
            <a:r>
              <a:rPr lang="en-US" sz="2500" b="1" i="1" dirty="0"/>
              <a:t>“impossible” </a:t>
            </a:r>
            <a:r>
              <a:rPr lang="en-US" sz="2500" dirty="0"/>
              <a:t>is put in a position of emphasis.  It is not merely difficult, but that it is without possibility.</a:t>
            </a:r>
          </a:p>
          <a:p>
            <a:r>
              <a:rPr lang="en-US" sz="2500" dirty="0"/>
              <a:t>The proof of genuiness of the Believer is a continuing loyalty which keeps faith to the very end. </a:t>
            </a:r>
          </a:p>
        </p:txBody>
      </p:sp>
      <p:sp>
        <p:nvSpPr>
          <p:cNvPr id="4" name="Content Placeholder 3">
            <a:extLst>
              <a:ext uri="{FF2B5EF4-FFF2-40B4-BE49-F238E27FC236}">
                <a16:creationId xmlns:a16="http://schemas.microsoft.com/office/drawing/2014/main" id="{FA5FBA36-D010-177A-7EBC-F7CFCE34F3ED}"/>
              </a:ext>
            </a:extLst>
          </p:cNvPr>
          <p:cNvSpPr>
            <a:spLocks noGrp="1"/>
          </p:cNvSpPr>
          <p:nvPr>
            <p:ph sz="half" idx="2"/>
          </p:nvPr>
        </p:nvSpPr>
        <p:spPr>
          <a:xfrm>
            <a:off x="6217920" y="1845735"/>
            <a:ext cx="5013672" cy="4023360"/>
          </a:xfrm>
        </p:spPr>
        <p:txBody>
          <a:bodyPr>
            <a:normAutofit/>
          </a:bodyPr>
          <a:lstStyle/>
          <a:p>
            <a:r>
              <a:rPr lang="en-US" sz="2400" dirty="0"/>
              <a:t>Just as Israel left Egypt cross the Red Sea, they ate miracle meal, manna and saw the mighty acts of Adonai; yet only two entered Canaan.  </a:t>
            </a:r>
          </a:p>
          <a:p>
            <a:r>
              <a:rPr lang="en-US" sz="2400" dirty="0"/>
              <a:t>The BOC has experienced a fuller expression of Adonai in Messiah- nonetheless, some will be capable in renouncing Yeshua in our inner attitude, then fall away. </a:t>
            </a:r>
          </a:p>
          <a:p>
            <a:endParaRPr lang="en-US" dirty="0"/>
          </a:p>
        </p:txBody>
      </p:sp>
    </p:spTree>
    <p:extLst>
      <p:ext uri="{BB962C8B-B14F-4D97-AF65-F5344CB8AC3E}">
        <p14:creationId xmlns:p14="http://schemas.microsoft.com/office/powerpoint/2010/main" val="3143467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D457A-AEB4-7407-F6DF-BEA16BA663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377006-3537-FB0A-A485-946C68ACDF0B}"/>
              </a:ext>
            </a:extLst>
          </p:cNvPr>
          <p:cNvSpPr>
            <a:spLocks noGrp="1"/>
          </p:cNvSpPr>
          <p:nvPr>
            <p:ph type="title"/>
          </p:nvPr>
        </p:nvSpPr>
        <p:spPr/>
        <p:txBody>
          <a:bodyPr/>
          <a:lstStyle/>
          <a:p>
            <a:r>
              <a:rPr lang="en-US" dirty="0"/>
              <a:t>Impossible to renew them?</a:t>
            </a:r>
          </a:p>
        </p:txBody>
      </p:sp>
      <p:sp>
        <p:nvSpPr>
          <p:cNvPr id="3" name="Content Placeholder 2">
            <a:extLst>
              <a:ext uri="{FF2B5EF4-FFF2-40B4-BE49-F238E27FC236}">
                <a16:creationId xmlns:a16="http://schemas.microsoft.com/office/drawing/2014/main" id="{184AEF59-E6F3-8084-F800-F845694FC6B0}"/>
              </a:ext>
            </a:extLst>
          </p:cNvPr>
          <p:cNvSpPr>
            <a:spLocks noGrp="1"/>
          </p:cNvSpPr>
          <p:nvPr>
            <p:ph sz="half" idx="1"/>
          </p:nvPr>
        </p:nvSpPr>
        <p:spPr>
          <a:xfrm>
            <a:off x="1097280" y="1845734"/>
            <a:ext cx="4475384" cy="4023360"/>
          </a:xfrm>
        </p:spPr>
        <p:txBody>
          <a:bodyPr>
            <a:normAutofit lnSpcReduction="10000"/>
          </a:bodyPr>
          <a:lstStyle/>
          <a:p>
            <a:r>
              <a:rPr lang="en-US" sz="2400" dirty="0"/>
              <a:t>This apostate, is not a result of a quick decision in a weak moment but a slow fade of unbelief or disobedience because of ignoring the foundation truths. </a:t>
            </a:r>
          </a:p>
          <a:p>
            <a:r>
              <a:rPr lang="en-US" sz="2400" dirty="0"/>
              <a:t>The decision has crystallized in a constant attitude of hostility toward Messiah (they crucify Him again) present tense.</a:t>
            </a:r>
            <a:endParaRPr lang="en-US" dirty="0"/>
          </a:p>
        </p:txBody>
      </p:sp>
      <p:sp>
        <p:nvSpPr>
          <p:cNvPr id="4" name="Content Placeholder 3">
            <a:extLst>
              <a:ext uri="{FF2B5EF4-FFF2-40B4-BE49-F238E27FC236}">
                <a16:creationId xmlns:a16="http://schemas.microsoft.com/office/drawing/2014/main" id="{EA01B022-B557-7C10-B9AC-0B73D5B1CB64}"/>
              </a:ext>
            </a:extLst>
          </p:cNvPr>
          <p:cNvSpPr>
            <a:spLocks noGrp="1"/>
          </p:cNvSpPr>
          <p:nvPr>
            <p:ph sz="half" idx="2"/>
          </p:nvPr>
        </p:nvSpPr>
        <p:spPr>
          <a:xfrm>
            <a:off x="5909094" y="1845735"/>
            <a:ext cx="5322498" cy="4023360"/>
          </a:xfrm>
        </p:spPr>
        <p:txBody>
          <a:bodyPr>
            <a:normAutofit lnSpcReduction="10000"/>
          </a:bodyPr>
          <a:lstStyle/>
          <a:p>
            <a:r>
              <a:rPr lang="en-US" sz="2400" dirty="0"/>
              <a:t>Despite their impressive great spiritual experiences, they are in grave danger </a:t>
            </a:r>
            <a:r>
              <a:rPr lang="en-US" sz="2400" b="1" dirty="0">
                <a:solidFill>
                  <a:srgbClr val="C00000"/>
                </a:solidFill>
              </a:rPr>
              <a:t>(Mt 7.21-23)  </a:t>
            </a:r>
            <a:r>
              <a:rPr lang="en-US" sz="2400" dirty="0"/>
              <a:t>I.e., Demas </a:t>
            </a:r>
            <a:r>
              <a:rPr lang="en-US" sz="2400" b="1" dirty="0">
                <a:solidFill>
                  <a:srgbClr val="C00000"/>
                </a:solidFill>
              </a:rPr>
              <a:t>(Col 4.14, Ph 1.24, 2Tim 4.10)</a:t>
            </a:r>
          </a:p>
          <a:p>
            <a:r>
              <a:rPr lang="en-US" sz="2400" dirty="0"/>
              <a:t>Those who remain loyal to the end demonstrate that their confession was genuine</a:t>
            </a:r>
            <a:r>
              <a:rPr lang="en-US" dirty="0"/>
              <a:t>.</a:t>
            </a:r>
            <a:endParaRPr lang="en-US" sz="2400" dirty="0"/>
          </a:p>
          <a:p>
            <a:r>
              <a:rPr lang="en-US" sz="2400" dirty="0"/>
              <a:t>Therefore, if one turns their back on Y’shua, don’t expect to find salvation anywhere else apart from the fullness of Messiah.</a:t>
            </a:r>
            <a:endParaRPr lang="en-US" dirty="0"/>
          </a:p>
          <a:p>
            <a:endParaRPr lang="en-US" dirty="0"/>
          </a:p>
        </p:txBody>
      </p:sp>
    </p:spTree>
    <p:extLst>
      <p:ext uri="{BB962C8B-B14F-4D97-AF65-F5344CB8AC3E}">
        <p14:creationId xmlns:p14="http://schemas.microsoft.com/office/powerpoint/2010/main" val="407270201"/>
      </p:ext>
    </p:extLst>
  </p:cSld>
  <p:clrMapOvr>
    <a:masterClrMapping/>
  </p:clrMapOvr>
</p:sld>
</file>

<file path=ppt/theme/theme1.xml><?xml version="1.0" encoding="utf-8"?>
<a:theme xmlns:a="http://schemas.openxmlformats.org/drawingml/2006/main" name="Retro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Retrospect</Template>
  <TotalTime>2894</TotalTime>
  <Words>1411</Words>
  <Application>Microsoft Office PowerPoint</Application>
  <PresentationFormat>Widescreen</PresentationFormat>
  <Paragraphs>96</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Amasis MT Pro Black</vt:lpstr>
      <vt:lpstr>Aptos</vt:lpstr>
      <vt:lpstr>Calibri</vt:lpstr>
      <vt:lpstr>Calibri Light</vt:lpstr>
      <vt:lpstr>Wingdings</vt:lpstr>
      <vt:lpstr>Retrospect</vt:lpstr>
      <vt:lpstr>5786, 19</vt:lpstr>
      <vt:lpstr>SING MY NAME</vt:lpstr>
      <vt:lpstr>Intercession &amp; Supplication</vt:lpstr>
      <vt:lpstr>HOMEWORK </vt:lpstr>
      <vt:lpstr>CHAPTER  SIX</vt:lpstr>
      <vt:lpstr>Chapter 6.1 &amp; 3</vt:lpstr>
      <vt:lpstr>V.4 “…Once enlightened…tasted”</vt:lpstr>
      <vt:lpstr>Impossible to renew them?</vt:lpstr>
      <vt:lpstr>Impossible to renew them?</vt:lpstr>
      <vt:lpstr>V. 7 “Earth receives rain, produce fruit” </vt:lpstr>
      <vt:lpstr>Vs. 10-12 </vt:lpstr>
      <vt:lpstr>Our Anchor &amp; Forerunner!</vt:lpstr>
      <vt:lpstr>Speak Lord, we’re listening</vt:lpstr>
      <vt:lpstr>Communication</vt:lpstr>
      <vt:lpstr>Communication</vt:lpstr>
      <vt:lpstr>Communication</vt:lpstr>
      <vt:lpstr>Bless &amp; Encourage Your Brother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BMarie Stone</dc:creator>
  <cp:lastModifiedBy>Lonnita Deadwyler</cp:lastModifiedBy>
  <cp:revision>20</cp:revision>
  <dcterms:created xsi:type="dcterms:W3CDTF">2025-09-24T14:38:04Z</dcterms:created>
  <dcterms:modified xsi:type="dcterms:W3CDTF">2025-10-13T22:41:30Z</dcterms:modified>
</cp:coreProperties>
</file>