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57" r:id="rId2"/>
    <p:sldId id="261" r:id="rId3"/>
    <p:sldId id="286" r:id="rId4"/>
    <p:sldId id="309" r:id="rId5"/>
    <p:sldId id="277" r:id="rId6"/>
    <p:sldId id="264" r:id="rId7"/>
    <p:sldId id="310" r:id="rId8"/>
    <p:sldId id="311" r:id="rId9"/>
    <p:sldId id="313" r:id="rId10"/>
    <p:sldId id="314" r:id="rId11"/>
    <p:sldId id="317" r:id="rId12"/>
    <p:sldId id="318" r:id="rId13"/>
    <p:sldId id="319" r:id="rId14"/>
    <p:sldId id="315" r:id="rId15"/>
    <p:sldId id="320" r:id="rId16"/>
    <p:sldId id="321" r:id="rId17"/>
    <p:sldId id="325" r:id="rId18"/>
    <p:sldId id="29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FEBC51-A7C8-4C94-A075-C6C9A871427D}" v="20" dt="2025-10-20T14:06:56.831"/>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4660"/>
  </p:normalViewPr>
  <p:slideViewPr>
    <p:cSldViewPr snapToGrid="0">
      <p:cViewPr varScale="1">
        <p:scale>
          <a:sx n="105" d="100"/>
          <a:sy n="105" d="100"/>
        </p:scale>
        <p:origin x="834" y="-186"/>
      </p:cViewPr>
      <p:guideLst/>
    </p:cSldViewPr>
  </p:slideViewPr>
  <p:notesTextViewPr>
    <p:cViewPr>
      <p:scale>
        <a:sx n="1" d="1"/>
        <a:sy n="1" d="1"/>
      </p:scale>
      <p:origin x="0" y="0"/>
    </p:cViewPr>
  </p:notesTextViewPr>
  <p:notesViewPr>
    <p:cSldViewPr snapToGrid="0">
      <p:cViewPr>
        <p:scale>
          <a:sx n="135" d="100"/>
          <a:sy n="135" d="100"/>
        </p:scale>
        <p:origin x="1622" y="-18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58FEBC51-A7C8-4C94-A075-C6C9A871427D}"/>
    <pc:docChg chg="undo custSel delSld modSld">
      <pc:chgData name="Lonnita Deadwyler" userId="57f7c924a8d28b31" providerId="LiveId" clId="{58FEBC51-A7C8-4C94-A075-C6C9A871427D}" dt="2025-10-20T14:06:56.828" v="120"/>
      <pc:docMkLst>
        <pc:docMk/>
      </pc:docMkLst>
      <pc:sldChg chg="addSp delSp modSp mod">
        <pc:chgData name="Lonnita Deadwyler" userId="57f7c924a8d28b31" providerId="LiveId" clId="{58FEBC51-A7C8-4C94-A075-C6C9A871427D}" dt="2025-10-19T09:04:31.326" v="31" actId="1076"/>
        <pc:sldMkLst>
          <pc:docMk/>
          <pc:sldMk cId="1849767749" sldId="257"/>
        </pc:sldMkLst>
        <pc:spChg chg="add del mod">
          <ac:chgData name="Lonnita Deadwyler" userId="57f7c924a8d28b31" providerId="LiveId" clId="{58FEBC51-A7C8-4C94-A075-C6C9A871427D}" dt="2025-10-19T08:58:53.378" v="1"/>
          <ac:spMkLst>
            <pc:docMk/>
            <pc:sldMk cId="1849767749" sldId="257"/>
            <ac:spMk id="3" creationId="{59D30679-FB60-3320-3036-86DB2469BCA7}"/>
          </ac:spMkLst>
        </pc:spChg>
        <pc:spChg chg="add del mod">
          <ac:chgData name="Lonnita Deadwyler" userId="57f7c924a8d28b31" providerId="LiveId" clId="{58FEBC51-A7C8-4C94-A075-C6C9A871427D}" dt="2025-10-19T09:00:37.537" v="9"/>
          <ac:spMkLst>
            <pc:docMk/>
            <pc:sldMk cId="1849767749" sldId="257"/>
            <ac:spMk id="11" creationId="{1252EBB0-0910-A983-3B7C-D59B6178A3C5}"/>
          </ac:spMkLst>
        </pc:spChg>
        <pc:graphicFrameChg chg="del">
          <ac:chgData name="Lonnita Deadwyler" userId="57f7c924a8d28b31" providerId="LiveId" clId="{58FEBC51-A7C8-4C94-A075-C6C9A871427D}" dt="2025-10-19T08:58:39.885" v="0" actId="478"/>
          <ac:graphicFrameMkLst>
            <pc:docMk/>
            <pc:sldMk cId="1849767749" sldId="257"/>
            <ac:graphicFrameMk id="10" creationId="{7E879A4F-8C13-2E78-1820-525015B63A0F}"/>
          </ac:graphicFrameMkLst>
        </pc:graphicFrameChg>
        <pc:picChg chg="add del mod">
          <ac:chgData name="Lonnita Deadwyler" userId="57f7c924a8d28b31" providerId="LiveId" clId="{58FEBC51-A7C8-4C94-A075-C6C9A871427D}" dt="2025-10-19T09:00:34.060" v="8" actId="478"/>
          <ac:picMkLst>
            <pc:docMk/>
            <pc:sldMk cId="1849767749" sldId="257"/>
            <ac:picMk id="5" creationId="{AC5BBBED-3AB9-9E78-9222-FCA6A481C146}"/>
          </ac:picMkLst>
        </pc:picChg>
        <pc:picChg chg="add mod">
          <ac:chgData name="Lonnita Deadwyler" userId="57f7c924a8d28b31" providerId="LiveId" clId="{58FEBC51-A7C8-4C94-A075-C6C9A871427D}" dt="2025-10-19T09:01:24.517" v="13" actId="1076"/>
          <ac:picMkLst>
            <pc:docMk/>
            <pc:sldMk cId="1849767749" sldId="257"/>
            <ac:picMk id="6" creationId="{FFAF8F77-1486-478E-BE7E-D297000E25E0}"/>
          </ac:picMkLst>
        </pc:picChg>
        <pc:picChg chg="add mod">
          <ac:chgData name="Lonnita Deadwyler" userId="57f7c924a8d28b31" providerId="LiveId" clId="{58FEBC51-A7C8-4C94-A075-C6C9A871427D}" dt="2025-10-19T08:59:57.673" v="7" actId="1076"/>
          <ac:picMkLst>
            <pc:docMk/>
            <pc:sldMk cId="1849767749" sldId="257"/>
            <ac:picMk id="7" creationId="{AB5F8924-B1E1-A881-419F-B60482CC9828}"/>
          </ac:picMkLst>
        </pc:picChg>
        <pc:picChg chg="add mod ord">
          <ac:chgData name="Lonnita Deadwyler" userId="57f7c924a8d28b31" providerId="LiveId" clId="{58FEBC51-A7C8-4C94-A075-C6C9A871427D}" dt="2025-10-19T09:01:45.093" v="16" actId="14100"/>
          <ac:picMkLst>
            <pc:docMk/>
            <pc:sldMk cId="1849767749" sldId="257"/>
            <ac:picMk id="12" creationId="{95C9207C-5FDF-507C-5816-294347C6520A}"/>
          </ac:picMkLst>
        </pc:picChg>
        <pc:picChg chg="add mod">
          <ac:chgData name="Lonnita Deadwyler" userId="57f7c924a8d28b31" providerId="LiveId" clId="{58FEBC51-A7C8-4C94-A075-C6C9A871427D}" dt="2025-10-19T09:02:24.180" v="19" actId="1076"/>
          <ac:picMkLst>
            <pc:docMk/>
            <pc:sldMk cId="1849767749" sldId="257"/>
            <ac:picMk id="13" creationId="{028A460F-49E1-A66F-C0E6-58EC2A796648}"/>
          </ac:picMkLst>
        </pc:picChg>
        <pc:picChg chg="add mod">
          <ac:chgData name="Lonnita Deadwyler" userId="57f7c924a8d28b31" providerId="LiveId" clId="{58FEBC51-A7C8-4C94-A075-C6C9A871427D}" dt="2025-10-19T09:02:49.318" v="21" actId="1076"/>
          <ac:picMkLst>
            <pc:docMk/>
            <pc:sldMk cId="1849767749" sldId="257"/>
            <ac:picMk id="14" creationId="{7A150E86-4C7B-EA77-5BCC-08EE171869F6}"/>
          </ac:picMkLst>
        </pc:picChg>
        <pc:picChg chg="add mod">
          <ac:chgData name="Lonnita Deadwyler" userId="57f7c924a8d28b31" providerId="LiveId" clId="{58FEBC51-A7C8-4C94-A075-C6C9A871427D}" dt="2025-10-19T09:03:09.230" v="23" actId="1076"/>
          <ac:picMkLst>
            <pc:docMk/>
            <pc:sldMk cId="1849767749" sldId="257"/>
            <ac:picMk id="15" creationId="{946FD3A7-0A66-AF63-28AF-ADFC044A93D9}"/>
          </ac:picMkLst>
        </pc:picChg>
        <pc:picChg chg="add mod">
          <ac:chgData name="Lonnita Deadwyler" userId="57f7c924a8d28b31" providerId="LiveId" clId="{58FEBC51-A7C8-4C94-A075-C6C9A871427D}" dt="2025-10-19T09:03:30.944" v="25" actId="1076"/>
          <ac:picMkLst>
            <pc:docMk/>
            <pc:sldMk cId="1849767749" sldId="257"/>
            <ac:picMk id="16" creationId="{EC7A6FE5-B2D9-9E92-A556-66C1A6C1F9FC}"/>
          </ac:picMkLst>
        </pc:picChg>
        <pc:picChg chg="add mod">
          <ac:chgData name="Lonnita Deadwyler" userId="57f7c924a8d28b31" providerId="LiveId" clId="{58FEBC51-A7C8-4C94-A075-C6C9A871427D}" dt="2025-10-19T09:03:51.797" v="27" actId="1076"/>
          <ac:picMkLst>
            <pc:docMk/>
            <pc:sldMk cId="1849767749" sldId="257"/>
            <ac:picMk id="17" creationId="{47BC81E3-212D-05D3-F4CC-974357E6E8C1}"/>
          </ac:picMkLst>
        </pc:picChg>
        <pc:picChg chg="add mod">
          <ac:chgData name="Lonnita Deadwyler" userId="57f7c924a8d28b31" providerId="LiveId" clId="{58FEBC51-A7C8-4C94-A075-C6C9A871427D}" dt="2025-10-19T09:04:13.119" v="29" actId="1076"/>
          <ac:picMkLst>
            <pc:docMk/>
            <pc:sldMk cId="1849767749" sldId="257"/>
            <ac:picMk id="18" creationId="{6E9512D3-7D56-7C51-C233-D1098AD0A4D0}"/>
          </ac:picMkLst>
        </pc:picChg>
        <pc:picChg chg="add mod">
          <ac:chgData name="Lonnita Deadwyler" userId="57f7c924a8d28b31" providerId="LiveId" clId="{58FEBC51-A7C8-4C94-A075-C6C9A871427D}" dt="2025-10-19T09:04:31.326" v="31" actId="1076"/>
          <ac:picMkLst>
            <pc:docMk/>
            <pc:sldMk cId="1849767749" sldId="257"/>
            <ac:picMk id="19" creationId="{BBD7BD72-3D32-140E-082F-7DF6FA3DFAF2}"/>
          </ac:picMkLst>
        </pc:picChg>
      </pc:sldChg>
      <pc:sldChg chg="del">
        <pc:chgData name="Lonnita Deadwyler" userId="57f7c924a8d28b31" providerId="LiveId" clId="{58FEBC51-A7C8-4C94-A075-C6C9A871427D}" dt="2025-10-19T09:10:48.930" v="43" actId="47"/>
        <pc:sldMkLst>
          <pc:docMk/>
          <pc:sldMk cId="3457655243" sldId="260"/>
        </pc:sldMkLst>
      </pc:sldChg>
      <pc:sldChg chg="del">
        <pc:chgData name="Lonnita Deadwyler" userId="57f7c924a8d28b31" providerId="LiveId" clId="{58FEBC51-A7C8-4C94-A075-C6C9A871427D}" dt="2025-10-19T09:07:41.511" v="38" actId="47"/>
        <pc:sldMkLst>
          <pc:docMk/>
          <pc:sldMk cId="2503162394" sldId="263"/>
        </pc:sldMkLst>
      </pc:sldChg>
      <pc:sldChg chg="del">
        <pc:chgData name="Lonnita Deadwyler" userId="57f7c924a8d28b31" providerId="LiveId" clId="{58FEBC51-A7C8-4C94-A075-C6C9A871427D}" dt="2025-10-19T10:29:57.809" v="56" actId="47"/>
        <pc:sldMkLst>
          <pc:docMk/>
          <pc:sldMk cId="2821034844" sldId="272"/>
        </pc:sldMkLst>
      </pc:sldChg>
      <pc:sldChg chg="addSp delSp modSp mod">
        <pc:chgData name="Lonnita Deadwyler" userId="57f7c924a8d28b31" providerId="LiveId" clId="{58FEBC51-A7C8-4C94-A075-C6C9A871427D}" dt="2025-10-20T14:06:56.828" v="120"/>
        <pc:sldMkLst>
          <pc:docMk/>
          <pc:sldMk cId="1749399632" sldId="286"/>
        </pc:sldMkLst>
        <pc:spChg chg="add mod">
          <ac:chgData name="Lonnita Deadwyler" userId="57f7c924a8d28b31" providerId="LiveId" clId="{58FEBC51-A7C8-4C94-A075-C6C9A871427D}" dt="2025-10-19T09:06:24.802" v="35" actId="11529"/>
          <ac:spMkLst>
            <pc:docMk/>
            <pc:sldMk cId="1749399632" sldId="286"/>
            <ac:spMk id="2" creationId="{EC6B41BF-0E43-F556-A3F3-D37EC91CB52B}"/>
          </ac:spMkLst>
        </pc:spChg>
        <pc:spChg chg="mod">
          <ac:chgData name="Lonnita Deadwyler" userId="57f7c924a8d28b31" providerId="LiveId" clId="{58FEBC51-A7C8-4C94-A075-C6C9A871427D}" dt="2025-10-19T09:06:31.379" v="36" actId="18245"/>
          <ac:spMkLst>
            <pc:docMk/>
            <pc:sldMk cId="1749399632" sldId="286"/>
            <ac:spMk id="4" creationId="{8C73F209-3EAB-F69B-DB45-F7A8BF365A84}"/>
          </ac:spMkLst>
        </pc:spChg>
        <pc:spChg chg="mod">
          <ac:chgData name="Lonnita Deadwyler" userId="57f7c924a8d28b31" providerId="LiveId" clId="{58FEBC51-A7C8-4C94-A075-C6C9A871427D}" dt="2025-10-20T14:06:32.170" v="117"/>
          <ac:spMkLst>
            <pc:docMk/>
            <pc:sldMk cId="1749399632" sldId="286"/>
            <ac:spMk id="6" creationId="{F2190FCC-2C8E-B163-9A0B-BD5EEC1D20E6}"/>
          </ac:spMkLst>
        </pc:spChg>
        <pc:spChg chg="mod">
          <ac:chgData name="Lonnita Deadwyler" userId="57f7c924a8d28b31" providerId="LiveId" clId="{58FEBC51-A7C8-4C94-A075-C6C9A871427D}" dt="2025-10-20T11:17:55.607" v="113" actId="120"/>
          <ac:spMkLst>
            <pc:docMk/>
            <pc:sldMk cId="1749399632" sldId="286"/>
            <ac:spMk id="7" creationId="{42690DDB-3F6D-5830-0F71-1A910C9D6989}"/>
          </ac:spMkLst>
        </pc:spChg>
        <pc:spChg chg="mod">
          <ac:chgData name="Lonnita Deadwyler" userId="57f7c924a8d28b31" providerId="LiveId" clId="{58FEBC51-A7C8-4C94-A075-C6C9A871427D}" dt="2025-10-20T14:06:48.006" v="118"/>
          <ac:spMkLst>
            <pc:docMk/>
            <pc:sldMk cId="1749399632" sldId="286"/>
            <ac:spMk id="8" creationId="{CA0AEB03-5DC6-E22D-AA70-BD9A72D7BB36}"/>
          </ac:spMkLst>
        </pc:spChg>
        <pc:spChg chg="mod">
          <ac:chgData name="Lonnita Deadwyler" userId="57f7c924a8d28b31" providerId="LiveId" clId="{58FEBC51-A7C8-4C94-A075-C6C9A871427D}" dt="2025-10-20T11:18:04.040" v="116" actId="20577"/>
          <ac:spMkLst>
            <pc:docMk/>
            <pc:sldMk cId="1749399632" sldId="286"/>
            <ac:spMk id="10" creationId="{09EFB812-350F-2916-BE7A-1BE91042467B}"/>
          </ac:spMkLst>
        </pc:spChg>
        <pc:spChg chg="mod">
          <ac:chgData name="Lonnita Deadwyler" userId="57f7c924a8d28b31" providerId="LiveId" clId="{58FEBC51-A7C8-4C94-A075-C6C9A871427D}" dt="2025-10-20T14:06:53.093" v="119"/>
          <ac:spMkLst>
            <pc:docMk/>
            <pc:sldMk cId="1749399632" sldId="286"/>
            <ac:spMk id="12" creationId="{BCBB8AC0-478C-FA0F-2073-AA96D73E9123}"/>
          </ac:spMkLst>
        </pc:spChg>
        <pc:spChg chg="mod">
          <ac:chgData name="Lonnita Deadwyler" userId="57f7c924a8d28b31" providerId="LiveId" clId="{58FEBC51-A7C8-4C94-A075-C6C9A871427D}" dt="2025-10-19T09:06:31.379" v="36" actId="18245"/>
          <ac:spMkLst>
            <pc:docMk/>
            <pc:sldMk cId="1749399632" sldId="286"/>
            <ac:spMk id="13" creationId="{4E9C71E8-0ED6-579A-AC66-BE7C1EB798C7}"/>
          </ac:spMkLst>
        </pc:spChg>
        <pc:spChg chg="mod">
          <ac:chgData name="Lonnita Deadwyler" userId="57f7c924a8d28b31" providerId="LiveId" clId="{58FEBC51-A7C8-4C94-A075-C6C9A871427D}" dt="2025-10-20T14:06:56.828" v="120"/>
          <ac:spMkLst>
            <pc:docMk/>
            <pc:sldMk cId="1749399632" sldId="286"/>
            <ac:spMk id="14" creationId="{BB1C691C-624B-A36D-D8EB-5212EAF479CB}"/>
          </ac:spMkLst>
        </pc:spChg>
        <pc:grpChg chg="mod">
          <ac:chgData name="Lonnita Deadwyler" userId="57f7c924a8d28b31" providerId="LiveId" clId="{58FEBC51-A7C8-4C94-A075-C6C9A871427D}" dt="2025-10-19T09:06:31.379" v="36" actId="18245"/>
          <ac:grpSpMkLst>
            <pc:docMk/>
            <pc:sldMk cId="1749399632" sldId="286"/>
            <ac:grpSpMk id="3" creationId="{E0703FF2-64EE-501B-1FEB-F27AB2E238B1}"/>
          </ac:grpSpMkLst>
        </pc:grpChg>
        <pc:graphicFrameChg chg="add del">
          <ac:chgData name="Lonnita Deadwyler" userId="57f7c924a8d28b31" providerId="LiveId" clId="{58FEBC51-A7C8-4C94-A075-C6C9A871427D}" dt="2025-10-19T09:06:31.379" v="36" actId="18245"/>
          <ac:graphicFrameMkLst>
            <pc:docMk/>
            <pc:sldMk cId="1749399632" sldId="286"/>
            <ac:graphicFrameMk id="11" creationId="{16AC671E-06B9-0494-D518-1E008C26B672}"/>
          </ac:graphicFrameMkLst>
        </pc:graphicFrameChg>
      </pc:sldChg>
      <pc:sldChg chg="del">
        <pc:chgData name="Lonnita Deadwyler" userId="57f7c924a8d28b31" providerId="LiveId" clId="{58FEBC51-A7C8-4C94-A075-C6C9A871427D}" dt="2025-10-19T09:10:01.180" v="42" actId="47"/>
        <pc:sldMkLst>
          <pc:docMk/>
          <pc:sldMk cId="2997190270" sldId="291"/>
        </pc:sldMkLst>
      </pc:sldChg>
      <pc:sldChg chg="del">
        <pc:chgData name="Lonnita Deadwyler" userId="57f7c924a8d28b31" providerId="LiveId" clId="{58FEBC51-A7C8-4C94-A075-C6C9A871427D}" dt="2025-10-19T09:08:35.953" v="39" actId="47"/>
        <pc:sldMkLst>
          <pc:docMk/>
          <pc:sldMk cId="4095505377" sldId="295"/>
        </pc:sldMkLst>
      </pc:sldChg>
      <pc:sldChg chg="del">
        <pc:chgData name="Lonnita Deadwyler" userId="57f7c924a8d28b31" providerId="LiveId" clId="{58FEBC51-A7C8-4C94-A075-C6C9A871427D}" dt="2025-10-19T09:09:59.242" v="41" actId="47"/>
        <pc:sldMkLst>
          <pc:docMk/>
          <pc:sldMk cId="394628719" sldId="308"/>
        </pc:sldMkLst>
      </pc:sldChg>
      <pc:sldChg chg="modSp mod">
        <pc:chgData name="Lonnita Deadwyler" userId="57f7c924a8d28b31" providerId="LiveId" clId="{58FEBC51-A7C8-4C94-A075-C6C9A871427D}" dt="2025-10-19T09:23:43.457" v="47" actId="20577"/>
        <pc:sldMkLst>
          <pc:docMk/>
          <pc:sldMk cId="1858925837" sldId="309"/>
        </pc:sldMkLst>
        <pc:spChg chg="mod">
          <ac:chgData name="Lonnita Deadwyler" userId="57f7c924a8d28b31" providerId="LiveId" clId="{58FEBC51-A7C8-4C94-A075-C6C9A871427D}" dt="2025-10-19T09:23:43.457" v="47" actId="20577"/>
          <ac:spMkLst>
            <pc:docMk/>
            <pc:sldMk cId="1858925837" sldId="309"/>
            <ac:spMk id="4" creationId="{7D035FD6-456C-85A1-A246-94057E5594E6}"/>
          </ac:spMkLst>
        </pc:spChg>
      </pc:sldChg>
      <pc:sldChg chg="modSp mod">
        <pc:chgData name="Lonnita Deadwyler" userId="57f7c924a8d28b31" providerId="LiveId" clId="{58FEBC51-A7C8-4C94-A075-C6C9A871427D}" dt="2025-10-19T10:04:46.892" v="52" actId="6549"/>
        <pc:sldMkLst>
          <pc:docMk/>
          <pc:sldMk cId="1911813349" sldId="310"/>
        </pc:sldMkLst>
        <pc:spChg chg="mod">
          <ac:chgData name="Lonnita Deadwyler" userId="57f7c924a8d28b31" providerId="LiveId" clId="{58FEBC51-A7C8-4C94-A075-C6C9A871427D}" dt="2025-10-19T10:04:46.892" v="52" actId="6549"/>
          <ac:spMkLst>
            <pc:docMk/>
            <pc:sldMk cId="1911813349" sldId="310"/>
            <ac:spMk id="4" creationId="{6B550B94-6C56-0E8B-A22C-0A78D1531B38}"/>
          </ac:spMkLst>
        </pc:spChg>
      </pc:sldChg>
      <pc:sldChg chg="modSp mod">
        <pc:chgData name="Lonnita Deadwyler" userId="57f7c924a8d28b31" providerId="LiveId" clId="{58FEBC51-A7C8-4C94-A075-C6C9A871427D}" dt="2025-10-19T10:05:09.908" v="53" actId="20577"/>
        <pc:sldMkLst>
          <pc:docMk/>
          <pc:sldMk cId="2425143103" sldId="311"/>
        </pc:sldMkLst>
        <pc:spChg chg="mod">
          <ac:chgData name="Lonnita Deadwyler" userId="57f7c924a8d28b31" providerId="LiveId" clId="{58FEBC51-A7C8-4C94-A075-C6C9A871427D}" dt="2025-10-19T10:05:09.908" v="53" actId="20577"/>
          <ac:spMkLst>
            <pc:docMk/>
            <pc:sldMk cId="2425143103" sldId="311"/>
            <ac:spMk id="3" creationId="{6C5C1954-EDF5-9BE1-E545-F700425625E7}"/>
          </ac:spMkLst>
        </pc:spChg>
      </pc:sldChg>
      <pc:sldChg chg="del">
        <pc:chgData name="Lonnita Deadwyler" userId="57f7c924a8d28b31" providerId="LiveId" clId="{58FEBC51-A7C8-4C94-A075-C6C9A871427D}" dt="2025-10-19T10:03:34.438" v="49" actId="47"/>
        <pc:sldMkLst>
          <pc:docMk/>
          <pc:sldMk cId="171575515" sldId="312"/>
        </pc:sldMkLst>
      </pc:sldChg>
      <pc:sldChg chg="modSp mod">
        <pc:chgData name="Lonnita Deadwyler" userId="57f7c924a8d28b31" providerId="LiveId" clId="{58FEBC51-A7C8-4C94-A075-C6C9A871427D}" dt="2025-10-19T10:10:15.349" v="54" actId="20577"/>
        <pc:sldMkLst>
          <pc:docMk/>
          <pc:sldMk cId="657363283" sldId="313"/>
        </pc:sldMkLst>
        <pc:spChg chg="mod">
          <ac:chgData name="Lonnita Deadwyler" userId="57f7c924a8d28b31" providerId="LiveId" clId="{58FEBC51-A7C8-4C94-A075-C6C9A871427D}" dt="2025-10-19T10:10:15.349" v="54" actId="20577"/>
          <ac:spMkLst>
            <pc:docMk/>
            <pc:sldMk cId="657363283" sldId="313"/>
            <ac:spMk id="3" creationId="{E809B049-4DA2-F51A-5A59-2017574BF9C6}"/>
          </ac:spMkLst>
        </pc:spChg>
      </pc:sldChg>
      <pc:sldChg chg="addSp delSp modSp mod setBg setClrOvrMap">
        <pc:chgData name="Lonnita Deadwyler" userId="57f7c924a8d28b31" providerId="LiveId" clId="{58FEBC51-A7C8-4C94-A075-C6C9A871427D}" dt="2025-10-19T20:27:59.786" v="71" actId="18245"/>
        <pc:sldMkLst>
          <pc:docMk/>
          <pc:sldMk cId="2503595765" sldId="317"/>
        </pc:sldMkLst>
        <pc:spChg chg="mod">
          <ac:chgData name="Lonnita Deadwyler" userId="57f7c924a8d28b31" providerId="LiveId" clId="{58FEBC51-A7C8-4C94-A075-C6C9A871427D}" dt="2025-10-19T20:27:50.194" v="69" actId="26606"/>
          <ac:spMkLst>
            <pc:docMk/>
            <pc:sldMk cId="2503595765" sldId="317"/>
            <ac:spMk id="2" creationId="{3248583A-C370-208A-943C-E02D7FA8B663}"/>
          </ac:spMkLst>
        </pc:spChg>
        <pc:spChg chg="mod">
          <ac:chgData name="Lonnita Deadwyler" userId="57f7c924a8d28b31" providerId="LiveId" clId="{58FEBC51-A7C8-4C94-A075-C6C9A871427D}" dt="2025-10-19T20:27:59.786" v="71" actId="18245"/>
          <ac:spMkLst>
            <pc:docMk/>
            <pc:sldMk cId="2503595765" sldId="317"/>
            <ac:spMk id="4" creationId="{78C0A87D-0204-1F38-BF62-3633824AAF7B}"/>
          </ac:spMkLst>
        </pc:spChg>
        <pc:spChg chg="mod">
          <ac:chgData name="Lonnita Deadwyler" userId="57f7c924a8d28b31" providerId="LiveId" clId="{58FEBC51-A7C8-4C94-A075-C6C9A871427D}" dt="2025-10-19T20:27:59.786" v="71" actId="18245"/>
          <ac:spMkLst>
            <pc:docMk/>
            <pc:sldMk cId="2503595765" sldId="317"/>
            <ac:spMk id="5" creationId="{638439F5-5637-EF65-9326-228057FA3098}"/>
          </ac:spMkLst>
        </pc:spChg>
        <pc:spChg chg="mod">
          <ac:chgData name="Lonnita Deadwyler" userId="57f7c924a8d28b31" providerId="LiveId" clId="{58FEBC51-A7C8-4C94-A075-C6C9A871427D}" dt="2025-10-19T20:27:59.786" v="71" actId="18245"/>
          <ac:spMkLst>
            <pc:docMk/>
            <pc:sldMk cId="2503595765" sldId="317"/>
            <ac:spMk id="6" creationId="{8347765D-7107-6D3C-FC9A-E51EF4339957}"/>
          </ac:spMkLst>
        </pc:spChg>
        <pc:spChg chg="mod">
          <ac:chgData name="Lonnita Deadwyler" userId="57f7c924a8d28b31" providerId="LiveId" clId="{58FEBC51-A7C8-4C94-A075-C6C9A871427D}" dt="2025-10-19T20:27:59.786" v="71" actId="18245"/>
          <ac:spMkLst>
            <pc:docMk/>
            <pc:sldMk cId="2503595765" sldId="317"/>
            <ac:spMk id="7" creationId="{48C5F7F1-F43C-B0B0-59E0-356A1D7FB9A9}"/>
          </ac:spMkLst>
        </pc:spChg>
        <pc:spChg chg="mod">
          <ac:chgData name="Lonnita Deadwyler" userId="57f7c924a8d28b31" providerId="LiveId" clId="{58FEBC51-A7C8-4C94-A075-C6C9A871427D}" dt="2025-10-19T20:27:59.786" v="71" actId="18245"/>
          <ac:spMkLst>
            <pc:docMk/>
            <pc:sldMk cId="2503595765" sldId="317"/>
            <ac:spMk id="8" creationId="{B723E969-E3C4-70D1-AAB9-EC6375097788}"/>
          </ac:spMkLst>
        </pc:spChg>
        <pc:spChg chg="mod">
          <ac:chgData name="Lonnita Deadwyler" userId="57f7c924a8d28b31" providerId="LiveId" clId="{58FEBC51-A7C8-4C94-A075-C6C9A871427D}" dt="2025-10-19T20:27:59.786" v="71" actId="18245"/>
          <ac:spMkLst>
            <pc:docMk/>
            <pc:sldMk cId="2503595765" sldId="317"/>
            <ac:spMk id="9" creationId="{E8FF70BF-78DF-6479-DDD9-2E49A84B5A14}"/>
          </ac:spMkLst>
        </pc:spChg>
        <pc:spChg chg="del">
          <ac:chgData name="Lonnita Deadwyler" userId="57f7c924a8d28b31" providerId="LiveId" clId="{58FEBC51-A7C8-4C94-A075-C6C9A871427D}" dt="2025-10-19T10:26:20.409" v="55" actId="26606"/>
          <ac:spMkLst>
            <pc:docMk/>
            <pc:sldMk cId="2503595765" sldId="317"/>
            <ac:spMk id="25" creationId="{600B5AE2-C5CC-499C-8F2D-249888BE22C2}"/>
          </ac:spMkLst>
        </pc:spChg>
        <pc:spChg chg="del">
          <ac:chgData name="Lonnita Deadwyler" userId="57f7c924a8d28b31" providerId="LiveId" clId="{58FEBC51-A7C8-4C94-A075-C6C9A871427D}" dt="2025-10-19T10:26:20.409" v="55" actId="26606"/>
          <ac:spMkLst>
            <pc:docMk/>
            <pc:sldMk cId="2503595765" sldId="317"/>
            <ac:spMk id="27" creationId="{BA7A3698-B350-40E5-8475-9BCC41A089FC}"/>
          </ac:spMkLst>
        </pc:spChg>
        <pc:spChg chg="del">
          <ac:chgData name="Lonnita Deadwyler" userId="57f7c924a8d28b31" providerId="LiveId" clId="{58FEBC51-A7C8-4C94-A075-C6C9A871427D}" dt="2025-10-19T10:26:20.409" v="55" actId="26606"/>
          <ac:spMkLst>
            <pc:docMk/>
            <pc:sldMk cId="2503595765" sldId="317"/>
            <ac:spMk id="33" creationId="{C609E9FA-BDDE-45C4-8F5E-974D4208D2EA}"/>
          </ac:spMkLst>
        </pc:spChg>
        <pc:spChg chg="del">
          <ac:chgData name="Lonnita Deadwyler" userId="57f7c924a8d28b31" providerId="LiveId" clId="{58FEBC51-A7C8-4C94-A075-C6C9A871427D}" dt="2025-10-19T10:26:20.409" v="55" actId="26606"/>
          <ac:spMkLst>
            <pc:docMk/>
            <pc:sldMk cId="2503595765" sldId="317"/>
            <ac:spMk id="35" creationId="{7737E529-E43B-4948-B3C4-7F6B806FCCFD}"/>
          </ac:spMkLst>
        </pc:spChg>
        <pc:spChg chg="add del">
          <ac:chgData name="Lonnita Deadwyler" userId="57f7c924a8d28b31" providerId="LiveId" clId="{58FEBC51-A7C8-4C94-A075-C6C9A871427D}" dt="2025-10-19T20:27:50.209" v="70" actId="26606"/>
          <ac:spMkLst>
            <pc:docMk/>
            <pc:sldMk cId="2503595765" sldId="317"/>
            <ac:spMk id="40" creationId="{C2579DAE-C141-48DB-810E-C070C300819E}"/>
          </ac:spMkLst>
        </pc:spChg>
        <pc:spChg chg="add del">
          <ac:chgData name="Lonnita Deadwyler" userId="57f7c924a8d28b31" providerId="LiveId" clId="{58FEBC51-A7C8-4C94-A075-C6C9A871427D}" dt="2025-10-19T20:27:50.209" v="70" actId="26606"/>
          <ac:spMkLst>
            <pc:docMk/>
            <pc:sldMk cId="2503595765" sldId="317"/>
            <ac:spMk id="42" creationId="{02FD90C3-6350-4D5B-9738-6E94EDF30F74}"/>
          </ac:spMkLst>
        </pc:spChg>
        <pc:spChg chg="add del">
          <ac:chgData name="Lonnita Deadwyler" userId="57f7c924a8d28b31" providerId="LiveId" clId="{58FEBC51-A7C8-4C94-A075-C6C9A871427D}" dt="2025-10-19T20:27:50.209" v="70" actId="26606"/>
          <ac:spMkLst>
            <pc:docMk/>
            <pc:sldMk cId="2503595765" sldId="317"/>
            <ac:spMk id="44" creationId="{41497DE5-0939-4D1D-9350-0C5E1B209C68}"/>
          </ac:spMkLst>
        </pc:spChg>
        <pc:spChg chg="add del">
          <ac:chgData name="Lonnita Deadwyler" userId="57f7c924a8d28b31" providerId="LiveId" clId="{58FEBC51-A7C8-4C94-A075-C6C9A871427D}" dt="2025-10-19T20:27:50.209" v="70" actId="26606"/>
          <ac:spMkLst>
            <pc:docMk/>
            <pc:sldMk cId="2503595765" sldId="317"/>
            <ac:spMk id="46" creationId="{5CCC70ED-6C63-4537-B7EB-51990D6C0A6F}"/>
          </ac:spMkLst>
        </pc:spChg>
        <pc:spChg chg="add del">
          <ac:chgData name="Lonnita Deadwyler" userId="57f7c924a8d28b31" providerId="LiveId" clId="{58FEBC51-A7C8-4C94-A075-C6C9A871427D}" dt="2025-10-19T20:27:50.209" v="70" actId="26606"/>
          <ac:spMkLst>
            <pc:docMk/>
            <pc:sldMk cId="2503595765" sldId="317"/>
            <ac:spMk id="48" creationId="{B76E24C1-2968-40DC-A36E-F6B85F0F0752}"/>
          </ac:spMkLst>
        </pc:spChg>
        <pc:spChg chg="add del">
          <ac:chgData name="Lonnita Deadwyler" userId="57f7c924a8d28b31" providerId="LiveId" clId="{58FEBC51-A7C8-4C94-A075-C6C9A871427D}" dt="2025-10-19T20:27:50.194" v="69" actId="26606"/>
          <ac:spMkLst>
            <pc:docMk/>
            <pc:sldMk cId="2503595765" sldId="317"/>
            <ac:spMk id="53" creationId="{600B5AE2-C5CC-499C-8F2D-249888BE22C2}"/>
          </ac:spMkLst>
        </pc:spChg>
        <pc:spChg chg="add del">
          <ac:chgData name="Lonnita Deadwyler" userId="57f7c924a8d28b31" providerId="LiveId" clId="{58FEBC51-A7C8-4C94-A075-C6C9A871427D}" dt="2025-10-19T20:27:50.194" v="69" actId="26606"/>
          <ac:spMkLst>
            <pc:docMk/>
            <pc:sldMk cId="2503595765" sldId="317"/>
            <ac:spMk id="55" creationId="{BA7A3698-B350-40E5-8475-9BCC41A089FC}"/>
          </ac:spMkLst>
        </pc:spChg>
        <pc:spChg chg="add del">
          <ac:chgData name="Lonnita Deadwyler" userId="57f7c924a8d28b31" providerId="LiveId" clId="{58FEBC51-A7C8-4C94-A075-C6C9A871427D}" dt="2025-10-19T20:27:50.194" v="69" actId="26606"/>
          <ac:spMkLst>
            <pc:docMk/>
            <pc:sldMk cId="2503595765" sldId="317"/>
            <ac:spMk id="61" creationId="{C609E9FA-BDDE-45C4-8F5E-974D4208D2EA}"/>
          </ac:spMkLst>
        </pc:spChg>
        <pc:spChg chg="add del">
          <ac:chgData name="Lonnita Deadwyler" userId="57f7c924a8d28b31" providerId="LiveId" clId="{58FEBC51-A7C8-4C94-A075-C6C9A871427D}" dt="2025-10-19T20:27:50.194" v="69" actId="26606"/>
          <ac:spMkLst>
            <pc:docMk/>
            <pc:sldMk cId="2503595765" sldId="317"/>
            <ac:spMk id="63" creationId="{7737E529-E43B-4948-B3C4-7F6B806FCCFD}"/>
          </ac:spMkLst>
        </pc:spChg>
        <pc:spChg chg="add">
          <ac:chgData name="Lonnita Deadwyler" userId="57f7c924a8d28b31" providerId="LiveId" clId="{58FEBC51-A7C8-4C94-A075-C6C9A871427D}" dt="2025-10-19T20:27:50.209" v="70" actId="26606"/>
          <ac:spMkLst>
            <pc:docMk/>
            <pc:sldMk cId="2503595765" sldId="317"/>
            <ac:spMk id="65" creationId="{C2579DAE-C141-48DB-810E-C070C300819E}"/>
          </ac:spMkLst>
        </pc:spChg>
        <pc:spChg chg="add">
          <ac:chgData name="Lonnita Deadwyler" userId="57f7c924a8d28b31" providerId="LiveId" clId="{58FEBC51-A7C8-4C94-A075-C6C9A871427D}" dt="2025-10-19T20:27:50.209" v="70" actId="26606"/>
          <ac:spMkLst>
            <pc:docMk/>
            <pc:sldMk cId="2503595765" sldId="317"/>
            <ac:spMk id="66" creationId="{02FD90C3-6350-4D5B-9738-6E94EDF30F74}"/>
          </ac:spMkLst>
        </pc:spChg>
        <pc:spChg chg="add">
          <ac:chgData name="Lonnita Deadwyler" userId="57f7c924a8d28b31" providerId="LiveId" clId="{58FEBC51-A7C8-4C94-A075-C6C9A871427D}" dt="2025-10-19T20:27:50.209" v="70" actId="26606"/>
          <ac:spMkLst>
            <pc:docMk/>
            <pc:sldMk cId="2503595765" sldId="317"/>
            <ac:spMk id="67" creationId="{41497DE5-0939-4D1D-9350-0C5E1B209C68}"/>
          </ac:spMkLst>
        </pc:spChg>
        <pc:spChg chg="add">
          <ac:chgData name="Lonnita Deadwyler" userId="57f7c924a8d28b31" providerId="LiveId" clId="{58FEBC51-A7C8-4C94-A075-C6C9A871427D}" dt="2025-10-19T20:27:50.209" v="70" actId="26606"/>
          <ac:spMkLst>
            <pc:docMk/>
            <pc:sldMk cId="2503595765" sldId="317"/>
            <ac:spMk id="68" creationId="{5CCC70ED-6C63-4537-B7EB-51990D6C0A6F}"/>
          </ac:spMkLst>
        </pc:spChg>
        <pc:spChg chg="add">
          <ac:chgData name="Lonnita Deadwyler" userId="57f7c924a8d28b31" providerId="LiveId" clId="{58FEBC51-A7C8-4C94-A075-C6C9A871427D}" dt="2025-10-19T20:27:50.209" v="70" actId="26606"/>
          <ac:spMkLst>
            <pc:docMk/>
            <pc:sldMk cId="2503595765" sldId="317"/>
            <ac:spMk id="69" creationId="{B76E24C1-2968-40DC-A36E-F6B85F0F0752}"/>
          </ac:spMkLst>
        </pc:spChg>
        <pc:grpChg chg="mod">
          <ac:chgData name="Lonnita Deadwyler" userId="57f7c924a8d28b31" providerId="LiveId" clId="{58FEBC51-A7C8-4C94-A075-C6C9A871427D}" dt="2025-10-19T20:27:59.786" v="71" actId="18245"/>
          <ac:grpSpMkLst>
            <pc:docMk/>
            <pc:sldMk cId="2503595765" sldId="317"/>
            <ac:grpSpMk id="3" creationId="{6B7C0A5B-D65C-35ED-EDDC-7951B24D143D}"/>
          </ac:grpSpMkLst>
        </pc:grpChg>
        <pc:graphicFrameChg chg="del">
          <ac:chgData name="Lonnita Deadwyler" userId="57f7c924a8d28b31" providerId="LiveId" clId="{58FEBC51-A7C8-4C94-A075-C6C9A871427D}" dt="2025-10-19T20:27:59.786" v="71" actId="18245"/>
          <ac:graphicFrameMkLst>
            <pc:docMk/>
            <pc:sldMk cId="2503595765" sldId="317"/>
            <ac:graphicFrameMk id="20" creationId="{952F04E0-445F-4FD8-5C40-EC955C041D0D}"/>
          </ac:graphicFrameMkLst>
        </pc:graphicFrameChg>
        <pc:cxnChg chg="del">
          <ac:chgData name="Lonnita Deadwyler" userId="57f7c924a8d28b31" providerId="LiveId" clId="{58FEBC51-A7C8-4C94-A075-C6C9A871427D}" dt="2025-10-19T10:26:20.409" v="55" actId="26606"/>
          <ac:cxnSpMkLst>
            <pc:docMk/>
            <pc:sldMk cId="2503595765" sldId="317"/>
            <ac:cxnSpMk id="31" creationId="{45549E29-E797-4A00-B030-3AB01640CFDC}"/>
          </ac:cxnSpMkLst>
        </pc:cxnChg>
      </pc:sldChg>
      <pc:sldChg chg="modSp mod">
        <pc:chgData name="Lonnita Deadwyler" userId="57f7c924a8d28b31" providerId="LiveId" clId="{58FEBC51-A7C8-4C94-A075-C6C9A871427D}" dt="2025-10-19T10:34:29.558" v="62" actId="6549"/>
        <pc:sldMkLst>
          <pc:docMk/>
          <pc:sldMk cId="78638245" sldId="318"/>
        </pc:sldMkLst>
        <pc:spChg chg="mod">
          <ac:chgData name="Lonnita Deadwyler" userId="57f7c924a8d28b31" providerId="LiveId" clId="{58FEBC51-A7C8-4C94-A075-C6C9A871427D}" dt="2025-10-19T10:34:29.558" v="62" actId="6549"/>
          <ac:spMkLst>
            <pc:docMk/>
            <pc:sldMk cId="78638245" sldId="318"/>
            <ac:spMk id="3" creationId="{B2D26C5E-2168-76BA-D468-A3976A29FCEE}"/>
          </ac:spMkLst>
        </pc:spChg>
      </pc:sldChg>
      <pc:sldChg chg="modSp mod">
        <pc:chgData name="Lonnita Deadwyler" userId="57f7c924a8d28b31" providerId="LiveId" clId="{58FEBC51-A7C8-4C94-A075-C6C9A871427D}" dt="2025-10-19T11:06:34.843" v="65" actId="20577"/>
        <pc:sldMkLst>
          <pc:docMk/>
          <pc:sldMk cId="2354854102" sldId="319"/>
        </pc:sldMkLst>
        <pc:spChg chg="mod">
          <ac:chgData name="Lonnita Deadwyler" userId="57f7c924a8d28b31" providerId="LiveId" clId="{58FEBC51-A7C8-4C94-A075-C6C9A871427D}" dt="2025-10-19T11:06:34.843" v="65" actId="20577"/>
          <ac:spMkLst>
            <pc:docMk/>
            <pc:sldMk cId="2354854102" sldId="319"/>
            <ac:spMk id="4" creationId="{9EDFBC93-2E36-03EF-873D-F12149A0954A}"/>
          </ac:spMkLst>
        </pc:spChg>
      </pc:sldChg>
      <pc:sldChg chg="modSp mod">
        <pc:chgData name="Lonnita Deadwyler" userId="57f7c924a8d28b31" providerId="LiveId" clId="{58FEBC51-A7C8-4C94-A075-C6C9A871427D}" dt="2025-10-19T11:52:52.957" v="67" actId="20577"/>
        <pc:sldMkLst>
          <pc:docMk/>
          <pc:sldMk cId="557581074" sldId="321"/>
        </pc:sldMkLst>
        <pc:spChg chg="mod">
          <ac:chgData name="Lonnita Deadwyler" userId="57f7c924a8d28b31" providerId="LiveId" clId="{58FEBC51-A7C8-4C94-A075-C6C9A871427D}" dt="2025-10-19T11:52:52.957" v="67" actId="20577"/>
          <ac:spMkLst>
            <pc:docMk/>
            <pc:sldMk cId="557581074" sldId="321"/>
            <ac:spMk id="4" creationId="{06B30010-1EBF-3B32-8DC8-74EB1F4ACD13}"/>
          </ac:spMkLst>
        </pc:spChg>
      </pc:sldChg>
      <pc:sldChg chg="del">
        <pc:chgData name="Lonnita Deadwyler" userId="57f7c924a8d28b31" providerId="LiveId" clId="{58FEBC51-A7C8-4C94-A075-C6C9A871427D}" dt="2025-10-19T09:07:31.324" v="37" actId="47"/>
        <pc:sldMkLst>
          <pc:docMk/>
          <pc:sldMk cId="3830449432" sldId="323"/>
        </pc:sldMkLst>
      </pc:sldChg>
      <pc:sldChg chg="del">
        <pc:chgData name="Lonnita Deadwyler" userId="57f7c924a8d28b31" providerId="LiveId" clId="{58FEBC51-A7C8-4C94-A075-C6C9A871427D}" dt="2025-10-19T09:09:56.592" v="40" actId="47"/>
        <pc:sldMkLst>
          <pc:docMk/>
          <pc:sldMk cId="3637069852" sldId="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F14C4-2067-4C86-B5A1-4720A6996BEA}"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00858-461F-4B6B-B7F5-8A91E288A8BC}" type="slidenum">
              <a:rPr lang="en-US" smtClean="0"/>
              <a:t>‹#›</a:t>
            </a:fld>
            <a:endParaRPr lang="en-US"/>
          </a:p>
        </p:txBody>
      </p:sp>
    </p:spTree>
    <p:extLst>
      <p:ext uri="{BB962C8B-B14F-4D97-AF65-F5344CB8AC3E}">
        <p14:creationId xmlns:p14="http://schemas.microsoft.com/office/powerpoint/2010/main" val="165950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60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82641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66136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58533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BF2F4-B41B-4568-BB50-3D856E42E79E}"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63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7195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BF2F4-B41B-4568-BB50-3D856E42E79E}" type="datetimeFigureOut">
              <a:rPr lang="en-US" smtClean="0"/>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27916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BF2F4-B41B-4568-BB50-3D856E42E79E}" type="datetimeFigureOut">
              <a:rPr lang="en-US" smtClean="0"/>
              <a:t>10/20/2025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1813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DA2BF2F4-B41B-4568-BB50-3D856E42E79E}" type="datetimeFigureOut">
              <a:rPr lang="en-US" smtClean="0"/>
              <a:t>10/20/2025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292761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A2BF2F4-B41B-4568-BB50-3D856E42E79E}" type="datetimeFigureOut">
              <a:rPr lang="en-US" smtClean="0"/>
              <a:t>10/20/2025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0E0767-E543-4A63-A4D5-2D45C7A11AB5}" type="slidenum">
              <a:rPr lang="en-US" smtClean="0"/>
              <a:t>‹#›</a:t>
            </a:fld>
            <a:endParaRPr lang="en-US"/>
          </a:p>
        </p:txBody>
      </p:sp>
    </p:spTree>
    <p:extLst>
      <p:ext uri="{BB962C8B-B14F-4D97-AF65-F5344CB8AC3E}">
        <p14:creationId xmlns:p14="http://schemas.microsoft.com/office/powerpoint/2010/main" val="319295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26214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A2BF2F4-B41B-4568-BB50-3D856E42E79E}" type="datetimeFigureOut">
              <a:rPr lang="en-US" smtClean="0"/>
              <a:t>10/20/2025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F0E0767-E543-4A63-A4D5-2D45C7A11AB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6846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friendsofthebridegroombda.com/wp-content/uploads/2025/10/October-Prayer-1.docx"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95C9207C-5FDF-507C-5816-294347C6520A}"/>
              </a:ext>
            </a:extLst>
          </p:cNvPr>
          <p:cNvPicPr>
            <a:picLocks noGrp="1" noChangeAspect="1"/>
          </p:cNvPicPr>
          <p:nvPr>
            <p:ph sz="half" idx="2"/>
          </p:nvPr>
        </p:nvPicPr>
        <p:blipFill>
          <a:blip r:embed="rId2"/>
          <a:stretch>
            <a:fillRect/>
          </a:stretch>
        </p:blipFill>
        <p:spPr>
          <a:xfrm>
            <a:off x="5412428" y="1803418"/>
            <a:ext cx="5816088" cy="646232"/>
          </a:xfrm>
          <a:prstGeom prst="rect">
            <a:avLst/>
          </a:prstGeom>
        </p:spPr>
      </p:pic>
      <p:sp>
        <p:nvSpPr>
          <p:cNvPr id="4" name="Title 3">
            <a:extLst>
              <a:ext uri="{FF2B5EF4-FFF2-40B4-BE49-F238E27FC236}">
                <a16:creationId xmlns:a16="http://schemas.microsoft.com/office/drawing/2014/main" id="{F7FB664F-1EF3-0231-7DFE-76F9FBAA0F20}"/>
              </a:ext>
            </a:extLst>
          </p:cNvPr>
          <p:cNvSpPr>
            <a:spLocks noGrp="1"/>
          </p:cNvSpPr>
          <p:nvPr>
            <p:ph type="title"/>
          </p:nvPr>
        </p:nvSpPr>
        <p:spPr>
          <a:xfrm>
            <a:off x="5253092" y="336349"/>
            <a:ext cx="6140449" cy="1323439"/>
          </a:xfrm>
        </p:spPr>
        <p:txBody>
          <a:bodyPr vert="horz" lIns="91440" tIns="45720" rIns="91440" bIns="45720" rtlCol="0" anchor="t">
            <a:normAutofit/>
          </a:bodyPr>
          <a:lstStyle/>
          <a:p>
            <a:pPr algn="ctr"/>
            <a:r>
              <a:rPr lang="en-US" sz="6000" b="1" dirty="0">
                <a:solidFill>
                  <a:schemeClr val="tx1">
                    <a:lumMod val="95000"/>
                    <a:lumOff val="5000"/>
                  </a:schemeClr>
                </a:solidFill>
              </a:rPr>
              <a:t>5786, 26</a:t>
            </a:r>
          </a:p>
        </p:txBody>
      </p:sp>
      <p:pic>
        <p:nvPicPr>
          <p:cNvPr id="8" name="Content Placeholder 7" descr="A poster of a bull with a ball on it&#10;&#10;AI-generated content may be incorrect.">
            <a:extLst>
              <a:ext uri="{FF2B5EF4-FFF2-40B4-BE49-F238E27FC236}">
                <a16:creationId xmlns:a16="http://schemas.microsoft.com/office/drawing/2014/main" id="{35C61036-F38C-3797-CC6A-58696C8E4534}"/>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6157" r="4189" b="1"/>
          <a:stretch>
            <a:fillRect/>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pic>
        <p:nvPicPr>
          <p:cNvPr id="6" name="Picture 5">
            <a:extLst>
              <a:ext uri="{FF2B5EF4-FFF2-40B4-BE49-F238E27FC236}">
                <a16:creationId xmlns:a16="http://schemas.microsoft.com/office/drawing/2014/main" id="{FFAF8F77-1486-478E-BE7E-D297000E25E0}"/>
              </a:ext>
            </a:extLst>
          </p:cNvPr>
          <p:cNvPicPr>
            <a:picLocks noChangeAspect="1"/>
          </p:cNvPicPr>
          <p:nvPr/>
        </p:nvPicPr>
        <p:blipFill>
          <a:blip r:embed="rId5"/>
          <a:stretch>
            <a:fillRect/>
          </a:stretch>
        </p:blipFill>
        <p:spPr>
          <a:xfrm>
            <a:off x="5412427" y="1832379"/>
            <a:ext cx="438950" cy="432854"/>
          </a:xfrm>
          <a:prstGeom prst="rect">
            <a:avLst/>
          </a:prstGeom>
        </p:spPr>
      </p:pic>
      <p:pic>
        <p:nvPicPr>
          <p:cNvPr id="7" name="Picture 6">
            <a:extLst>
              <a:ext uri="{FF2B5EF4-FFF2-40B4-BE49-F238E27FC236}">
                <a16:creationId xmlns:a16="http://schemas.microsoft.com/office/drawing/2014/main" id="{AB5F8924-B1E1-A881-419F-B60482CC9828}"/>
              </a:ext>
            </a:extLst>
          </p:cNvPr>
          <p:cNvPicPr>
            <a:picLocks noChangeAspect="1"/>
          </p:cNvPicPr>
          <p:nvPr/>
        </p:nvPicPr>
        <p:blipFill>
          <a:blip r:embed="rId6"/>
          <a:stretch>
            <a:fillRect/>
          </a:stretch>
        </p:blipFill>
        <p:spPr>
          <a:xfrm>
            <a:off x="5412427" y="2611332"/>
            <a:ext cx="5816088" cy="646232"/>
          </a:xfrm>
          <a:prstGeom prst="rect">
            <a:avLst/>
          </a:prstGeom>
        </p:spPr>
      </p:pic>
      <p:pic>
        <p:nvPicPr>
          <p:cNvPr id="13" name="Picture 12">
            <a:extLst>
              <a:ext uri="{FF2B5EF4-FFF2-40B4-BE49-F238E27FC236}">
                <a16:creationId xmlns:a16="http://schemas.microsoft.com/office/drawing/2014/main" id="{028A460F-49E1-A66F-C0E6-58EC2A796648}"/>
              </a:ext>
            </a:extLst>
          </p:cNvPr>
          <p:cNvPicPr>
            <a:picLocks noChangeAspect="1"/>
          </p:cNvPicPr>
          <p:nvPr/>
        </p:nvPicPr>
        <p:blipFill>
          <a:blip r:embed="rId7"/>
          <a:stretch>
            <a:fillRect/>
          </a:stretch>
        </p:blipFill>
        <p:spPr>
          <a:xfrm>
            <a:off x="5412427" y="2745455"/>
            <a:ext cx="426757" cy="377985"/>
          </a:xfrm>
          <a:prstGeom prst="rect">
            <a:avLst/>
          </a:prstGeom>
        </p:spPr>
      </p:pic>
      <p:pic>
        <p:nvPicPr>
          <p:cNvPr id="14" name="Picture 13">
            <a:extLst>
              <a:ext uri="{FF2B5EF4-FFF2-40B4-BE49-F238E27FC236}">
                <a16:creationId xmlns:a16="http://schemas.microsoft.com/office/drawing/2014/main" id="{7A150E86-4C7B-EA77-5BCC-08EE171869F6}"/>
              </a:ext>
            </a:extLst>
          </p:cNvPr>
          <p:cNvPicPr>
            <a:picLocks noChangeAspect="1"/>
          </p:cNvPicPr>
          <p:nvPr/>
        </p:nvPicPr>
        <p:blipFill>
          <a:blip r:embed="rId8"/>
          <a:stretch>
            <a:fillRect/>
          </a:stretch>
        </p:blipFill>
        <p:spPr>
          <a:xfrm>
            <a:off x="5412427" y="3456815"/>
            <a:ext cx="5816088" cy="646232"/>
          </a:xfrm>
          <a:prstGeom prst="rect">
            <a:avLst/>
          </a:prstGeom>
        </p:spPr>
      </p:pic>
      <p:pic>
        <p:nvPicPr>
          <p:cNvPr id="15" name="Picture 14">
            <a:extLst>
              <a:ext uri="{FF2B5EF4-FFF2-40B4-BE49-F238E27FC236}">
                <a16:creationId xmlns:a16="http://schemas.microsoft.com/office/drawing/2014/main" id="{946FD3A7-0A66-AF63-28AF-ADFC044A93D9}"/>
              </a:ext>
            </a:extLst>
          </p:cNvPr>
          <p:cNvPicPr>
            <a:picLocks noChangeAspect="1"/>
          </p:cNvPicPr>
          <p:nvPr/>
        </p:nvPicPr>
        <p:blipFill>
          <a:blip r:embed="rId9"/>
          <a:stretch>
            <a:fillRect/>
          </a:stretch>
        </p:blipFill>
        <p:spPr>
          <a:xfrm>
            <a:off x="5424620" y="3504454"/>
            <a:ext cx="426757" cy="420660"/>
          </a:xfrm>
          <a:prstGeom prst="rect">
            <a:avLst/>
          </a:prstGeom>
        </p:spPr>
      </p:pic>
      <p:pic>
        <p:nvPicPr>
          <p:cNvPr id="16" name="Picture 15">
            <a:extLst>
              <a:ext uri="{FF2B5EF4-FFF2-40B4-BE49-F238E27FC236}">
                <a16:creationId xmlns:a16="http://schemas.microsoft.com/office/drawing/2014/main" id="{EC7A6FE5-B2D9-9E92-A556-66C1A6C1F9FC}"/>
              </a:ext>
            </a:extLst>
          </p:cNvPr>
          <p:cNvPicPr>
            <a:picLocks noChangeAspect="1"/>
          </p:cNvPicPr>
          <p:nvPr/>
        </p:nvPicPr>
        <p:blipFill>
          <a:blip r:embed="rId10"/>
          <a:stretch>
            <a:fillRect/>
          </a:stretch>
        </p:blipFill>
        <p:spPr>
          <a:xfrm>
            <a:off x="5412427" y="4302298"/>
            <a:ext cx="5816088" cy="646232"/>
          </a:xfrm>
          <a:prstGeom prst="rect">
            <a:avLst/>
          </a:prstGeom>
        </p:spPr>
      </p:pic>
      <p:pic>
        <p:nvPicPr>
          <p:cNvPr id="17" name="Picture 16">
            <a:extLst>
              <a:ext uri="{FF2B5EF4-FFF2-40B4-BE49-F238E27FC236}">
                <a16:creationId xmlns:a16="http://schemas.microsoft.com/office/drawing/2014/main" id="{47BC81E3-212D-05D3-F4CC-974357E6E8C1}"/>
              </a:ext>
            </a:extLst>
          </p:cNvPr>
          <p:cNvPicPr>
            <a:picLocks noChangeAspect="1"/>
          </p:cNvPicPr>
          <p:nvPr/>
        </p:nvPicPr>
        <p:blipFill>
          <a:blip r:embed="rId11"/>
          <a:stretch>
            <a:fillRect/>
          </a:stretch>
        </p:blipFill>
        <p:spPr>
          <a:xfrm>
            <a:off x="5424620" y="4349937"/>
            <a:ext cx="426757" cy="420660"/>
          </a:xfrm>
          <a:prstGeom prst="rect">
            <a:avLst/>
          </a:prstGeom>
        </p:spPr>
      </p:pic>
      <p:pic>
        <p:nvPicPr>
          <p:cNvPr id="18" name="Picture 17">
            <a:extLst>
              <a:ext uri="{FF2B5EF4-FFF2-40B4-BE49-F238E27FC236}">
                <a16:creationId xmlns:a16="http://schemas.microsoft.com/office/drawing/2014/main" id="{6E9512D3-7D56-7C51-C233-D1098AD0A4D0}"/>
              </a:ext>
            </a:extLst>
          </p:cNvPr>
          <p:cNvPicPr>
            <a:picLocks noChangeAspect="1"/>
          </p:cNvPicPr>
          <p:nvPr/>
        </p:nvPicPr>
        <p:blipFill>
          <a:blip r:embed="rId12"/>
          <a:stretch>
            <a:fillRect/>
          </a:stretch>
        </p:blipFill>
        <p:spPr>
          <a:xfrm>
            <a:off x="5412427" y="5052559"/>
            <a:ext cx="5816088" cy="646232"/>
          </a:xfrm>
          <a:prstGeom prst="rect">
            <a:avLst/>
          </a:prstGeom>
        </p:spPr>
      </p:pic>
      <p:pic>
        <p:nvPicPr>
          <p:cNvPr id="19" name="Picture 18">
            <a:extLst>
              <a:ext uri="{FF2B5EF4-FFF2-40B4-BE49-F238E27FC236}">
                <a16:creationId xmlns:a16="http://schemas.microsoft.com/office/drawing/2014/main" id="{BBD7BD72-3D32-140E-082F-7DF6FA3DFAF2}"/>
              </a:ext>
            </a:extLst>
          </p:cNvPr>
          <p:cNvPicPr>
            <a:picLocks noChangeAspect="1"/>
          </p:cNvPicPr>
          <p:nvPr/>
        </p:nvPicPr>
        <p:blipFill>
          <a:blip r:embed="rId13"/>
          <a:stretch>
            <a:fillRect/>
          </a:stretch>
        </p:blipFill>
        <p:spPr>
          <a:xfrm>
            <a:off x="5424620" y="5090673"/>
            <a:ext cx="426757" cy="426757"/>
          </a:xfrm>
          <a:prstGeom prst="rect">
            <a:avLst/>
          </a:prstGeom>
        </p:spPr>
      </p:pic>
    </p:spTree>
    <p:extLst>
      <p:ext uri="{BB962C8B-B14F-4D97-AF65-F5344CB8AC3E}">
        <p14:creationId xmlns:p14="http://schemas.microsoft.com/office/powerpoint/2010/main" val="184976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7E3BF-2429-871B-2369-96B6F2750197}"/>
              </a:ext>
            </a:extLst>
          </p:cNvPr>
          <p:cNvSpPr>
            <a:spLocks noGrp="1"/>
          </p:cNvSpPr>
          <p:nvPr>
            <p:ph type="title"/>
          </p:nvPr>
        </p:nvSpPr>
        <p:spPr/>
        <p:txBody>
          <a:bodyPr/>
          <a:lstStyle/>
          <a:p>
            <a:r>
              <a:rPr lang="en-US" dirty="0">
                <a:solidFill>
                  <a:srgbClr val="C00000"/>
                </a:solidFill>
              </a:rPr>
              <a:t>V. 11 </a:t>
            </a:r>
            <a:r>
              <a:rPr lang="en-US" i="1" dirty="0"/>
              <a:t>“Therefore if it had been…”</a:t>
            </a:r>
          </a:p>
        </p:txBody>
      </p:sp>
      <p:sp>
        <p:nvSpPr>
          <p:cNvPr id="3" name="Content Placeholder 2">
            <a:extLst>
              <a:ext uri="{FF2B5EF4-FFF2-40B4-BE49-F238E27FC236}">
                <a16:creationId xmlns:a16="http://schemas.microsoft.com/office/drawing/2014/main" id="{A6ECD030-B370-B637-2561-60E33356CF7C}"/>
              </a:ext>
            </a:extLst>
          </p:cNvPr>
          <p:cNvSpPr>
            <a:spLocks noGrp="1"/>
          </p:cNvSpPr>
          <p:nvPr>
            <p:ph sz="half" idx="1"/>
          </p:nvPr>
        </p:nvSpPr>
        <p:spPr/>
        <p:txBody>
          <a:bodyPr>
            <a:normAutofit/>
          </a:bodyPr>
          <a:lstStyle/>
          <a:p>
            <a:pPr>
              <a:buClr>
                <a:srgbClr val="C00000"/>
              </a:buClr>
              <a:buFont typeface="Wingdings" panose="05000000000000000000" pitchFamily="2" charset="2"/>
              <a:buChar char="§"/>
            </a:pPr>
            <a:r>
              <a:rPr lang="en-US" sz="2400" dirty="0"/>
              <a:t>The Levitical priesthood was not the ultimate-One cannot stop there and reach perfection, maturity or completeness. There is a superior Priesthood.</a:t>
            </a:r>
          </a:p>
          <a:p>
            <a:pPr>
              <a:buClr>
                <a:srgbClr val="C00000"/>
              </a:buClr>
              <a:buFont typeface="Wingdings" panose="05000000000000000000" pitchFamily="2" charset="2"/>
              <a:buChar char="§"/>
            </a:pPr>
            <a:r>
              <a:rPr lang="en-US" sz="2400" dirty="0">
                <a:solidFill>
                  <a:srgbClr val="C00000"/>
                </a:solidFill>
              </a:rPr>
              <a:t>V12. </a:t>
            </a:r>
            <a:r>
              <a:rPr lang="en-US" sz="2400" i="1" dirty="0"/>
              <a:t>If the system of cohanim is transformed…transformation of Torah.” </a:t>
            </a:r>
            <a:r>
              <a:rPr lang="en-US" sz="2400" dirty="0"/>
              <a:t> The “Torah” (teaching) was inseparably bound with the Levitical priesthood</a:t>
            </a:r>
            <a:endParaRPr lang="en-US" dirty="0"/>
          </a:p>
        </p:txBody>
      </p:sp>
      <p:sp>
        <p:nvSpPr>
          <p:cNvPr id="4" name="Content Placeholder 3">
            <a:extLst>
              <a:ext uri="{FF2B5EF4-FFF2-40B4-BE49-F238E27FC236}">
                <a16:creationId xmlns:a16="http://schemas.microsoft.com/office/drawing/2014/main" id="{72168B80-231E-72B5-8668-8A1CEE0DA11F}"/>
              </a:ext>
            </a:extLst>
          </p:cNvPr>
          <p:cNvSpPr>
            <a:spLocks noGrp="1"/>
          </p:cNvSpPr>
          <p:nvPr>
            <p:ph sz="half" idx="2"/>
          </p:nvPr>
        </p:nvSpPr>
        <p:spPr>
          <a:xfrm>
            <a:off x="6217920" y="1845734"/>
            <a:ext cx="4937760" cy="4023360"/>
          </a:xfrm>
        </p:spPr>
        <p:txBody>
          <a:bodyPr>
            <a:normAutofit/>
          </a:bodyPr>
          <a:lstStyle/>
          <a:p>
            <a:pPr>
              <a:buClr>
                <a:srgbClr val="C00000"/>
              </a:buClr>
              <a:buFont typeface="Wingdings" panose="05000000000000000000" pitchFamily="2" charset="2"/>
              <a:buChar char="§"/>
            </a:pPr>
            <a:r>
              <a:rPr lang="en-US" sz="2400" dirty="0"/>
              <a:t>If the Priesthood is to be brought to the original goal, then the Torah must also be brought to Yah’s original purpose.</a:t>
            </a:r>
          </a:p>
          <a:p>
            <a:pPr>
              <a:buClr>
                <a:srgbClr val="C00000"/>
              </a:buClr>
              <a:buFont typeface="Wingdings" panose="05000000000000000000" pitchFamily="2" charset="2"/>
              <a:buChar char="§"/>
            </a:pPr>
            <a:r>
              <a:rPr lang="en-US" sz="2400" dirty="0"/>
              <a:t>Adam &amp; Y’shua </a:t>
            </a:r>
            <a:r>
              <a:rPr lang="en-US" sz="2400" b="1" dirty="0">
                <a:solidFill>
                  <a:srgbClr val="C00000"/>
                </a:solidFill>
              </a:rPr>
              <a:t>[Romans 5.12-14, 1Corinthians 15.45-49]</a:t>
            </a:r>
          </a:p>
          <a:p>
            <a:pPr>
              <a:buClr>
                <a:srgbClr val="C00000"/>
              </a:buClr>
              <a:buFont typeface="Wingdings" panose="05000000000000000000" pitchFamily="2" charset="2"/>
              <a:buChar char="§"/>
            </a:pPr>
            <a:endParaRPr lang="en-US" sz="2400" b="1" dirty="0">
              <a:solidFill>
                <a:srgbClr val="C00000"/>
              </a:solidFill>
            </a:endParaRPr>
          </a:p>
          <a:p>
            <a:pPr marL="0" indent="0">
              <a:lnSpc>
                <a:spcPct val="100000"/>
              </a:lnSpc>
              <a:spcBef>
                <a:spcPts val="0"/>
              </a:spcBef>
              <a:spcAft>
                <a:spcPts val="0"/>
              </a:spcAft>
              <a:buClr>
                <a:srgbClr val="C00000"/>
              </a:buClr>
              <a:buNone/>
            </a:pPr>
            <a:r>
              <a:rPr lang="en-US" sz="2400" b="1" i="1" dirty="0">
                <a:solidFill>
                  <a:srgbClr val="00B0F0"/>
                </a:solidFill>
              </a:rPr>
              <a:t>HOMEWORK: </a:t>
            </a:r>
          </a:p>
          <a:p>
            <a:pPr marL="0" indent="0">
              <a:lnSpc>
                <a:spcPct val="100000"/>
              </a:lnSpc>
              <a:spcBef>
                <a:spcPts val="0"/>
              </a:spcBef>
              <a:spcAft>
                <a:spcPts val="0"/>
              </a:spcAft>
              <a:buClr>
                <a:srgbClr val="C00000"/>
              </a:buClr>
              <a:buNone/>
            </a:pPr>
            <a:r>
              <a:rPr lang="en-US" sz="2400" b="1" i="1" dirty="0">
                <a:solidFill>
                  <a:srgbClr val="00B0F0"/>
                </a:solidFill>
              </a:rPr>
              <a:t>Prophet, priest &amp; king.</a:t>
            </a:r>
          </a:p>
          <a:p>
            <a:endParaRPr lang="en-US" sz="2400" dirty="0"/>
          </a:p>
          <a:p>
            <a:endParaRPr lang="en-US" sz="2400" i="1" dirty="0"/>
          </a:p>
          <a:p>
            <a:endParaRPr lang="en-US" dirty="0"/>
          </a:p>
        </p:txBody>
      </p:sp>
    </p:spTree>
    <p:extLst>
      <p:ext uri="{BB962C8B-B14F-4D97-AF65-F5344CB8AC3E}">
        <p14:creationId xmlns:p14="http://schemas.microsoft.com/office/powerpoint/2010/main" val="272677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6" name="Rectangle 65">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7" name="Rectangle 6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8583A-C370-208A-943C-E02D7FA8B663}"/>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solidFill>
                  <a:schemeClr val="tx1"/>
                </a:solidFill>
              </a:rPr>
              <a:t>HOMEWORK</a:t>
            </a:r>
            <a:endParaRPr lang="en-US" kern="1200" spc="-50" baseline="0" dirty="0">
              <a:solidFill>
                <a:schemeClr val="tx1"/>
              </a:solidFill>
              <a:latin typeface="+mj-lt"/>
              <a:ea typeface="+mj-ea"/>
              <a:cs typeface="+mj-cs"/>
            </a:endParaRPr>
          </a:p>
        </p:txBody>
      </p:sp>
      <p:grpSp>
        <p:nvGrpSpPr>
          <p:cNvPr id="3" name="Group 2">
            <a:extLst>
              <a:ext uri="{FF2B5EF4-FFF2-40B4-BE49-F238E27FC236}">
                <a16:creationId xmlns:a16="http://schemas.microsoft.com/office/drawing/2014/main" id="{6B7C0A5B-D65C-35ED-EDDC-7951B24D143D}"/>
              </a:ext>
            </a:extLst>
          </p:cNvPr>
          <p:cNvGrpSpPr/>
          <p:nvPr/>
        </p:nvGrpSpPr>
        <p:grpSpPr>
          <a:xfrm>
            <a:off x="1097280" y="1845734"/>
            <a:ext cx="10058398" cy="3963638"/>
            <a:chOff x="1097280" y="1845734"/>
            <a:chExt cx="10058398" cy="3963638"/>
          </a:xfrm>
        </p:grpSpPr>
        <p:sp>
          <p:nvSpPr>
            <p:cNvPr id="4" name="Freeform: Shape 3">
              <a:extLst>
                <a:ext uri="{FF2B5EF4-FFF2-40B4-BE49-F238E27FC236}">
                  <a16:creationId xmlns:a16="http://schemas.microsoft.com/office/drawing/2014/main" id="{78C0A87D-0204-1F38-BF62-3633824AAF7B}"/>
                </a:ext>
              </a:extLst>
            </p:cNvPr>
            <p:cNvSpPr/>
            <p:nvPr/>
          </p:nvSpPr>
          <p:spPr>
            <a:xfrm>
              <a:off x="1097280" y="1845734"/>
              <a:ext cx="3143249" cy="455771"/>
            </a:xfrm>
            <a:custGeom>
              <a:avLst/>
              <a:gdLst>
                <a:gd name="connsiteX0" fmla="*/ 0 w 3143249"/>
                <a:gd name="connsiteY0" fmla="*/ 0 h 455771"/>
                <a:gd name="connsiteX1" fmla="*/ 3143249 w 3143249"/>
                <a:gd name="connsiteY1" fmla="*/ 0 h 455771"/>
                <a:gd name="connsiteX2" fmla="*/ 3143249 w 3143249"/>
                <a:gd name="connsiteY2" fmla="*/ 455771 h 455771"/>
                <a:gd name="connsiteX3" fmla="*/ 0 w 3143249"/>
                <a:gd name="connsiteY3" fmla="*/ 455771 h 455771"/>
                <a:gd name="connsiteX4" fmla="*/ 0 w 3143249"/>
                <a:gd name="connsiteY4" fmla="*/ 0 h 4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49" h="455771">
                  <a:moveTo>
                    <a:pt x="0" y="0"/>
                  </a:moveTo>
                  <a:lnTo>
                    <a:pt x="3143249" y="0"/>
                  </a:lnTo>
                  <a:lnTo>
                    <a:pt x="3143249" y="455771"/>
                  </a:lnTo>
                  <a:lnTo>
                    <a:pt x="0" y="45577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3716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US" sz="2400" kern="1200"/>
                <a:t>PROPHET</a:t>
              </a:r>
              <a:r>
                <a:rPr lang="en-US" sz="1800" kern="1200"/>
                <a:t>​</a:t>
              </a:r>
              <a:endParaRPr lang="en-US" sz="1800" kern="1200" dirty="0"/>
            </a:p>
          </p:txBody>
        </p:sp>
        <p:sp>
          <p:nvSpPr>
            <p:cNvPr id="5" name="Freeform: Shape 4">
              <a:extLst>
                <a:ext uri="{FF2B5EF4-FFF2-40B4-BE49-F238E27FC236}">
                  <a16:creationId xmlns:a16="http://schemas.microsoft.com/office/drawing/2014/main" id="{638439F5-5637-EF65-9326-228057FA3098}"/>
                </a:ext>
              </a:extLst>
            </p:cNvPr>
            <p:cNvSpPr/>
            <p:nvPr/>
          </p:nvSpPr>
          <p:spPr>
            <a:xfrm>
              <a:off x="1097280" y="2301505"/>
              <a:ext cx="3143249" cy="3507867"/>
            </a:xfrm>
            <a:custGeom>
              <a:avLst/>
              <a:gdLst>
                <a:gd name="connsiteX0" fmla="*/ 0 w 3143249"/>
                <a:gd name="connsiteY0" fmla="*/ 0 h 3507867"/>
                <a:gd name="connsiteX1" fmla="*/ 3143249 w 3143249"/>
                <a:gd name="connsiteY1" fmla="*/ 0 h 3507867"/>
                <a:gd name="connsiteX2" fmla="*/ 3143249 w 3143249"/>
                <a:gd name="connsiteY2" fmla="*/ 3507867 h 3507867"/>
                <a:gd name="connsiteX3" fmla="*/ 0 w 3143249"/>
                <a:gd name="connsiteY3" fmla="*/ 3507867 h 3507867"/>
                <a:gd name="connsiteX4" fmla="*/ 0 w 3143249"/>
                <a:gd name="connsiteY4" fmla="*/ 0 h 350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49" h="3507867">
                  <a:moveTo>
                    <a:pt x="0" y="0"/>
                  </a:moveTo>
                  <a:lnTo>
                    <a:pt x="3143249" y="0"/>
                  </a:lnTo>
                  <a:lnTo>
                    <a:pt x="3143249" y="3507867"/>
                  </a:lnTo>
                  <a:lnTo>
                    <a:pt x="0" y="35078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37160" tIns="31750" rIns="31750" bIns="31750" numCol="1" spcCol="1270" anchor="t" anchorCtr="0">
              <a:noAutofit/>
            </a:bodyPr>
            <a:lstStyle/>
            <a:p>
              <a:pPr marL="0" lvl="0" indent="0" algn="l" defTabSz="1111250">
                <a:lnSpc>
                  <a:spcPct val="100000"/>
                </a:lnSpc>
                <a:spcBef>
                  <a:spcPct val="0"/>
                </a:spcBef>
                <a:spcAft>
                  <a:spcPct val="35000"/>
                </a:spcAft>
                <a:buNone/>
              </a:pPr>
              <a:endParaRPr lang="en-US" sz="2500" kern="1200"/>
            </a:p>
            <a:p>
              <a:pPr marL="0" lvl="0" indent="0" algn="l" defTabSz="1111250">
                <a:lnSpc>
                  <a:spcPct val="100000"/>
                </a:lnSpc>
                <a:spcBef>
                  <a:spcPct val="0"/>
                </a:spcBef>
                <a:spcAft>
                  <a:spcPct val="35000"/>
                </a:spcAft>
                <a:buNone/>
              </a:pPr>
              <a:r>
                <a:rPr lang="en-US" sz="2500" kern="1200"/>
                <a:t>TEACH </a:t>
              </a:r>
            </a:p>
            <a:p>
              <a:pPr marL="0" lvl="0" indent="0" algn="l" defTabSz="1111250">
                <a:lnSpc>
                  <a:spcPct val="100000"/>
                </a:lnSpc>
                <a:spcBef>
                  <a:spcPct val="0"/>
                </a:spcBef>
                <a:spcAft>
                  <a:spcPct val="35000"/>
                </a:spcAft>
                <a:buNone/>
              </a:pPr>
              <a:r>
                <a:rPr lang="en-US" sz="2500" kern="1200"/>
                <a:t>MEDIATE GOD’S VOICE AND STANDARD  </a:t>
              </a:r>
            </a:p>
            <a:p>
              <a:pPr marL="0" lvl="0" indent="0" algn="l" defTabSz="1111250">
                <a:lnSpc>
                  <a:spcPct val="100000"/>
                </a:lnSpc>
                <a:spcBef>
                  <a:spcPct val="0"/>
                </a:spcBef>
                <a:spcAft>
                  <a:spcPct val="35000"/>
                </a:spcAft>
                <a:buNone/>
              </a:pPr>
              <a:endParaRPr lang="en-US" sz="2400" kern="1200" dirty="0"/>
            </a:p>
          </p:txBody>
        </p:sp>
        <p:sp>
          <p:nvSpPr>
            <p:cNvPr id="6" name="Freeform: Shape 5">
              <a:extLst>
                <a:ext uri="{FF2B5EF4-FFF2-40B4-BE49-F238E27FC236}">
                  <a16:creationId xmlns:a16="http://schemas.microsoft.com/office/drawing/2014/main" id="{8347765D-7107-6D3C-FC9A-E51EF4339957}"/>
                </a:ext>
              </a:extLst>
            </p:cNvPr>
            <p:cNvSpPr/>
            <p:nvPr/>
          </p:nvSpPr>
          <p:spPr>
            <a:xfrm>
              <a:off x="4554854" y="1845734"/>
              <a:ext cx="3143249" cy="455771"/>
            </a:xfrm>
            <a:custGeom>
              <a:avLst/>
              <a:gdLst>
                <a:gd name="connsiteX0" fmla="*/ 0 w 3143249"/>
                <a:gd name="connsiteY0" fmla="*/ 0 h 455771"/>
                <a:gd name="connsiteX1" fmla="*/ 3143249 w 3143249"/>
                <a:gd name="connsiteY1" fmla="*/ 0 h 455771"/>
                <a:gd name="connsiteX2" fmla="*/ 3143249 w 3143249"/>
                <a:gd name="connsiteY2" fmla="*/ 455771 h 455771"/>
                <a:gd name="connsiteX3" fmla="*/ 0 w 3143249"/>
                <a:gd name="connsiteY3" fmla="*/ 455771 h 455771"/>
                <a:gd name="connsiteX4" fmla="*/ 0 w 3143249"/>
                <a:gd name="connsiteY4" fmla="*/ 0 h 4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49" h="455771">
                  <a:moveTo>
                    <a:pt x="0" y="0"/>
                  </a:moveTo>
                  <a:lnTo>
                    <a:pt x="3143249" y="0"/>
                  </a:lnTo>
                  <a:lnTo>
                    <a:pt x="3143249" y="455771"/>
                  </a:lnTo>
                  <a:lnTo>
                    <a:pt x="0" y="45577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3716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US" sz="2400" kern="1200"/>
                <a:t>PRIEST</a:t>
              </a:r>
              <a:endParaRPr lang="en-US" sz="2400" kern="1200" dirty="0"/>
            </a:p>
          </p:txBody>
        </p:sp>
        <p:sp>
          <p:nvSpPr>
            <p:cNvPr id="7" name="Freeform: Shape 6">
              <a:extLst>
                <a:ext uri="{FF2B5EF4-FFF2-40B4-BE49-F238E27FC236}">
                  <a16:creationId xmlns:a16="http://schemas.microsoft.com/office/drawing/2014/main" id="{48C5F7F1-F43C-B0B0-59E0-356A1D7FB9A9}"/>
                </a:ext>
              </a:extLst>
            </p:cNvPr>
            <p:cNvSpPr/>
            <p:nvPr/>
          </p:nvSpPr>
          <p:spPr>
            <a:xfrm>
              <a:off x="4554854" y="2301505"/>
              <a:ext cx="3143249" cy="3507867"/>
            </a:xfrm>
            <a:custGeom>
              <a:avLst/>
              <a:gdLst>
                <a:gd name="connsiteX0" fmla="*/ 0 w 3143249"/>
                <a:gd name="connsiteY0" fmla="*/ 0 h 3507867"/>
                <a:gd name="connsiteX1" fmla="*/ 3143249 w 3143249"/>
                <a:gd name="connsiteY1" fmla="*/ 0 h 3507867"/>
                <a:gd name="connsiteX2" fmla="*/ 3143249 w 3143249"/>
                <a:gd name="connsiteY2" fmla="*/ 3507867 h 3507867"/>
                <a:gd name="connsiteX3" fmla="*/ 0 w 3143249"/>
                <a:gd name="connsiteY3" fmla="*/ 3507867 h 3507867"/>
                <a:gd name="connsiteX4" fmla="*/ 0 w 3143249"/>
                <a:gd name="connsiteY4" fmla="*/ 0 h 350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49" h="3507867">
                  <a:moveTo>
                    <a:pt x="0" y="0"/>
                  </a:moveTo>
                  <a:lnTo>
                    <a:pt x="3143249" y="0"/>
                  </a:lnTo>
                  <a:lnTo>
                    <a:pt x="3143249" y="3507867"/>
                  </a:lnTo>
                  <a:lnTo>
                    <a:pt x="0" y="35078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37160" tIns="31750" rIns="31750" bIns="31750" numCol="1" spcCol="1270" anchor="t" anchorCtr="0">
              <a:noAutofit/>
            </a:bodyPr>
            <a:lstStyle/>
            <a:p>
              <a:pPr marL="0" lvl="0" indent="0" algn="l" defTabSz="1111250">
                <a:lnSpc>
                  <a:spcPct val="100000"/>
                </a:lnSpc>
                <a:spcBef>
                  <a:spcPct val="0"/>
                </a:spcBef>
                <a:spcAft>
                  <a:spcPct val="35000"/>
                </a:spcAft>
                <a:buNone/>
              </a:pPr>
              <a:endParaRPr lang="en-US" sz="2500" kern="1200"/>
            </a:p>
            <a:p>
              <a:pPr marL="0" lvl="0" indent="0" algn="l" defTabSz="1111250">
                <a:lnSpc>
                  <a:spcPct val="100000"/>
                </a:lnSpc>
                <a:spcBef>
                  <a:spcPct val="0"/>
                </a:spcBef>
                <a:spcAft>
                  <a:spcPct val="35000"/>
                </a:spcAft>
                <a:buNone/>
              </a:pPr>
              <a:r>
                <a:rPr lang="en-US" sz="2500" kern="1200"/>
                <a:t>MEDIATE </a:t>
              </a:r>
            </a:p>
            <a:p>
              <a:pPr marL="0" lvl="0" indent="0" algn="l" defTabSz="1111250">
                <a:lnSpc>
                  <a:spcPct val="100000"/>
                </a:lnSpc>
                <a:spcBef>
                  <a:spcPct val="0"/>
                </a:spcBef>
                <a:spcAft>
                  <a:spcPct val="35000"/>
                </a:spcAft>
                <a:buNone/>
              </a:pPr>
              <a:r>
                <a:rPr lang="en-US" sz="2500" i="1" kern="1200"/>
                <a:t>(ALLOW PEOPLE TO MAINTAIN RIGHT RELATIONSHIP WITH YAHWEH) </a:t>
              </a:r>
              <a:endParaRPr lang="en-US" sz="2500" i="1" kern="1200" dirty="0"/>
            </a:p>
          </p:txBody>
        </p:sp>
        <p:sp>
          <p:nvSpPr>
            <p:cNvPr id="8" name="Freeform: Shape 7">
              <a:extLst>
                <a:ext uri="{FF2B5EF4-FFF2-40B4-BE49-F238E27FC236}">
                  <a16:creationId xmlns:a16="http://schemas.microsoft.com/office/drawing/2014/main" id="{B723E969-E3C4-70D1-AAB9-EC6375097788}"/>
                </a:ext>
              </a:extLst>
            </p:cNvPr>
            <p:cNvSpPr/>
            <p:nvPr/>
          </p:nvSpPr>
          <p:spPr>
            <a:xfrm>
              <a:off x="8012429" y="1845734"/>
              <a:ext cx="3143249" cy="455771"/>
            </a:xfrm>
            <a:custGeom>
              <a:avLst/>
              <a:gdLst>
                <a:gd name="connsiteX0" fmla="*/ 0 w 3143249"/>
                <a:gd name="connsiteY0" fmla="*/ 0 h 455771"/>
                <a:gd name="connsiteX1" fmla="*/ 3143249 w 3143249"/>
                <a:gd name="connsiteY1" fmla="*/ 0 h 455771"/>
                <a:gd name="connsiteX2" fmla="*/ 3143249 w 3143249"/>
                <a:gd name="connsiteY2" fmla="*/ 455771 h 455771"/>
                <a:gd name="connsiteX3" fmla="*/ 0 w 3143249"/>
                <a:gd name="connsiteY3" fmla="*/ 455771 h 455771"/>
                <a:gd name="connsiteX4" fmla="*/ 0 w 3143249"/>
                <a:gd name="connsiteY4" fmla="*/ 0 h 4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49" h="455771">
                  <a:moveTo>
                    <a:pt x="0" y="0"/>
                  </a:moveTo>
                  <a:lnTo>
                    <a:pt x="3143249" y="0"/>
                  </a:lnTo>
                  <a:lnTo>
                    <a:pt x="3143249" y="455771"/>
                  </a:lnTo>
                  <a:lnTo>
                    <a:pt x="0" y="455771"/>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37160" tIns="30480" rIns="30480" bIns="30480" numCol="1" spcCol="1270" anchor="t" anchorCtr="0">
              <a:noAutofit/>
            </a:bodyPr>
            <a:lstStyle/>
            <a:p>
              <a:pPr marL="0" lvl="0" indent="0" algn="l" defTabSz="1066800">
                <a:lnSpc>
                  <a:spcPct val="100000"/>
                </a:lnSpc>
                <a:spcBef>
                  <a:spcPct val="0"/>
                </a:spcBef>
                <a:spcAft>
                  <a:spcPct val="35000"/>
                </a:spcAft>
                <a:buNone/>
                <a:defRPr b="1"/>
              </a:pPr>
              <a:r>
                <a:rPr lang="en-US" sz="2400" kern="1200"/>
                <a:t>KING</a:t>
              </a:r>
              <a:r>
                <a:rPr lang="en-US" sz="1800" kern="1200"/>
                <a:t>​</a:t>
              </a:r>
              <a:endParaRPr lang="en-US" sz="1800" kern="1200" dirty="0"/>
            </a:p>
          </p:txBody>
        </p:sp>
        <p:sp>
          <p:nvSpPr>
            <p:cNvPr id="9" name="Freeform: Shape 8">
              <a:extLst>
                <a:ext uri="{FF2B5EF4-FFF2-40B4-BE49-F238E27FC236}">
                  <a16:creationId xmlns:a16="http://schemas.microsoft.com/office/drawing/2014/main" id="{E8FF70BF-78DF-6479-DDD9-2E49A84B5A14}"/>
                </a:ext>
              </a:extLst>
            </p:cNvPr>
            <p:cNvSpPr/>
            <p:nvPr/>
          </p:nvSpPr>
          <p:spPr>
            <a:xfrm>
              <a:off x="8012429" y="2301505"/>
              <a:ext cx="3143249" cy="3507867"/>
            </a:xfrm>
            <a:custGeom>
              <a:avLst/>
              <a:gdLst>
                <a:gd name="connsiteX0" fmla="*/ 0 w 3143249"/>
                <a:gd name="connsiteY0" fmla="*/ 0 h 3507867"/>
                <a:gd name="connsiteX1" fmla="*/ 3143249 w 3143249"/>
                <a:gd name="connsiteY1" fmla="*/ 0 h 3507867"/>
                <a:gd name="connsiteX2" fmla="*/ 3143249 w 3143249"/>
                <a:gd name="connsiteY2" fmla="*/ 3507867 h 3507867"/>
                <a:gd name="connsiteX3" fmla="*/ 0 w 3143249"/>
                <a:gd name="connsiteY3" fmla="*/ 3507867 h 3507867"/>
                <a:gd name="connsiteX4" fmla="*/ 0 w 3143249"/>
                <a:gd name="connsiteY4" fmla="*/ 0 h 350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49" h="3507867">
                  <a:moveTo>
                    <a:pt x="0" y="0"/>
                  </a:moveTo>
                  <a:lnTo>
                    <a:pt x="3143249" y="0"/>
                  </a:lnTo>
                  <a:lnTo>
                    <a:pt x="3143249" y="3507867"/>
                  </a:lnTo>
                  <a:lnTo>
                    <a:pt x="0" y="35078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37160" tIns="31750" rIns="31750" bIns="31750" numCol="1" spcCol="1270" anchor="t" anchorCtr="0">
              <a:noAutofit/>
            </a:bodyPr>
            <a:lstStyle/>
            <a:p>
              <a:pPr marL="0" lvl="0" indent="0" algn="l" defTabSz="1111250">
                <a:lnSpc>
                  <a:spcPct val="100000"/>
                </a:lnSpc>
                <a:spcBef>
                  <a:spcPct val="0"/>
                </a:spcBef>
                <a:spcAft>
                  <a:spcPct val="35000"/>
                </a:spcAft>
                <a:buNone/>
              </a:pPr>
              <a:endParaRPr lang="en-US" sz="2500" kern="1200"/>
            </a:p>
            <a:p>
              <a:pPr marL="0" lvl="0" indent="0" algn="l" defTabSz="1111250">
                <a:lnSpc>
                  <a:spcPct val="100000"/>
                </a:lnSpc>
                <a:spcBef>
                  <a:spcPct val="0"/>
                </a:spcBef>
                <a:spcAft>
                  <a:spcPct val="35000"/>
                </a:spcAft>
                <a:buNone/>
              </a:pPr>
              <a:r>
                <a:rPr lang="en-US" sz="2500" kern="1200"/>
                <a:t>RULE &amp; REIGN ACCORDING TO YAH’S STANDARD.</a:t>
              </a:r>
              <a:endParaRPr lang="en-US" sz="2500" kern="1200" dirty="0"/>
            </a:p>
          </p:txBody>
        </p:sp>
      </p:grpSp>
    </p:spTree>
    <p:extLst>
      <p:ext uri="{BB962C8B-B14F-4D97-AF65-F5344CB8AC3E}">
        <p14:creationId xmlns:p14="http://schemas.microsoft.com/office/powerpoint/2010/main" val="2503595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5488-4FBD-BC51-16B5-3C52AD978326}"/>
              </a:ext>
            </a:extLst>
          </p:cNvPr>
          <p:cNvSpPr>
            <a:spLocks noGrp="1"/>
          </p:cNvSpPr>
          <p:nvPr>
            <p:ph type="title"/>
          </p:nvPr>
        </p:nvSpPr>
        <p:spPr/>
        <p:txBody>
          <a:bodyPr/>
          <a:lstStyle/>
          <a:p>
            <a:r>
              <a:rPr lang="en-US" dirty="0"/>
              <a:t>Prophet, Priest &amp; King</a:t>
            </a:r>
          </a:p>
        </p:txBody>
      </p:sp>
      <p:sp>
        <p:nvSpPr>
          <p:cNvPr id="3" name="Content Placeholder 2">
            <a:extLst>
              <a:ext uri="{FF2B5EF4-FFF2-40B4-BE49-F238E27FC236}">
                <a16:creationId xmlns:a16="http://schemas.microsoft.com/office/drawing/2014/main" id="{B2D26C5E-2168-76BA-D468-A3976A29FCEE}"/>
              </a:ext>
            </a:extLst>
          </p:cNvPr>
          <p:cNvSpPr>
            <a:spLocks noGrp="1"/>
          </p:cNvSpPr>
          <p:nvPr>
            <p:ph sz="half" idx="1"/>
          </p:nvPr>
        </p:nvSpPr>
        <p:spPr/>
        <p:txBody>
          <a:bodyPr>
            <a:normAutofit/>
          </a:bodyPr>
          <a:lstStyle/>
          <a:p>
            <a:r>
              <a:rPr lang="en-US" sz="2400" dirty="0"/>
              <a:t>Yahweh gave Israel the framework for their spiritual and political system for their protection. Henceforth, the word of Yah insist that a society is necessary to guard against one person having total control </a:t>
            </a:r>
            <a:r>
              <a:rPr lang="en-US" sz="2400" b="1" dirty="0">
                <a:solidFill>
                  <a:srgbClr val="C00000"/>
                </a:solidFill>
              </a:rPr>
              <a:t>[Dan 2.37-38]</a:t>
            </a:r>
          </a:p>
          <a:p>
            <a:r>
              <a:rPr lang="en-US" sz="2400" dirty="0"/>
              <a:t>Divine separation is our natural inclination toward leadership.</a:t>
            </a:r>
          </a:p>
          <a:p>
            <a:r>
              <a:rPr lang="en-US" sz="2400" b="1" dirty="0">
                <a:solidFill>
                  <a:srgbClr val="C00000"/>
                </a:solidFill>
              </a:rPr>
              <a:t>Vs. 13 &amp; 14 </a:t>
            </a:r>
            <a:r>
              <a:rPr lang="en-US" sz="2400" dirty="0"/>
              <a:t>speaks of a change in the Priesthood, Torah and Tribe. </a:t>
            </a:r>
          </a:p>
          <a:p>
            <a:endParaRPr lang="en-US" sz="2400" dirty="0"/>
          </a:p>
          <a:p>
            <a:endParaRPr lang="en-US" sz="2400" dirty="0"/>
          </a:p>
        </p:txBody>
      </p:sp>
      <p:sp>
        <p:nvSpPr>
          <p:cNvPr id="4" name="Content Placeholder 3">
            <a:extLst>
              <a:ext uri="{FF2B5EF4-FFF2-40B4-BE49-F238E27FC236}">
                <a16:creationId xmlns:a16="http://schemas.microsoft.com/office/drawing/2014/main" id="{C27E63D7-1CAC-037F-63F1-C34C43CD7344}"/>
              </a:ext>
            </a:extLst>
          </p:cNvPr>
          <p:cNvSpPr>
            <a:spLocks noGrp="1"/>
          </p:cNvSpPr>
          <p:nvPr>
            <p:ph sz="half" idx="2"/>
          </p:nvPr>
        </p:nvSpPr>
        <p:spPr/>
        <p:txBody>
          <a:bodyPr>
            <a:normAutofit/>
          </a:bodyPr>
          <a:lstStyle/>
          <a:p>
            <a:r>
              <a:rPr lang="en-US" sz="2400" dirty="0"/>
              <a:t>No priest came from the tribe of Judah under Moses, and no kings came from the tribe of Levi.  No kingship or priesthood could come from one tribe. Preventing one group from having too much power.</a:t>
            </a:r>
          </a:p>
          <a:p>
            <a:r>
              <a:rPr lang="en-US" sz="2400" dirty="0"/>
              <a:t>Any attempt to do so was punished by Yahweh i.e., Saul and King Uzziah in </a:t>
            </a:r>
            <a:r>
              <a:rPr lang="en-US" sz="2400" b="1" dirty="0">
                <a:solidFill>
                  <a:srgbClr val="C00000"/>
                </a:solidFill>
              </a:rPr>
              <a:t>2Chr. 26.16-21. </a:t>
            </a:r>
            <a:r>
              <a:rPr lang="en-US" sz="2400" dirty="0"/>
              <a:t>Uzziah was claiming that Yahweh’s way was unnecessary.</a:t>
            </a:r>
          </a:p>
          <a:p>
            <a:endParaRPr lang="en-US" dirty="0"/>
          </a:p>
        </p:txBody>
      </p:sp>
    </p:spTree>
    <p:extLst>
      <p:ext uri="{BB962C8B-B14F-4D97-AF65-F5344CB8AC3E}">
        <p14:creationId xmlns:p14="http://schemas.microsoft.com/office/powerpoint/2010/main" val="78638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F3D7-DFD5-7CAB-FDE0-E289CA96CB64}"/>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B4FA72E9-0A95-581A-F5B0-6C7C3D6E089D}"/>
              </a:ext>
            </a:extLst>
          </p:cNvPr>
          <p:cNvSpPr>
            <a:spLocks noGrp="1"/>
          </p:cNvSpPr>
          <p:nvPr>
            <p:ph sz="half" idx="1"/>
          </p:nvPr>
        </p:nvSpPr>
        <p:spPr/>
        <p:txBody>
          <a:bodyPr>
            <a:normAutofit lnSpcReduction="10000"/>
          </a:bodyPr>
          <a:lstStyle/>
          <a:p>
            <a:r>
              <a:rPr lang="en-US" sz="2400" dirty="0"/>
              <a:t>Why a King from Benjamin (Saul) instead of Judah?</a:t>
            </a:r>
          </a:p>
          <a:p>
            <a:r>
              <a:rPr lang="en-US" sz="2400" b="1" dirty="0">
                <a:solidFill>
                  <a:srgbClr val="C00000"/>
                </a:solidFill>
              </a:rPr>
              <a:t>Deut. 23(2) </a:t>
            </a:r>
            <a:r>
              <a:rPr lang="en-US" sz="2400" dirty="0"/>
              <a:t>says children (Perez) born from an illicit union (Judah &amp; Tamar) was not allowed full citizenship until 10</a:t>
            </a:r>
            <a:r>
              <a:rPr lang="en-US" sz="2400" baseline="30000" dirty="0"/>
              <a:t>th</a:t>
            </a:r>
            <a:r>
              <a:rPr lang="en-US" sz="2400" dirty="0"/>
              <a:t> generation - until  David, the leaping Priest-King </a:t>
            </a:r>
            <a:r>
              <a:rPr lang="en-US" sz="2400" b="1" dirty="0">
                <a:solidFill>
                  <a:srgbClr val="C00000"/>
                </a:solidFill>
              </a:rPr>
              <a:t>[2Sam 6.12-14] </a:t>
            </a:r>
            <a:r>
              <a:rPr lang="en-US" sz="2400" dirty="0">
                <a:solidFill>
                  <a:schemeClr val="tx1"/>
                </a:solidFill>
              </a:rPr>
              <a:t>wearing a linen ephod. </a:t>
            </a:r>
          </a:p>
          <a:p>
            <a:r>
              <a:rPr lang="en-US" sz="2400" b="1" dirty="0">
                <a:solidFill>
                  <a:srgbClr val="C00000"/>
                </a:solidFill>
              </a:rPr>
              <a:t>2Sam 7.14: </a:t>
            </a:r>
            <a:r>
              <a:rPr lang="en-US" sz="2400" dirty="0">
                <a:solidFill>
                  <a:schemeClr val="tx1"/>
                </a:solidFill>
              </a:rPr>
              <a:t>Yeshua never did evil Instead Yah is setting the stage for His Great High Priest, Who there is no failure.</a:t>
            </a:r>
            <a:endParaRPr lang="en-US" sz="2400" dirty="0">
              <a:solidFill>
                <a:srgbClr val="C00000"/>
              </a:solidFill>
            </a:endParaRPr>
          </a:p>
          <a:p>
            <a:endParaRPr lang="en-US" sz="2400" dirty="0"/>
          </a:p>
          <a:p>
            <a:endParaRPr lang="en-US" sz="2400" dirty="0"/>
          </a:p>
          <a:p>
            <a:endParaRPr lang="en-US" sz="2400" dirty="0"/>
          </a:p>
          <a:p>
            <a:endParaRPr lang="en-US" dirty="0"/>
          </a:p>
        </p:txBody>
      </p:sp>
      <p:sp>
        <p:nvSpPr>
          <p:cNvPr id="4" name="Content Placeholder 3">
            <a:extLst>
              <a:ext uri="{FF2B5EF4-FFF2-40B4-BE49-F238E27FC236}">
                <a16:creationId xmlns:a16="http://schemas.microsoft.com/office/drawing/2014/main" id="{9EDFBC93-2E36-03EF-873D-F12149A0954A}"/>
              </a:ext>
            </a:extLst>
          </p:cNvPr>
          <p:cNvSpPr>
            <a:spLocks noGrp="1"/>
          </p:cNvSpPr>
          <p:nvPr>
            <p:ph sz="half" idx="2"/>
          </p:nvPr>
        </p:nvSpPr>
        <p:spPr/>
        <p:txBody>
          <a:bodyPr>
            <a:normAutofit lnSpcReduction="10000"/>
          </a:bodyPr>
          <a:lstStyle/>
          <a:p>
            <a:r>
              <a:rPr lang="en-US" sz="2400" dirty="0">
                <a:solidFill>
                  <a:schemeClr val="tx1"/>
                </a:solidFill>
              </a:rPr>
              <a:t>Judah stood up for Benjamin which changed Joseph’s mind. (picture of laying down one’s life. </a:t>
            </a:r>
            <a:r>
              <a:rPr lang="en-US" sz="2400" b="1" dirty="0">
                <a:solidFill>
                  <a:srgbClr val="C00000"/>
                </a:solidFill>
              </a:rPr>
              <a:t>[Gen 44.18-45:28]</a:t>
            </a:r>
          </a:p>
          <a:p>
            <a:r>
              <a:rPr lang="en-US" sz="2400" dirty="0"/>
              <a:t>In choosing Saul it revealed:</a:t>
            </a:r>
          </a:p>
          <a:p>
            <a:pPr lvl="1">
              <a:lnSpc>
                <a:spcPct val="100000"/>
              </a:lnSpc>
              <a:spcBef>
                <a:spcPts val="0"/>
              </a:spcBef>
              <a:spcAft>
                <a:spcPts val="0"/>
              </a:spcAft>
              <a:buClr>
                <a:srgbClr val="C00000"/>
              </a:buClr>
              <a:buFont typeface="Wingdings" panose="05000000000000000000" pitchFamily="2" charset="2"/>
              <a:buChar char="§"/>
            </a:pPr>
            <a:r>
              <a:rPr lang="en-US" sz="2500" dirty="0"/>
              <a:t>A need for a perfect king</a:t>
            </a:r>
          </a:p>
          <a:p>
            <a:pPr lvl="1">
              <a:lnSpc>
                <a:spcPct val="100000"/>
              </a:lnSpc>
              <a:spcBef>
                <a:spcPts val="0"/>
              </a:spcBef>
              <a:spcAft>
                <a:spcPts val="0"/>
              </a:spcAft>
              <a:buClr>
                <a:srgbClr val="C00000"/>
              </a:buClr>
              <a:buFont typeface="Wingdings" panose="05000000000000000000" pitchFamily="2" charset="2"/>
              <a:buChar char="§"/>
            </a:pPr>
            <a:r>
              <a:rPr lang="en-US" sz="2500" dirty="0"/>
              <a:t>Exposed Israel’s motives</a:t>
            </a:r>
          </a:p>
          <a:p>
            <a:pPr lvl="1">
              <a:lnSpc>
                <a:spcPct val="100000"/>
              </a:lnSpc>
              <a:spcBef>
                <a:spcPts val="0"/>
              </a:spcBef>
              <a:spcAft>
                <a:spcPts val="0"/>
              </a:spcAft>
              <a:buClr>
                <a:srgbClr val="C00000"/>
              </a:buClr>
              <a:buFont typeface="Wingdings" panose="05000000000000000000" pitchFamily="2" charset="2"/>
              <a:buChar char="§"/>
            </a:pPr>
            <a:r>
              <a:rPr lang="en-US" sz="2500" dirty="0"/>
              <a:t>Yah’s sovereignty  </a:t>
            </a:r>
          </a:p>
          <a:p>
            <a:pPr lvl="1">
              <a:lnSpc>
                <a:spcPct val="100000"/>
              </a:lnSpc>
              <a:spcBef>
                <a:spcPts val="0"/>
              </a:spcBef>
              <a:spcAft>
                <a:spcPts val="0"/>
              </a:spcAft>
              <a:buClr>
                <a:srgbClr val="C00000"/>
              </a:buClr>
              <a:buFont typeface="Wingdings" panose="05000000000000000000" pitchFamily="2" charset="2"/>
              <a:buChar char="§"/>
            </a:pPr>
            <a:r>
              <a:rPr lang="en-US" sz="2500" dirty="0"/>
              <a:t>Prophecy </a:t>
            </a:r>
          </a:p>
          <a:p>
            <a:pPr lvl="1">
              <a:lnSpc>
                <a:spcPct val="100000"/>
              </a:lnSpc>
              <a:spcBef>
                <a:spcPts val="0"/>
              </a:spcBef>
              <a:spcAft>
                <a:spcPts val="0"/>
              </a:spcAft>
              <a:buClr>
                <a:srgbClr val="C00000"/>
              </a:buClr>
              <a:buFont typeface="Wingdings" panose="05000000000000000000" pitchFamily="2" charset="2"/>
              <a:buChar char="§"/>
            </a:pPr>
            <a:r>
              <a:rPr lang="en-US" sz="2500" dirty="0"/>
              <a:t>Etc.</a:t>
            </a:r>
          </a:p>
        </p:txBody>
      </p:sp>
    </p:spTree>
    <p:extLst>
      <p:ext uri="{BB962C8B-B14F-4D97-AF65-F5344CB8AC3E}">
        <p14:creationId xmlns:p14="http://schemas.microsoft.com/office/powerpoint/2010/main" val="2354854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AFA9-E077-EDD4-B450-1A0BB44F86FE}"/>
              </a:ext>
            </a:extLst>
          </p:cNvPr>
          <p:cNvSpPr>
            <a:spLocks noGrp="1"/>
          </p:cNvSpPr>
          <p:nvPr>
            <p:ph type="title"/>
          </p:nvPr>
        </p:nvSpPr>
        <p:spPr/>
        <p:txBody>
          <a:bodyPr/>
          <a:lstStyle/>
          <a:p>
            <a:r>
              <a:rPr lang="en-US" dirty="0"/>
              <a:t>Adam (King, Priest &amp; Prophet)</a:t>
            </a:r>
          </a:p>
        </p:txBody>
      </p:sp>
      <p:sp>
        <p:nvSpPr>
          <p:cNvPr id="3" name="Content Placeholder 2">
            <a:extLst>
              <a:ext uri="{FF2B5EF4-FFF2-40B4-BE49-F238E27FC236}">
                <a16:creationId xmlns:a16="http://schemas.microsoft.com/office/drawing/2014/main" id="{39E30361-0E46-D4FD-76A5-B6E3C14264BA}"/>
              </a:ext>
            </a:extLst>
          </p:cNvPr>
          <p:cNvSpPr>
            <a:spLocks noGrp="1"/>
          </p:cNvSpPr>
          <p:nvPr>
            <p:ph sz="half" idx="1"/>
          </p:nvPr>
        </p:nvSpPr>
        <p:spPr/>
        <p:txBody>
          <a:bodyPr>
            <a:normAutofit/>
          </a:bodyPr>
          <a:lstStyle/>
          <a:p>
            <a:r>
              <a:rPr lang="en-US" sz="2400" dirty="0"/>
              <a:t>A progenitor of the three-fold office of government.</a:t>
            </a:r>
          </a:p>
          <a:p>
            <a:r>
              <a:rPr lang="en-US" sz="2400" b="1" dirty="0"/>
              <a:t>KING: </a:t>
            </a:r>
            <a:r>
              <a:rPr lang="en-US" sz="2400" dirty="0"/>
              <a:t>Placed in the garden to rule and reign (language of kingship) Man was placed upon the earth as Yah’s image to claim dominion </a:t>
            </a:r>
            <a:r>
              <a:rPr lang="en-US" sz="2400" b="1" dirty="0">
                <a:solidFill>
                  <a:srgbClr val="C00000"/>
                </a:solidFill>
              </a:rPr>
              <a:t>Ps 8.5(4)-7(6) </a:t>
            </a:r>
          </a:p>
          <a:p>
            <a:r>
              <a:rPr lang="en-US" sz="2400" b="1" dirty="0"/>
              <a:t>PRIEST: </a:t>
            </a:r>
            <a:r>
              <a:rPr lang="en-US" sz="2400" dirty="0"/>
              <a:t>Man’s primary office.  The garden was a prototype of the Temple. Adam was placed there as priest with two main roles; work &amp; keep.</a:t>
            </a:r>
          </a:p>
        </p:txBody>
      </p:sp>
      <p:sp>
        <p:nvSpPr>
          <p:cNvPr id="4" name="Content Placeholder 3">
            <a:extLst>
              <a:ext uri="{FF2B5EF4-FFF2-40B4-BE49-F238E27FC236}">
                <a16:creationId xmlns:a16="http://schemas.microsoft.com/office/drawing/2014/main" id="{30A5CD63-1B02-2F1E-55D7-3C9932C9F1AB}"/>
              </a:ext>
            </a:extLst>
          </p:cNvPr>
          <p:cNvSpPr>
            <a:spLocks noGrp="1"/>
          </p:cNvSpPr>
          <p:nvPr>
            <p:ph sz="half" idx="2"/>
          </p:nvPr>
        </p:nvSpPr>
        <p:spPr/>
        <p:txBody>
          <a:bodyPr>
            <a:normAutofit/>
          </a:bodyPr>
          <a:lstStyle/>
          <a:p>
            <a:r>
              <a:rPr lang="en-US" sz="2400" dirty="0"/>
              <a:t>The statement “cultivate &amp; keep” i.e., serving and guarding.  Adam was crowned with the glory and honor of Yah; he was to mediate it to creation.  He walked with Yah and entered His presence </a:t>
            </a:r>
            <a:r>
              <a:rPr lang="en-US" sz="2400" b="1" dirty="0">
                <a:solidFill>
                  <a:srgbClr val="C00000"/>
                </a:solidFill>
              </a:rPr>
              <a:t>[Lev 26.12, Dt. 23.15, 2Sam 7.6-7]</a:t>
            </a:r>
          </a:p>
          <a:p>
            <a:r>
              <a:rPr lang="en-US" sz="2400" dirty="0"/>
              <a:t>Just as the Aaronic ephod is for the priest representing dignity &amp; splendor </a:t>
            </a:r>
            <a:r>
              <a:rPr lang="en-US" sz="2400" b="1" dirty="0">
                <a:solidFill>
                  <a:srgbClr val="C00000"/>
                </a:solidFill>
              </a:rPr>
              <a:t>[Ex 28.2, 40] </a:t>
            </a:r>
            <a:r>
              <a:rPr lang="en-US" sz="2400" dirty="0"/>
              <a:t>so, Adam was dressed in the same </a:t>
            </a:r>
            <a:r>
              <a:rPr lang="en-US" sz="2400" b="1" dirty="0">
                <a:solidFill>
                  <a:srgbClr val="C00000"/>
                </a:solidFill>
              </a:rPr>
              <a:t>[Heb 5.4-5]</a:t>
            </a:r>
          </a:p>
        </p:txBody>
      </p:sp>
    </p:spTree>
    <p:extLst>
      <p:ext uri="{BB962C8B-B14F-4D97-AF65-F5344CB8AC3E}">
        <p14:creationId xmlns:p14="http://schemas.microsoft.com/office/powerpoint/2010/main" val="2344775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65069-C2DF-169D-256C-840D8A47F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8AB88-CFB4-7057-D57B-B3706D6EC353}"/>
              </a:ext>
            </a:extLst>
          </p:cNvPr>
          <p:cNvSpPr>
            <a:spLocks noGrp="1"/>
          </p:cNvSpPr>
          <p:nvPr>
            <p:ph type="title"/>
          </p:nvPr>
        </p:nvSpPr>
        <p:spPr/>
        <p:txBody>
          <a:bodyPr/>
          <a:lstStyle/>
          <a:p>
            <a:r>
              <a:rPr lang="en-US" dirty="0"/>
              <a:t>Adam (King, Priest &amp; Prophet)</a:t>
            </a:r>
          </a:p>
        </p:txBody>
      </p:sp>
      <p:sp>
        <p:nvSpPr>
          <p:cNvPr id="3" name="Content Placeholder 2">
            <a:extLst>
              <a:ext uri="{FF2B5EF4-FFF2-40B4-BE49-F238E27FC236}">
                <a16:creationId xmlns:a16="http://schemas.microsoft.com/office/drawing/2014/main" id="{60BBAE31-3C86-2E6C-CAF8-D8DB1EA4C610}"/>
              </a:ext>
            </a:extLst>
          </p:cNvPr>
          <p:cNvSpPr>
            <a:spLocks noGrp="1"/>
          </p:cNvSpPr>
          <p:nvPr>
            <p:ph sz="half" idx="1"/>
          </p:nvPr>
        </p:nvSpPr>
        <p:spPr/>
        <p:txBody>
          <a:bodyPr>
            <a:normAutofit/>
          </a:bodyPr>
          <a:lstStyle/>
          <a:p>
            <a:r>
              <a:rPr lang="en-US" sz="2400" b="1" dirty="0"/>
              <a:t>PROPHET: </a:t>
            </a:r>
            <a:r>
              <a:rPr lang="en-US" sz="2400" dirty="0"/>
              <a:t>Less evident yet, Adam is given the Word of Yah which contains blessing and cursing.  Adam is the bearer of this covenant.</a:t>
            </a:r>
          </a:p>
          <a:p>
            <a:r>
              <a:rPr lang="en-US" sz="2400" dirty="0"/>
              <a:t>He was to mediate Yah’s voice in the garden and eventually to all humankind. </a:t>
            </a:r>
          </a:p>
          <a:p>
            <a:r>
              <a:rPr lang="en-US" sz="2400" dirty="0"/>
              <a:t>He was to prosecute the covenant lawsuit when Yah’s people rebelled i.e., Nathan and David.</a:t>
            </a:r>
          </a:p>
        </p:txBody>
      </p:sp>
      <p:sp>
        <p:nvSpPr>
          <p:cNvPr id="4" name="Content Placeholder 3">
            <a:extLst>
              <a:ext uri="{FF2B5EF4-FFF2-40B4-BE49-F238E27FC236}">
                <a16:creationId xmlns:a16="http://schemas.microsoft.com/office/drawing/2014/main" id="{31AB86A7-A0A5-EE02-DF26-6E3AB4C8B5E2}"/>
              </a:ext>
            </a:extLst>
          </p:cNvPr>
          <p:cNvSpPr>
            <a:spLocks noGrp="1"/>
          </p:cNvSpPr>
          <p:nvPr>
            <p:ph sz="half" idx="2"/>
          </p:nvPr>
        </p:nvSpPr>
        <p:spPr/>
        <p:txBody>
          <a:bodyPr>
            <a:normAutofit/>
          </a:bodyPr>
          <a:lstStyle/>
          <a:p>
            <a:r>
              <a:rPr lang="en-US" sz="2400" dirty="0">
                <a:solidFill>
                  <a:schemeClr val="tx1"/>
                </a:solidFill>
              </a:rPr>
              <a:t>Therefore, when the serpent spoke lies, Adam should have executed judgment, wielding Yah’s word (i.e., Yeshua when led into wilderness by Ruach) expelling the serpent, being a true witness to Yahweh and His word. </a:t>
            </a:r>
            <a:r>
              <a:rPr lang="en-US" sz="2400" b="1" dirty="0">
                <a:solidFill>
                  <a:srgbClr val="C00000"/>
                </a:solidFill>
              </a:rPr>
              <a:t>[Dt. 18.15, 18]</a:t>
            </a:r>
          </a:p>
          <a:p>
            <a:r>
              <a:rPr lang="en-US" sz="2400" dirty="0">
                <a:solidFill>
                  <a:schemeClr val="tx1"/>
                </a:solidFill>
              </a:rPr>
              <a:t>Adam as </a:t>
            </a:r>
            <a:r>
              <a:rPr lang="en-US" sz="2400" b="1" dirty="0">
                <a:solidFill>
                  <a:schemeClr val="tx1"/>
                </a:solidFill>
              </a:rPr>
              <a:t>KING</a:t>
            </a:r>
            <a:r>
              <a:rPr lang="en-US" sz="2400" dirty="0">
                <a:solidFill>
                  <a:schemeClr val="tx1"/>
                </a:solidFill>
              </a:rPr>
              <a:t> to rule, </a:t>
            </a:r>
            <a:r>
              <a:rPr lang="en-US" sz="2400" b="1" dirty="0">
                <a:solidFill>
                  <a:schemeClr val="tx1"/>
                </a:solidFill>
              </a:rPr>
              <a:t>PRIEST</a:t>
            </a:r>
            <a:r>
              <a:rPr lang="en-US" sz="2400" dirty="0">
                <a:solidFill>
                  <a:schemeClr val="tx1"/>
                </a:solidFill>
              </a:rPr>
              <a:t> bearing Yah’s glory in His presence, and </a:t>
            </a:r>
            <a:r>
              <a:rPr lang="en-US" sz="2400" b="1" dirty="0">
                <a:solidFill>
                  <a:schemeClr val="tx1"/>
                </a:solidFill>
              </a:rPr>
              <a:t>PROPHET</a:t>
            </a:r>
            <a:r>
              <a:rPr lang="en-US" sz="2400" dirty="0">
                <a:solidFill>
                  <a:schemeClr val="tx1"/>
                </a:solidFill>
              </a:rPr>
              <a:t> entrusted with Yah’s word to mediate to all creation. </a:t>
            </a:r>
          </a:p>
        </p:txBody>
      </p:sp>
    </p:spTree>
    <p:extLst>
      <p:ext uri="{BB962C8B-B14F-4D97-AF65-F5344CB8AC3E}">
        <p14:creationId xmlns:p14="http://schemas.microsoft.com/office/powerpoint/2010/main" val="1504524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8F0AA-C5B8-F323-3E3C-2B40DC1C8679}"/>
              </a:ext>
            </a:extLst>
          </p:cNvPr>
          <p:cNvSpPr>
            <a:spLocks noGrp="1"/>
          </p:cNvSpPr>
          <p:nvPr>
            <p:ph type="title"/>
          </p:nvPr>
        </p:nvSpPr>
        <p:spPr/>
        <p:txBody>
          <a:bodyPr/>
          <a:lstStyle/>
          <a:p>
            <a:r>
              <a:rPr lang="en-US" dirty="0"/>
              <a:t>Law of Priesthood-Yahweh has sworn!</a:t>
            </a:r>
          </a:p>
        </p:txBody>
      </p:sp>
      <p:sp>
        <p:nvSpPr>
          <p:cNvPr id="3" name="Content Placeholder 2">
            <a:extLst>
              <a:ext uri="{FF2B5EF4-FFF2-40B4-BE49-F238E27FC236}">
                <a16:creationId xmlns:a16="http://schemas.microsoft.com/office/drawing/2014/main" id="{092B7324-0C7E-409E-8E80-565EF6CE95BE}"/>
              </a:ext>
            </a:extLst>
          </p:cNvPr>
          <p:cNvSpPr>
            <a:spLocks noGrp="1"/>
          </p:cNvSpPr>
          <p:nvPr>
            <p:ph sz="half" idx="1"/>
          </p:nvPr>
        </p:nvSpPr>
        <p:spPr>
          <a:xfrm>
            <a:off x="789548" y="1845735"/>
            <a:ext cx="4424290" cy="4023360"/>
          </a:xfrm>
        </p:spPr>
        <p:txBody>
          <a:bodyPr>
            <a:normAutofit lnSpcReduction="10000"/>
          </a:bodyPr>
          <a:lstStyle/>
          <a:p>
            <a:pPr>
              <a:buClr>
                <a:srgbClr val="C00000"/>
              </a:buClr>
              <a:buFont typeface="Wingdings" panose="05000000000000000000" pitchFamily="2" charset="2"/>
              <a:buChar char="§"/>
            </a:pPr>
            <a:r>
              <a:rPr lang="en-US" sz="2400" dirty="0"/>
              <a:t>The Levitical priesthood made nothing perfect nor had elements to bring us to the goal of maturity or completeness. </a:t>
            </a:r>
          </a:p>
          <a:p>
            <a:pPr>
              <a:buClr>
                <a:srgbClr val="C00000"/>
              </a:buClr>
              <a:buFont typeface="Wingdings" panose="05000000000000000000" pitchFamily="2" charset="2"/>
              <a:buChar char="§"/>
            </a:pPr>
            <a:r>
              <a:rPr lang="en-US" sz="2400" dirty="0"/>
              <a:t>Now we have something and someone superior, Who brings us to the goal set in the bosom of Yahweh before eternity pass. Without stain, set apart for sinners </a:t>
            </a:r>
            <a:r>
              <a:rPr lang="en-US" sz="2400" i="1" dirty="0"/>
              <a:t>(so we can draw near to Adonai)</a:t>
            </a:r>
            <a:r>
              <a:rPr lang="en-US" sz="2400" dirty="0"/>
              <a:t> and raised higher than the heavens.</a:t>
            </a:r>
          </a:p>
          <a:p>
            <a:pPr marL="0" indent="0">
              <a:buNone/>
            </a:pPr>
            <a:endParaRPr lang="en-US" sz="2400" dirty="0"/>
          </a:p>
        </p:txBody>
      </p:sp>
      <p:sp>
        <p:nvSpPr>
          <p:cNvPr id="4" name="Content Placeholder 3">
            <a:extLst>
              <a:ext uri="{FF2B5EF4-FFF2-40B4-BE49-F238E27FC236}">
                <a16:creationId xmlns:a16="http://schemas.microsoft.com/office/drawing/2014/main" id="{06B30010-1EBF-3B32-8DC8-74EB1F4ACD13}"/>
              </a:ext>
            </a:extLst>
          </p:cNvPr>
          <p:cNvSpPr>
            <a:spLocks noGrp="1"/>
          </p:cNvSpPr>
          <p:nvPr>
            <p:ph sz="half" idx="2"/>
          </p:nvPr>
        </p:nvSpPr>
        <p:spPr>
          <a:xfrm>
            <a:off x="5697415" y="1845735"/>
            <a:ext cx="5829300" cy="4023360"/>
          </a:xfrm>
        </p:spPr>
        <p:txBody>
          <a:bodyPr>
            <a:noAutofit/>
          </a:bodyPr>
          <a:lstStyle/>
          <a:p>
            <a:pPr>
              <a:buClr>
                <a:srgbClr val="C00000"/>
              </a:buClr>
              <a:buFont typeface="Wingdings" panose="05000000000000000000" pitchFamily="2" charset="2"/>
              <a:buChar char="§"/>
            </a:pPr>
            <a:r>
              <a:rPr lang="en-US" sz="2400" dirty="0"/>
              <a:t>The Levitical priesthood did not have an oath (v21) meaning their office was only temporary.  The Priest after the order of Melchizedek; was confirmed in His office by an oath from Yah.  Hence His priesthood is eternal. </a:t>
            </a:r>
          </a:p>
          <a:p>
            <a:pPr>
              <a:buClr>
                <a:srgbClr val="C00000"/>
              </a:buClr>
              <a:buFont typeface="Wingdings" panose="05000000000000000000" pitchFamily="2" charset="2"/>
              <a:buChar char="§"/>
            </a:pPr>
            <a:r>
              <a:rPr lang="en-US" sz="2400" dirty="0"/>
              <a:t>This makes Yeshua the guarantee of a better covenant (v22) Since the priesthood and the covenant are inextricably bound </a:t>
            </a:r>
            <a:r>
              <a:rPr lang="en-US" sz="2400"/>
              <a:t>together this </a:t>
            </a:r>
            <a:r>
              <a:rPr lang="en-US" sz="2400" dirty="0"/>
              <a:t>covenant is permanent as the priesthood. </a:t>
            </a:r>
          </a:p>
        </p:txBody>
      </p:sp>
    </p:spTree>
    <p:extLst>
      <p:ext uri="{BB962C8B-B14F-4D97-AF65-F5344CB8AC3E}">
        <p14:creationId xmlns:p14="http://schemas.microsoft.com/office/powerpoint/2010/main" val="557581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89D7-6433-E08C-281F-8FE5337412A3}"/>
              </a:ext>
            </a:extLst>
          </p:cNvPr>
          <p:cNvSpPr>
            <a:spLocks noGrp="1"/>
          </p:cNvSpPr>
          <p:nvPr>
            <p:ph type="title"/>
          </p:nvPr>
        </p:nvSpPr>
        <p:spPr/>
        <p:txBody>
          <a:bodyPr/>
          <a:lstStyle/>
          <a:p>
            <a:r>
              <a:rPr lang="en-US" dirty="0"/>
              <a:t>Contrast of Character</a:t>
            </a:r>
          </a:p>
        </p:txBody>
      </p:sp>
      <p:sp>
        <p:nvSpPr>
          <p:cNvPr id="3" name="Content Placeholder 2">
            <a:extLst>
              <a:ext uri="{FF2B5EF4-FFF2-40B4-BE49-F238E27FC236}">
                <a16:creationId xmlns:a16="http://schemas.microsoft.com/office/drawing/2014/main" id="{B03C5D5A-B392-B1A3-33BE-1C2234345E91}"/>
              </a:ext>
            </a:extLst>
          </p:cNvPr>
          <p:cNvSpPr>
            <a:spLocks noGrp="1"/>
          </p:cNvSpPr>
          <p:nvPr>
            <p:ph sz="half" idx="1"/>
          </p:nvPr>
        </p:nvSpPr>
        <p:spPr/>
        <p:txBody>
          <a:bodyPr>
            <a:normAutofit lnSpcReduction="10000"/>
          </a:bodyPr>
          <a:lstStyle/>
          <a:p>
            <a:r>
              <a:rPr lang="en-US" sz="2400" dirty="0"/>
              <a:t>The fleshly requirements of Levitical priesthood was based on man’s vision and ability.</a:t>
            </a:r>
          </a:p>
          <a:p>
            <a:pPr>
              <a:lnSpc>
                <a:spcPct val="100000"/>
              </a:lnSpc>
              <a:spcBef>
                <a:spcPts val="0"/>
              </a:spcBef>
              <a:spcAft>
                <a:spcPts val="0"/>
              </a:spcAft>
            </a:pPr>
            <a:r>
              <a:rPr lang="en-US" sz="2400" dirty="0"/>
              <a:t>1) Decent of Levi</a:t>
            </a:r>
          </a:p>
          <a:p>
            <a:pPr>
              <a:lnSpc>
                <a:spcPct val="100000"/>
              </a:lnSpc>
              <a:spcBef>
                <a:spcPts val="0"/>
              </a:spcBef>
              <a:spcAft>
                <a:spcPts val="0"/>
              </a:spcAft>
            </a:pPr>
            <a:r>
              <a:rPr lang="en-US" sz="2400" dirty="0"/>
              <a:t>2) Absence of physical defect</a:t>
            </a:r>
          </a:p>
          <a:p>
            <a:r>
              <a:rPr lang="en-US" sz="2400" dirty="0"/>
              <a:t>Samuel is told of David when being anointed King </a:t>
            </a:r>
            <a:r>
              <a:rPr lang="en-US" sz="2400" b="1" dirty="0">
                <a:solidFill>
                  <a:srgbClr val="C00000"/>
                </a:solidFill>
              </a:rPr>
              <a:t>[1Sam 16.7] </a:t>
            </a:r>
            <a:r>
              <a:rPr lang="en-US" sz="2400" dirty="0"/>
              <a:t>“Adonai does not see as humans sees…”</a:t>
            </a:r>
          </a:p>
          <a:p>
            <a:r>
              <a:rPr lang="en-US" sz="2400" dirty="0"/>
              <a:t>Yahweh from the beginning saw the light (Yeshua) Who would bring us to the goal.</a:t>
            </a:r>
          </a:p>
          <a:p>
            <a:endParaRPr lang="en-US" sz="2400" dirty="0"/>
          </a:p>
        </p:txBody>
      </p:sp>
      <p:sp>
        <p:nvSpPr>
          <p:cNvPr id="4" name="Content Placeholder 3">
            <a:extLst>
              <a:ext uri="{FF2B5EF4-FFF2-40B4-BE49-F238E27FC236}">
                <a16:creationId xmlns:a16="http://schemas.microsoft.com/office/drawing/2014/main" id="{54252373-65FA-F27D-F84E-A10D9A542716}"/>
              </a:ext>
            </a:extLst>
          </p:cNvPr>
          <p:cNvSpPr>
            <a:spLocks noGrp="1"/>
          </p:cNvSpPr>
          <p:nvPr>
            <p:ph sz="half" idx="2"/>
          </p:nvPr>
        </p:nvSpPr>
        <p:spPr/>
        <p:txBody>
          <a:bodyPr>
            <a:normAutofit lnSpcReduction="10000"/>
          </a:bodyPr>
          <a:lstStyle/>
          <a:p>
            <a:r>
              <a:rPr lang="en-US" sz="2400" dirty="0"/>
              <a:t>Messiah is the only One, Who exactly suited our need, altogether pure within.</a:t>
            </a:r>
          </a:p>
          <a:p>
            <a:r>
              <a:rPr lang="en-US" sz="2400" dirty="0"/>
              <a:t>They were compelled to offer sacrifice day after day, even for their own sins.</a:t>
            </a:r>
          </a:p>
          <a:p>
            <a:r>
              <a:rPr lang="en-US" sz="2400" dirty="0"/>
              <a:t>Messiah offered up Himself, a conscious willing victim for human- kind, never needing to be repeated.</a:t>
            </a:r>
          </a:p>
          <a:p>
            <a:endParaRPr lang="en-US" dirty="0"/>
          </a:p>
        </p:txBody>
      </p:sp>
    </p:spTree>
    <p:extLst>
      <p:ext uri="{BB962C8B-B14F-4D97-AF65-F5344CB8AC3E}">
        <p14:creationId xmlns:p14="http://schemas.microsoft.com/office/powerpoint/2010/main" val="1081200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D6C055-CA15-281F-3DBD-128DD8BBE68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65246"/>
            <a:ext cx="8351520" cy="6334316"/>
          </a:xfrm>
          <a:prstGeom prst="rect">
            <a:avLst/>
          </a:prstGeom>
          <a:ln>
            <a:noFill/>
          </a:ln>
          <a:effectLst>
            <a:softEdge rad="112500"/>
          </a:effectLst>
        </p:spPr>
      </p:pic>
      <p:sp>
        <p:nvSpPr>
          <p:cNvPr id="2" name="Title 1">
            <a:extLst>
              <a:ext uri="{FF2B5EF4-FFF2-40B4-BE49-F238E27FC236}">
                <a16:creationId xmlns:a16="http://schemas.microsoft.com/office/drawing/2014/main" id="{D007543C-3E59-11DF-7586-EBC3841E9E69}"/>
              </a:ext>
            </a:extLst>
          </p:cNvPr>
          <p:cNvSpPr>
            <a:spLocks noGrp="1"/>
          </p:cNvSpPr>
          <p:nvPr>
            <p:ph type="title"/>
          </p:nvPr>
        </p:nvSpPr>
        <p:spPr>
          <a:xfrm>
            <a:off x="301359" y="457201"/>
            <a:ext cx="6658241" cy="2349627"/>
          </a:xfrm>
        </p:spPr>
        <p:txBody>
          <a:bodyPr vert="horz" lIns="91440" tIns="45720" rIns="91440" bIns="45720" rtlCol="0" anchor="b">
            <a:normAutofit/>
          </a:bodyPr>
          <a:lstStyle/>
          <a:p>
            <a:r>
              <a:rPr lang="en-US" sz="5600" dirty="0">
                <a:latin typeface="Amasis MT Pro Black" panose="02040A04050005020304" pitchFamily="18" charset="0"/>
              </a:rPr>
              <a:t>Bless &amp; Encourage Your Brother</a:t>
            </a:r>
          </a:p>
        </p:txBody>
      </p:sp>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Table 4">
            <a:extLst>
              <a:ext uri="{FF2B5EF4-FFF2-40B4-BE49-F238E27FC236}">
                <a16:creationId xmlns:a16="http://schemas.microsoft.com/office/drawing/2014/main" id="{583C42F3-D86E-50E0-13B2-5EC5FDD568A4}"/>
              </a:ext>
            </a:extLst>
          </p:cNvPr>
          <p:cNvGraphicFramePr>
            <a:graphicFrameLocks noGrp="1"/>
          </p:cNvGraphicFramePr>
          <p:nvPr>
            <p:extLst>
              <p:ext uri="{D42A27DB-BD31-4B8C-83A1-F6EECF244321}">
                <p14:modId xmlns:p14="http://schemas.microsoft.com/office/powerpoint/2010/main" val="874202037"/>
              </p:ext>
              <p:ext uri="{E7BDC344-281C-4309-B0C6-D0EE65EED2A8}">
                <p202:designPr xmlns:p202="http://schemas.microsoft.com/office/powerpoint/2020/02/main">
                  <p202:designTagLst>
                    <p202:designTag name="ARCH:1:CLS" val="StackedSequentialContentTable"/>
                  </p202:designTagLst>
                </p202:designPr>
              </p:ext>
            </p:extLst>
          </p:nvPr>
        </p:nvGraphicFramePr>
        <p:xfrm>
          <a:off x="7406640" y="314962"/>
          <a:ext cx="4457840" cy="5565010"/>
        </p:xfrm>
        <a:graphic>
          <a:graphicData uri="http://schemas.openxmlformats.org/drawingml/2006/table">
            <a:tbl>
              <a:tblPr bandRow="1">
                <a:noFill/>
                <a:tableStyleId>{5C22544A-7EE6-4342-B048-85BDC9FD1C3A}</a:tableStyleId>
              </a:tblPr>
              <a:tblGrid>
                <a:gridCol w="633917">
                  <a:extLst>
                    <a:ext uri="{9D8B030D-6E8A-4147-A177-3AD203B41FA5}">
                      <a16:colId xmlns:a16="http://schemas.microsoft.com/office/drawing/2014/main" val="3094831194"/>
                    </a:ext>
                  </a:extLst>
                </a:gridCol>
                <a:gridCol w="3823923">
                  <a:extLst>
                    <a:ext uri="{9D8B030D-6E8A-4147-A177-3AD203B41FA5}">
                      <a16:colId xmlns:a16="http://schemas.microsoft.com/office/drawing/2014/main" val="2360177713"/>
                    </a:ext>
                  </a:extLst>
                </a:gridCol>
              </a:tblGrid>
              <a:tr h="1086726">
                <a:tc>
                  <a:txBody>
                    <a:bodyPr/>
                    <a:lstStyle/>
                    <a:p>
                      <a:pPr algn="ctr">
                        <a:buNone/>
                      </a:pPr>
                      <a:r>
                        <a:rPr lang="en-US" sz="2400" b="1" cap="none" spc="0" dirty="0">
                          <a:solidFill>
                            <a:schemeClr val="tx1"/>
                          </a:solidFill>
                          <a:effectLst/>
                          <a:latin typeface="Amasis MT Pro Black" panose="02040A04050005020304" pitchFamily="18" charset="0"/>
                        </a:rPr>
                        <a:t>1</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Black" panose="02040A04050005020304" pitchFamily="18" charset="0"/>
                        </a:rPr>
                        <a:t>May Abba establish your path this week</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99236197"/>
                  </a:ext>
                </a:extLst>
              </a:tr>
              <a:tr h="895214">
                <a:tc>
                  <a:txBody>
                    <a:bodyPr/>
                    <a:lstStyle/>
                    <a:p>
                      <a:pPr algn="ctr">
                        <a:buNone/>
                      </a:pPr>
                      <a:r>
                        <a:rPr lang="en-US" sz="2400" b="1" cap="none" spc="0" dirty="0">
                          <a:solidFill>
                            <a:schemeClr val="tx1"/>
                          </a:solidFill>
                          <a:effectLst/>
                          <a:latin typeface="Amasis MT Pro Black" panose="02040A04050005020304" pitchFamily="18" charset="0"/>
                        </a:rPr>
                        <a:t>2</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Black" panose="02040A04050005020304" pitchFamily="18" charset="0"/>
                        </a:rPr>
                        <a:t>May Shalom be with in you</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085754691"/>
                  </a:ext>
                </a:extLst>
              </a:tr>
              <a:tr h="1086726">
                <a:tc>
                  <a:txBody>
                    <a:bodyPr/>
                    <a:lstStyle/>
                    <a:p>
                      <a:pPr algn="ctr">
                        <a:buNone/>
                      </a:pPr>
                      <a:r>
                        <a:rPr lang="en-US" sz="2400" b="1" cap="none" spc="0">
                          <a:solidFill>
                            <a:schemeClr val="tx1"/>
                          </a:solidFill>
                          <a:effectLst/>
                          <a:latin typeface="Amasis MT Pro Black" panose="02040A04050005020304" pitchFamily="18" charset="0"/>
                        </a:rPr>
                        <a:t>3</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Black" panose="02040A04050005020304" pitchFamily="18" charset="0"/>
                        </a:rPr>
                        <a:t>May Adonai dress you with wisdom and strength</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618505268"/>
                  </a:ext>
                </a:extLst>
              </a:tr>
              <a:tr h="1086726">
                <a:tc>
                  <a:txBody>
                    <a:bodyPr/>
                    <a:lstStyle/>
                    <a:p>
                      <a:pPr algn="ctr">
                        <a:buNone/>
                      </a:pPr>
                      <a:r>
                        <a:rPr lang="en-US" sz="2400" b="1" cap="none" spc="0">
                          <a:solidFill>
                            <a:schemeClr val="tx1"/>
                          </a:solidFill>
                          <a:effectLst/>
                          <a:latin typeface="Amasis MT Pro Black" panose="02040A04050005020304" pitchFamily="18" charset="0"/>
                        </a:rPr>
                        <a:t>4</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Black" panose="02040A04050005020304" pitchFamily="18" charset="0"/>
                        </a:rPr>
                        <a:t>May you escape every hunter’s trap </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194632320"/>
                  </a:ext>
                </a:extLst>
              </a:tr>
              <a:tr h="1086726">
                <a:tc>
                  <a:txBody>
                    <a:bodyPr/>
                    <a:lstStyle/>
                    <a:p>
                      <a:pPr algn="ctr">
                        <a:buNone/>
                      </a:pPr>
                      <a:r>
                        <a:rPr lang="en-US" sz="2400" b="1" cap="none" spc="0">
                          <a:solidFill>
                            <a:schemeClr val="tx1"/>
                          </a:solidFill>
                          <a:effectLst/>
                          <a:latin typeface="Amasis MT Pro Black" panose="02040A04050005020304" pitchFamily="18" charset="0"/>
                        </a:rPr>
                        <a:t>5</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tx1"/>
                          </a:solidFill>
                          <a:latin typeface="Amasis MT Pro Black" panose="02040A04050005020304" pitchFamily="18" charset="0"/>
                        </a:rPr>
                        <a:t>May Yahweh's will be done in your life</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075038551"/>
                  </a:ext>
                </a:extLst>
              </a:tr>
            </a:tbl>
          </a:graphicData>
        </a:graphic>
      </p:graphicFrame>
    </p:spTree>
    <p:extLst>
      <p:ext uri="{BB962C8B-B14F-4D97-AF65-F5344CB8AC3E}">
        <p14:creationId xmlns:p14="http://schemas.microsoft.com/office/powerpoint/2010/main" val="346698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F5E4395-4D37-FC06-3285-DA2327CE6D7E}"/>
              </a:ext>
            </a:extLst>
          </p:cNvPr>
          <p:cNvSpPr>
            <a:spLocks noGrp="1"/>
          </p:cNvSpPr>
          <p:nvPr>
            <p:ph type="title"/>
          </p:nvPr>
        </p:nvSpPr>
        <p:spPr>
          <a:xfrm>
            <a:off x="7859485" y="634946"/>
            <a:ext cx="3690257" cy="1450757"/>
          </a:xfrm>
        </p:spPr>
        <p:txBody>
          <a:bodyPr vert="horz" lIns="91440" tIns="45720" rIns="91440" bIns="45720" rtlCol="0" anchor="b">
            <a:normAutofit/>
          </a:bodyPr>
          <a:lstStyle/>
          <a:p>
            <a:pPr algn="ctr"/>
            <a:r>
              <a:rPr lang="en-US" sz="4800" dirty="0">
                <a:solidFill>
                  <a:schemeClr val="tx1">
                    <a:lumMod val="75000"/>
                    <a:lumOff val="25000"/>
                  </a:schemeClr>
                </a:solidFill>
              </a:rPr>
              <a:t>SING MY NAME</a:t>
            </a:r>
          </a:p>
        </p:txBody>
      </p:sp>
      <p:pic>
        <p:nvPicPr>
          <p:cNvPr id="7" name="Content Placeholder 6">
            <a:extLst>
              <a:ext uri="{FF2B5EF4-FFF2-40B4-BE49-F238E27FC236}">
                <a16:creationId xmlns:a16="http://schemas.microsoft.com/office/drawing/2014/main" id="{BC388F5E-6232-0114-9052-88107714CE69}"/>
              </a:ext>
            </a:extLst>
          </p:cNvPr>
          <p:cNvPicPr>
            <a:picLocks noGrp="1" noChangeAspect="1"/>
          </p:cNvPicPr>
          <p:nvPr>
            <p:ph idx="1"/>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FilmGrain/>
                    </a14:imgEffect>
                    <a14:imgEffect>
                      <a14:sharpenSoften amount="50000"/>
                    </a14:imgEffect>
                  </a14:imgLayer>
                </a14:imgProps>
              </a:ext>
            </a:extLst>
          </a:blip>
          <a:srcRect b="7817"/>
          <a:stretch>
            <a:fillRect/>
          </a:stretch>
        </p:blipFill>
        <p:spPr>
          <a:xfrm>
            <a:off x="813436" y="640081"/>
            <a:ext cx="6550926" cy="48990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cxnSp>
        <p:nvCxnSpPr>
          <p:cNvPr id="20" name="Straight Connector 19">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0024D197-B605-6A05-2A73-895A6BD8A906}"/>
              </a:ext>
            </a:extLst>
          </p:cNvPr>
          <p:cNvSpPr>
            <a:spLocks noGrp="1"/>
          </p:cNvSpPr>
          <p:nvPr>
            <p:ph type="body" sz="half" idx="2"/>
          </p:nvPr>
        </p:nvSpPr>
        <p:spPr>
          <a:xfrm>
            <a:off x="7859485" y="2198914"/>
            <a:ext cx="3690257" cy="3670180"/>
          </a:xfrm>
        </p:spPr>
        <p:txBody>
          <a:bodyPr vert="horz" lIns="0" tIns="45720" rIns="0" bIns="45720" rtlCol="0">
            <a:normAutofit/>
          </a:bodyPr>
          <a:lstStyle/>
          <a:p>
            <a:pPr algn="ctr"/>
            <a:r>
              <a:rPr lang="en-US" sz="2500" b="1" dirty="0">
                <a:solidFill>
                  <a:srgbClr val="C00000"/>
                </a:solidFill>
              </a:rPr>
              <a:t>Isaiah 44.5</a:t>
            </a:r>
          </a:p>
          <a:p>
            <a:pPr algn="ctr"/>
            <a:r>
              <a:rPr lang="en-US" sz="2500" dirty="0">
                <a:solidFill>
                  <a:schemeClr val="tx1">
                    <a:lumMod val="75000"/>
                    <a:lumOff val="25000"/>
                  </a:schemeClr>
                </a:solidFill>
              </a:rPr>
              <a:t>“</a:t>
            </a:r>
            <a:r>
              <a:rPr lang="en-US" sz="2500" i="1" dirty="0">
                <a:solidFill>
                  <a:schemeClr val="tx1">
                    <a:lumMod val="75000"/>
                    <a:lumOff val="25000"/>
                  </a:schemeClr>
                </a:solidFill>
              </a:rPr>
              <a:t>One will say, I belong to Adonai, another will be called by the name of Ya’akov, yet another will write that he belongs to Adonai and adopt the surname Isra’el”</a:t>
            </a:r>
          </a:p>
          <a:p>
            <a:pPr algn="ctr"/>
            <a:r>
              <a:rPr lang="en-US" sz="2500" i="1" dirty="0">
                <a:solidFill>
                  <a:schemeClr val="tx1">
                    <a:lumMod val="75000"/>
                    <a:lumOff val="25000"/>
                  </a:schemeClr>
                </a:solidFill>
              </a:rPr>
              <a:t>(Ps 29; 1Ch 16.28-34)</a:t>
            </a:r>
          </a:p>
        </p:txBody>
      </p:sp>
      <p:sp>
        <p:nvSpPr>
          <p:cNvPr id="22" name="Rectangle 21">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125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6A9B2-FCD0-421B-70A0-7CEDE06FD3AE}"/>
              </a:ext>
            </a:extLst>
          </p:cNvPr>
          <p:cNvSpPr>
            <a:spLocks noGrp="1"/>
          </p:cNvSpPr>
          <p:nvPr>
            <p:ph type="title"/>
          </p:nvPr>
        </p:nvSpPr>
        <p:spPr/>
        <p:txBody>
          <a:bodyPr/>
          <a:lstStyle/>
          <a:p>
            <a:r>
              <a:rPr lang="en-US" dirty="0"/>
              <a:t>Intercession &amp; Supplication</a:t>
            </a:r>
          </a:p>
        </p:txBody>
      </p:sp>
      <p:grpSp>
        <p:nvGrpSpPr>
          <p:cNvPr id="3" name="Group 2">
            <a:extLst>
              <a:ext uri="{FF2B5EF4-FFF2-40B4-BE49-F238E27FC236}">
                <a16:creationId xmlns:a16="http://schemas.microsoft.com/office/drawing/2014/main" id="{E0703FF2-64EE-501B-1FEB-F27AB2E238B1}"/>
              </a:ext>
            </a:extLst>
          </p:cNvPr>
          <p:cNvGrpSpPr/>
          <p:nvPr/>
        </p:nvGrpSpPr>
        <p:grpSpPr>
          <a:xfrm>
            <a:off x="1097278" y="1847747"/>
            <a:ext cx="6512561" cy="4019332"/>
            <a:chOff x="1097278" y="1847747"/>
            <a:chExt cx="6512561" cy="4019332"/>
          </a:xfrm>
        </p:grpSpPr>
        <p:sp>
          <p:nvSpPr>
            <p:cNvPr id="4" name="Freeform: Shape 3">
              <a:extLst>
                <a:ext uri="{FF2B5EF4-FFF2-40B4-BE49-F238E27FC236}">
                  <a16:creationId xmlns:a16="http://schemas.microsoft.com/office/drawing/2014/main" id="{8C73F209-3EAB-F69B-DB45-F7A8BF365A84}"/>
                </a:ext>
              </a:extLst>
            </p:cNvPr>
            <p:cNvSpPr/>
            <p:nvPr/>
          </p:nvSpPr>
          <p:spPr>
            <a:xfrm>
              <a:off x="3441800" y="1944599"/>
              <a:ext cx="4168039" cy="774811"/>
            </a:xfrm>
            <a:custGeom>
              <a:avLst/>
              <a:gdLst>
                <a:gd name="connsiteX0" fmla="*/ 129138 w 774811"/>
                <a:gd name="connsiteY0" fmla="*/ 0 h 4168039"/>
                <a:gd name="connsiteX1" fmla="*/ 645673 w 774811"/>
                <a:gd name="connsiteY1" fmla="*/ 0 h 4168039"/>
                <a:gd name="connsiteX2" fmla="*/ 774811 w 774811"/>
                <a:gd name="connsiteY2" fmla="*/ 129138 h 4168039"/>
                <a:gd name="connsiteX3" fmla="*/ 774811 w 774811"/>
                <a:gd name="connsiteY3" fmla="*/ 4168039 h 4168039"/>
                <a:gd name="connsiteX4" fmla="*/ 774811 w 774811"/>
                <a:gd name="connsiteY4" fmla="*/ 4168039 h 4168039"/>
                <a:gd name="connsiteX5" fmla="*/ 0 w 774811"/>
                <a:gd name="connsiteY5" fmla="*/ 4168039 h 4168039"/>
                <a:gd name="connsiteX6" fmla="*/ 0 w 774811"/>
                <a:gd name="connsiteY6" fmla="*/ 4168039 h 4168039"/>
                <a:gd name="connsiteX7" fmla="*/ 0 w 774811"/>
                <a:gd name="connsiteY7" fmla="*/ 129138 h 4168039"/>
                <a:gd name="connsiteX8" fmla="*/ 129138 w 774811"/>
                <a:gd name="connsiteY8" fmla="*/ 0 h 416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811" h="4168039">
                  <a:moveTo>
                    <a:pt x="774811" y="694688"/>
                  </a:moveTo>
                  <a:lnTo>
                    <a:pt x="774811" y="3473351"/>
                  </a:lnTo>
                  <a:cubicBezTo>
                    <a:pt x="774811" y="3857017"/>
                    <a:pt x="764063" y="4168039"/>
                    <a:pt x="750805" y="4168039"/>
                  </a:cubicBezTo>
                  <a:lnTo>
                    <a:pt x="0" y="4168039"/>
                  </a:lnTo>
                  <a:lnTo>
                    <a:pt x="0" y="4168039"/>
                  </a:lnTo>
                  <a:lnTo>
                    <a:pt x="0" y="0"/>
                  </a:lnTo>
                  <a:lnTo>
                    <a:pt x="0" y="0"/>
                  </a:lnTo>
                  <a:lnTo>
                    <a:pt x="750805" y="0"/>
                  </a:lnTo>
                  <a:cubicBezTo>
                    <a:pt x="764063" y="0"/>
                    <a:pt x="774811" y="311022"/>
                    <a:pt x="774811" y="694688"/>
                  </a:cubicBezTo>
                  <a:close/>
                </a:path>
              </a:pathLst>
            </a:custGeom>
            <a:scene3d>
              <a:camera prst="orthographicFront"/>
              <a:lightRig rig="flat" dir="t"/>
            </a:scene3d>
            <a:sp3d extrusionH="12700" prstMaterial="plastic">
              <a:bevelT w="50800" h="50800"/>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61647" rIns="285472" bIns="161649" numCol="1" spcCol="1270" anchor="ctr" anchorCtr="0">
              <a:noAutofit/>
            </a:bodyPr>
            <a:lstStyle/>
            <a:p>
              <a:pPr marL="228600" lvl="1" indent="-228600" algn="l" defTabSz="1022350">
                <a:lnSpc>
                  <a:spcPct val="90000"/>
                </a:lnSpc>
                <a:spcBef>
                  <a:spcPct val="0"/>
                </a:spcBef>
                <a:spcAft>
                  <a:spcPct val="15000"/>
                </a:spcAft>
                <a:buFontTx/>
                <a:buNone/>
              </a:pPr>
              <a:r>
                <a:rPr lang="en-US" sz="2300" i="1" kern="1200" dirty="0"/>
                <a:t>  </a:t>
              </a:r>
              <a:r>
                <a:rPr lang="en-US" sz="2400" i="1" kern="1200" dirty="0"/>
                <a:t>Psalms 140</a:t>
              </a:r>
              <a:endParaRPr lang="en-US" sz="2400" b="1" i="1" kern="1200" dirty="0"/>
            </a:p>
          </p:txBody>
        </p:sp>
        <p:sp>
          <p:nvSpPr>
            <p:cNvPr id="6" name="Freeform: Shape 5">
              <a:extLst>
                <a:ext uri="{FF2B5EF4-FFF2-40B4-BE49-F238E27FC236}">
                  <a16:creationId xmlns:a16="http://schemas.microsoft.com/office/drawing/2014/main" id="{F2190FCC-2C8E-B163-9A0B-BD5EEC1D20E6}"/>
                </a:ext>
              </a:extLst>
            </p:cNvPr>
            <p:cNvSpPr/>
            <p:nvPr/>
          </p:nvSpPr>
          <p:spPr>
            <a:xfrm>
              <a:off x="1097278" y="1847747"/>
              <a:ext cx="2344522" cy="968513"/>
            </a:xfrm>
            <a:custGeom>
              <a:avLst/>
              <a:gdLst>
                <a:gd name="connsiteX0" fmla="*/ 0 w 2344522"/>
                <a:gd name="connsiteY0" fmla="*/ 161422 h 968513"/>
                <a:gd name="connsiteX1" fmla="*/ 161422 w 2344522"/>
                <a:gd name="connsiteY1" fmla="*/ 0 h 968513"/>
                <a:gd name="connsiteX2" fmla="*/ 2183100 w 2344522"/>
                <a:gd name="connsiteY2" fmla="*/ 0 h 968513"/>
                <a:gd name="connsiteX3" fmla="*/ 2344522 w 2344522"/>
                <a:gd name="connsiteY3" fmla="*/ 161422 h 968513"/>
                <a:gd name="connsiteX4" fmla="*/ 2344522 w 2344522"/>
                <a:gd name="connsiteY4" fmla="*/ 807091 h 968513"/>
                <a:gd name="connsiteX5" fmla="*/ 2183100 w 2344522"/>
                <a:gd name="connsiteY5" fmla="*/ 968513 h 968513"/>
                <a:gd name="connsiteX6" fmla="*/ 161422 w 2344522"/>
                <a:gd name="connsiteY6" fmla="*/ 968513 h 968513"/>
                <a:gd name="connsiteX7" fmla="*/ 0 w 2344522"/>
                <a:gd name="connsiteY7" fmla="*/ 807091 h 968513"/>
                <a:gd name="connsiteX8" fmla="*/ 0 w 2344522"/>
                <a:gd name="connsiteY8" fmla="*/ 161422 h 9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4522" h="968513">
                  <a:moveTo>
                    <a:pt x="0" y="161422"/>
                  </a:moveTo>
                  <a:cubicBezTo>
                    <a:pt x="0" y="72271"/>
                    <a:pt x="72271" y="0"/>
                    <a:pt x="161422" y="0"/>
                  </a:cubicBezTo>
                  <a:lnTo>
                    <a:pt x="2183100" y="0"/>
                  </a:lnTo>
                  <a:cubicBezTo>
                    <a:pt x="2272251" y="0"/>
                    <a:pt x="2344522" y="72271"/>
                    <a:pt x="2344522" y="161422"/>
                  </a:cubicBezTo>
                  <a:lnTo>
                    <a:pt x="2344522" y="807091"/>
                  </a:lnTo>
                  <a:cubicBezTo>
                    <a:pt x="2344522" y="896242"/>
                    <a:pt x="2272251" y="968513"/>
                    <a:pt x="2183100" y="968513"/>
                  </a:cubicBezTo>
                  <a:lnTo>
                    <a:pt x="161422" y="968513"/>
                  </a:lnTo>
                  <a:cubicBezTo>
                    <a:pt x="72271" y="968513"/>
                    <a:pt x="0" y="896242"/>
                    <a:pt x="0" y="807091"/>
                  </a:cubicBezTo>
                  <a:lnTo>
                    <a:pt x="0" y="16142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38719" tIns="92999" rIns="138719" bIns="92999" numCol="1" spcCol="1270" anchor="ctr" anchorCtr="0">
              <a:noAutofit/>
            </a:bodyPr>
            <a:lstStyle/>
            <a:p>
              <a:pPr marL="0" lvl="0" indent="0" algn="ctr" defTabSz="1066800">
                <a:lnSpc>
                  <a:spcPct val="90000"/>
                </a:lnSpc>
                <a:spcBef>
                  <a:spcPct val="0"/>
                </a:spcBef>
                <a:spcAft>
                  <a:spcPct val="35000"/>
                </a:spcAft>
                <a:buNone/>
              </a:pPr>
              <a:endParaRPr lang="en-US" sz="2400" b="1" kern="1200" dirty="0"/>
            </a:p>
            <a:p>
              <a:pPr marL="0" lvl="0" indent="0" algn="ctr" defTabSz="1066800">
                <a:lnSpc>
                  <a:spcPct val="90000"/>
                </a:lnSpc>
                <a:spcBef>
                  <a:spcPct val="0"/>
                </a:spcBef>
                <a:spcAft>
                  <a:spcPct val="35000"/>
                </a:spcAft>
                <a:buNone/>
              </a:pPr>
              <a:r>
                <a:rPr lang="en-US" sz="2400" b="1" kern="1200" dirty="0"/>
                <a:t>NIGERIA</a:t>
              </a:r>
            </a:p>
            <a:p>
              <a:pPr marL="0" lvl="0" indent="0" algn="ctr" defTabSz="1066800">
                <a:lnSpc>
                  <a:spcPct val="90000"/>
                </a:lnSpc>
                <a:spcBef>
                  <a:spcPct val="0"/>
                </a:spcBef>
                <a:spcAft>
                  <a:spcPct val="35000"/>
                </a:spcAft>
                <a:buNone/>
              </a:pPr>
              <a:endParaRPr lang="en-US" sz="1800" b="1" kern="1200" dirty="0"/>
            </a:p>
          </p:txBody>
        </p:sp>
        <p:sp>
          <p:nvSpPr>
            <p:cNvPr id="7" name="Freeform: Shape 6">
              <a:extLst>
                <a:ext uri="{FF2B5EF4-FFF2-40B4-BE49-F238E27FC236}">
                  <a16:creationId xmlns:a16="http://schemas.microsoft.com/office/drawing/2014/main" id="{42690DDB-3F6D-5830-0F71-1A910C9D6989}"/>
                </a:ext>
              </a:extLst>
            </p:cNvPr>
            <p:cNvSpPr/>
            <p:nvPr/>
          </p:nvSpPr>
          <p:spPr>
            <a:xfrm>
              <a:off x="3441800" y="2961539"/>
              <a:ext cx="4168039" cy="774811"/>
            </a:xfrm>
            <a:custGeom>
              <a:avLst/>
              <a:gdLst>
                <a:gd name="connsiteX0" fmla="*/ 129138 w 774811"/>
                <a:gd name="connsiteY0" fmla="*/ 0 h 4168039"/>
                <a:gd name="connsiteX1" fmla="*/ 645673 w 774811"/>
                <a:gd name="connsiteY1" fmla="*/ 0 h 4168039"/>
                <a:gd name="connsiteX2" fmla="*/ 774811 w 774811"/>
                <a:gd name="connsiteY2" fmla="*/ 129138 h 4168039"/>
                <a:gd name="connsiteX3" fmla="*/ 774811 w 774811"/>
                <a:gd name="connsiteY3" fmla="*/ 4168039 h 4168039"/>
                <a:gd name="connsiteX4" fmla="*/ 774811 w 774811"/>
                <a:gd name="connsiteY4" fmla="*/ 4168039 h 4168039"/>
                <a:gd name="connsiteX5" fmla="*/ 0 w 774811"/>
                <a:gd name="connsiteY5" fmla="*/ 4168039 h 4168039"/>
                <a:gd name="connsiteX6" fmla="*/ 0 w 774811"/>
                <a:gd name="connsiteY6" fmla="*/ 4168039 h 4168039"/>
                <a:gd name="connsiteX7" fmla="*/ 0 w 774811"/>
                <a:gd name="connsiteY7" fmla="*/ 129138 h 4168039"/>
                <a:gd name="connsiteX8" fmla="*/ 129138 w 774811"/>
                <a:gd name="connsiteY8" fmla="*/ 0 h 416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811" h="4168039">
                  <a:moveTo>
                    <a:pt x="774811" y="694688"/>
                  </a:moveTo>
                  <a:lnTo>
                    <a:pt x="774811" y="3473351"/>
                  </a:lnTo>
                  <a:cubicBezTo>
                    <a:pt x="774811" y="3857017"/>
                    <a:pt x="764063" y="4168039"/>
                    <a:pt x="750805" y="4168039"/>
                  </a:cubicBezTo>
                  <a:lnTo>
                    <a:pt x="0" y="4168039"/>
                  </a:lnTo>
                  <a:lnTo>
                    <a:pt x="0" y="4168039"/>
                  </a:lnTo>
                  <a:lnTo>
                    <a:pt x="0" y="0"/>
                  </a:lnTo>
                  <a:lnTo>
                    <a:pt x="0" y="0"/>
                  </a:lnTo>
                  <a:lnTo>
                    <a:pt x="750805" y="0"/>
                  </a:lnTo>
                  <a:cubicBezTo>
                    <a:pt x="764063" y="0"/>
                    <a:pt x="774811" y="311022"/>
                    <a:pt x="774811" y="694688"/>
                  </a:cubicBezTo>
                  <a:close/>
                </a:path>
              </a:pathLst>
            </a:custGeom>
            <a:scene3d>
              <a:camera prst="orthographicFront"/>
              <a:lightRig rig="flat" dir="t"/>
            </a:scene3d>
            <a:sp3d extrusionH="12700" prstMaterial="plastic">
              <a:bevelT w="50800" h="50800"/>
            </a:sp3d>
          </p:spPr>
          <p:style>
            <a:lnRef idx="1">
              <a:schemeClr val="accent4">
                <a:tint val="40000"/>
                <a:alpha val="90000"/>
                <a:hueOff val="3064341"/>
                <a:satOff val="-1307"/>
                <a:lumOff val="-131"/>
                <a:alphaOff val="0"/>
              </a:schemeClr>
            </a:lnRef>
            <a:fillRef idx="1">
              <a:schemeClr val="accent4">
                <a:tint val="40000"/>
                <a:alpha val="90000"/>
                <a:hueOff val="3064341"/>
                <a:satOff val="-1307"/>
                <a:lumOff val="-131"/>
                <a:alphaOff val="0"/>
              </a:schemeClr>
            </a:fillRef>
            <a:effectRef idx="2">
              <a:schemeClr val="accent4">
                <a:tint val="40000"/>
                <a:alpha val="90000"/>
                <a:hueOff val="3064341"/>
                <a:satOff val="-1307"/>
                <a:lumOff val="-131"/>
                <a:alphaOff val="0"/>
              </a:schemeClr>
            </a:effectRef>
            <a:fontRef idx="minor">
              <a:schemeClr val="dk1">
                <a:hueOff val="0"/>
                <a:satOff val="0"/>
                <a:lumOff val="0"/>
                <a:alphaOff val="0"/>
              </a:schemeClr>
            </a:fontRef>
          </p:style>
          <p:txBody>
            <a:bodyPr spcFirstLastPara="0" vert="horz" wrap="square" lIns="247651" tIns="161647" rIns="285472" bIns="161649" numCol="1" spcCol="1270" anchor="ctr" anchorCtr="0">
              <a:noAutofit/>
            </a:bodyPr>
            <a:lstStyle/>
            <a:p>
              <a:pPr marL="228600" lvl="1" indent="-228600" defTabSz="1022350">
                <a:lnSpc>
                  <a:spcPct val="90000"/>
                </a:lnSpc>
                <a:spcBef>
                  <a:spcPct val="0"/>
                </a:spcBef>
                <a:spcAft>
                  <a:spcPct val="15000"/>
                </a:spcAft>
                <a:buFontTx/>
                <a:buNone/>
              </a:pPr>
              <a:r>
                <a:rPr lang="en-US" sz="2300" kern="1200" dirty="0"/>
                <a:t>   Jere 31.14-16 &amp; Psalms 149</a:t>
              </a:r>
              <a:endParaRPr lang="en-US" sz="2300" b="1" i="1" kern="1200" dirty="0"/>
            </a:p>
          </p:txBody>
        </p:sp>
        <p:sp>
          <p:nvSpPr>
            <p:cNvPr id="8" name="Freeform: Shape 7">
              <a:extLst>
                <a:ext uri="{FF2B5EF4-FFF2-40B4-BE49-F238E27FC236}">
                  <a16:creationId xmlns:a16="http://schemas.microsoft.com/office/drawing/2014/main" id="{CA0AEB03-5DC6-E22D-AA70-BD9A72D7BB36}"/>
                </a:ext>
              </a:extLst>
            </p:cNvPr>
            <p:cNvSpPr/>
            <p:nvPr/>
          </p:nvSpPr>
          <p:spPr>
            <a:xfrm>
              <a:off x="1097278" y="2864687"/>
              <a:ext cx="2344522" cy="968513"/>
            </a:xfrm>
            <a:custGeom>
              <a:avLst/>
              <a:gdLst>
                <a:gd name="connsiteX0" fmla="*/ 0 w 2344522"/>
                <a:gd name="connsiteY0" fmla="*/ 161422 h 968513"/>
                <a:gd name="connsiteX1" fmla="*/ 161422 w 2344522"/>
                <a:gd name="connsiteY1" fmla="*/ 0 h 968513"/>
                <a:gd name="connsiteX2" fmla="*/ 2183100 w 2344522"/>
                <a:gd name="connsiteY2" fmla="*/ 0 h 968513"/>
                <a:gd name="connsiteX3" fmla="*/ 2344522 w 2344522"/>
                <a:gd name="connsiteY3" fmla="*/ 161422 h 968513"/>
                <a:gd name="connsiteX4" fmla="*/ 2344522 w 2344522"/>
                <a:gd name="connsiteY4" fmla="*/ 807091 h 968513"/>
                <a:gd name="connsiteX5" fmla="*/ 2183100 w 2344522"/>
                <a:gd name="connsiteY5" fmla="*/ 968513 h 968513"/>
                <a:gd name="connsiteX6" fmla="*/ 161422 w 2344522"/>
                <a:gd name="connsiteY6" fmla="*/ 968513 h 968513"/>
                <a:gd name="connsiteX7" fmla="*/ 0 w 2344522"/>
                <a:gd name="connsiteY7" fmla="*/ 807091 h 968513"/>
                <a:gd name="connsiteX8" fmla="*/ 0 w 2344522"/>
                <a:gd name="connsiteY8" fmla="*/ 161422 h 9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4522" h="968513">
                  <a:moveTo>
                    <a:pt x="0" y="161422"/>
                  </a:moveTo>
                  <a:cubicBezTo>
                    <a:pt x="0" y="72271"/>
                    <a:pt x="72271" y="0"/>
                    <a:pt x="161422" y="0"/>
                  </a:cubicBezTo>
                  <a:lnTo>
                    <a:pt x="2183100" y="0"/>
                  </a:lnTo>
                  <a:cubicBezTo>
                    <a:pt x="2272251" y="0"/>
                    <a:pt x="2344522" y="72271"/>
                    <a:pt x="2344522" y="161422"/>
                  </a:cubicBezTo>
                  <a:lnTo>
                    <a:pt x="2344522" y="807091"/>
                  </a:lnTo>
                  <a:cubicBezTo>
                    <a:pt x="2344522" y="896242"/>
                    <a:pt x="2272251" y="968513"/>
                    <a:pt x="2183100" y="968513"/>
                  </a:cubicBezTo>
                  <a:lnTo>
                    <a:pt x="161422" y="968513"/>
                  </a:lnTo>
                  <a:cubicBezTo>
                    <a:pt x="72271" y="968513"/>
                    <a:pt x="0" y="896242"/>
                    <a:pt x="0" y="807091"/>
                  </a:cubicBezTo>
                  <a:lnTo>
                    <a:pt x="0" y="16142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3214990"/>
                <a:satOff val="-2889"/>
                <a:lumOff val="-458"/>
                <a:alphaOff val="0"/>
              </a:schemeClr>
            </a:fillRef>
            <a:effectRef idx="2">
              <a:schemeClr val="accent4">
                <a:hueOff val="3214990"/>
                <a:satOff val="-2889"/>
                <a:lumOff val="-458"/>
                <a:alphaOff val="0"/>
              </a:schemeClr>
            </a:effectRef>
            <a:fontRef idx="minor">
              <a:schemeClr val="lt1"/>
            </a:fontRef>
          </p:style>
          <p:txBody>
            <a:bodyPr spcFirstLastPara="0" vert="horz" wrap="square" lIns="138719" tIns="92999" rIns="138719" bIns="92999" numCol="1" spcCol="1270" anchor="ctr" anchorCtr="0">
              <a:noAutofit/>
            </a:bodyPr>
            <a:lstStyle/>
            <a:p>
              <a:pPr marL="0" lvl="0" indent="0" algn="ctr" defTabSz="1066800">
                <a:lnSpc>
                  <a:spcPct val="90000"/>
                </a:lnSpc>
                <a:spcBef>
                  <a:spcPct val="0"/>
                </a:spcBef>
                <a:spcAft>
                  <a:spcPct val="35000"/>
                </a:spcAft>
                <a:buNone/>
              </a:pPr>
              <a:r>
                <a:rPr lang="en-US" sz="2400" kern="1200" dirty="0"/>
                <a:t>JERUSALEM</a:t>
              </a:r>
            </a:p>
          </p:txBody>
        </p:sp>
        <p:sp>
          <p:nvSpPr>
            <p:cNvPr id="10" name="Freeform: Shape 9">
              <a:extLst>
                <a:ext uri="{FF2B5EF4-FFF2-40B4-BE49-F238E27FC236}">
                  <a16:creationId xmlns:a16="http://schemas.microsoft.com/office/drawing/2014/main" id="{09EFB812-350F-2916-BE7A-1BE91042467B}"/>
                </a:ext>
              </a:extLst>
            </p:cNvPr>
            <p:cNvSpPr/>
            <p:nvPr/>
          </p:nvSpPr>
          <p:spPr>
            <a:xfrm>
              <a:off x="3441800" y="3978477"/>
              <a:ext cx="4168039" cy="774811"/>
            </a:xfrm>
            <a:custGeom>
              <a:avLst/>
              <a:gdLst>
                <a:gd name="connsiteX0" fmla="*/ 129138 w 774811"/>
                <a:gd name="connsiteY0" fmla="*/ 0 h 4168039"/>
                <a:gd name="connsiteX1" fmla="*/ 645673 w 774811"/>
                <a:gd name="connsiteY1" fmla="*/ 0 h 4168039"/>
                <a:gd name="connsiteX2" fmla="*/ 774811 w 774811"/>
                <a:gd name="connsiteY2" fmla="*/ 129138 h 4168039"/>
                <a:gd name="connsiteX3" fmla="*/ 774811 w 774811"/>
                <a:gd name="connsiteY3" fmla="*/ 4168039 h 4168039"/>
                <a:gd name="connsiteX4" fmla="*/ 774811 w 774811"/>
                <a:gd name="connsiteY4" fmla="*/ 4168039 h 4168039"/>
                <a:gd name="connsiteX5" fmla="*/ 0 w 774811"/>
                <a:gd name="connsiteY5" fmla="*/ 4168039 h 4168039"/>
                <a:gd name="connsiteX6" fmla="*/ 0 w 774811"/>
                <a:gd name="connsiteY6" fmla="*/ 4168039 h 4168039"/>
                <a:gd name="connsiteX7" fmla="*/ 0 w 774811"/>
                <a:gd name="connsiteY7" fmla="*/ 129138 h 4168039"/>
                <a:gd name="connsiteX8" fmla="*/ 129138 w 774811"/>
                <a:gd name="connsiteY8" fmla="*/ 0 h 416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811" h="4168039">
                  <a:moveTo>
                    <a:pt x="774811" y="694688"/>
                  </a:moveTo>
                  <a:lnTo>
                    <a:pt x="774811" y="3473351"/>
                  </a:lnTo>
                  <a:cubicBezTo>
                    <a:pt x="774811" y="3857017"/>
                    <a:pt x="764063" y="4168039"/>
                    <a:pt x="750805" y="4168039"/>
                  </a:cubicBezTo>
                  <a:lnTo>
                    <a:pt x="0" y="4168039"/>
                  </a:lnTo>
                  <a:lnTo>
                    <a:pt x="0" y="4168039"/>
                  </a:lnTo>
                  <a:lnTo>
                    <a:pt x="0" y="0"/>
                  </a:lnTo>
                  <a:lnTo>
                    <a:pt x="0" y="0"/>
                  </a:lnTo>
                  <a:lnTo>
                    <a:pt x="750805" y="0"/>
                  </a:lnTo>
                  <a:cubicBezTo>
                    <a:pt x="764063" y="0"/>
                    <a:pt x="774811" y="311022"/>
                    <a:pt x="774811" y="694688"/>
                  </a:cubicBezTo>
                  <a:close/>
                </a:path>
              </a:pathLst>
            </a:custGeom>
            <a:scene3d>
              <a:camera prst="orthographicFront"/>
              <a:lightRig rig="flat" dir="t"/>
            </a:scene3d>
            <a:sp3d extrusionH="12700" prstMaterial="plastic">
              <a:bevelT w="50800" h="50800"/>
            </a:sp3d>
          </p:spPr>
          <p:style>
            <a:lnRef idx="1">
              <a:schemeClr val="accent4">
                <a:tint val="40000"/>
                <a:alpha val="90000"/>
                <a:hueOff val="6128682"/>
                <a:satOff val="-2613"/>
                <a:lumOff val="-262"/>
                <a:alphaOff val="0"/>
              </a:schemeClr>
            </a:lnRef>
            <a:fillRef idx="1">
              <a:schemeClr val="accent4">
                <a:tint val="40000"/>
                <a:alpha val="90000"/>
                <a:hueOff val="6128682"/>
                <a:satOff val="-2613"/>
                <a:lumOff val="-262"/>
                <a:alphaOff val="0"/>
              </a:schemeClr>
            </a:fillRef>
            <a:effectRef idx="2">
              <a:schemeClr val="accent4">
                <a:tint val="40000"/>
                <a:alpha val="90000"/>
                <a:hueOff val="6128682"/>
                <a:satOff val="-2613"/>
                <a:lumOff val="-262"/>
                <a:alphaOff val="0"/>
              </a:schemeClr>
            </a:effectRef>
            <a:fontRef idx="minor">
              <a:schemeClr val="dk1">
                <a:hueOff val="0"/>
                <a:satOff val="0"/>
                <a:lumOff val="0"/>
                <a:alphaOff val="0"/>
              </a:schemeClr>
            </a:fontRef>
          </p:style>
          <p:txBody>
            <a:bodyPr spcFirstLastPara="0" vert="horz" wrap="square" lIns="247651" tIns="161648" rIns="285472" bIns="161648" numCol="1" spcCol="1270" anchor="ctr" anchorCtr="0">
              <a:noAutofit/>
            </a:bodyPr>
            <a:lstStyle/>
            <a:p>
              <a:pPr marL="228600" lvl="1" indent="-228600" defTabSz="1022350">
                <a:lnSpc>
                  <a:spcPct val="90000"/>
                </a:lnSpc>
                <a:spcBef>
                  <a:spcPct val="0"/>
                </a:spcBef>
                <a:spcAft>
                  <a:spcPct val="15000"/>
                </a:spcAft>
                <a:buFontTx/>
                <a:buNone/>
              </a:pPr>
              <a:r>
                <a:rPr lang="en-US" sz="2300" kern="1200" dirty="0"/>
                <a:t>  War Strategy * East Cleve</a:t>
              </a:r>
            </a:p>
            <a:p>
              <a:pPr marL="228600" lvl="1" indent="-228600" defTabSz="1022350">
                <a:lnSpc>
                  <a:spcPct val="90000"/>
                </a:lnSpc>
                <a:spcBef>
                  <a:spcPct val="0"/>
                </a:spcBef>
                <a:spcAft>
                  <a:spcPct val="15000"/>
                </a:spcAft>
                <a:buFontTx/>
                <a:buNone/>
              </a:pPr>
              <a:r>
                <a:rPr lang="en-US" i="1" dirty="0"/>
                <a:t>  </a:t>
              </a:r>
              <a:r>
                <a:rPr lang="en-US" i="1" dirty="0">
                  <a:hlinkClick r:id="rId2"/>
                </a:rPr>
                <a:t>Prayer Against Spiritual Blockage</a:t>
              </a:r>
              <a:endParaRPr lang="en-US" i="1" kern="1200" dirty="0"/>
            </a:p>
          </p:txBody>
        </p:sp>
        <p:sp>
          <p:nvSpPr>
            <p:cNvPr id="12" name="Freeform: Shape 11">
              <a:extLst>
                <a:ext uri="{FF2B5EF4-FFF2-40B4-BE49-F238E27FC236}">
                  <a16:creationId xmlns:a16="http://schemas.microsoft.com/office/drawing/2014/main" id="{BCBB8AC0-478C-FA0F-2073-AA96D73E9123}"/>
                </a:ext>
              </a:extLst>
            </p:cNvPr>
            <p:cNvSpPr/>
            <p:nvPr/>
          </p:nvSpPr>
          <p:spPr>
            <a:xfrm>
              <a:off x="1097278" y="3881626"/>
              <a:ext cx="2344522" cy="968513"/>
            </a:xfrm>
            <a:custGeom>
              <a:avLst/>
              <a:gdLst>
                <a:gd name="connsiteX0" fmla="*/ 0 w 2344522"/>
                <a:gd name="connsiteY0" fmla="*/ 161422 h 968513"/>
                <a:gd name="connsiteX1" fmla="*/ 161422 w 2344522"/>
                <a:gd name="connsiteY1" fmla="*/ 0 h 968513"/>
                <a:gd name="connsiteX2" fmla="*/ 2183100 w 2344522"/>
                <a:gd name="connsiteY2" fmla="*/ 0 h 968513"/>
                <a:gd name="connsiteX3" fmla="*/ 2344522 w 2344522"/>
                <a:gd name="connsiteY3" fmla="*/ 161422 h 968513"/>
                <a:gd name="connsiteX4" fmla="*/ 2344522 w 2344522"/>
                <a:gd name="connsiteY4" fmla="*/ 807091 h 968513"/>
                <a:gd name="connsiteX5" fmla="*/ 2183100 w 2344522"/>
                <a:gd name="connsiteY5" fmla="*/ 968513 h 968513"/>
                <a:gd name="connsiteX6" fmla="*/ 161422 w 2344522"/>
                <a:gd name="connsiteY6" fmla="*/ 968513 h 968513"/>
                <a:gd name="connsiteX7" fmla="*/ 0 w 2344522"/>
                <a:gd name="connsiteY7" fmla="*/ 807091 h 968513"/>
                <a:gd name="connsiteX8" fmla="*/ 0 w 2344522"/>
                <a:gd name="connsiteY8" fmla="*/ 161422 h 9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4522" h="968513">
                  <a:moveTo>
                    <a:pt x="0" y="161422"/>
                  </a:moveTo>
                  <a:cubicBezTo>
                    <a:pt x="0" y="72271"/>
                    <a:pt x="72271" y="0"/>
                    <a:pt x="161422" y="0"/>
                  </a:cubicBezTo>
                  <a:lnTo>
                    <a:pt x="2183100" y="0"/>
                  </a:lnTo>
                  <a:cubicBezTo>
                    <a:pt x="2272251" y="0"/>
                    <a:pt x="2344522" y="72271"/>
                    <a:pt x="2344522" y="161422"/>
                  </a:cubicBezTo>
                  <a:lnTo>
                    <a:pt x="2344522" y="807091"/>
                  </a:lnTo>
                  <a:cubicBezTo>
                    <a:pt x="2344522" y="896242"/>
                    <a:pt x="2272251" y="968513"/>
                    <a:pt x="2183100" y="968513"/>
                  </a:cubicBezTo>
                  <a:lnTo>
                    <a:pt x="161422" y="968513"/>
                  </a:lnTo>
                  <a:cubicBezTo>
                    <a:pt x="72271" y="968513"/>
                    <a:pt x="0" y="896242"/>
                    <a:pt x="0" y="807091"/>
                  </a:cubicBezTo>
                  <a:lnTo>
                    <a:pt x="0" y="16142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6429979"/>
                <a:satOff val="-5778"/>
                <a:lumOff val="-915"/>
                <a:alphaOff val="0"/>
              </a:schemeClr>
            </a:fillRef>
            <a:effectRef idx="2">
              <a:schemeClr val="accent4">
                <a:hueOff val="6429979"/>
                <a:satOff val="-5778"/>
                <a:lumOff val="-915"/>
                <a:alphaOff val="0"/>
              </a:schemeClr>
            </a:effectRef>
            <a:fontRef idx="minor">
              <a:schemeClr val="lt1"/>
            </a:fontRef>
          </p:style>
          <p:txBody>
            <a:bodyPr spcFirstLastPara="0" vert="horz" wrap="square" lIns="138719" tIns="92999" rIns="138719" bIns="92999" numCol="1" spcCol="1270" anchor="ctr" anchorCtr="0">
              <a:noAutofit/>
            </a:bodyPr>
            <a:lstStyle/>
            <a:p>
              <a:pPr marL="0" lvl="0" indent="0" algn="ctr" defTabSz="1066800">
                <a:lnSpc>
                  <a:spcPct val="90000"/>
                </a:lnSpc>
                <a:spcBef>
                  <a:spcPct val="0"/>
                </a:spcBef>
                <a:spcAft>
                  <a:spcPct val="35000"/>
                </a:spcAft>
                <a:buNone/>
              </a:pPr>
              <a:r>
                <a:rPr lang="en-US" sz="2400" kern="1200" dirty="0"/>
                <a:t>GARFIELD  </a:t>
              </a:r>
            </a:p>
          </p:txBody>
        </p:sp>
        <p:sp>
          <p:nvSpPr>
            <p:cNvPr id="13" name="Freeform: Shape 12">
              <a:extLst>
                <a:ext uri="{FF2B5EF4-FFF2-40B4-BE49-F238E27FC236}">
                  <a16:creationId xmlns:a16="http://schemas.microsoft.com/office/drawing/2014/main" id="{4E9C71E8-0ED6-579A-AC66-BE7C1EB798C7}"/>
                </a:ext>
              </a:extLst>
            </p:cNvPr>
            <p:cNvSpPr/>
            <p:nvPr/>
          </p:nvSpPr>
          <p:spPr>
            <a:xfrm>
              <a:off x="3441800" y="4995417"/>
              <a:ext cx="4168039" cy="774811"/>
            </a:xfrm>
            <a:custGeom>
              <a:avLst/>
              <a:gdLst>
                <a:gd name="connsiteX0" fmla="*/ 129138 w 774811"/>
                <a:gd name="connsiteY0" fmla="*/ 0 h 4168039"/>
                <a:gd name="connsiteX1" fmla="*/ 645673 w 774811"/>
                <a:gd name="connsiteY1" fmla="*/ 0 h 4168039"/>
                <a:gd name="connsiteX2" fmla="*/ 774811 w 774811"/>
                <a:gd name="connsiteY2" fmla="*/ 129138 h 4168039"/>
                <a:gd name="connsiteX3" fmla="*/ 774811 w 774811"/>
                <a:gd name="connsiteY3" fmla="*/ 4168039 h 4168039"/>
                <a:gd name="connsiteX4" fmla="*/ 774811 w 774811"/>
                <a:gd name="connsiteY4" fmla="*/ 4168039 h 4168039"/>
                <a:gd name="connsiteX5" fmla="*/ 0 w 774811"/>
                <a:gd name="connsiteY5" fmla="*/ 4168039 h 4168039"/>
                <a:gd name="connsiteX6" fmla="*/ 0 w 774811"/>
                <a:gd name="connsiteY6" fmla="*/ 4168039 h 4168039"/>
                <a:gd name="connsiteX7" fmla="*/ 0 w 774811"/>
                <a:gd name="connsiteY7" fmla="*/ 129138 h 4168039"/>
                <a:gd name="connsiteX8" fmla="*/ 129138 w 774811"/>
                <a:gd name="connsiteY8" fmla="*/ 0 h 416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811" h="4168039">
                  <a:moveTo>
                    <a:pt x="774811" y="694688"/>
                  </a:moveTo>
                  <a:lnTo>
                    <a:pt x="774811" y="3473351"/>
                  </a:lnTo>
                  <a:cubicBezTo>
                    <a:pt x="774811" y="3857017"/>
                    <a:pt x="764063" y="4168039"/>
                    <a:pt x="750805" y="4168039"/>
                  </a:cubicBezTo>
                  <a:lnTo>
                    <a:pt x="0" y="4168039"/>
                  </a:lnTo>
                  <a:lnTo>
                    <a:pt x="0" y="4168039"/>
                  </a:lnTo>
                  <a:lnTo>
                    <a:pt x="0" y="0"/>
                  </a:lnTo>
                  <a:lnTo>
                    <a:pt x="0" y="0"/>
                  </a:lnTo>
                  <a:lnTo>
                    <a:pt x="750805" y="0"/>
                  </a:lnTo>
                  <a:cubicBezTo>
                    <a:pt x="764063" y="0"/>
                    <a:pt x="774811" y="311022"/>
                    <a:pt x="774811" y="694688"/>
                  </a:cubicBezTo>
                  <a:close/>
                </a:path>
              </a:pathLst>
            </a:custGeom>
            <a:scene3d>
              <a:camera prst="orthographicFront"/>
              <a:lightRig rig="flat" dir="t"/>
            </a:scene3d>
            <a:sp3d extrusionH="12700" prstMaterial="plastic">
              <a:bevelT w="50800" h="50800"/>
            </a:sp3d>
          </p:spPr>
          <p:style>
            <a:lnRef idx="1">
              <a:schemeClr val="accent4">
                <a:tint val="40000"/>
                <a:alpha val="90000"/>
                <a:hueOff val="9193023"/>
                <a:satOff val="-3920"/>
                <a:lumOff val="-393"/>
                <a:alphaOff val="0"/>
              </a:schemeClr>
            </a:lnRef>
            <a:fillRef idx="1">
              <a:schemeClr val="accent4">
                <a:tint val="40000"/>
                <a:alpha val="90000"/>
                <a:hueOff val="9193023"/>
                <a:satOff val="-3920"/>
                <a:lumOff val="-393"/>
                <a:alphaOff val="0"/>
              </a:schemeClr>
            </a:fillRef>
            <a:effectRef idx="2">
              <a:schemeClr val="accent4">
                <a:tint val="40000"/>
                <a:alpha val="90000"/>
                <a:hueOff val="9193023"/>
                <a:satOff val="-3920"/>
                <a:lumOff val="-393"/>
                <a:alphaOff val="0"/>
              </a:schemeClr>
            </a:effectRef>
            <a:fontRef idx="minor">
              <a:schemeClr val="dk1">
                <a:hueOff val="0"/>
                <a:satOff val="0"/>
                <a:lumOff val="0"/>
                <a:alphaOff val="0"/>
              </a:schemeClr>
            </a:fontRef>
          </p:style>
          <p:txBody>
            <a:bodyPr spcFirstLastPara="0" vert="horz" wrap="square" lIns="247651" tIns="161648" rIns="285472" bIns="161648" numCol="1" spcCol="1270" anchor="ctr" anchorCtr="0">
              <a:noAutofit/>
            </a:bodyPr>
            <a:lstStyle/>
            <a:p>
              <a:pPr marL="228600" lvl="1" indent="-228600" algn="l" defTabSz="1022350">
                <a:lnSpc>
                  <a:spcPct val="90000"/>
                </a:lnSpc>
                <a:spcBef>
                  <a:spcPct val="0"/>
                </a:spcBef>
                <a:spcAft>
                  <a:spcPct val="15000"/>
                </a:spcAft>
                <a:buFontTx/>
                <a:buNone/>
              </a:pPr>
              <a:r>
                <a:rPr lang="en-US" sz="2300" kern="1200" dirty="0"/>
                <a:t>  Decree a clean house </a:t>
              </a:r>
              <a:endParaRPr lang="en-US" sz="2300" b="1" i="1" kern="1200" dirty="0"/>
            </a:p>
          </p:txBody>
        </p:sp>
        <p:sp>
          <p:nvSpPr>
            <p:cNvPr id="14" name="Freeform: Shape 13">
              <a:extLst>
                <a:ext uri="{FF2B5EF4-FFF2-40B4-BE49-F238E27FC236}">
                  <a16:creationId xmlns:a16="http://schemas.microsoft.com/office/drawing/2014/main" id="{BB1C691C-624B-A36D-D8EB-5212EAF479CB}"/>
                </a:ext>
              </a:extLst>
            </p:cNvPr>
            <p:cNvSpPr/>
            <p:nvPr/>
          </p:nvSpPr>
          <p:spPr>
            <a:xfrm>
              <a:off x="1097278" y="4898566"/>
              <a:ext cx="2344522" cy="968513"/>
            </a:xfrm>
            <a:custGeom>
              <a:avLst/>
              <a:gdLst>
                <a:gd name="connsiteX0" fmla="*/ 0 w 2344522"/>
                <a:gd name="connsiteY0" fmla="*/ 161422 h 968513"/>
                <a:gd name="connsiteX1" fmla="*/ 161422 w 2344522"/>
                <a:gd name="connsiteY1" fmla="*/ 0 h 968513"/>
                <a:gd name="connsiteX2" fmla="*/ 2183100 w 2344522"/>
                <a:gd name="connsiteY2" fmla="*/ 0 h 968513"/>
                <a:gd name="connsiteX3" fmla="*/ 2344522 w 2344522"/>
                <a:gd name="connsiteY3" fmla="*/ 161422 h 968513"/>
                <a:gd name="connsiteX4" fmla="*/ 2344522 w 2344522"/>
                <a:gd name="connsiteY4" fmla="*/ 807091 h 968513"/>
                <a:gd name="connsiteX5" fmla="*/ 2183100 w 2344522"/>
                <a:gd name="connsiteY5" fmla="*/ 968513 h 968513"/>
                <a:gd name="connsiteX6" fmla="*/ 161422 w 2344522"/>
                <a:gd name="connsiteY6" fmla="*/ 968513 h 968513"/>
                <a:gd name="connsiteX7" fmla="*/ 0 w 2344522"/>
                <a:gd name="connsiteY7" fmla="*/ 807091 h 968513"/>
                <a:gd name="connsiteX8" fmla="*/ 0 w 2344522"/>
                <a:gd name="connsiteY8" fmla="*/ 161422 h 96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4522" h="968513">
                  <a:moveTo>
                    <a:pt x="0" y="161422"/>
                  </a:moveTo>
                  <a:cubicBezTo>
                    <a:pt x="0" y="72271"/>
                    <a:pt x="72271" y="0"/>
                    <a:pt x="161422" y="0"/>
                  </a:cubicBezTo>
                  <a:lnTo>
                    <a:pt x="2183100" y="0"/>
                  </a:lnTo>
                  <a:cubicBezTo>
                    <a:pt x="2272251" y="0"/>
                    <a:pt x="2344522" y="72271"/>
                    <a:pt x="2344522" y="161422"/>
                  </a:cubicBezTo>
                  <a:lnTo>
                    <a:pt x="2344522" y="807091"/>
                  </a:lnTo>
                  <a:cubicBezTo>
                    <a:pt x="2344522" y="896242"/>
                    <a:pt x="2272251" y="968513"/>
                    <a:pt x="2183100" y="968513"/>
                  </a:cubicBezTo>
                  <a:lnTo>
                    <a:pt x="161422" y="968513"/>
                  </a:lnTo>
                  <a:cubicBezTo>
                    <a:pt x="72271" y="968513"/>
                    <a:pt x="0" y="896242"/>
                    <a:pt x="0" y="807091"/>
                  </a:cubicBezTo>
                  <a:lnTo>
                    <a:pt x="0" y="16142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9644969"/>
                <a:satOff val="-8667"/>
                <a:lumOff val="-1373"/>
                <a:alphaOff val="0"/>
              </a:schemeClr>
            </a:fillRef>
            <a:effectRef idx="2">
              <a:schemeClr val="accent4">
                <a:hueOff val="9644969"/>
                <a:satOff val="-8667"/>
                <a:lumOff val="-1373"/>
                <a:alphaOff val="0"/>
              </a:schemeClr>
            </a:effectRef>
            <a:fontRef idx="minor">
              <a:schemeClr val="lt1"/>
            </a:fontRef>
          </p:style>
          <p:txBody>
            <a:bodyPr spcFirstLastPara="0" vert="horz" wrap="square" lIns="153959" tIns="100619" rIns="153959" bIns="100619" numCol="1" spcCol="1270" anchor="ctr" anchorCtr="0">
              <a:noAutofit/>
            </a:bodyPr>
            <a:lstStyle/>
            <a:p>
              <a:pPr marL="0" lvl="0" indent="0" algn="ctr" defTabSz="1244600">
                <a:lnSpc>
                  <a:spcPct val="90000"/>
                </a:lnSpc>
                <a:spcBef>
                  <a:spcPct val="0"/>
                </a:spcBef>
                <a:spcAft>
                  <a:spcPct val="35000"/>
                </a:spcAft>
                <a:buNone/>
              </a:pPr>
              <a:r>
                <a:rPr lang="en-US" sz="2800" i="0" kern="1200" dirty="0"/>
                <a:t>FOTBG</a:t>
              </a:r>
            </a:p>
          </p:txBody>
        </p:sp>
      </p:grpSp>
      <p:pic>
        <p:nvPicPr>
          <p:cNvPr id="9" name="Content Placeholder 8">
            <a:extLst>
              <a:ext uri="{FF2B5EF4-FFF2-40B4-BE49-F238E27FC236}">
                <a16:creationId xmlns:a16="http://schemas.microsoft.com/office/drawing/2014/main" id="{BEDE7BE3-6FD0-EED2-DFAF-9788D0602B46}"/>
              </a:ext>
            </a:extLst>
          </p:cNvPr>
          <p:cNvPicPr>
            <a:picLocks noGrp="1" noChangeAspect="1"/>
          </p:cNvPicPr>
          <p:nvPr>
            <p:ph sz="half" idx="2"/>
          </p:nvPr>
        </p:nvPicPr>
        <p:blipFill>
          <a:blip r:embed="rId3"/>
          <a:stretch>
            <a:fillRect/>
          </a:stretch>
        </p:blipFill>
        <p:spPr>
          <a:xfrm>
            <a:off x="8402320" y="1737360"/>
            <a:ext cx="337312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4939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9D84-C865-E061-0608-A0345086CC7C}"/>
              </a:ext>
            </a:extLst>
          </p:cNvPr>
          <p:cNvSpPr>
            <a:spLocks noGrp="1"/>
          </p:cNvSpPr>
          <p:nvPr>
            <p:ph type="title"/>
          </p:nvPr>
        </p:nvSpPr>
        <p:spPr>
          <a:xfrm>
            <a:off x="1097280" y="286603"/>
            <a:ext cx="3911600" cy="942757"/>
          </a:xfrm>
        </p:spPr>
        <p:txBody>
          <a:bodyPr/>
          <a:lstStyle/>
          <a:p>
            <a:r>
              <a:rPr lang="en-US" dirty="0"/>
              <a:t>CLEAN HOUSE</a:t>
            </a:r>
          </a:p>
        </p:txBody>
      </p:sp>
      <p:sp>
        <p:nvSpPr>
          <p:cNvPr id="3" name="Content Placeholder 2">
            <a:extLst>
              <a:ext uri="{FF2B5EF4-FFF2-40B4-BE49-F238E27FC236}">
                <a16:creationId xmlns:a16="http://schemas.microsoft.com/office/drawing/2014/main" id="{754B6F12-E375-B2B4-621F-10F0372DCC9B}"/>
              </a:ext>
            </a:extLst>
          </p:cNvPr>
          <p:cNvSpPr>
            <a:spLocks noGrp="1"/>
          </p:cNvSpPr>
          <p:nvPr>
            <p:ph sz="half" idx="1"/>
          </p:nvPr>
        </p:nvSpPr>
        <p:spPr>
          <a:xfrm>
            <a:off x="579121" y="1845734"/>
            <a:ext cx="4571999" cy="4023360"/>
          </a:xfrm>
        </p:spPr>
        <p:txBody>
          <a:bodyPr>
            <a:noAutofit/>
          </a:bodyPr>
          <a:lstStyle/>
          <a:p>
            <a:r>
              <a:rPr lang="en-US" sz="2500" dirty="0"/>
              <a:t>Lord, God we repent for not being awaken to the witchcraft that we have allowed entrance to FRIENDS by breaking covenant.</a:t>
            </a:r>
          </a:p>
          <a:p>
            <a:r>
              <a:rPr lang="en-US" sz="2500" dirty="0"/>
              <a:t>We command every demonic spirit of mixture to come out of FRIENDS now, in the Name of Yeshua.</a:t>
            </a:r>
          </a:p>
          <a:p>
            <a:r>
              <a:rPr lang="en-US" sz="2500" dirty="0"/>
              <a:t>Every New Age demon, release FRIENDS now in Yeshua’s Name.</a:t>
            </a:r>
          </a:p>
        </p:txBody>
      </p:sp>
      <p:sp>
        <p:nvSpPr>
          <p:cNvPr id="4" name="Content Placeholder 3">
            <a:extLst>
              <a:ext uri="{FF2B5EF4-FFF2-40B4-BE49-F238E27FC236}">
                <a16:creationId xmlns:a16="http://schemas.microsoft.com/office/drawing/2014/main" id="{7D035FD6-456C-85A1-A246-94057E5594E6}"/>
              </a:ext>
            </a:extLst>
          </p:cNvPr>
          <p:cNvSpPr>
            <a:spLocks noGrp="1"/>
          </p:cNvSpPr>
          <p:nvPr>
            <p:ph sz="half" idx="2"/>
          </p:nvPr>
        </p:nvSpPr>
        <p:spPr>
          <a:xfrm>
            <a:off x="5262880" y="579120"/>
            <a:ext cx="6268720" cy="5476240"/>
          </a:xfrm>
        </p:spPr>
        <p:txBody>
          <a:bodyPr>
            <a:noAutofit/>
          </a:bodyPr>
          <a:lstStyle/>
          <a:p>
            <a:r>
              <a:rPr lang="en-US" sz="2400" dirty="0"/>
              <a:t>Every Jezebel demon, whether in leadership or community come out of FRIENDS, shrivel up, and die, in Yeshua’s Name.</a:t>
            </a:r>
          </a:p>
          <a:p>
            <a:r>
              <a:rPr lang="en-US" sz="2400" dirty="0"/>
              <a:t>Let any path of the wicked that is assigned against FRIENDS and its member be diverted and uprooted. In Yeshua’s Name.</a:t>
            </a:r>
          </a:p>
          <a:p>
            <a:r>
              <a:rPr lang="en-US" sz="2400" dirty="0"/>
              <a:t>We remove and curse to the root every stubborn demonic, every manipulation devil, and every witchcraft devil now, in Yeshua’s Name.</a:t>
            </a:r>
          </a:p>
          <a:p>
            <a:r>
              <a:rPr lang="en-US" sz="2400" dirty="0"/>
              <a:t>As for me, FRIENDS and my house, we will serve Yeshua Messiah all the days of our lives.</a:t>
            </a:r>
          </a:p>
          <a:p>
            <a:r>
              <a:rPr lang="en-US" sz="2400" dirty="0"/>
              <a:t>Let goodness and mercies of Yahweh be poured over FRIENDS, our ministry &amp; destiny. In Yeshua’s Name, amen.</a:t>
            </a:r>
          </a:p>
        </p:txBody>
      </p:sp>
    </p:spTree>
    <p:extLst>
      <p:ext uri="{BB962C8B-B14F-4D97-AF65-F5344CB8AC3E}">
        <p14:creationId xmlns:p14="http://schemas.microsoft.com/office/powerpoint/2010/main" val="185892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311230-3446-9704-8BF6-852D27571644}"/>
              </a:ext>
            </a:extLst>
          </p:cNvPr>
          <p:cNvSpPr>
            <a:spLocks noGrp="1"/>
          </p:cNvSpPr>
          <p:nvPr>
            <p:ph type="title"/>
          </p:nvPr>
        </p:nvSpPr>
        <p:spPr>
          <a:xfrm>
            <a:off x="457200" y="594359"/>
            <a:ext cx="3200400" cy="1423627"/>
          </a:xfrm>
        </p:spPr>
        <p:txBody>
          <a:bodyPr>
            <a:normAutofit/>
          </a:bodyPr>
          <a:lstStyle/>
          <a:p>
            <a:r>
              <a:rPr lang="en-US" sz="4400" b="1" dirty="0"/>
              <a:t>HOMEWORK</a:t>
            </a:r>
            <a:br>
              <a:rPr lang="en-US" sz="4400" b="1" dirty="0"/>
            </a:br>
            <a:endParaRPr lang="en-US" sz="4400" b="1" dirty="0"/>
          </a:p>
        </p:txBody>
      </p:sp>
      <p:sp>
        <p:nvSpPr>
          <p:cNvPr id="8" name="Content Placeholder 7">
            <a:extLst>
              <a:ext uri="{FF2B5EF4-FFF2-40B4-BE49-F238E27FC236}">
                <a16:creationId xmlns:a16="http://schemas.microsoft.com/office/drawing/2014/main" id="{8962793F-783D-1986-F55D-BF99687349BD}"/>
              </a:ext>
            </a:extLst>
          </p:cNvPr>
          <p:cNvSpPr>
            <a:spLocks noGrp="1"/>
          </p:cNvSpPr>
          <p:nvPr>
            <p:ph idx="1"/>
          </p:nvPr>
        </p:nvSpPr>
        <p:spPr/>
        <p:txBody>
          <a:bodyPr/>
          <a:lstStyle/>
          <a:p>
            <a:pPr algn="ctr"/>
            <a:r>
              <a:rPr lang="en-US" sz="3600" dirty="0"/>
              <a:t>Read </a:t>
            </a:r>
            <a:r>
              <a:rPr lang="en-US" sz="3600" b="1" dirty="0"/>
              <a:t>Psalm 43, </a:t>
            </a:r>
            <a:r>
              <a:rPr lang="en-US" sz="3600" dirty="0"/>
              <a:t>write a short statement of what the Lord is saying to you about you.</a:t>
            </a:r>
          </a:p>
          <a:p>
            <a:endParaRPr lang="en-US" dirty="0"/>
          </a:p>
        </p:txBody>
      </p:sp>
      <p:sp>
        <p:nvSpPr>
          <p:cNvPr id="9" name="Text Placeholder 8">
            <a:extLst>
              <a:ext uri="{FF2B5EF4-FFF2-40B4-BE49-F238E27FC236}">
                <a16:creationId xmlns:a16="http://schemas.microsoft.com/office/drawing/2014/main" id="{9C3243FA-A373-3109-BB09-9AAC8F6369FA}"/>
              </a:ext>
            </a:extLst>
          </p:cNvPr>
          <p:cNvSpPr>
            <a:spLocks noGrp="1"/>
          </p:cNvSpPr>
          <p:nvPr>
            <p:ph type="body" sz="half" idx="2"/>
          </p:nvPr>
        </p:nvSpPr>
        <p:spPr>
          <a:xfrm>
            <a:off x="315310" y="2695903"/>
            <a:ext cx="3468414" cy="3609301"/>
          </a:xfrm>
        </p:spPr>
        <p:txBody>
          <a:bodyPr/>
          <a:lstStyle/>
          <a:p>
            <a:r>
              <a:rPr lang="en-US" sz="2800" dirty="0"/>
              <a:t>Please be obedient to the Lord's instructions for engagement, which requires everyone's participation. </a:t>
            </a:r>
          </a:p>
          <a:p>
            <a:endParaRPr lang="en-US" dirty="0"/>
          </a:p>
        </p:txBody>
      </p:sp>
      <p:pic>
        <p:nvPicPr>
          <p:cNvPr id="10" name="Picture 9">
            <a:extLst>
              <a:ext uri="{FF2B5EF4-FFF2-40B4-BE49-F238E27FC236}">
                <a16:creationId xmlns:a16="http://schemas.microsoft.com/office/drawing/2014/main" id="{23468EA7-C239-2EB2-F520-EADAC49D266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Lst>
          </a:blip>
          <a:srcRect b="39982"/>
          <a:stretch>
            <a:fillRect/>
          </a:stretch>
        </p:blipFill>
        <p:spPr>
          <a:xfrm>
            <a:off x="5880538" y="2916622"/>
            <a:ext cx="4240924" cy="3388582"/>
          </a:xfrm>
          <a:prstGeom prst="rect">
            <a:avLst/>
          </a:prstGeom>
        </p:spPr>
      </p:pic>
    </p:spTree>
    <p:extLst>
      <p:ext uri="{BB962C8B-B14F-4D97-AF65-F5344CB8AC3E}">
        <p14:creationId xmlns:p14="http://schemas.microsoft.com/office/powerpoint/2010/main" val="17620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 name="Straight Connector 2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0922FC5-CED8-01D2-FDD0-5D8387B23597}"/>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b="1" dirty="0">
                <a:solidFill>
                  <a:schemeClr val="tx1">
                    <a:lumMod val="85000"/>
                    <a:lumOff val="15000"/>
                  </a:schemeClr>
                </a:solidFill>
              </a:rPr>
              <a:t>CHAPTER </a:t>
            </a:r>
            <a:br>
              <a:rPr lang="en-US" sz="8000" b="1" dirty="0">
                <a:solidFill>
                  <a:schemeClr val="tx1">
                    <a:lumMod val="85000"/>
                    <a:lumOff val="15000"/>
                  </a:schemeClr>
                </a:solidFill>
              </a:rPr>
            </a:br>
            <a:r>
              <a:rPr lang="en-US" sz="8000" b="1" dirty="0">
                <a:solidFill>
                  <a:schemeClr val="tx1">
                    <a:lumMod val="85000"/>
                    <a:lumOff val="15000"/>
                  </a:schemeClr>
                </a:solidFill>
              </a:rPr>
              <a:t>SEVEN</a:t>
            </a:r>
          </a:p>
        </p:txBody>
      </p:sp>
      <p:pic>
        <p:nvPicPr>
          <p:cNvPr id="8" name="Picture Placeholder 7" descr="A logo with text on it&#10;&#10;AI-generated content may be incorrect.">
            <a:extLst>
              <a:ext uri="{FF2B5EF4-FFF2-40B4-BE49-F238E27FC236}">
                <a16:creationId xmlns:a16="http://schemas.microsoft.com/office/drawing/2014/main" id="{B3854C69-37D5-EC13-6446-DF4F65B4F40D}"/>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artisticFilmGrain/>
                    </a14:imgEffect>
                    <a14:imgEffect>
                      <a14:sharpenSoften amount="50000"/>
                    </a14:imgEffect>
                    <a14:imgEffect>
                      <a14:saturation sat="200000"/>
                    </a14:imgEffect>
                  </a14:imgLayer>
                </a14:imgProps>
              </a:ext>
            </a:extLst>
          </a:blip>
          <a:srcRect l="4897" r="6397"/>
          <a:stretch>
            <a:fillRect/>
          </a:stretch>
        </p:blipFill>
        <p:spPr>
          <a:xfrm>
            <a:off x="633999" y="457200"/>
            <a:ext cx="5885135" cy="5534808"/>
          </a:xfrm>
          <a:prstGeom prst="rect">
            <a:avLst/>
          </a:prstGeom>
          <a:ln>
            <a:noFill/>
          </a:ln>
          <a:effectLst>
            <a:outerShdw blurRad="292100" dist="139700" dir="2700000" algn="tl" rotWithShape="0">
              <a:srgbClr val="333333">
                <a:alpha val="65000"/>
              </a:srgbClr>
            </a:outerShdw>
          </a:effectLst>
        </p:spPr>
      </p:pic>
      <p:cxnSp>
        <p:nvCxnSpPr>
          <p:cNvPr id="34" name="Straight Connector 33">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5314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2D2E-B99B-1497-743F-2AFF1F0928C6}"/>
              </a:ext>
            </a:extLst>
          </p:cNvPr>
          <p:cNvSpPr>
            <a:spLocks noGrp="1"/>
          </p:cNvSpPr>
          <p:nvPr>
            <p:ph type="title"/>
          </p:nvPr>
        </p:nvSpPr>
        <p:spPr/>
        <p:txBody>
          <a:bodyPr/>
          <a:lstStyle/>
          <a:p>
            <a:r>
              <a:rPr lang="en-US" dirty="0"/>
              <a:t>The High Priesthood</a:t>
            </a:r>
          </a:p>
        </p:txBody>
      </p:sp>
      <p:sp>
        <p:nvSpPr>
          <p:cNvPr id="3" name="Content Placeholder 2">
            <a:extLst>
              <a:ext uri="{FF2B5EF4-FFF2-40B4-BE49-F238E27FC236}">
                <a16:creationId xmlns:a16="http://schemas.microsoft.com/office/drawing/2014/main" id="{9D96E4A2-3F43-F7FA-014F-43DCB68A26BD}"/>
              </a:ext>
            </a:extLst>
          </p:cNvPr>
          <p:cNvSpPr>
            <a:spLocks noGrp="1"/>
          </p:cNvSpPr>
          <p:nvPr>
            <p:ph sz="half" idx="1"/>
          </p:nvPr>
        </p:nvSpPr>
        <p:spPr>
          <a:xfrm>
            <a:off x="855785" y="1845083"/>
            <a:ext cx="5562600" cy="4023360"/>
          </a:xfrm>
        </p:spPr>
        <p:txBody>
          <a:bodyPr>
            <a:normAutofit/>
          </a:bodyPr>
          <a:lstStyle/>
          <a:p>
            <a:pPr>
              <a:buClr>
                <a:srgbClr val="C00000"/>
              </a:buClr>
              <a:buFont typeface="Wingdings" panose="05000000000000000000" pitchFamily="2" charset="2"/>
              <a:buChar char="§"/>
            </a:pPr>
            <a:r>
              <a:rPr lang="en-US" sz="2400" dirty="0"/>
              <a:t>The theme of High Priest began in </a:t>
            </a:r>
            <a:r>
              <a:rPr lang="en-US" sz="2400" b="1" dirty="0">
                <a:solidFill>
                  <a:schemeClr val="accent2"/>
                </a:solidFill>
              </a:rPr>
              <a:t>Chap. 6:20 </a:t>
            </a:r>
            <a:r>
              <a:rPr lang="en-US" sz="2400" dirty="0"/>
              <a:t>which will continue until </a:t>
            </a:r>
            <a:r>
              <a:rPr lang="en-US" sz="2400" b="1" dirty="0">
                <a:solidFill>
                  <a:schemeClr val="accent2"/>
                </a:solidFill>
              </a:rPr>
              <a:t>Chap. 10:25</a:t>
            </a:r>
            <a:r>
              <a:rPr lang="en-US" sz="2400" dirty="0"/>
              <a:t>.</a:t>
            </a:r>
          </a:p>
          <a:p>
            <a:pPr>
              <a:buClr>
                <a:srgbClr val="C00000"/>
              </a:buClr>
              <a:buFont typeface="Wingdings" panose="05000000000000000000" pitchFamily="2" charset="2"/>
              <a:buChar char="§"/>
            </a:pPr>
            <a:r>
              <a:rPr lang="en-US" sz="2400" dirty="0"/>
              <a:t>The writer compares the Levitical priesthood with Melchizedek; the historical narrative is in </a:t>
            </a:r>
            <a:r>
              <a:rPr lang="en-US" sz="2400" b="1" dirty="0">
                <a:solidFill>
                  <a:schemeClr val="accent2"/>
                </a:solidFill>
              </a:rPr>
              <a:t>Gen. 14.18-20 &amp; Psalms 110.4.</a:t>
            </a:r>
          </a:p>
          <a:p>
            <a:pPr>
              <a:buClr>
                <a:srgbClr val="C00000"/>
              </a:buClr>
              <a:buFont typeface="Wingdings" panose="05000000000000000000" pitchFamily="2" charset="2"/>
              <a:buChar char="§"/>
            </a:pPr>
            <a:r>
              <a:rPr lang="en-US" sz="2400" b="1" dirty="0">
                <a:solidFill>
                  <a:schemeClr val="tx1"/>
                </a:solidFill>
              </a:rPr>
              <a:t>Melek</a:t>
            </a:r>
            <a:r>
              <a:rPr lang="en-US" sz="2400" dirty="0">
                <a:solidFill>
                  <a:schemeClr val="tx1"/>
                </a:solidFill>
              </a:rPr>
              <a:t> (King) this noun is not assigned to a glorified chief but Alpha of a complex government of Yah. </a:t>
            </a:r>
            <a:r>
              <a:rPr lang="en-US" sz="2400" b="1" dirty="0">
                <a:solidFill>
                  <a:schemeClr val="tx1"/>
                </a:solidFill>
              </a:rPr>
              <a:t>Tzedek </a:t>
            </a:r>
            <a:r>
              <a:rPr lang="en-US" sz="2400" dirty="0">
                <a:solidFill>
                  <a:schemeClr val="tx1"/>
                </a:solidFill>
              </a:rPr>
              <a:t>meaning (Righteousness or to be just)</a:t>
            </a:r>
          </a:p>
        </p:txBody>
      </p:sp>
      <p:sp>
        <p:nvSpPr>
          <p:cNvPr id="4" name="Content Placeholder 3">
            <a:extLst>
              <a:ext uri="{FF2B5EF4-FFF2-40B4-BE49-F238E27FC236}">
                <a16:creationId xmlns:a16="http://schemas.microsoft.com/office/drawing/2014/main" id="{6B550B94-6C56-0E8B-A22C-0A78D1531B38}"/>
              </a:ext>
            </a:extLst>
          </p:cNvPr>
          <p:cNvSpPr>
            <a:spLocks noGrp="1"/>
          </p:cNvSpPr>
          <p:nvPr>
            <p:ph sz="half" idx="2"/>
          </p:nvPr>
        </p:nvSpPr>
        <p:spPr>
          <a:xfrm>
            <a:off x="7042638" y="1845083"/>
            <a:ext cx="4539762" cy="4023360"/>
          </a:xfrm>
        </p:spPr>
        <p:txBody>
          <a:bodyPr>
            <a:normAutofit/>
          </a:bodyPr>
          <a:lstStyle/>
          <a:p>
            <a:pPr>
              <a:buClr>
                <a:srgbClr val="660033"/>
              </a:buClr>
              <a:buFont typeface="Wingdings" panose="05000000000000000000" pitchFamily="2" charset="2"/>
              <a:buChar char="§"/>
            </a:pPr>
            <a:r>
              <a:rPr lang="en-US" sz="2400" dirty="0"/>
              <a:t>In the introduction of </a:t>
            </a:r>
            <a:r>
              <a:rPr lang="en-US" sz="2400" dirty="0">
                <a:solidFill>
                  <a:schemeClr val="accent2"/>
                </a:solidFill>
              </a:rPr>
              <a:t>Chapter 7</a:t>
            </a:r>
            <a:r>
              <a:rPr lang="en-US" sz="2400" dirty="0"/>
              <a:t>, we are told that Malk-Tzedek the pre-Israelite Priest-King holds office in Shalem, (Shalom).</a:t>
            </a:r>
          </a:p>
          <a:p>
            <a:pPr>
              <a:buClr>
                <a:srgbClr val="660033"/>
              </a:buClr>
              <a:buFont typeface="Wingdings" panose="05000000000000000000" pitchFamily="2" charset="2"/>
              <a:buChar char="§"/>
            </a:pPr>
            <a:r>
              <a:rPr lang="en-US" sz="2400" dirty="0"/>
              <a:t>This is the ancient city of Jerusalem, renamed after Canaanite conquest </a:t>
            </a:r>
          </a:p>
        </p:txBody>
      </p:sp>
    </p:spTree>
    <p:extLst>
      <p:ext uri="{BB962C8B-B14F-4D97-AF65-F5344CB8AC3E}">
        <p14:creationId xmlns:p14="http://schemas.microsoft.com/office/powerpoint/2010/main" val="191181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BB3D0-686A-7759-F328-A72EABFAD9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1BDF14-3AA5-91C5-3A8B-63905762FCB9}"/>
              </a:ext>
            </a:extLst>
          </p:cNvPr>
          <p:cNvSpPr>
            <a:spLocks noGrp="1"/>
          </p:cNvSpPr>
          <p:nvPr>
            <p:ph type="title"/>
          </p:nvPr>
        </p:nvSpPr>
        <p:spPr/>
        <p:txBody>
          <a:bodyPr/>
          <a:lstStyle/>
          <a:p>
            <a:r>
              <a:rPr lang="en-US" dirty="0"/>
              <a:t>The High Priesthood</a:t>
            </a:r>
          </a:p>
        </p:txBody>
      </p:sp>
      <p:sp>
        <p:nvSpPr>
          <p:cNvPr id="3" name="Content Placeholder 2">
            <a:extLst>
              <a:ext uri="{FF2B5EF4-FFF2-40B4-BE49-F238E27FC236}">
                <a16:creationId xmlns:a16="http://schemas.microsoft.com/office/drawing/2014/main" id="{6C5C1954-EDF5-9BE1-E545-F700425625E7}"/>
              </a:ext>
            </a:extLst>
          </p:cNvPr>
          <p:cNvSpPr>
            <a:spLocks noGrp="1"/>
          </p:cNvSpPr>
          <p:nvPr>
            <p:ph sz="half" idx="1"/>
          </p:nvPr>
        </p:nvSpPr>
        <p:spPr>
          <a:xfrm>
            <a:off x="609600" y="1845734"/>
            <a:ext cx="5425439" cy="4023360"/>
          </a:xfrm>
        </p:spPr>
        <p:txBody>
          <a:bodyPr>
            <a:normAutofit lnSpcReduction="10000"/>
          </a:bodyPr>
          <a:lstStyle/>
          <a:p>
            <a:r>
              <a:rPr lang="en-US" sz="2400" dirty="0"/>
              <a:t>A cohen of God </a:t>
            </a:r>
            <a:r>
              <a:rPr lang="en-US" sz="2400" i="1" dirty="0"/>
              <a:t>Ha’Elyon, </a:t>
            </a:r>
            <a:r>
              <a:rPr lang="en-US" sz="2400" dirty="0"/>
              <a:t>met Avraham on his way back…provided bread and wine </a:t>
            </a:r>
            <a:r>
              <a:rPr lang="en-US" sz="2400" b="1" dirty="0">
                <a:solidFill>
                  <a:srgbClr val="C00000"/>
                </a:solidFill>
              </a:rPr>
              <a:t>[Gen 14] </a:t>
            </a:r>
            <a:r>
              <a:rPr lang="en-US" sz="2400" dirty="0"/>
              <a:t>and blessed him and Avraham gave Melchizedek a tenth (a sacred privilege) for honor.</a:t>
            </a:r>
          </a:p>
          <a:p>
            <a:r>
              <a:rPr lang="en-US" sz="2400" dirty="0"/>
              <a:t>He brought bread and wine </a:t>
            </a:r>
            <a:r>
              <a:rPr lang="en-US" sz="2400" b="1" dirty="0">
                <a:solidFill>
                  <a:srgbClr val="C00000"/>
                </a:solidFill>
              </a:rPr>
              <a:t>[Mt 26.26-28] </a:t>
            </a:r>
            <a:r>
              <a:rPr lang="en-US" sz="2400" dirty="0"/>
              <a:t>This is an outward evidence of a renewed covenant.  </a:t>
            </a:r>
          </a:p>
          <a:p>
            <a:r>
              <a:rPr lang="en-US" sz="2400" dirty="0"/>
              <a:t>There was no such offering in the Levitical priesthood, but 400 yrs before then Yeshua at Passover.</a:t>
            </a:r>
          </a:p>
          <a:p>
            <a:pPr marL="0" indent="0">
              <a:buClr>
                <a:srgbClr val="C00000"/>
              </a:buClr>
              <a:buNone/>
            </a:pPr>
            <a:endParaRPr lang="en-US" sz="2400" dirty="0"/>
          </a:p>
        </p:txBody>
      </p:sp>
      <p:sp>
        <p:nvSpPr>
          <p:cNvPr id="4" name="Content Placeholder 3">
            <a:extLst>
              <a:ext uri="{FF2B5EF4-FFF2-40B4-BE49-F238E27FC236}">
                <a16:creationId xmlns:a16="http://schemas.microsoft.com/office/drawing/2014/main" id="{DB3A50D8-0DC9-0500-1E27-1C798F88CAFF}"/>
              </a:ext>
            </a:extLst>
          </p:cNvPr>
          <p:cNvSpPr>
            <a:spLocks noGrp="1"/>
          </p:cNvSpPr>
          <p:nvPr>
            <p:ph sz="half" idx="2"/>
          </p:nvPr>
        </p:nvSpPr>
        <p:spPr/>
        <p:txBody>
          <a:bodyPr>
            <a:normAutofit lnSpcReduction="10000"/>
          </a:bodyPr>
          <a:lstStyle/>
          <a:p>
            <a:r>
              <a:rPr lang="en-US" sz="2400" dirty="0"/>
              <a:t>Yeshua was saying to His disciples that the order has been restored.</a:t>
            </a:r>
          </a:p>
          <a:p>
            <a:r>
              <a:rPr lang="en-US" sz="2400" b="1" dirty="0"/>
              <a:t>Ratifies: </a:t>
            </a:r>
            <a:r>
              <a:rPr lang="en-US" sz="2400" i="1" dirty="0"/>
              <a:t>Make binding and affective.</a:t>
            </a:r>
          </a:p>
          <a:p>
            <a:r>
              <a:rPr lang="en-US" sz="2400" b="1" dirty="0">
                <a:solidFill>
                  <a:srgbClr val="C00000"/>
                </a:solidFill>
              </a:rPr>
              <a:t>Luke 22.19b: </a:t>
            </a:r>
            <a:r>
              <a:rPr lang="en-US" sz="2400" b="1" i="1" dirty="0">
                <a:solidFill>
                  <a:schemeClr val="tx1"/>
                </a:solidFill>
              </a:rPr>
              <a:t>“</a:t>
            </a:r>
            <a:r>
              <a:rPr lang="en-US" sz="2400" i="1" dirty="0">
                <a:solidFill>
                  <a:schemeClr val="tx1"/>
                </a:solidFill>
              </a:rPr>
              <a:t>You must continually do this in memory of Me” or in remembrance.</a:t>
            </a:r>
          </a:p>
          <a:p>
            <a:r>
              <a:rPr lang="en-US" sz="2400" dirty="0"/>
              <a:t>So, every time we partake in communion, we are acknowledging Yeshua as our High Priest after the order of Melchizedek which is binding and affective. </a:t>
            </a:r>
          </a:p>
        </p:txBody>
      </p:sp>
    </p:spTree>
    <p:extLst>
      <p:ext uri="{BB962C8B-B14F-4D97-AF65-F5344CB8AC3E}">
        <p14:creationId xmlns:p14="http://schemas.microsoft.com/office/powerpoint/2010/main" val="2425143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A9F13-6450-3BBE-948C-ACAA27F47691}"/>
              </a:ext>
            </a:extLst>
          </p:cNvPr>
          <p:cNvSpPr>
            <a:spLocks noGrp="1"/>
          </p:cNvSpPr>
          <p:nvPr>
            <p:ph type="title"/>
          </p:nvPr>
        </p:nvSpPr>
        <p:spPr/>
        <p:txBody>
          <a:bodyPr/>
          <a:lstStyle/>
          <a:p>
            <a:r>
              <a:rPr lang="en-US" dirty="0"/>
              <a:t>No record of his father, mother, ancestry</a:t>
            </a:r>
          </a:p>
        </p:txBody>
      </p:sp>
      <p:sp>
        <p:nvSpPr>
          <p:cNvPr id="3" name="Content Placeholder 2">
            <a:extLst>
              <a:ext uri="{FF2B5EF4-FFF2-40B4-BE49-F238E27FC236}">
                <a16:creationId xmlns:a16="http://schemas.microsoft.com/office/drawing/2014/main" id="{E809B049-4DA2-F51A-5A59-2017574BF9C6}"/>
              </a:ext>
            </a:extLst>
          </p:cNvPr>
          <p:cNvSpPr>
            <a:spLocks noGrp="1"/>
          </p:cNvSpPr>
          <p:nvPr>
            <p:ph sz="half" idx="1"/>
          </p:nvPr>
        </p:nvSpPr>
        <p:spPr/>
        <p:txBody>
          <a:bodyPr>
            <a:normAutofit/>
          </a:bodyPr>
          <a:lstStyle/>
          <a:p>
            <a:r>
              <a:rPr lang="en-US" sz="2400" b="1" dirty="0">
                <a:solidFill>
                  <a:srgbClr val="C00000"/>
                </a:solidFill>
              </a:rPr>
              <a:t>V.3 </a:t>
            </a:r>
            <a:r>
              <a:rPr lang="en-US" sz="2400" dirty="0"/>
              <a:t>Unlike Yeshua in Matthew, Melchizedek’s genealogy is not given in Hebrews. Simply mean that they are not named so the importance of what the writer is trying to express does not lose its focus.</a:t>
            </a:r>
          </a:p>
          <a:p>
            <a:r>
              <a:rPr lang="en-US" sz="2400" dirty="0"/>
              <a:t>The Targum identifies Shem, son of Noah as this mysterious Priest-King. Melchizedek is to be a picture of the incarnate Messiah as eternal High Priest.</a:t>
            </a:r>
          </a:p>
        </p:txBody>
      </p:sp>
      <p:sp>
        <p:nvSpPr>
          <p:cNvPr id="4" name="Content Placeholder 3">
            <a:extLst>
              <a:ext uri="{FF2B5EF4-FFF2-40B4-BE49-F238E27FC236}">
                <a16:creationId xmlns:a16="http://schemas.microsoft.com/office/drawing/2014/main" id="{62A706A5-1C5F-3474-BEE9-51F23C4DE8FD}"/>
              </a:ext>
            </a:extLst>
          </p:cNvPr>
          <p:cNvSpPr>
            <a:spLocks noGrp="1"/>
          </p:cNvSpPr>
          <p:nvPr>
            <p:ph sz="half" idx="2"/>
          </p:nvPr>
        </p:nvSpPr>
        <p:spPr/>
        <p:txBody>
          <a:bodyPr>
            <a:normAutofit/>
          </a:bodyPr>
          <a:lstStyle/>
          <a:p>
            <a:r>
              <a:rPr lang="en-US" sz="2400" b="1" dirty="0">
                <a:solidFill>
                  <a:srgbClr val="C00000"/>
                </a:solidFill>
              </a:rPr>
              <a:t>Vs. 4-6: </a:t>
            </a:r>
            <a:r>
              <a:rPr lang="en-US" sz="2400" dirty="0"/>
              <a:t>Four marks of Melchizedek being superior to Levitical priesthood.</a:t>
            </a:r>
          </a:p>
          <a:p>
            <a:endParaRPr lang="en-US" sz="2400" dirty="0"/>
          </a:p>
          <a:p>
            <a:pPr marL="201168" lvl="1" indent="0">
              <a:lnSpc>
                <a:spcPct val="100000"/>
              </a:lnSpc>
              <a:spcBef>
                <a:spcPts val="0"/>
              </a:spcBef>
              <a:spcAft>
                <a:spcPts val="0"/>
              </a:spcAft>
              <a:buNone/>
            </a:pPr>
            <a:r>
              <a:rPr lang="en-US" sz="2200" dirty="0"/>
              <a:t>1) Avram gave him an offering</a:t>
            </a:r>
          </a:p>
          <a:p>
            <a:pPr marL="201168" lvl="1" indent="0">
              <a:lnSpc>
                <a:spcPct val="100000"/>
              </a:lnSpc>
              <a:spcBef>
                <a:spcPts val="0"/>
              </a:spcBef>
              <a:spcAft>
                <a:spcPts val="0"/>
              </a:spcAft>
              <a:buNone/>
            </a:pPr>
            <a:r>
              <a:rPr lang="en-US" sz="2200" dirty="0"/>
              <a:t>2) Melchizedek blessed Avram</a:t>
            </a:r>
          </a:p>
          <a:p>
            <a:pPr marL="201168" lvl="1" indent="0">
              <a:lnSpc>
                <a:spcPct val="100000"/>
              </a:lnSpc>
              <a:spcBef>
                <a:spcPts val="0"/>
              </a:spcBef>
              <a:spcAft>
                <a:spcPts val="0"/>
              </a:spcAft>
              <a:buNone/>
            </a:pPr>
            <a:r>
              <a:rPr lang="en-US" sz="2200" dirty="0"/>
              <a:t>3) Remain Priest forever </a:t>
            </a:r>
            <a:r>
              <a:rPr lang="en-US" sz="2200" i="1" dirty="0"/>
              <a:t>(indestructible life) i.e., Yeshua resurrection)</a:t>
            </a:r>
          </a:p>
          <a:p>
            <a:pPr marL="201168" lvl="1" indent="0">
              <a:lnSpc>
                <a:spcPct val="100000"/>
              </a:lnSpc>
              <a:spcBef>
                <a:spcPts val="0"/>
              </a:spcBef>
              <a:spcAft>
                <a:spcPts val="0"/>
              </a:spcAft>
              <a:buNone/>
            </a:pPr>
            <a:r>
              <a:rPr lang="en-US" sz="2200" dirty="0"/>
              <a:t>4) Greater than Levitical priesthood</a:t>
            </a:r>
          </a:p>
          <a:p>
            <a:pPr marL="201168" lvl="1" indent="0">
              <a:lnSpc>
                <a:spcPct val="100000"/>
              </a:lnSpc>
              <a:spcBef>
                <a:spcPts val="0"/>
              </a:spcBef>
              <a:spcAft>
                <a:spcPts val="0"/>
              </a:spcAft>
              <a:buNone/>
            </a:pPr>
            <a:endParaRPr lang="en-US" sz="2400" dirty="0"/>
          </a:p>
          <a:p>
            <a:pPr>
              <a:lnSpc>
                <a:spcPct val="100000"/>
              </a:lnSpc>
              <a:spcBef>
                <a:spcPts val="0"/>
              </a:spcBef>
              <a:spcAft>
                <a:spcPts val="0"/>
              </a:spcAft>
            </a:pPr>
            <a:endParaRPr lang="en-US" sz="2400" dirty="0"/>
          </a:p>
        </p:txBody>
      </p:sp>
    </p:spTree>
    <p:extLst>
      <p:ext uri="{BB962C8B-B14F-4D97-AF65-F5344CB8AC3E}">
        <p14:creationId xmlns:p14="http://schemas.microsoft.com/office/powerpoint/2010/main" val="657363283"/>
      </p:ext>
    </p:extLst>
  </p:cSld>
  <p:clrMapOvr>
    <a:masterClrMapping/>
  </p:clrMapOvr>
</p:sld>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scene3d>
          <a:camera prst="orthographicFront"/>
          <a:lightRig rig="flat" dir="t"/>
        </a:scene3d>
        <a:sp3d prstMaterial="plastic">
          <a:bevelT w="120900" h="88900"/>
          <a:bevelB w="88900" h="31750" prst="angle"/>
        </a:sp3d>
      </a:spPr>
      <a:bodyPr spcFirstLastPara="0" vert="horz" wrap="square" lIns="153959" tIns="100619" rIns="153959" bIns="100619" numCol="1" spcCol="1270" anchor="ctr" anchorCtr="0">
        <a:noAutofit/>
      </a:bodyPr>
      <a:lstStyle>
        <a:defPPr marL="0" indent="0" algn="ctr" defTabSz="1244600">
          <a:lnSpc>
            <a:spcPct val="90000"/>
          </a:lnSpc>
          <a:spcBef>
            <a:spcPct val="0"/>
          </a:spcBef>
          <a:spcAft>
            <a:spcPct val="35000"/>
          </a:spcAft>
          <a:buNone/>
          <a:defRPr sz="2800" i="0" kern="1200" dirty="0"/>
        </a:defPPr>
      </a:lstStyle>
      <a:style>
        <a:lnRef idx="0">
          <a:schemeClr val="lt1">
            <a:hueOff val="0"/>
            <a:satOff val="0"/>
            <a:lumOff val="0"/>
            <a:alphaOff val="0"/>
          </a:schemeClr>
        </a:lnRef>
        <a:fillRef idx="3">
          <a:schemeClr val="accent4">
            <a:hueOff val="9644969"/>
            <a:satOff val="-8667"/>
            <a:lumOff val="-1373"/>
            <a:alphaOff val="0"/>
          </a:schemeClr>
        </a:fillRef>
        <a:effectRef idx="2">
          <a:schemeClr val="accent4">
            <a:hueOff val="9644969"/>
            <a:satOff val="-8667"/>
            <a:lumOff val="-1373"/>
            <a:alphaOff val="0"/>
          </a:schemeClr>
        </a:effectRef>
        <a:fontRef idx="minor">
          <a:schemeClr val="lt1"/>
        </a:fontRef>
      </a:style>
    </a:sp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3073</TotalTime>
  <Words>1690</Words>
  <Application>Microsoft Office PowerPoint</Application>
  <PresentationFormat>Widescreen</PresentationFormat>
  <Paragraphs>129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Amasis MT Pro Black</vt:lpstr>
      <vt:lpstr>Aptos</vt:lpstr>
      <vt:lpstr>Calibri</vt:lpstr>
      <vt:lpstr>Calibri Light</vt:lpstr>
      <vt:lpstr>Wingdings</vt:lpstr>
      <vt:lpstr>Retrospect</vt:lpstr>
      <vt:lpstr>5786, 26</vt:lpstr>
      <vt:lpstr>SING MY NAME</vt:lpstr>
      <vt:lpstr>Intercession &amp; Supplication</vt:lpstr>
      <vt:lpstr>CLEAN HOUSE</vt:lpstr>
      <vt:lpstr>HOMEWORK </vt:lpstr>
      <vt:lpstr>CHAPTER  SEVEN</vt:lpstr>
      <vt:lpstr>The High Priesthood</vt:lpstr>
      <vt:lpstr>The High Priesthood</vt:lpstr>
      <vt:lpstr>No record of his father, mother, ancestry</vt:lpstr>
      <vt:lpstr>V. 11 “Therefore if it had been…”</vt:lpstr>
      <vt:lpstr>HOMEWORK</vt:lpstr>
      <vt:lpstr>Prophet, Priest &amp; King</vt:lpstr>
      <vt:lpstr>Question?</vt:lpstr>
      <vt:lpstr>Adam (King, Priest &amp; Prophet)</vt:lpstr>
      <vt:lpstr>Adam (King, Priest &amp; Prophet)</vt:lpstr>
      <vt:lpstr>Law of Priesthood-Yahweh has sworn!</vt:lpstr>
      <vt:lpstr>Contrast of Character</vt:lpstr>
      <vt:lpstr>Bless &amp; Encourage Your Brother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BMarie Stone</dc:creator>
  <cp:lastModifiedBy>Lonnita Deadwyler</cp:lastModifiedBy>
  <cp:revision>22</cp:revision>
  <dcterms:created xsi:type="dcterms:W3CDTF">2025-09-24T14:38:04Z</dcterms:created>
  <dcterms:modified xsi:type="dcterms:W3CDTF">2025-10-20T14:06:59Z</dcterms:modified>
</cp:coreProperties>
</file>