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1"/>
  </p:notesMasterIdLst>
  <p:sldIdLst>
    <p:sldId id="257" r:id="rId2"/>
    <p:sldId id="261" r:id="rId3"/>
    <p:sldId id="389" r:id="rId4"/>
    <p:sldId id="391" r:id="rId5"/>
    <p:sldId id="385" r:id="rId6"/>
    <p:sldId id="386" r:id="rId7"/>
    <p:sldId id="390" r:id="rId8"/>
    <p:sldId id="387" r:id="rId9"/>
    <p:sldId id="29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95349" autoAdjust="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35" d="100"/>
          <a:sy n="135" d="100"/>
        </p:scale>
        <p:origin x="1622" y="-18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F14C4-2067-4C86-B5A1-4720A6996BE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00858-461F-4B6B-B7F5-8A91E288A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0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6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4831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2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9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67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99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A2BF2F4-B41B-4568-BB50-3D856E42E79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3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7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3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7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9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8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7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F2F4-B41B-4568-BB50-3D856E42E79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BF2F4-B41B-4568-BB50-3D856E42E79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E0767-E543-4A63-A4D5-2D45C7A1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67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CC0BEA51-7146-4F64-94FB-1A86C0194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9F94F9F-C18F-4389-8ADA-81EFB1781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A6B89DC-0391-4517-B9A1-50CCC956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5CBF1EE-28EC-4EA5-866E-499284FC2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CDBA20C-6FEF-462F-A277-F14F14BEE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7C1D521-45BA-4AC1-A2C7-C8D9F85FA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94A1C9F-4FBD-4D46-943D-1B39469A8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05821D6-5125-4277-89F9-B7B3DAF7F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1816225-314C-4679-8FC2-3F3C46AB6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FB664F-1EF3-0231-7DFE-76F9FBAA0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-50" baseline="0" dirty="0"/>
              <a:t>5786, </a:t>
            </a:r>
            <a:r>
              <a:rPr lang="en-US" spc="-50" dirty="0"/>
              <a:t>9 Kislev</a:t>
            </a:r>
            <a:endParaRPr lang="en-US" spc="-50" baseline="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A36C73E-1917-409B-8B05-7093151D7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3645A-368E-5DDC-AB9D-7BD1676B8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922" y="2121426"/>
            <a:ext cx="7182113" cy="4402204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150000"/>
              </a:lnSpc>
            </a:pPr>
            <a:r>
              <a:rPr lang="en-US" sz="2500" b="1" dirty="0">
                <a:solidFill>
                  <a:srgbClr val="FF9900"/>
                </a:solidFill>
              </a:rPr>
              <a:t>TRIBE: </a:t>
            </a:r>
            <a:r>
              <a:rPr lang="en-US" sz="2500" dirty="0"/>
              <a:t>Benjamin “Son of My Right Hand”</a:t>
            </a:r>
          </a:p>
          <a:p>
            <a:pPr marL="0">
              <a:lnSpc>
                <a:spcPct val="150000"/>
              </a:lnSpc>
            </a:pPr>
            <a:r>
              <a:rPr lang="en-US" sz="2500" b="1" dirty="0">
                <a:solidFill>
                  <a:srgbClr val="FF9900"/>
                </a:solidFill>
              </a:rPr>
              <a:t>LETTER</a:t>
            </a:r>
            <a:r>
              <a:rPr lang="en-US" sz="2500" dirty="0"/>
              <a:t>: Samech </a:t>
            </a:r>
          </a:p>
          <a:p>
            <a:pPr marL="0">
              <a:lnSpc>
                <a:spcPct val="150000"/>
              </a:lnSpc>
            </a:pPr>
            <a:r>
              <a:rPr lang="en-US" sz="2500" b="1" dirty="0">
                <a:solidFill>
                  <a:srgbClr val="FF9900"/>
                </a:solidFill>
              </a:rPr>
              <a:t>GEM: </a:t>
            </a:r>
            <a:r>
              <a:rPr lang="en-US" sz="2500" dirty="0"/>
              <a:t>Opel/Jasper </a:t>
            </a:r>
            <a:r>
              <a:rPr lang="en-US" sz="2500" i="1" dirty="0"/>
              <a:t>(many colors i.e., rainbow)</a:t>
            </a:r>
          </a:p>
          <a:p>
            <a:pPr marL="0">
              <a:lnSpc>
                <a:spcPct val="100000"/>
              </a:lnSpc>
            </a:pPr>
            <a:r>
              <a:rPr lang="en-US" sz="2500" b="1" dirty="0">
                <a:solidFill>
                  <a:srgbClr val="FF9900"/>
                </a:solidFill>
              </a:rPr>
              <a:t>NUMBER: </a:t>
            </a:r>
            <a:r>
              <a:rPr lang="en-US" sz="2500" dirty="0"/>
              <a:t>60 meaning support, strength, self,  	        Divine protection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5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i="1" dirty="0"/>
              <a:t>Aligned with miracles, trust.  Focus on faith in Yah’s promise, reflect, embrace Divine protection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F191A36-E820-48C5-B16C-958384D2B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oster with a wolf howling at the moon&#10;&#10;AI-generated content may be incorrect.">
            <a:extLst>
              <a:ext uri="{FF2B5EF4-FFF2-40B4-BE49-F238E27FC236}">
                <a16:creationId xmlns:a16="http://schemas.microsoft.com/office/drawing/2014/main" id="{81F6687D-EA67-AB88-A8F9-ECC4FC738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140"/>
          <a:stretch>
            <a:fillRect/>
          </a:stretch>
        </p:blipFill>
        <p:spPr>
          <a:xfrm>
            <a:off x="8461843" y="753228"/>
            <a:ext cx="2863522" cy="353486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 descr="A black and white image of symbols&#10;&#10;AI-generated content may be incorrect.">
            <a:extLst>
              <a:ext uri="{FF2B5EF4-FFF2-40B4-BE49-F238E27FC236}">
                <a16:creationId xmlns:a16="http://schemas.microsoft.com/office/drawing/2014/main" id="{FEF300D8-FE3B-6DC1-6264-9F64DBE618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1002" y="4603604"/>
            <a:ext cx="2704363" cy="12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6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5E4395-4D37-FC06-3285-DA2327CE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SING MY NAME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24D197-B605-6A05-2A73-895A6BD8A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8919" y="2336873"/>
            <a:ext cx="4027691" cy="3599316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500" b="1" dirty="0">
                <a:solidFill>
                  <a:srgbClr val="FFC000"/>
                </a:solidFill>
              </a:rPr>
              <a:t>Proverbs 18.10</a:t>
            </a:r>
          </a:p>
          <a:p>
            <a:pPr algn="ctr"/>
            <a:r>
              <a:rPr lang="en-US" sz="2500" b="1" i="1" dirty="0"/>
              <a:t>“The Name of Adonai is a strong tower; a righteous person runs to it and is raised high above danger.”</a:t>
            </a:r>
          </a:p>
        </p:txBody>
      </p:sp>
      <p:pic>
        <p:nvPicPr>
          <p:cNvPr id="7" name="Content Placeholder 6" descr="A group of flames with text&#10;&#10;AI-generated content may be incorrect.">
            <a:extLst>
              <a:ext uri="{FF2B5EF4-FFF2-40B4-BE49-F238E27FC236}">
                <a16:creationId xmlns:a16="http://schemas.microsoft.com/office/drawing/2014/main" id="{EBA53234-89D8-CBFC-A8C4-53A4BB81A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6090" y="1077945"/>
            <a:ext cx="6269479" cy="470210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5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0C3C-A2AB-D5F6-F117-B797E909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of Hebrews		Homework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B8955-31BE-6C84-332E-4FC4DD95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6" y="2336873"/>
            <a:ext cx="5456256" cy="35993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Choose one (1) chapter from the Book of Hebrews that: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1) Impacted your life </a:t>
            </a:r>
          </a:p>
          <a:p>
            <a:pPr marL="0" indent="0">
              <a:buNone/>
            </a:pPr>
            <a:r>
              <a:rPr lang="en-US" b="1" i="1" dirty="0"/>
              <a:t>2) Brought deliverance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/>
              <a:t>3) Changed your carnal perspective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/>
              <a:t>    to Yahweh’s perspective.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dirty="0"/>
              <a:t>Write a short testimony.</a:t>
            </a:r>
          </a:p>
          <a:p>
            <a:pPr marL="0" indent="0">
              <a:buNone/>
            </a:pPr>
            <a:r>
              <a:rPr lang="en-US" b="1" i="1" dirty="0"/>
              <a:t>(See the attached testimonies)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D93B7-A59C-F590-047F-4ECC9E940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2250831"/>
            <a:ext cx="4546525" cy="3853941"/>
          </a:xfrm>
        </p:spPr>
        <p:txBody>
          <a:bodyPr>
            <a:normAutofit/>
          </a:bodyPr>
          <a:lstStyle/>
          <a:p>
            <a:r>
              <a:rPr lang="en-US" sz="2400" dirty="0"/>
              <a:t>Last Shabbat you were asked to identify from the list of brotherly love traits the one that currently challenges you to express to your fellow servant.</a:t>
            </a:r>
          </a:p>
          <a:p>
            <a:r>
              <a:rPr lang="en-US" sz="2400" dirty="0"/>
              <a:t> </a:t>
            </a:r>
          </a:p>
          <a:p>
            <a:r>
              <a:rPr lang="en-US" sz="2400" b="1" i="1" dirty="0"/>
              <a:t>How did you activate this trait this week to bless the Body?</a:t>
            </a:r>
          </a:p>
        </p:txBody>
      </p:sp>
    </p:spTree>
    <p:extLst>
      <p:ext uri="{BB962C8B-B14F-4D97-AF65-F5344CB8AC3E}">
        <p14:creationId xmlns:p14="http://schemas.microsoft.com/office/powerpoint/2010/main" val="114711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4812-A342-ADCB-C236-2715EB142FF2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LargePlainText"/>
                  </p202:designTagLst>
                </p202:designPr>
              </p:ext>
            </p:extLst>
          </p:nvPr>
        </p:nvSpPr>
        <p:spPr>
          <a:xfrm>
            <a:off x="5287995" y="283780"/>
            <a:ext cx="6257362" cy="63535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0">
              <a:buNone/>
            </a:pP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After studying the Book of Hebrews</a:t>
            </a:r>
            <a:r>
              <a:rPr lang="en-US" b="1" dirty="0">
                <a:solidFill>
                  <a:srgbClr val="FFFFFF"/>
                </a:solidFill>
              </a:rPr>
              <a:t>, Adonai reiterates that every Shabbat is about restoration and bringing us back to spiritual integrity. </a:t>
            </a:r>
          </a:p>
          <a:p>
            <a:pPr indent="0">
              <a:buNone/>
            </a:pPr>
            <a:r>
              <a:rPr lang="en-US" b="1" dirty="0">
                <a:solidFill>
                  <a:srgbClr val="FFFFFF"/>
                </a:solidFill>
              </a:rPr>
              <a:t>We will look at the Book of Ezra &amp; Nehemiah to understand fully of how the Lord used them to return Israel to their King.  Each of them brought a form of restoration, flawed and incomplete yet it would lead them back to the mercy of Yahweh.  </a:t>
            </a:r>
          </a:p>
          <a:p>
            <a:pPr indent="0">
              <a:buNone/>
            </a:pPr>
            <a:r>
              <a:rPr lang="en-US" b="1" dirty="0">
                <a:solidFill>
                  <a:srgbClr val="FFFFFF"/>
                </a:solidFill>
              </a:rPr>
              <a:t>It is only in the superiority of Yeshua Messiah that we can find complete restoration and enjoin ourselves with the spiritual integrity found in our Father God.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54459-135F-F534-BC7A-00DAE151248A}"/>
              </a:ext>
            </a:extLst>
          </p:cNvPr>
          <p:cNvSpPr txBox="1"/>
          <p:nvPr/>
        </p:nvSpPr>
        <p:spPr>
          <a:xfrm>
            <a:off x="505996" y="1443372"/>
            <a:ext cx="3674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superiority of Yeshua HaMashiach to make all things new.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42A70A-82E7-4AA0-C43C-FB927ECE68C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94" y="2884149"/>
            <a:ext cx="4118140" cy="3558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1572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C677B-D54B-0008-87C4-84BA4C2B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1" y="753228"/>
            <a:ext cx="9992731" cy="1080938"/>
          </a:xfrm>
        </p:spPr>
        <p:txBody>
          <a:bodyPr/>
          <a:lstStyle/>
          <a:p>
            <a:r>
              <a:rPr lang="en-US" sz="3200" dirty="0"/>
              <a:t>Nehemiah </a:t>
            </a:r>
            <a:r>
              <a:rPr lang="en-US" sz="2800" b="1" dirty="0">
                <a:solidFill>
                  <a:srgbClr val="FFC000"/>
                </a:solidFill>
              </a:rPr>
              <a:t>RESTORATION &amp; SPIRITUAL INTEGRITY  Chap.13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39029-0C6C-9267-3153-7BE9580A0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611" y="2336873"/>
            <a:ext cx="4836067" cy="38529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Sanctity of TEMPLE: </a:t>
            </a:r>
            <a:r>
              <a:rPr lang="en-US" dirty="0"/>
              <a:t>More than physical security, it’s emblematic of Yahweh’s covenant relationship </a:t>
            </a:r>
            <a:r>
              <a:rPr lang="en-US" b="1" dirty="0">
                <a:solidFill>
                  <a:srgbClr val="FFC000"/>
                </a:solidFill>
              </a:rPr>
              <a:t>[13.1-14]</a:t>
            </a:r>
          </a:p>
          <a:p>
            <a:r>
              <a:rPr lang="en-US" dirty="0"/>
              <a:t>Sacredness of </a:t>
            </a:r>
            <a:r>
              <a:rPr lang="en-US" b="1" dirty="0">
                <a:solidFill>
                  <a:srgbClr val="FFC000"/>
                </a:solidFill>
              </a:rPr>
              <a:t>SHABBAT</a:t>
            </a:r>
            <a:r>
              <a:rPr lang="en-US" dirty="0"/>
              <a:t>: Shut the gates; representative of Intimacy with Yah. </a:t>
            </a:r>
            <a:r>
              <a:rPr lang="en-US" b="1" dirty="0">
                <a:solidFill>
                  <a:srgbClr val="FFC000"/>
                </a:solidFill>
              </a:rPr>
              <a:t>[13.15-22]</a:t>
            </a:r>
          </a:p>
          <a:p>
            <a:r>
              <a:rPr lang="en-US" dirty="0"/>
              <a:t>PURITY: </a:t>
            </a:r>
            <a:r>
              <a:rPr lang="en-US" b="1" dirty="0">
                <a:solidFill>
                  <a:srgbClr val="FFC000"/>
                </a:solidFill>
              </a:rPr>
              <a:t>MARRIAGE</a:t>
            </a:r>
            <a:r>
              <a:rPr lang="en-US" dirty="0"/>
              <a:t>, Yah’s character and undefiled relationship </a:t>
            </a:r>
            <a:r>
              <a:rPr lang="en-US" b="1" dirty="0">
                <a:solidFill>
                  <a:srgbClr val="FFC000"/>
                </a:solidFill>
              </a:rPr>
              <a:t>[13.23-29]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777DA-FC89-C878-A2E8-1861A789C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2" y="2336873"/>
            <a:ext cx="4836067" cy="3933298"/>
          </a:xfrm>
        </p:spPr>
        <p:txBody>
          <a:bodyPr>
            <a:normAutofit/>
          </a:bodyPr>
          <a:lstStyle/>
          <a:p>
            <a:r>
              <a:rPr lang="en-US" dirty="0"/>
              <a:t>Feast </a:t>
            </a:r>
            <a:r>
              <a:rPr lang="en-US" b="1" dirty="0">
                <a:solidFill>
                  <a:srgbClr val="FFC000"/>
                </a:solidFill>
              </a:rPr>
              <a:t>SUKKOT</a:t>
            </a:r>
            <a:r>
              <a:rPr lang="en-US" dirty="0"/>
              <a:t>: Appointed times, hearing Yah’s voice, priest service. </a:t>
            </a:r>
            <a:r>
              <a:rPr lang="en-US" b="1" dirty="0">
                <a:solidFill>
                  <a:srgbClr val="FFC000"/>
                </a:solidFill>
              </a:rPr>
              <a:t>[13.31]</a:t>
            </a:r>
          </a:p>
          <a:p>
            <a:r>
              <a:rPr lang="en-US" dirty="0"/>
              <a:t>All things to their design </a:t>
            </a:r>
            <a:r>
              <a:rPr lang="en-US" dirty="0">
                <a:solidFill>
                  <a:srgbClr val="FFC000"/>
                </a:solidFill>
              </a:rPr>
              <a:t>[13.30-31]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i="1" dirty="0"/>
              <a:t>They brought restoration to Israel through prayer, effective leadership and strategic planning.  </a:t>
            </a:r>
          </a:p>
        </p:txBody>
      </p:sp>
    </p:spTree>
    <p:extLst>
      <p:ext uri="{BB962C8B-B14F-4D97-AF65-F5344CB8AC3E}">
        <p14:creationId xmlns:p14="http://schemas.microsoft.com/office/powerpoint/2010/main" val="20863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2151-6E04-F5EB-3045-C7518C87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9900"/>
                </a:solidFill>
              </a:rPr>
              <a:t>Ezra &amp; Nehemiah    Restoration &amp; Spiritual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3899-83A7-0237-1764-5A3078E9A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870" y="2336872"/>
            <a:ext cx="4698358" cy="3767899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This restoration though incomplete and deficient was brought by prayer, effective leadership and strategic planning.</a:t>
            </a:r>
          </a:p>
          <a:p>
            <a:r>
              <a:rPr lang="en-US" b="1" i="1" dirty="0">
                <a:solidFill>
                  <a:srgbClr val="FF9900"/>
                </a:solidFill>
              </a:rPr>
              <a:t>Ezra: </a:t>
            </a:r>
            <a:r>
              <a:rPr lang="en-US" dirty="0"/>
              <a:t>Leaders require men who had married foreign wives to divorce, </a:t>
            </a:r>
            <a:r>
              <a:rPr lang="en-US" dirty="0">
                <a:solidFill>
                  <a:srgbClr val="FF9900"/>
                </a:solidFill>
              </a:rPr>
              <a:t>[Mal. 2.16] </a:t>
            </a:r>
            <a:r>
              <a:rPr lang="en-US" dirty="0"/>
              <a:t>needing a God-honoring solution.</a:t>
            </a:r>
          </a:p>
          <a:p>
            <a:r>
              <a:rPr lang="en-US" dirty="0"/>
              <a:t>Refused assistance of the grandchildren who lived in the land, </a:t>
            </a:r>
            <a:r>
              <a:rPr lang="en-US" dirty="0">
                <a:solidFill>
                  <a:srgbClr val="FF9900"/>
                </a:solidFill>
              </a:rPr>
              <a:t>[4.3] </a:t>
            </a:r>
            <a:r>
              <a:rPr lang="en-US" dirty="0"/>
              <a:t>causing discord.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36537-BD84-A554-7CE3-E527AFEFF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5675" y="2336873"/>
            <a:ext cx="5838092" cy="402373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9900"/>
                </a:solidFill>
              </a:rPr>
              <a:t>Nehemiah: </a:t>
            </a:r>
            <a:r>
              <a:rPr lang="en-US" dirty="0"/>
              <a:t>In anger of their broken vows </a:t>
            </a:r>
            <a:r>
              <a:rPr lang="en-US" dirty="0">
                <a:solidFill>
                  <a:srgbClr val="FF9900"/>
                </a:solidFill>
              </a:rPr>
              <a:t>[13.25] </a:t>
            </a:r>
            <a:r>
              <a:rPr lang="en-US" dirty="0"/>
              <a:t>publicly humiliated the people by cursing, beating and pulling out beards. </a:t>
            </a:r>
            <a:r>
              <a:rPr lang="en-US" dirty="0">
                <a:solidFill>
                  <a:srgbClr val="FF9900"/>
                </a:solidFill>
              </a:rPr>
              <a:t>[Eph 4.26]</a:t>
            </a:r>
          </a:p>
          <a:p>
            <a:r>
              <a:rPr lang="en-US" dirty="0"/>
              <a:t>We have Yeshua Messiah full of compassion, grace &amp; mercy bringing us to our goal.</a:t>
            </a:r>
          </a:p>
          <a:p>
            <a:r>
              <a:rPr lang="en-US" dirty="0"/>
              <a:t>Yahweh wants to share His Kingdom building vision</a:t>
            </a:r>
          </a:p>
          <a:p>
            <a:r>
              <a:rPr lang="en-US" dirty="0"/>
              <a:t>Overcoming obstacles through the love of Messiah.</a:t>
            </a:r>
          </a:p>
        </p:txBody>
      </p:sp>
    </p:spTree>
    <p:extLst>
      <p:ext uri="{BB962C8B-B14F-4D97-AF65-F5344CB8AC3E}">
        <p14:creationId xmlns:p14="http://schemas.microsoft.com/office/powerpoint/2010/main" val="197086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A1698906-F123-49CB-B633-247AC4870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2AFB628-1D2A-4F5A-8E9E-2C8E917B5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5D86D9DA-31E3-48ED-9F77-2D8B649BD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4C6B320-AA89-4C19-89F7-71D46B26B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B6751F0-C34D-F749-807D-206977B55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Vision - Restoration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AC1383A-2DFB-422E-8FB2-1CABD96DD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3C1E651-706B-CACC-DA45-F5C29A48D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5104843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/>
              <a:t>As those who are married laid before The Lord, I saw something that was silver and sounded like handcuffs or like a chain closing over each couple.  It was two separate chains or links closing together and locking – now intertwined. </a:t>
            </a:r>
          </a:p>
          <a:p>
            <a:r>
              <a:rPr lang="en-US" sz="2600" dirty="0">
                <a:solidFill>
                  <a:srgbClr val="FF9900"/>
                </a:solidFill>
              </a:rPr>
              <a:t>Matthew 19.5-6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45EE119-0AC6-45BA-AE5E-A86AFE1C7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A group of people holding chains&#10;&#10;AI-generated content may be incorrect.">
            <a:extLst>
              <a:ext uri="{FF2B5EF4-FFF2-40B4-BE49-F238E27FC236}">
                <a16:creationId xmlns:a16="http://schemas.microsoft.com/office/drawing/2014/main" id="{99ED853E-9307-B9C3-EC45-E9EFE02E18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043933" y="1336393"/>
            <a:ext cx="4178419" cy="417841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2438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A476453-89B8-4D0E-BDE0-0446B97F5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2B7E5A1-5C08-4455-A219-804981D6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6B19486B-DD4C-4473-9FF8-3E3FB1542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2CE1431-75FA-49CE-A7AC-42816EFBC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252EB36-EB2C-4AFE-B09B-0DF8AC87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66" name="Rectangle 65">
              <a:extLst>
                <a:ext uri="{FF2B5EF4-FFF2-40B4-BE49-F238E27FC236}">
                  <a16:creationId xmlns:a16="http://schemas.microsoft.com/office/drawing/2014/main" id="{7CE68524-856D-453B-9349-8E8CBC8BF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99688E6-8880-4976-A59B-AB148C7C9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Picture 5" descr="A gold cup with grapes and bread&#10;&#10;AI-generated content may be incorrect.">
            <a:extLst>
              <a:ext uri="{FF2B5EF4-FFF2-40B4-BE49-F238E27FC236}">
                <a16:creationId xmlns:a16="http://schemas.microsoft.com/office/drawing/2014/main" id="{C42C3E20-7A18-A085-8416-2788545B01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570" r="5814"/>
          <a:stretch>
            <a:fillRect/>
          </a:stretch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B8D0330D-F534-4131-9807-B71B9EF1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3E74D-5582-F684-460F-FD5E6153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Communion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18B7ED37-7ABB-42DD-AB26-3F902826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965E60C0-9E99-3521-6676-9A5EDCEDA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336872"/>
            <a:ext cx="3581635" cy="39115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500" dirty="0"/>
              <a:t>Redemption</a:t>
            </a:r>
          </a:p>
          <a:p>
            <a:pPr marL="0" indent="0" algn="ctr">
              <a:buNone/>
            </a:pPr>
            <a:r>
              <a:rPr lang="en-US" sz="2500" dirty="0"/>
              <a:t>Forgiveness</a:t>
            </a:r>
          </a:p>
          <a:p>
            <a:pPr marL="0" indent="0" algn="ctr">
              <a:buNone/>
            </a:pPr>
            <a:r>
              <a:rPr lang="en-US" sz="2500" dirty="0"/>
              <a:t>Cleansing</a:t>
            </a:r>
          </a:p>
          <a:p>
            <a:pPr marL="0" indent="0" algn="ctr">
              <a:buNone/>
            </a:pPr>
            <a:r>
              <a:rPr lang="en-US" sz="2500" dirty="0"/>
              <a:t>Justification</a:t>
            </a:r>
          </a:p>
          <a:p>
            <a:pPr marL="0" indent="0" algn="ctr">
              <a:buNone/>
            </a:pPr>
            <a:r>
              <a:rPr lang="en-US" sz="2500" dirty="0"/>
              <a:t>Reconciliation</a:t>
            </a:r>
          </a:p>
          <a:p>
            <a:pPr marL="0" indent="0" algn="ctr">
              <a:buNone/>
            </a:pPr>
            <a:r>
              <a:rPr lang="en-US" sz="2500" dirty="0"/>
              <a:t>Sanctified</a:t>
            </a:r>
          </a:p>
          <a:p>
            <a:pPr marL="0" indent="0" algn="ctr">
              <a:buNone/>
            </a:pPr>
            <a:r>
              <a:rPr lang="en-US" sz="2500" dirty="0"/>
              <a:t>Victory</a:t>
            </a: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4433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D6C055-CA15-281F-3DBD-128DD8BBE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5246"/>
            <a:ext cx="6705600" cy="633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07543C-3E59-11DF-7586-EBC3841E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59" y="457201"/>
            <a:ext cx="4768481" cy="23496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dirty="0">
                <a:solidFill>
                  <a:schemeClr val="bg1"/>
                </a:solidFill>
                <a:latin typeface="Amasis MT Pro Black" panose="02040A04050005020304" pitchFamily="18" charset="0"/>
              </a:rPr>
              <a:t>Bless &amp; Encourage Your Brother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3C42F3-D86E-50E0-13B2-5EC5FDD56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759567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ContentTable"/>
                  </p202:designTagLst>
                </p202:designPr>
              </p:ext>
            </p:extLst>
          </p:nvPr>
        </p:nvGraphicFramePr>
        <p:xfrm>
          <a:off x="7033120" y="558802"/>
          <a:ext cx="4857521" cy="5565010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690753">
                  <a:extLst>
                    <a:ext uri="{9D8B030D-6E8A-4147-A177-3AD203B41FA5}">
                      <a16:colId xmlns:a16="http://schemas.microsoft.com/office/drawing/2014/main" val="3094831194"/>
                    </a:ext>
                  </a:extLst>
                </a:gridCol>
                <a:gridCol w="4166768">
                  <a:extLst>
                    <a:ext uri="{9D8B030D-6E8A-4147-A177-3AD203B41FA5}">
                      <a16:colId xmlns:a16="http://schemas.microsoft.com/office/drawing/2014/main" val="2360177713"/>
                    </a:ext>
                  </a:extLst>
                </a:gridCol>
              </a:tblGrid>
              <a:tr h="10867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cap="none" spc="0" dirty="0">
                          <a:solidFill>
                            <a:schemeClr val="tx1"/>
                          </a:solidFill>
                          <a:effectLst/>
                          <a:latin typeface="Amasis MT Pro Black" panose="02040A04050005020304" pitchFamily="18" charset="0"/>
                        </a:rPr>
                        <a:t>1</a:t>
                      </a:r>
                    </a:p>
                  </a:txBody>
                  <a:tcPr marL="119008" marR="119008" marT="119008" marB="11900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May Abba establish your path this week</a:t>
                      </a:r>
                    </a:p>
                  </a:txBody>
                  <a:tcPr marL="119008" marR="119008" marT="119008" marB="11900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36197"/>
                  </a:ext>
                </a:extLst>
              </a:tr>
              <a:tr h="8952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cap="none" spc="0" dirty="0">
                          <a:solidFill>
                            <a:schemeClr val="tx1"/>
                          </a:solidFill>
                          <a:effectLst/>
                          <a:latin typeface="Amasis MT Pro Black" panose="02040A04050005020304" pitchFamily="18" charset="0"/>
                        </a:rPr>
                        <a:t>2</a:t>
                      </a:r>
                    </a:p>
                  </a:txBody>
                  <a:tcPr marL="119008" marR="119008" marT="119008" marB="11900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May Shalom be with in you</a:t>
                      </a:r>
                    </a:p>
                  </a:txBody>
                  <a:tcPr marL="119008" marR="119008" marT="119008" marB="11900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754691"/>
                  </a:ext>
                </a:extLst>
              </a:tr>
              <a:tr h="10867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cap="none" spc="0">
                          <a:solidFill>
                            <a:schemeClr val="tx1"/>
                          </a:solidFill>
                          <a:effectLst/>
                          <a:latin typeface="Amasis MT Pro Black" panose="02040A04050005020304" pitchFamily="18" charset="0"/>
                        </a:rPr>
                        <a:t>3</a:t>
                      </a:r>
                    </a:p>
                  </a:txBody>
                  <a:tcPr marL="119008" marR="119008" marT="119008" marB="11900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May Adonai dress you with wisdom and strength</a:t>
                      </a:r>
                    </a:p>
                  </a:txBody>
                  <a:tcPr marL="119008" marR="119008" marT="119008" marB="11900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505268"/>
                  </a:ext>
                </a:extLst>
              </a:tr>
              <a:tr h="10867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cap="none" spc="0">
                          <a:solidFill>
                            <a:schemeClr val="tx1"/>
                          </a:solidFill>
                          <a:effectLst/>
                          <a:latin typeface="Amasis MT Pro Black" panose="02040A04050005020304" pitchFamily="18" charset="0"/>
                        </a:rPr>
                        <a:t>4</a:t>
                      </a:r>
                    </a:p>
                  </a:txBody>
                  <a:tcPr marL="119008" marR="119008" marT="119008" marB="11900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May you escape every hunter’s trap </a:t>
                      </a:r>
                    </a:p>
                  </a:txBody>
                  <a:tcPr marL="119008" marR="119008" marT="119008" marB="11900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632320"/>
                  </a:ext>
                </a:extLst>
              </a:tr>
              <a:tr h="10867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cap="none" spc="0">
                          <a:solidFill>
                            <a:schemeClr val="tx1"/>
                          </a:solidFill>
                          <a:effectLst/>
                          <a:latin typeface="Amasis MT Pro Black" panose="02040A04050005020304" pitchFamily="18" charset="0"/>
                        </a:rPr>
                        <a:t>5</a:t>
                      </a:r>
                    </a:p>
                  </a:txBody>
                  <a:tcPr marL="119008" marR="119008" marT="119008" marB="11900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May Yahweh's will be done in your life</a:t>
                      </a:r>
                    </a:p>
                  </a:txBody>
                  <a:tcPr marL="119008" marR="119008" marT="119008" marB="11900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038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831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7780</TotalTime>
  <Words>614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Amasis MT Pro Black</vt:lpstr>
      <vt:lpstr>Aptos</vt:lpstr>
      <vt:lpstr>Arial</vt:lpstr>
      <vt:lpstr>Trebuchet MS</vt:lpstr>
      <vt:lpstr>Berlin</vt:lpstr>
      <vt:lpstr>5786, 9 Kislev</vt:lpstr>
      <vt:lpstr>SING MY NAME</vt:lpstr>
      <vt:lpstr>Book of Hebrews  Homework </vt:lpstr>
      <vt:lpstr>PowerPoint Presentation</vt:lpstr>
      <vt:lpstr>Nehemiah RESTORATION &amp; SPIRITUAL INTEGRITY  Chap.13</vt:lpstr>
      <vt:lpstr>Ezra &amp; Nehemiah    Restoration &amp; Spiritual Integrity</vt:lpstr>
      <vt:lpstr>Vision - Restoration</vt:lpstr>
      <vt:lpstr>Communion</vt:lpstr>
      <vt:lpstr>Bless &amp; Encourage Your Brother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5786, 10 Cheshvan</dc:title>
  <dc:creator>BMarie Stone</dc:creator>
  <cp:lastModifiedBy>Lonnita Deadwyler</cp:lastModifiedBy>
  <cp:revision>75</cp:revision>
  <dcterms:created xsi:type="dcterms:W3CDTF">2025-09-24T14:38:04Z</dcterms:created>
  <dcterms:modified xsi:type="dcterms:W3CDTF">2025-12-03T02:59:44Z</dcterms:modified>
</cp:coreProperties>
</file>