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86" r:id="rId1"/>
  </p:sldMasterIdLst>
  <p:notesMasterIdLst>
    <p:notesMasterId r:id="rId26"/>
  </p:notesMasterIdLst>
  <p:sldIdLst>
    <p:sldId id="257" r:id="rId2"/>
    <p:sldId id="261" r:id="rId3"/>
    <p:sldId id="391" r:id="rId4"/>
    <p:sldId id="277" r:id="rId5"/>
    <p:sldId id="393" r:id="rId6"/>
    <p:sldId id="394" r:id="rId7"/>
    <p:sldId id="432" r:id="rId8"/>
    <p:sldId id="433" r:id="rId9"/>
    <p:sldId id="431" r:id="rId10"/>
    <p:sldId id="401" r:id="rId11"/>
    <p:sldId id="434" r:id="rId12"/>
    <p:sldId id="435" r:id="rId13"/>
    <p:sldId id="436" r:id="rId14"/>
    <p:sldId id="445" r:id="rId15"/>
    <p:sldId id="437" r:id="rId16"/>
    <p:sldId id="398" r:id="rId17"/>
    <p:sldId id="438" r:id="rId18"/>
    <p:sldId id="439" r:id="rId19"/>
    <p:sldId id="440" r:id="rId20"/>
    <p:sldId id="441" r:id="rId21"/>
    <p:sldId id="442" r:id="rId22"/>
    <p:sldId id="443" r:id="rId23"/>
    <p:sldId id="404" r:id="rId24"/>
    <p:sldId id="296"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CC33"/>
    <a:srgbClr val="FFCC00"/>
    <a:srgbClr val="FF33CC"/>
    <a:srgbClr val="3F0065"/>
    <a:srgbClr val="FF9900"/>
    <a:srgbClr val="6600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0992FB1-BE5F-48C4-8535-C10E9C7C7841}" v="2" dt="2025-12-28T21:09:28.586"/>
  </p1510:revLst>
</p1510:revInfo>
</file>

<file path=ppt/tableStyles.xml><?xml version="1.0" encoding="utf-8"?>
<a:tblStyleLst xmlns:a="http://schemas.openxmlformats.org/drawingml/2006/main" def="{5C22544A-7EE6-4342-B048-85BDC9FD1C3A}">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13" autoAdjust="0"/>
    <p:restoredTop sz="95349" autoAdjust="0"/>
  </p:normalViewPr>
  <p:slideViewPr>
    <p:cSldViewPr snapToGrid="0">
      <p:cViewPr varScale="1">
        <p:scale>
          <a:sx n="105" d="100"/>
          <a:sy n="105" d="100"/>
        </p:scale>
        <p:origin x="834" y="114"/>
      </p:cViewPr>
      <p:guideLst/>
    </p:cSldViewPr>
  </p:slideViewPr>
  <p:notesTextViewPr>
    <p:cViewPr>
      <p:scale>
        <a:sx n="1" d="1"/>
        <a:sy n="1" d="1"/>
      </p:scale>
      <p:origin x="0" y="0"/>
    </p:cViewPr>
  </p:notesTextViewPr>
  <p:notesViewPr>
    <p:cSldViewPr snapToGrid="0">
      <p:cViewPr>
        <p:scale>
          <a:sx n="135" d="100"/>
          <a:sy n="135" d="100"/>
        </p:scale>
        <p:origin x="1642" y="-180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onnita Deadwyler" userId="57f7c924a8d28b31" providerId="LiveId" clId="{5DBF0BA6-C2A6-4DC8-85EE-3F7BCB451D65}"/>
    <pc:docChg chg="custSel delSld modSld">
      <pc:chgData name="Lonnita Deadwyler" userId="57f7c924a8d28b31" providerId="LiveId" clId="{5DBF0BA6-C2A6-4DC8-85EE-3F7BCB451D65}" dt="2025-12-29T13:34:12.633" v="138" actId="20577"/>
      <pc:docMkLst>
        <pc:docMk/>
      </pc:docMkLst>
      <pc:sldChg chg="del">
        <pc:chgData name="Lonnita Deadwyler" userId="57f7c924a8d28b31" providerId="LiveId" clId="{5DBF0BA6-C2A6-4DC8-85EE-3F7BCB451D65}" dt="2025-12-28T19:00:59.139" v="1" actId="47"/>
        <pc:sldMkLst>
          <pc:docMk/>
          <pc:sldMk cId="3457655243" sldId="260"/>
        </pc:sldMkLst>
      </pc:sldChg>
      <pc:sldChg chg="del">
        <pc:chgData name="Lonnita Deadwyler" userId="57f7c924a8d28b31" providerId="LiveId" clId="{5DBF0BA6-C2A6-4DC8-85EE-3F7BCB451D65}" dt="2025-12-28T21:08:37.186" v="104" actId="47"/>
        <pc:sldMkLst>
          <pc:docMk/>
          <pc:sldMk cId="2503162394" sldId="263"/>
        </pc:sldMkLst>
      </pc:sldChg>
      <pc:sldChg chg="modSp mod">
        <pc:chgData name="Lonnita Deadwyler" userId="57f7c924a8d28b31" providerId="LiveId" clId="{5DBF0BA6-C2A6-4DC8-85EE-3F7BCB451D65}" dt="2025-12-28T21:09:06.351" v="108" actId="207"/>
        <pc:sldMkLst>
          <pc:docMk/>
          <pc:sldMk cId="346698318" sldId="296"/>
        </pc:sldMkLst>
        <pc:graphicFrameChg chg="modGraphic">
          <ac:chgData name="Lonnita Deadwyler" userId="57f7c924a8d28b31" providerId="LiveId" clId="{5DBF0BA6-C2A6-4DC8-85EE-3F7BCB451D65}" dt="2025-12-28T21:09:06.351" v="108" actId="207"/>
          <ac:graphicFrameMkLst>
            <pc:docMk/>
            <pc:sldMk cId="346698318" sldId="296"/>
            <ac:graphicFrameMk id="5" creationId="{583C42F3-D86E-50E0-13B2-5EC5FDD568A4}"/>
          </ac:graphicFrameMkLst>
        </pc:graphicFrameChg>
      </pc:sldChg>
      <pc:sldChg chg="del">
        <pc:chgData name="Lonnita Deadwyler" userId="57f7c924a8d28b31" providerId="LiveId" clId="{5DBF0BA6-C2A6-4DC8-85EE-3F7BCB451D65}" dt="2025-12-28T21:09:11.059" v="109" actId="47"/>
        <pc:sldMkLst>
          <pc:docMk/>
          <pc:sldMk cId="394628719" sldId="308"/>
        </pc:sldMkLst>
      </pc:sldChg>
      <pc:sldChg chg="del">
        <pc:chgData name="Lonnita Deadwyler" userId="57f7c924a8d28b31" providerId="LiveId" clId="{5DBF0BA6-C2A6-4DC8-85EE-3F7BCB451D65}" dt="2025-12-28T19:14:29.402" v="72" actId="47"/>
        <pc:sldMkLst>
          <pc:docMk/>
          <pc:sldMk cId="3830449432" sldId="323"/>
        </pc:sldMkLst>
      </pc:sldChg>
      <pc:sldChg chg="del">
        <pc:chgData name="Lonnita Deadwyler" userId="57f7c924a8d28b31" providerId="LiveId" clId="{5DBF0BA6-C2A6-4DC8-85EE-3F7BCB451D65}" dt="2025-12-28T19:00:51.977" v="0" actId="47"/>
        <pc:sldMkLst>
          <pc:docMk/>
          <pc:sldMk cId="2029201933" sldId="384"/>
        </pc:sldMkLst>
      </pc:sldChg>
      <pc:sldChg chg="modSp mod">
        <pc:chgData name="Lonnita Deadwyler" userId="57f7c924a8d28b31" providerId="LiveId" clId="{5DBF0BA6-C2A6-4DC8-85EE-3F7BCB451D65}" dt="2025-12-28T19:02:20.569" v="7" actId="6549"/>
        <pc:sldMkLst>
          <pc:docMk/>
          <pc:sldMk cId="2158506504" sldId="394"/>
        </pc:sldMkLst>
        <pc:spChg chg="mod">
          <ac:chgData name="Lonnita Deadwyler" userId="57f7c924a8d28b31" providerId="LiveId" clId="{5DBF0BA6-C2A6-4DC8-85EE-3F7BCB451D65}" dt="2025-12-28T19:02:20.569" v="7" actId="6549"/>
          <ac:spMkLst>
            <pc:docMk/>
            <pc:sldMk cId="2158506504" sldId="394"/>
            <ac:spMk id="4" creationId="{7530DB40-5DED-1BCD-47FB-9FE4F05DA880}"/>
          </ac:spMkLst>
        </pc:spChg>
      </pc:sldChg>
      <pc:sldChg chg="modSp mod">
        <pc:chgData name="Lonnita Deadwyler" userId="57f7c924a8d28b31" providerId="LiveId" clId="{5DBF0BA6-C2A6-4DC8-85EE-3F7BCB451D65}" dt="2025-12-28T21:08:30.657" v="103" actId="6549"/>
        <pc:sldMkLst>
          <pc:docMk/>
          <pc:sldMk cId="568809976" sldId="404"/>
        </pc:sldMkLst>
        <pc:spChg chg="mod">
          <ac:chgData name="Lonnita Deadwyler" userId="57f7c924a8d28b31" providerId="LiveId" clId="{5DBF0BA6-C2A6-4DC8-85EE-3F7BCB451D65}" dt="2025-12-28T21:08:30.657" v="103" actId="6549"/>
          <ac:spMkLst>
            <pc:docMk/>
            <pc:sldMk cId="568809976" sldId="404"/>
            <ac:spMk id="6" creationId="{577A5BB4-E5F5-FBD4-01D6-2E5BCAF60EE7}"/>
          </ac:spMkLst>
        </pc:spChg>
      </pc:sldChg>
      <pc:sldChg chg="del">
        <pc:chgData name="Lonnita Deadwyler" userId="57f7c924a8d28b31" providerId="LiveId" clId="{5DBF0BA6-C2A6-4DC8-85EE-3F7BCB451D65}" dt="2025-12-28T21:08:42.146" v="105" actId="47"/>
        <pc:sldMkLst>
          <pc:docMk/>
          <pc:sldMk cId="597758163" sldId="409"/>
        </pc:sldMkLst>
      </pc:sldChg>
      <pc:sldChg chg="del">
        <pc:chgData name="Lonnita Deadwyler" userId="57f7c924a8d28b31" providerId="LiveId" clId="{5DBF0BA6-C2A6-4DC8-85EE-3F7BCB451D65}" dt="2025-12-28T21:08:46.092" v="107" actId="47"/>
        <pc:sldMkLst>
          <pc:docMk/>
          <pc:sldMk cId="3184236522" sldId="413"/>
        </pc:sldMkLst>
      </pc:sldChg>
      <pc:sldChg chg="del">
        <pc:chgData name="Lonnita Deadwyler" userId="57f7c924a8d28b31" providerId="LiveId" clId="{5DBF0BA6-C2A6-4DC8-85EE-3F7BCB451D65}" dt="2025-12-28T19:01:39.191" v="2" actId="47"/>
        <pc:sldMkLst>
          <pc:docMk/>
          <pc:sldMk cId="1973648810" sldId="420"/>
        </pc:sldMkLst>
      </pc:sldChg>
      <pc:sldChg chg="addSp delSp modSp mod">
        <pc:chgData name="Lonnita Deadwyler" userId="57f7c924a8d28b31" providerId="LiveId" clId="{5DBF0BA6-C2A6-4DC8-85EE-3F7BCB451D65}" dt="2025-12-28T21:09:28.586" v="110" actId="18245"/>
        <pc:sldMkLst>
          <pc:docMk/>
          <pc:sldMk cId="1093833827" sldId="431"/>
        </pc:sldMkLst>
        <pc:spChg chg="add mod">
          <ac:chgData name="Lonnita Deadwyler" userId="57f7c924a8d28b31" providerId="LiveId" clId="{5DBF0BA6-C2A6-4DC8-85EE-3F7BCB451D65}" dt="2025-12-28T19:07:50.478" v="65" actId="1076"/>
          <ac:spMkLst>
            <pc:docMk/>
            <pc:sldMk cId="1093833827" sldId="431"/>
            <ac:spMk id="3" creationId="{618967BC-3F8E-70B2-46D9-4F237301CB3C}"/>
          </ac:spMkLst>
        </pc:spChg>
        <pc:spChg chg="mod">
          <ac:chgData name="Lonnita Deadwyler" userId="57f7c924a8d28b31" providerId="LiveId" clId="{5DBF0BA6-C2A6-4DC8-85EE-3F7BCB451D65}" dt="2025-12-28T21:09:28.586" v="110" actId="18245"/>
          <ac:spMkLst>
            <pc:docMk/>
            <pc:sldMk cId="1093833827" sldId="431"/>
            <ac:spMk id="7" creationId="{0AB957D4-A371-C5F2-8A3A-4E687A657552}"/>
          </ac:spMkLst>
        </pc:spChg>
        <pc:spChg chg="mod">
          <ac:chgData name="Lonnita Deadwyler" userId="57f7c924a8d28b31" providerId="LiveId" clId="{5DBF0BA6-C2A6-4DC8-85EE-3F7BCB451D65}" dt="2025-12-28T21:09:28.586" v="110" actId="18245"/>
          <ac:spMkLst>
            <pc:docMk/>
            <pc:sldMk cId="1093833827" sldId="431"/>
            <ac:spMk id="8" creationId="{8D7D8204-EE30-480F-AF56-D7E5E623B7FC}"/>
          </ac:spMkLst>
        </pc:spChg>
        <pc:spChg chg="mod">
          <ac:chgData name="Lonnita Deadwyler" userId="57f7c924a8d28b31" providerId="LiveId" clId="{5DBF0BA6-C2A6-4DC8-85EE-3F7BCB451D65}" dt="2025-12-28T21:09:28.586" v="110" actId="18245"/>
          <ac:spMkLst>
            <pc:docMk/>
            <pc:sldMk cId="1093833827" sldId="431"/>
            <ac:spMk id="9" creationId="{2A8D40A7-918E-EBA3-420D-3C17F61F039F}"/>
          </ac:spMkLst>
        </pc:spChg>
        <pc:spChg chg="mod">
          <ac:chgData name="Lonnita Deadwyler" userId="57f7c924a8d28b31" providerId="LiveId" clId="{5DBF0BA6-C2A6-4DC8-85EE-3F7BCB451D65}" dt="2025-12-28T21:09:28.586" v="110" actId="18245"/>
          <ac:spMkLst>
            <pc:docMk/>
            <pc:sldMk cId="1093833827" sldId="431"/>
            <ac:spMk id="10" creationId="{78A7E6FD-16BA-D448-3F2B-49B0C1B1AFC1}"/>
          </ac:spMkLst>
        </pc:spChg>
        <pc:spChg chg="mod">
          <ac:chgData name="Lonnita Deadwyler" userId="57f7c924a8d28b31" providerId="LiveId" clId="{5DBF0BA6-C2A6-4DC8-85EE-3F7BCB451D65}" dt="2025-12-28T21:09:28.586" v="110" actId="18245"/>
          <ac:spMkLst>
            <pc:docMk/>
            <pc:sldMk cId="1093833827" sldId="431"/>
            <ac:spMk id="11" creationId="{003833D5-4E01-D93E-CC7E-496FFF582EAB}"/>
          </ac:spMkLst>
        </pc:spChg>
        <pc:spChg chg="mod">
          <ac:chgData name="Lonnita Deadwyler" userId="57f7c924a8d28b31" providerId="LiveId" clId="{5DBF0BA6-C2A6-4DC8-85EE-3F7BCB451D65}" dt="2025-12-28T21:09:28.586" v="110" actId="18245"/>
          <ac:spMkLst>
            <pc:docMk/>
            <pc:sldMk cId="1093833827" sldId="431"/>
            <ac:spMk id="12" creationId="{0140B3C0-5586-3C51-6502-A15EE32FA1F4}"/>
          </ac:spMkLst>
        </pc:spChg>
        <pc:grpChg chg="mod">
          <ac:chgData name="Lonnita Deadwyler" userId="57f7c924a8d28b31" providerId="LiveId" clId="{5DBF0BA6-C2A6-4DC8-85EE-3F7BCB451D65}" dt="2025-12-28T21:09:28.586" v="110" actId="18245"/>
          <ac:grpSpMkLst>
            <pc:docMk/>
            <pc:sldMk cId="1093833827" sldId="431"/>
            <ac:grpSpMk id="4" creationId="{19460CB3-5574-FDC3-9858-2762D72FA990}"/>
          </ac:grpSpMkLst>
        </pc:grpChg>
        <pc:graphicFrameChg chg="del modGraphic">
          <ac:chgData name="Lonnita Deadwyler" userId="57f7c924a8d28b31" providerId="LiveId" clId="{5DBF0BA6-C2A6-4DC8-85EE-3F7BCB451D65}" dt="2025-12-28T21:09:28.586" v="110" actId="18245"/>
          <ac:graphicFrameMkLst>
            <pc:docMk/>
            <pc:sldMk cId="1093833827" sldId="431"/>
            <ac:graphicFrameMk id="6" creationId="{8876256C-243F-0502-BD94-A876EA28C4B4}"/>
          </ac:graphicFrameMkLst>
        </pc:graphicFrameChg>
      </pc:sldChg>
      <pc:sldChg chg="modSp mod">
        <pc:chgData name="Lonnita Deadwyler" userId="57f7c924a8d28b31" providerId="LiveId" clId="{5DBF0BA6-C2A6-4DC8-85EE-3F7BCB451D65}" dt="2025-12-29T00:56:25.649" v="113" actId="313"/>
        <pc:sldMkLst>
          <pc:docMk/>
          <pc:sldMk cId="4166632211" sldId="432"/>
        </pc:sldMkLst>
        <pc:spChg chg="mod">
          <ac:chgData name="Lonnita Deadwyler" userId="57f7c924a8d28b31" providerId="LiveId" clId="{5DBF0BA6-C2A6-4DC8-85EE-3F7BCB451D65}" dt="2025-12-29T00:56:25.649" v="113" actId="313"/>
          <ac:spMkLst>
            <pc:docMk/>
            <pc:sldMk cId="4166632211" sldId="432"/>
            <ac:spMk id="3" creationId="{3AE16C4D-75A8-0648-6BC7-AC9FD96C8721}"/>
          </ac:spMkLst>
        </pc:spChg>
        <pc:spChg chg="mod">
          <ac:chgData name="Lonnita Deadwyler" userId="57f7c924a8d28b31" providerId="LiveId" clId="{5DBF0BA6-C2A6-4DC8-85EE-3F7BCB451D65}" dt="2025-12-28T19:03:11.421" v="18" actId="27636"/>
          <ac:spMkLst>
            <pc:docMk/>
            <pc:sldMk cId="4166632211" sldId="432"/>
            <ac:spMk id="4" creationId="{B062CE53-4399-FAFE-B09F-BFBB5B9C034B}"/>
          </ac:spMkLst>
        </pc:spChg>
      </pc:sldChg>
      <pc:sldChg chg="modSp mod">
        <pc:chgData name="Lonnita Deadwyler" userId="57f7c924a8d28b31" providerId="LiveId" clId="{5DBF0BA6-C2A6-4DC8-85EE-3F7BCB451D65}" dt="2025-12-29T13:34:12.633" v="138" actId="20577"/>
        <pc:sldMkLst>
          <pc:docMk/>
          <pc:sldMk cId="301918483" sldId="436"/>
        </pc:sldMkLst>
        <pc:spChg chg="mod">
          <ac:chgData name="Lonnita Deadwyler" userId="57f7c924a8d28b31" providerId="LiveId" clId="{5DBF0BA6-C2A6-4DC8-85EE-3F7BCB451D65}" dt="2025-12-28T19:11:17.128" v="66" actId="20577"/>
          <ac:spMkLst>
            <pc:docMk/>
            <pc:sldMk cId="301918483" sldId="436"/>
            <ac:spMk id="3" creationId="{48E04A5B-A0C0-C3A2-CEEB-6B3E1F8B5DFE}"/>
          </ac:spMkLst>
        </pc:spChg>
        <pc:spChg chg="mod">
          <ac:chgData name="Lonnita Deadwyler" userId="57f7c924a8d28b31" providerId="LiveId" clId="{5DBF0BA6-C2A6-4DC8-85EE-3F7BCB451D65}" dt="2025-12-29T13:34:12.633" v="138" actId="20577"/>
          <ac:spMkLst>
            <pc:docMk/>
            <pc:sldMk cId="301918483" sldId="436"/>
            <ac:spMk id="4" creationId="{024FAEE0-EFDC-A5D1-F3EA-6E2485B0BA5C}"/>
          </ac:spMkLst>
        </pc:spChg>
      </pc:sldChg>
      <pc:sldChg chg="modSp mod">
        <pc:chgData name="Lonnita Deadwyler" userId="57f7c924a8d28b31" providerId="LiveId" clId="{5DBF0BA6-C2A6-4DC8-85EE-3F7BCB451D65}" dt="2025-12-29T13:17:25.576" v="117" actId="20577"/>
        <pc:sldMkLst>
          <pc:docMk/>
          <pc:sldMk cId="2409043947" sldId="438"/>
        </pc:sldMkLst>
        <pc:spChg chg="mod">
          <ac:chgData name="Lonnita Deadwyler" userId="57f7c924a8d28b31" providerId="LiveId" clId="{5DBF0BA6-C2A6-4DC8-85EE-3F7BCB451D65}" dt="2025-12-29T13:15:48.838" v="115" actId="20577"/>
          <ac:spMkLst>
            <pc:docMk/>
            <pc:sldMk cId="2409043947" sldId="438"/>
            <ac:spMk id="3" creationId="{32720734-8DC4-D816-CE08-F5A420E1FBE1}"/>
          </ac:spMkLst>
        </pc:spChg>
        <pc:spChg chg="mod">
          <ac:chgData name="Lonnita Deadwyler" userId="57f7c924a8d28b31" providerId="LiveId" clId="{5DBF0BA6-C2A6-4DC8-85EE-3F7BCB451D65}" dt="2025-12-29T13:17:25.576" v="117" actId="20577"/>
          <ac:spMkLst>
            <pc:docMk/>
            <pc:sldMk cId="2409043947" sldId="438"/>
            <ac:spMk id="4" creationId="{15D85120-B428-0069-27AD-467A60EF9509}"/>
          </ac:spMkLst>
        </pc:spChg>
      </pc:sldChg>
      <pc:sldChg chg="modSp mod">
        <pc:chgData name="Lonnita Deadwyler" userId="57f7c924a8d28b31" providerId="LiveId" clId="{5DBF0BA6-C2A6-4DC8-85EE-3F7BCB451D65}" dt="2025-12-28T20:52:05.992" v="83" actId="20577"/>
        <pc:sldMkLst>
          <pc:docMk/>
          <pc:sldMk cId="1877542172" sldId="439"/>
        </pc:sldMkLst>
        <pc:spChg chg="mod">
          <ac:chgData name="Lonnita Deadwyler" userId="57f7c924a8d28b31" providerId="LiveId" clId="{5DBF0BA6-C2A6-4DC8-85EE-3F7BCB451D65}" dt="2025-12-28T20:52:05.992" v="83" actId="20577"/>
          <ac:spMkLst>
            <pc:docMk/>
            <pc:sldMk cId="1877542172" sldId="439"/>
            <ac:spMk id="3" creationId="{BD6748FC-203D-AF95-91B7-EC8B16BDF77A}"/>
          </ac:spMkLst>
        </pc:spChg>
      </pc:sldChg>
      <pc:sldChg chg="modSp mod">
        <pc:chgData name="Lonnita Deadwyler" userId="57f7c924a8d28b31" providerId="LiveId" clId="{5DBF0BA6-C2A6-4DC8-85EE-3F7BCB451D65}" dt="2025-12-29T13:22:31.316" v="119" actId="20577"/>
        <pc:sldMkLst>
          <pc:docMk/>
          <pc:sldMk cId="2458102299" sldId="440"/>
        </pc:sldMkLst>
        <pc:spChg chg="mod">
          <ac:chgData name="Lonnita Deadwyler" userId="57f7c924a8d28b31" providerId="LiveId" clId="{5DBF0BA6-C2A6-4DC8-85EE-3F7BCB451D65}" dt="2025-12-28T20:56:41.557" v="84" actId="20577"/>
          <ac:spMkLst>
            <pc:docMk/>
            <pc:sldMk cId="2458102299" sldId="440"/>
            <ac:spMk id="3" creationId="{4AC2C5F8-2C5D-A2E0-A2D3-112CC6FEB3A8}"/>
          </ac:spMkLst>
        </pc:spChg>
        <pc:spChg chg="mod">
          <ac:chgData name="Lonnita Deadwyler" userId="57f7c924a8d28b31" providerId="LiveId" clId="{5DBF0BA6-C2A6-4DC8-85EE-3F7BCB451D65}" dt="2025-12-29T13:22:31.316" v="119" actId="20577"/>
          <ac:spMkLst>
            <pc:docMk/>
            <pc:sldMk cId="2458102299" sldId="440"/>
            <ac:spMk id="4" creationId="{DDA28223-F946-3714-124A-D6CDD4AD0998}"/>
          </ac:spMkLst>
        </pc:spChg>
      </pc:sldChg>
      <pc:sldChg chg="modSp mod">
        <pc:chgData name="Lonnita Deadwyler" userId="57f7c924a8d28b31" providerId="LiveId" clId="{5DBF0BA6-C2A6-4DC8-85EE-3F7BCB451D65}" dt="2025-12-29T13:23:28.186" v="122" actId="20577"/>
        <pc:sldMkLst>
          <pc:docMk/>
          <pc:sldMk cId="165049065" sldId="441"/>
        </pc:sldMkLst>
        <pc:spChg chg="mod">
          <ac:chgData name="Lonnita Deadwyler" userId="57f7c924a8d28b31" providerId="LiveId" clId="{5DBF0BA6-C2A6-4DC8-85EE-3F7BCB451D65}" dt="2025-12-29T13:23:28.186" v="122" actId="20577"/>
          <ac:spMkLst>
            <pc:docMk/>
            <pc:sldMk cId="165049065" sldId="441"/>
            <ac:spMk id="3" creationId="{A1AD3C02-04C9-4F58-00A9-0D9CF07008A3}"/>
          </ac:spMkLst>
        </pc:spChg>
        <pc:spChg chg="mod">
          <ac:chgData name="Lonnita Deadwyler" userId="57f7c924a8d28b31" providerId="LiveId" clId="{5DBF0BA6-C2A6-4DC8-85EE-3F7BCB451D65}" dt="2025-12-28T21:01:21.470" v="92" actId="6549"/>
          <ac:spMkLst>
            <pc:docMk/>
            <pc:sldMk cId="165049065" sldId="441"/>
            <ac:spMk id="4" creationId="{FE11B7F2-73D9-DA9B-276B-26C20E3145BF}"/>
          </ac:spMkLst>
        </pc:spChg>
      </pc:sldChg>
      <pc:sldChg chg="modSp mod">
        <pc:chgData name="Lonnita Deadwyler" userId="57f7c924a8d28b31" providerId="LiveId" clId="{5DBF0BA6-C2A6-4DC8-85EE-3F7BCB451D65}" dt="2025-12-29T13:29:50.567" v="130" actId="20577"/>
        <pc:sldMkLst>
          <pc:docMk/>
          <pc:sldMk cId="1150548753" sldId="442"/>
        </pc:sldMkLst>
        <pc:spChg chg="mod">
          <ac:chgData name="Lonnita Deadwyler" userId="57f7c924a8d28b31" providerId="LiveId" clId="{5DBF0BA6-C2A6-4DC8-85EE-3F7BCB451D65}" dt="2025-12-29T13:28:29.130" v="129" actId="20577"/>
          <ac:spMkLst>
            <pc:docMk/>
            <pc:sldMk cId="1150548753" sldId="442"/>
            <ac:spMk id="3" creationId="{154574D8-FD40-EE25-5B82-22DE5C5E71CE}"/>
          </ac:spMkLst>
        </pc:spChg>
        <pc:spChg chg="mod">
          <ac:chgData name="Lonnita Deadwyler" userId="57f7c924a8d28b31" providerId="LiveId" clId="{5DBF0BA6-C2A6-4DC8-85EE-3F7BCB451D65}" dt="2025-12-29T13:29:50.567" v="130" actId="20577"/>
          <ac:spMkLst>
            <pc:docMk/>
            <pc:sldMk cId="1150548753" sldId="442"/>
            <ac:spMk id="4" creationId="{B768C085-2F84-CDA4-1CE2-11EA54D27CDA}"/>
          </ac:spMkLst>
        </pc:spChg>
      </pc:sldChg>
      <pc:sldChg chg="del">
        <pc:chgData name="Lonnita Deadwyler" userId="57f7c924a8d28b31" providerId="LiveId" clId="{5DBF0BA6-C2A6-4DC8-85EE-3F7BCB451D65}" dt="2025-12-28T21:08:44.064" v="106" actId="47"/>
        <pc:sldMkLst>
          <pc:docMk/>
          <pc:sldMk cId="4049103900" sldId="444"/>
        </pc:sldMkLst>
      </pc:sldChg>
      <pc:sldChg chg="modSp mod">
        <pc:chgData name="Lonnita Deadwyler" userId="57f7c924a8d28b31" providerId="LiveId" clId="{5DBF0BA6-C2A6-4DC8-85EE-3F7BCB451D65}" dt="2025-12-28T19:13:23.470" v="71" actId="20577"/>
        <pc:sldMkLst>
          <pc:docMk/>
          <pc:sldMk cId="1510983535" sldId="445"/>
        </pc:sldMkLst>
        <pc:spChg chg="mod">
          <ac:chgData name="Lonnita Deadwyler" userId="57f7c924a8d28b31" providerId="LiveId" clId="{5DBF0BA6-C2A6-4DC8-85EE-3F7BCB451D65}" dt="2025-12-28T19:13:23.470" v="71" actId="20577"/>
          <ac:spMkLst>
            <pc:docMk/>
            <pc:sldMk cId="1510983535" sldId="445"/>
            <ac:spMk id="3" creationId="{FF47B75D-2B50-9098-5A0F-526F2B22CC7A}"/>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73F14C4-2067-4C86-B5A1-4720A6996BEA}" type="datetimeFigureOut">
              <a:rPr lang="en-US" smtClean="0"/>
              <a:t>12/28/2025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2900858-461F-4B6B-B7F5-8A91E288A8BC}" type="slidenum">
              <a:rPr lang="en-US" smtClean="0"/>
              <a:t>‹#›</a:t>
            </a:fld>
            <a:endParaRPr lang="en-US"/>
          </a:p>
        </p:txBody>
      </p:sp>
    </p:spTree>
    <p:extLst>
      <p:ext uri="{BB962C8B-B14F-4D97-AF65-F5344CB8AC3E}">
        <p14:creationId xmlns:p14="http://schemas.microsoft.com/office/powerpoint/2010/main" val="16595048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2900858-461F-4B6B-B7F5-8A91E288A8BC}" type="slidenum">
              <a:rPr lang="en-US" smtClean="0"/>
              <a:t>6</a:t>
            </a:fld>
            <a:endParaRPr lang="en-US"/>
          </a:p>
        </p:txBody>
      </p:sp>
    </p:spTree>
    <p:extLst>
      <p:ext uri="{BB962C8B-B14F-4D97-AF65-F5344CB8AC3E}">
        <p14:creationId xmlns:p14="http://schemas.microsoft.com/office/powerpoint/2010/main" val="16202587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7EE784-3906-A27B-576F-479B22071E7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4E35393-7908-FC03-DA68-ECA4CFED3DD5}"/>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B5358E99-4AFE-60DC-4349-968AB8C8ED5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056F35F-A1D5-01D3-67E5-315C7CD3716C}"/>
              </a:ext>
            </a:extLst>
          </p:cNvPr>
          <p:cNvSpPr>
            <a:spLocks noGrp="1"/>
          </p:cNvSpPr>
          <p:nvPr>
            <p:ph type="sldNum" sz="quarter" idx="5"/>
          </p:nvPr>
        </p:nvSpPr>
        <p:spPr/>
        <p:txBody>
          <a:bodyPr/>
          <a:lstStyle/>
          <a:p>
            <a:fld id="{32900858-461F-4B6B-B7F5-8A91E288A8BC}" type="slidenum">
              <a:rPr lang="en-US" smtClean="0"/>
              <a:t>7</a:t>
            </a:fld>
            <a:endParaRPr lang="en-US"/>
          </a:p>
        </p:txBody>
      </p:sp>
    </p:spTree>
    <p:extLst>
      <p:ext uri="{BB962C8B-B14F-4D97-AF65-F5344CB8AC3E}">
        <p14:creationId xmlns:p14="http://schemas.microsoft.com/office/powerpoint/2010/main" val="24824307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BDD66F-6AB0-347D-70F2-BE58C761DE5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FC30288-9137-38B0-D982-65B1ABB4EDAE}"/>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4A73CF9F-0DB8-AF60-19EB-CFC16B9C746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942AB3C-34ED-194B-FEE7-841FF3B42C0B}"/>
              </a:ext>
            </a:extLst>
          </p:cNvPr>
          <p:cNvSpPr>
            <a:spLocks noGrp="1"/>
          </p:cNvSpPr>
          <p:nvPr>
            <p:ph type="sldNum" sz="quarter" idx="5"/>
          </p:nvPr>
        </p:nvSpPr>
        <p:spPr/>
        <p:txBody>
          <a:bodyPr/>
          <a:lstStyle/>
          <a:p>
            <a:fld id="{32900858-461F-4B6B-B7F5-8A91E288A8BC}" type="slidenum">
              <a:rPr lang="en-US" smtClean="0"/>
              <a:t>9</a:t>
            </a:fld>
            <a:endParaRPr lang="en-US"/>
          </a:p>
        </p:txBody>
      </p:sp>
    </p:spTree>
    <p:extLst>
      <p:ext uri="{BB962C8B-B14F-4D97-AF65-F5344CB8AC3E}">
        <p14:creationId xmlns:p14="http://schemas.microsoft.com/office/powerpoint/2010/main" val="40392140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Call for Avram to “Get out”</a:t>
            </a:r>
          </a:p>
          <a:p>
            <a:r>
              <a:rPr lang="en-US" dirty="0"/>
              <a:t>	Toxic Relationship</a:t>
            </a:r>
          </a:p>
          <a:p>
            <a:r>
              <a:rPr lang="en-US" dirty="0"/>
              <a:t>	Endless worrying and obtain peace</a:t>
            </a:r>
          </a:p>
          <a:p>
            <a:r>
              <a:rPr lang="en-US" dirty="0"/>
              <a:t>	Habitual sin – come into holiness</a:t>
            </a:r>
          </a:p>
          <a:p>
            <a:endParaRPr lang="en-US" dirty="0"/>
          </a:p>
        </p:txBody>
      </p:sp>
      <p:sp>
        <p:nvSpPr>
          <p:cNvPr id="4" name="Slide Number Placeholder 3"/>
          <p:cNvSpPr>
            <a:spLocks noGrp="1"/>
          </p:cNvSpPr>
          <p:nvPr>
            <p:ph type="sldNum" sz="quarter" idx="5"/>
          </p:nvPr>
        </p:nvSpPr>
        <p:spPr/>
        <p:txBody>
          <a:bodyPr/>
          <a:lstStyle/>
          <a:p>
            <a:fld id="{32900858-461F-4B6B-B7F5-8A91E288A8BC}" type="slidenum">
              <a:rPr lang="en-US" smtClean="0"/>
              <a:t>17</a:t>
            </a:fld>
            <a:endParaRPr lang="en-US"/>
          </a:p>
        </p:txBody>
      </p:sp>
    </p:spTree>
    <p:extLst>
      <p:ext uri="{BB962C8B-B14F-4D97-AF65-F5344CB8AC3E}">
        <p14:creationId xmlns:p14="http://schemas.microsoft.com/office/powerpoint/2010/main" val="32706783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A2BF2F4-B41B-4568-BB50-3D856E42E79E}" type="datetimeFigureOut">
              <a:rPr lang="en-US" smtClean="0"/>
              <a:t>12/28/2025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0E0767-E543-4A63-A4D5-2D45C7A11AB5}"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269514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A2BF2F4-B41B-4568-BB50-3D856E42E79E}" type="datetimeFigureOut">
              <a:rPr lang="en-US" smtClean="0"/>
              <a:t>12/28/2025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0E0767-E543-4A63-A4D5-2D45C7A11AB5}" type="slidenum">
              <a:rPr lang="en-US" smtClean="0"/>
              <a:t>‹#›</a:t>
            </a:fld>
            <a:endParaRPr lang="en-US"/>
          </a:p>
        </p:txBody>
      </p:sp>
    </p:spTree>
    <p:extLst>
      <p:ext uri="{BB962C8B-B14F-4D97-AF65-F5344CB8AC3E}">
        <p14:creationId xmlns:p14="http://schemas.microsoft.com/office/powerpoint/2010/main" val="9133250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A2BF2F4-B41B-4568-BB50-3D856E42E79E}" type="datetimeFigureOut">
              <a:rPr lang="en-US" smtClean="0"/>
              <a:t>12/28/2025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0E0767-E543-4A63-A4D5-2D45C7A11AB5}" type="slidenum">
              <a:rPr lang="en-US" smtClean="0"/>
              <a:t>‹#›</a:t>
            </a:fld>
            <a:endParaRPr lang="en-US"/>
          </a:p>
        </p:txBody>
      </p:sp>
    </p:spTree>
    <p:extLst>
      <p:ext uri="{BB962C8B-B14F-4D97-AF65-F5344CB8AC3E}">
        <p14:creationId xmlns:p14="http://schemas.microsoft.com/office/powerpoint/2010/main" val="39605030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A2BF2F4-B41B-4568-BB50-3D856E42E79E}" type="datetimeFigureOut">
              <a:rPr lang="en-US" smtClean="0"/>
              <a:t>12/28/2025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0E0767-E543-4A63-A4D5-2D45C7A11AB5}" type="slidenum">
              <a:rPr lang="en-US" smtClean="0"/>
              <a:t>‹#›</a:t>
            </a:fld>
            <a:endParaRPr lang="en-US"/>
          </a:p>
        </p:txBody>
      </p:sp>
    </p:spTree>
    <p:extLst>
      <p:ext uri="{BB962C8B-B14F-4D97-AF65-F5344CB8AC3E}">
        <p14:creationId xmlns:p14="http://schemas.microsoft.com/office/powerpoint/2010/main" val="38504305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A2BF2F4-B41B-4568-BB50-3D856E42E79E}" type="datetimeFigureOut">
              <a:rPr lang="en-US" smtClean="0"/>
              <a:t>12/28/2025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0E0767-E543-4A63-A4D5-2D45C7A11AB5}"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531289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A2BF2F4-B41B-4568-BB50-3D856E42E79E}" type="datetimeFigureOut">
              <a:rPr lang="en-US" smtClean="0"/>
              <a:t>12/28/2025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0E0767-E543-4A63-A4D5-2D45C7A11AB5}" type="slidenum">
              <a:rPr lang="en-US" smtClean="0"/>
              <a:t>‹#›</a:t>
            </a:fld>
            <a:endParaRPr lang="en-US"/>
          </a:p>
        </p:txBody>
      </p:sp>
    </p:spTree>
    <p:extLst>
      <p:ext uri="{BB962C8B-B14F-4D97-AF65-F5344CB8AC3E}">
        <p14:creationId xmlns:p14="http://schemas.microsoft.com/office/powerpoint/2010/main" val="668716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A2BF2F4-B41B-4568-BB50-3D856E42E79E}" type="datetimeFigureOut">
              <a:rPr lang="en-US" smtClean="0"/>
              <a:t>12/28/2025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F0E0767-E543-4A63-A4D5-2D45C7A11AB5}" type="slidenum">
              <a:rPr lang="en-US" smtClean="0"/>
              <a:t>‹#›</a:t>
            </a:fld>
            <a:endParaRPr lang="en-US"/>
          </a:p>
        </p:txBody>
      </p:sp>
    </p:spTree>
    <p:extLst>
      <p:ext uri="{BB962C8B-B14F-4D97-AF65-F5344CB8AC3E}">
        <p14:creationId xmlns:p14="http://schemas.microsoft.com/office/powerpoint/2010/main" val="39076331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A2BF2F4-B41B-4568-BB50-3D856E42E79E}" type="datetimeFigureOut">
              <a:rPr lang="en-US" smtClean="0"/>
              <a:t>12/28/2025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F0E0767-E543-4A63-A4D5-2D45C7A11AB5}" type="slidenum">
              <a:rPr lang="en-US" smtClean="0"/>
              <a:t>‹#›</a:t>
            </a:fld>
            <a:endParaRPr lang="en-US"/>
          </a:p>
        </p:txBody>
      </p:sp>
    </p:spTree>
    <p:extLst>
      <p:ext uri="{BB962C8B-B14F-4D97-AF65-F5344CB8AC3E}">
        <p14:creationId xmlns:p14="http://schemas.microsoft.com/office/powerpoint/2010/main" val="29774885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7" name="Date Placeholder 6"/>
          <p:cNvSpPr>
            <a:spLocks noGrp="1"/>
          </p:cNvSpPr>
          <p:nvPr>
            <p:ph type="dt" sz="half" idx="10"/>
          </p:nvPr>
        </p:nvSpPr>
        <p:spPr/>
        <p:txBody>
          <a:bodyPr/>
          <a:lstStyle/>
          <a:p>
            <a:fld id="{DA2BF2F4-B41B-4568-BB50-3D856E42E79E}" type="datetimeFigureOut">
              <a:rPr lang="en-US" smtClean="0"/>
              <a:t>12/28/2025</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DF0E0767-E543-4A63-A4D5-2D45C7A11AB5}" type="slidenum">
              <a:rPr lang="en-US" smtClean="0"/>
              <a:t>‹#›</a:t>
            </a:fld>
            <a:endParaRPr lang="en-US"/>
          </a:p>
        </p:txBody>
      </p:sp>
    </p:spTree>
    <p:extLst>
      <p:ext uri="{BB962C8B-B14F-4D97-AF65-F5344CB8AC3E}">
        <p14:creationId xmlns:p14="http://schemas.microsoft.com/office/powerpoint/2010/main" val="18512441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DA2BF2F4-B41B-4568-BB50-3D856E42E79E}" type="datetimeFigureOut">
              <a:rPr lang="en-US" smtClean="0"/>
              <a:t>12/28/2025</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DF0E0767-E543-4A63-A4D5-2D45C7A11AB5}" type="slidenum">
              <a:rPr lang="en-US" smtClean="0"/>
              <a:t>‹#›</a:t>
            </a:fld>
            <a:endParaRPr lang="en-US"/>
          </a:p>
        </p:txBody>
      </p:sp>
    </p:spTree>
    <p:extLst>
      <p:ext uri="{BB962C8B-B14F-4D97-AF65-F5344CB8AC3E}">
        <p14:creationId xmlns:p14="http://schemas.microsoft.com/office/powerpoint/2010/main" val="28783323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A2BF2F4-B41B-4568-BB50-3D856E42E79E}" type="datetimeFigureOut">
              <a:rPr lang="en-US" smtClean="0"/>
              <a:t>12/28/2025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0E0767-E543-4A63-A4D5-2D45C7A11AB5}" type="slidenum">
              <a:rPr lang="en-US" smtClean="0"/>
              <a:t>‹#›</a:t>
            </a:fld>
            <a:endParaRPr lang="en-US"/>
          </a:p>
        </p:txBody>
      </p:sp>
    </p:spTree>
    <p:extLst>
      <p:ext uri="{BB962C8B-B14F-4D97-AF65-F5344CB8AC3E}">
        <p14:creationId xmlns:p14="http://schemas.microsoft.com/office/powerpoint/2010/main" val="14691397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9" name="Rectangle 8"/>
          <p:cNvSpPr/>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DA2BF2F4-B41B-4568-BB50-3D856E42E79E}" type="datetimeFigureOut">
              <a:rPr lang="en-US" smtClean="0"/>
              <a:t>12/28/2025</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DF0E0767-E543-4A63-A4D5-2D45C7A11AB5}"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65993061"/>
      </p:ext>
    </p:extLst>
  </p:cSld>
  <p:clrMap bg1="dk1" tx1="lt1" bg2="dk2" tx2="lt2" accent1="accent1" accent2="accent2" accent3="accent3" accent4="accent4" accent5="accent5" accent6="accent6" hlink="hlink" folHlink="folHlink"/>
  <p:sldLayoutIdLst>
    <p:sldLayoutId id="2147483887" r:id="rId1"/>
    <p:sldLayoutId id="2147483888" r:id="rId2"/>
    <p:sldLayoutId id="2147483889" r:id="rId3"/>
    <p:sldLayoutId id="2147483890" r:id="rId4"/>
    <p:sldLayoutId id="2147483891" r:id="rId5"/>
    <p:sldLayoutId id="2147483892" r:id="rId6"/>
    <p:sldLayoutId id="2147483893" r:id="rId7"/>
    <p:sldLayoutId id="2147483894" r:id="rId8"/>
    <p:sldLayoutId id="2147483895" r:id="rId9"/>
    <p:sldLayoutId id="2147483896" r:id="rId10"/>
    <p:sldLayoutId id="2147483897"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10.png"/><Relationship Id="rId1" Type="http://schemas.openxmlformats.org/officeDocument/2006/relationships/slideLayout" Target="../slideLayouts/slideLayout4.xml"/><Relationship Id="rId5" Type="http://schemas.microsoft.com/office/2007/relationships/hdphoto" Target="../media/hdphoto8.wdp"/><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microsoft.com/office/2007/relationships/hdphoto" Target="../media/hdphoto9.wdp"/><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microsoft.com/office/2007/relationships/hdphoto" Target="../media/hdphoto10.wdp"/><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4.png"/><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E2770AE-AD3E-4FFA-9715-E5003EEEA6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1" name="Rectangle 10">
            <a:extLst>
              <a:ext uri="{FF2B5EF4-FFF2-40B4-BE49-F238E27FC236}">
                <a16:creationId xmlns:a16="http://schemas.microsoft.com/office/drawing/2014/main" id="{DDEBB60B-8456-4747-88E0-6E24098E13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13" name="Straight Connector 12">
            <a:extLst>
              <a:ext uri="{FF2B5EF4-FFF2-40B4-BE49-F238E27FC236}">
                <a16:creationId xmlns:a16="http://schemas.microsoft.com/office/drawing/2014/main" id="{BD421C39-F208-4386-B9CA-9B621581553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5" name="Rectangle 14">
            <a:extLst>
              <a:ext uri="{FF2B5EF4-FFF2-40B4-BE49-F238E27FC236}">
                <a16:creationId xmlns:a16="http://schemas.microsoft.com/office/drawing/2014/main" id="{311973C2-EB8B-452A-A698-4A252FD3AE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7" name="Rectangle 16">
            <a:extLst>
              <a:ext uri="{FF2B5EF4-FFF2-40B4-BE49-F238E27FC236}">
                <a16:creationId xmlns:a16="http://schemas.microsoft.com/office/drawing/2014/main" id="{10162E77-11AD-44A7-84EC-40C59EEFBD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F7FB664F-1EF3-0231-7DFE-76F9FBAA0F20}"/>
              </a:ext>
            </a:extLst>
          </p:cNvPr>
          <p:cNvSpPr>
            <a:spLocks noGrp="1"/>
          </p:cNvSpPr>
          <p:nvPr>
            <p:ph type="title"/>
          </p:nvPr>
        </p:nvSpPr>
        <p:spPr>
          <a:xfrm>
            <a:off x="5181601" y="634947"/>
            <a:ext cx="6368142" cy="755041"/>
          </a:xfrm>
        </p:spPr>
        <p:txBody>
          <a:bodyPr vert="horz" lIns="91440" tIns="45720" rIns="91440" bIns="45720" rtlCol="0" anchor="b">
            <a:normAutofit/>
          </a:bodyPr>
          <a:lstStyle/>
          <a:p>
            <a:pPr algn="r"/>
            <a:r>
              <a:rPr lang="en-US" dirty="0"/>
              <a:t>5786, 7 Tevet</a:t>
            </a:r>
          </a:p>
        </p:txBody>
      </p:sp>
      <p:pic>
        <p:nvPicPr>
          <p:cNvPr id="2" name="Picture 1" descr="A book cover with a bull and text&#10;&#10;AI-generated content may be incorrect.">
            <a:extLst>
              <a:ext uri="{FF2B5EF4-FFF2-40B4-BE49-F238E27FC236}">
                <a16:creationId xmlns:a16="http://schemas.microsoft.com/office/drawing/2014/main" id="{D365BE12-1F79-845F-7EB4-1B6871ED5B2D}"/>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Layer>
                </a14:imgProps>
              </a:ext>
            </a:extLst>
          </a:blip>
          <a:srcRect r="27" b="-1"/>
          <a:stretch>
            <a:fillRect/>
          </a:stretch>
        </p:blipFill>
        <p:spPr>
          <a:xfrm>
            <a:off x="20" y="-12128"/>
            <a:ext cx="4654276" cy="6870127"/>
          </a:xfrm>
          <a:prstGeom prst="rect">
            <a:avLst/>
          </a:prstGeom>
        </p:spPr>
      </p:pic>
      <p:cxnSp>
        <p:nvCxnSpPr>
          <p:cNvPr id="19" name="Straight Connector 18">
            <a:extLst>
              <a:ext uri="{FF2B5EF4-FFF2-40B4-BE49-F238E27FC236}">
                <a16:creationId xmlns:a16="http://schemas.microsoft.com/office/drawing/2014/main" id="{5AB158E9-1B40-4CD6-95F0-95CA11DF7B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87617" y="2085703"/>
            <a:ext cx="6170686"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1863645A-368E-5DDC-AB9D-7BD1676B8D6F}"/>
              </a:ext>
            </a:extLst>
          </p:cNvPr>
          <p:cNvSpPr>
            <a:spLocks noGrp="1"/>
          </p:cNvSpPr>
          <p:nvPr>
            <p:ph sz="half" idx="1"/>
          </p:nvPr>
        </p:nvSpPr>
        <p:spPr>
          <a:xfrm>
            <a:off x="5181601" y="2198913"/>
            <a:ext cx="6368142" cy="4135399"/>
          </a:xfrm>
        </p:spPr>
        <p:txBody>
          <a:bodyPr vert="horz" lIns="0" tIns="45720" rIns="0" bIns="45720" rtlCol="0">
            <a:normAutofit/>
          </a:bodyPr>
          <a:lstStyle/>
          <a:p>
            <a:pPr>
              <a:buClr>
                <a:schemeClr val="tx1"/>
              </a:buClr>
              <a:buSzPct val="160000"/>
              <a:buFont typeface="Arial" panose="020B0604020202020204" pitchFamily="34" charset="0"/>
              <a:buChar char="•"/>
            </a:pPr>
            <a:r>
              <a:rPr lang="en-US" sz="2400" dirty="0"/>
              <a:t>Associated with judgment, strategy, vision and   overcoming idolatry </a:t>
            </a:r>
            <a:r>
              <a:rPr lang="en-US" sz="2400" dirty="0">
                <a:solidFill>
                  <a:srgbClr val="92D050"/>
                </a:solidFill>
              </a:rPr>
              <a:t>1Ki 12.26-30</a:t>
            </a:r>
          </a:p>
          <a:p>
            <a:pPr>
              <a:buClr>
                <a:schemeClr val="tx1"/>
              </a:buClr>
              <a:buSzPct val="160000"/>
              <a:buFont typeface="Arial" panose="020B0604020202020204" pitchFamily="34" charset="0"/>
              <a:buChar char="•"/>
            </a:pPr>
            <a:r>
              <a:rPr lang="en-US" sz="2400" dirty="0">
                <a:solidFill>
                  <a:srgbClr val="92D050"/>
                </a:solidFill>
              </a:rPr>
              <a:t>Genesis 49.16,17: </a:t>
            </a:r>
            <a:r>
              <a:rPr lang="en-US" sz="2400" dirty="0"/>
              <a:t>Dan will destroy the enemy without physical contact i.e., </a:t>
            </a:r>
            <a:r>
              <a:rPr lang="en-US" sz="2400" dirty="0">
                <a:solidFill>
                  <a:srgbClr val="92D050"/>
                </a:solidFill>
              </a:rPr>
              <a:t>Judges 16.30</a:t>
            </a:r>
          </a:p>
          <a:p>
            <a:pPr>
              <a:buClr>
                <a:schemeClr val="tx1"/>
              </a:buClr>
              <a:buSzPct val="160000"/>
              <a:buFont typeface="Arial" panose="020B0604020202020204" pitchFamily="34" charset="0"/>
              <a:buChar char="•"/>
            </a:pPr>
            <a:r>
              <a:rPr lang="en-US" sz="2400" dirty="0"/>
              <a:t>HEBREW LETTER: </a:t>
            </a:r>
            <a:r>
              <a:rPr lang="en-US" sz="2400" b="1" dirty="0"/>
              <a:t>Ayin #70 </a:t>
            </a:r>
            <a:r>
              <a:rPr lang="en-US" sz="2400" dirty="0">
                <a:solidFill>
                  <a:srgbClr val="92D050"/>
                </a:solidFill>
              </a:rPr>
              <a:t>(Ps 33.18) </a:t>
            </a:r>
            <a:r>
              <a:rPr lang="en-US" sz="2400" dirty="0"/>
              <a:t>watching &amp; seeing (eyes), spiritual order, wholeness and judgment.</a:t>
            </a:r>
          </a:p>
          <a:p>
            <a:pPr>
              <a:buClr>
                <a:schemeClr val="tx1"/>
              </a:buClr>
              <a:buSzPct val="160000"/>
              <a:buFont typeface="Arial" panose="020B0604020202020204" pitchFamily="34" charset="0"/>
              <a:buChar char="•"/>
            </a:pPr>
            <a:r>
              <a:rPr lang="en-US" sz="2400" dirty="0"/>
              <a:t>TRIBE ASSOCIATION: Judah (praise, prayer) &amp; Dan (protection, rear guard) </a:t>
            </a:r>
            <a:r>
              <a:rPr lang="en-US" sz="2400" dirty="0">
                <a:solidFill>
                  <a:srgbClr val="92D050"/>
                </a:solidFill>
              </a:rPr>
              <a:t>Nu 10.25 </a:t>
            </a:r>
          </a:p>
          <a:p>
            <a:pPr>
              <a:buClr>
                <a:schemeClr val="tx1"/>
              </a:buClr>
              <a:buSzPct val="160000"/>
              <a:buFont typeface="Arial" panose="020B0604020202020204" pitchFamily="34" charset="0"/>
              <a:buChar char="•"/>
            </a:pPr>
            <a:r>
              <a:rPr lang="en-US" sz="2400" dirty="0"/>
              <a:t>TEMPLE: </a:t>
            </a:r>
            <a:r>
              <a:rPr lang="en-US" sz="2400" dirty="0" err="1"/>
              <a:t>B’tzel</a:t>
            </a:r>
            <a:r>
              <a:rPr lang="en-US" sz="2400" dirty="0"/>
              <a:t> &amp; </a:t>
            </a:r>
            <a:r>
              <a:rPr lang="en-US" sz="2400" dirty="0" err="1"/>
              <a:t>Oboli’av</a:t>
            </a:r>
            <a:r>
              <a:rPr lang="en-US" sz="2400" dirty="0"/>
              <a:t>, </a:t>
            </a:r>
            <a:r>
              <a:rPr lang="en-US" sz="2400" dirty="0">
                <a:solidFill>
                  <a:srgbClr val="92D050"/>
                </a:solidFill>
              </a:rPr>
              <a:t>Ex 31.1-6</a:t>
            </a:r>
          </a:p>
          <a:p>
            <a:pPr>
              <a:buClr>
                <a:schemeClr val="tx1"/>
              </a:buClr>
              <a:buSzPct val="160000"/>
              <a:buFont typeface="Arial" panose="020B0604020202020204" pitchFamily="34" charset="0"/>
              <a:buChar char="•"/>
            </a:pPr>
            <a:endParaRPr lang="en-US" sz="2400" dirty="0"/>
          </a:p>
        </p:txBody>
      </p:sp>
    </p:spTree>
    <p:extLst>
      <p:ext uri="{BB962C8B-B14F-4D97-AF65-F5344CB8AC3E}">
        <p14:creationId xmlns:p14="http://schemas.microsoft.com/office/powerpoint/2010/main" val="18497677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101063-04D0-C5DE-1E23-05928C5BD65B}"/>
              </a:ext>
            </a:extLst>
          </p:cNvPr>
          <p:cNvSpPr>
            <a:spLocks noGrp="1"/>
          </p:cNvSpPr>
          <p:nvPr>
            <p:ph type="title"/>
          </p:nvPr>
        </p:nvSpPr>
        <p:spPr/>
        <p:txBody>
          <a:bodyPr/>
          <a:lstStyle/>
          <a:p>
            <a:r>
              <a:rPr lang="en-US" dirty="0"/>
              <a:t>  Weapon 	4      Speaking in Tongues</a:t>
            </a:r>
          </a:p>
        </p:txBody>
      </p:sp>
      <p:sp>
        <p:nvSpPr>
          <p:cNvPr id="3" name="Content Placeholder 2">
            <a:extLst>
              <a:ext uri="{FF2B5EF4-FFF2-40B4-BE49-F238E27FC236}">
                <a16:creationId xmlns:a16="http://schemas.microsoft.com/office/drawing/2014/main" id="{B5898D30-8F8B-7719-0219-8CC47C48E8DE}"/>
              </a:ext>
            </a:extLst>
          </p:cNvPr>
          <p:cNvSpPr>
            <a:spLocks noGrp="1"/>
          </p:cNvSpPr>
          <p:nvPr>
            <p:ph sz="half" idx="1"/>
          </p:nvPr>
        </p:nvSpPr>
        <p:spPr>
          <a:xfrm>
            <a:off x="770964" y="2041321"/>
            <a:ext cx="2873053" cy="3599316"/>
          </a:xfrm>
        </p:spPr>
        <p:txBody>
          <a:bodyPr>
            <a:normAutofit/>
          </a:bodyPr>
          <a:lstStyle/>
          <a:p>
            <a:pPr marL="0" indent="0">
              <a:buNone/>
            </a:pPr>
            <a:endParaRPr lang="en-US" sz="3200" dirty="0"/>
          </a:p>
          <a:p>
            <a:pPr marL="0" indent="0" algn="ctr">
              <a:buNone/>
            </a:pPr>
            <a:r>
              <a:rPr lang="en-US" sz="3200" dirty="0"/>
              <a:t> </a:t>
            </a:r>
            <a:r>
              <a:rPr lang="en-US" sz="2800" dirty="0"/>
              <a:t>Biblical Weapons Satan and His Demons Hate to Face</a:t>
            </a:r>
          </a:p>
        </p:txBody>
      </p:sp>
      <p:sp>
        <p:nvSpPr>
          <p:cNvPr id="4" name="Content Placeholder 3">
            <a:extLst>
              <a:ext uri="{FF2B5EF4-FFF2-40B4-BE49-F238E27FC236}">
                <a16:creationId xmlns:a16="http://schemas.microsoft.com/office/drawing/2014/main" id="{15F20BAD-052F-226D-210D-E50284B00E0D}"/>
              </a:ext>
            </a:extLst>
          </p:cNvPr>
          <p:cNvSpPr>
            <a:spLocks noGrp="1"/>
          </p:cNvSpPr>
          <p:nvPr>
            <p:ph sz="half" idx="2"/>
          </p:nvPr>
        </p:nvSpPr>
        <p:spPr>
          <a:xfrm>
            <a:off x="3872754" y="2041321"/>
            <a:ext cx="7674970" cy="4081283"/>
          </a:xfrm>
        </p:spPr>
        <p:txBody>
          <a:bodyPr>
            <a:noAutofit/>
          </a:bodyPr>
          <a:lstStyle/>
          <a:p>
            <a:r>
              <a:rPr lang="en-US" sz="2400" b="1" dirty="0">
                <a:solidFill>
                  <a:srgbClr val="92D050"/>
                </a:solidFill>
              </a:rPr>
              <a:t>1 Co 14: </a:t>
            </a:r>
            <a:r>
              <a:rPr lang="en-US" sz="2400" dirty="0"/>
              <a:t>Yahweh’s standard instructed through Apostle Paul &amp; his experience. Tongues are not limited to one expression; demonstrating the many ways of Yah. </a:t>
            </a:r>
            <a:r>
              <a:rPr lang="en-US" sz="2400" dirty="0">
                <a:solidFill>
                  <a:srgbClr val="92D050"/>
                </a:solidFill>
              </a:rPr>
              <a:t>[Eph 3.10; 18-19]</a:t>
            </a:r>
          </a:p>
          <a:p>
            <a:endParaRPr lang="en-US" sz="800" dirty="0">
              <a:solidFill>
                <a:srgbClr val="92D050"/>
              </a:solidFill>
            </a:endParaRPr>
          </a:p>
          <a:p>
            <a:pPr lvl="1">
              <a:lnSpc>
                <a:spcPct val="100000"/>
              </a:lnSpc>
              <a:spcBef>
                <a:spcPts val="0"/>
              </a:spcBef>
              <a:spcAft>
                <a:spcPts val="0"/>
              </a:spcAft>
              <a:buClr>
                <a:schemeClr val="tx1"/>
              </a:buClr>
              <a:buFont typeface="Arial" panose="020B0604020202020204" pitchFamily="34" charset="0"/>
              <a:buChar char="•"/>
            </a:pPr>
            <a:r>
              <a:rPr lang="en-US" sz="2400" b="1" dirty="0"/>
              <a:t>Fluent language </a:t>
            </a:r>
            <a:r>
              <a:rPr lang="en-US" sz="2400" i="1" dirty="0"/>
              <a:t>(unknown to speaker not hearer) </a:t>
            </a:r>
            <a:r>
              <a:rPr lang="en-US" sz="2400" dirty="0">
                <a:solidFill>
                  <a:srgbClr val="92D050"/>
                </a:solidFill>
              </a:rPr>
              <a:t>Ac 2.4</a:t>
            </a:r>
          </a:p>
          <a:p>
            <a:pPr marL="201168" lvl="1" indent="0">
              <a:lnSpc>
                <a:spcPct val="100000"/>
              </a:lnSpc>
              <a:spcBef>
                <a:spcPts val="0"/>
              </a:spcBef>
              <a:spcAft>
                <a:spcPts val="0"/>
              </a:spcAft>
              <a:buClr>
                <a:schemeClr val="tx1"/>
              </a:buClr>
              <a:buNone/>
            </a:pPr>
            <a:r>
              <a:rPr lang="en-US" sz="2400" dirty="0"/>
              <a:t>Serves as a powerful ability to speak in recognizable language-a tool for evangelism.  Allowing people from different nations to hear the message of Messiah in their own language </a:t>
            </a:r>
            <a:r>
              <a:rPr lang="en-US" sz="2400" i="1" dirty="0"/>
              <a:t>(inverse Tower of Babal)</a:t>
            </a:r>
          </a:p>
          <a:p>
            <a:pPr marL="201168" lvl="1" indent="0">
              <a:lnSpc>
                <a:spcPct val="100000"/>
              </a:lnSpc>
              <a:spcBef>
                <a:spcPts val="0"/>
              </a:spcBef>
              <a:spcAft>
                <a:spcPts val="0"/>
              </a:spcAft>
              <a:buClr>
                <a:schemeClr val="tx1"/>
              </a:buClr>
              <a:buNone/>
            </a:pPr>
            <a:endParaRPr lang="en-US" sz="2400" dirty="0"/>
          </a:p>
          <a:p>
            <a:pPr marL="201168" lvl="1" indent="0">
              <a:lnSpc>
                <a:spcPct val="100000"/>
              </a:lnSpc>
              <a:spcBef>
                <a:spcPts val="0"/>
              </a:spcBef>
              <a:spcAft>
                <a:spcPts val="0"/>
              </a:spcAft>
              <a:buClr>
                <a:schemeClr val="tx1"/>
              </a:buClr>
              <a:buNone/>
            </a:pPr>
            <a:r>
              <a:rPr lang="en-US" sz="2400" dirty="0">
                <a:solidFill>
                  <a:srgbClr val="92D050"/>
                </a:solidFill>
              </a:rPr>
              <a:t>Mark 16.17 </a:t>
            </a:r>
            <a:r>
              <a:rPr lang="en-US" sz="2400" dirty="0"/>
              <a:t>(G110) </a:t>
            </a:r>
            <a:r>
              <a:rPr lang="en-US" sz="2400" i="1" dirty="0" err="1"/>
              <a:t>gloce-sah</a:t>
            </a:r>
            <a:r>
              <a:rPr lang="en-US" sz="2400" i="1" dirty="0"/>
              <a:t>: </a:t>
            </a:r>
            <a:r>
              <a:rPr lang="en-US" sz="2400" dirty="0"/>
              <a:t>Signs &amp; wonders of Believers</a:t>
            </a:r>
          </a:p>
          <a:p>
            <a:pPr marL="0" indent="0">
              <a:lnSpc>
                <a:spcPct val="100000"/>
              </a:lnSpc>
              <a:spcBef>
                <a:spcPts val="0"/>
              </a:spcBef>
              <a:spcAft>
                <a:spcPts val="0"/>
              </a:spcAft>
              <a:buClr>
                <a:schemeClr val="tx1"/>
              </a:buClr>
              <a:buNone/>
            </a:pPr>
            <a:endParaRPr lang="en-US" sz="2400" dirty="0"/>
          </a:p>
          <a:p>
            <a:endParaRPr lang="en-US" sz="2400" dirty="0"/>
          </a:p>
        </p:txBody>
      </p:sp>
      <p:pic>
        <p:nvPicPr>
          <p:cNvPr id="5" name="Picture 4">
            <a:extLst>
              <a:ext uri="{FF2B5EF4-FFF2-40B4-BE49-F238E27FC236}">
                <a16:creationId xmlns:a16="http://schemas.microsoft.com/office/drawing/2014/main" id="{442CB0C0-E16E-6A90-738A-FDCC1823C813}"/>
              </a:ext>
            </a:extLst>
          </p:cNvPr>
          <p:cNvPicPr>
            <a:picLocks noChangeAspect="1"/>
          </p:cNvPicPr>
          <p:nvPr/>
        </p:nvPicPr>
        <p:blipFill>
          <a:blip r:embed="rId2"/>
          <a:stretch>
            <a:fillRect/>
          </a:stretch>
        </p:blipFill>
        <p:spPr>
          <a:xfrm>
            <a:off x="10303192" y="160258"/>
            <a:ext cx="1704975" cy="1406265"/>
          </a:xfrm>
          <a:prstGeom prst="rect">
            <a:avLst/>
          </a:prstGeom>
        </p:spPr>
      </p:pic>
    </p:spTree>
    <p:extLst>
      <p:ext uri="{BB962C8B-B14F-4D97-AF65-F5344CB8AC3E}">
        <p14:creationId xmlns:p14="http://schemas.microsoft.com/office/powerpoint/2010/main" val="15478317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CBCDB6-D908-5858-E7B7-5BFD869E449B}"/>
              </a:ext>
            </a:extLst>
          </p:cNvPr>
          <p:cNvSpPr>
            <a:spLocks noGrp="1"/>
          </p:cNvSpPr>
          <p:nvPr>
            <p:ph type="title"/>
          </p:nvPr>
        </p:nvSpPr>
        <p:spPr/>
        <p:txBody>
          <a:bodyPr/>
          <a:lstStyle/>
          <a:p>
            <a:r>
              <a:rPr lang="en-US" dirty="0"/>
              <a:t>Speaking in Tongues</a:t>
            </a:r>
          </a:p>
        </p:txBody>
      </p:sp>
      <p:sp>
        <p:nvSpPr>
          <p:cNvPr id="3" name="Content Placeholder 2">
            <a:extLst>
              <a:ext uri="{FF2B5EF4-FFF2-40B4-BE49-F238E27FC236}">
                <a16:creationId xmlns:a16="http://schemas.microsoft.com/office/drawing/2014/main" id="{1A8FC86E-7D0C-F073-CFA3-2DCEFCE218F7}"/>
              </a:ext>
            </a:extLst>
          </p:cNvPr>
          <p:cNvSpPr>
            <a:spLocks noGrp="1"/>
          </p:cNvSpPr>
          <p:nvPr>
            <p:ph sz="half" idx="1"/>
          </p:nvPr>
        </p:nvSpPr>
        <p:spPr>
          <a:xfrm>
            <a:off x="403412" y="1845734"/>
            <a:ext cx="5631626" cy="4023360"/>
          </a:xfrm>
        </p:spPr>
        <p:txBody>
          <a:bodyPr>
            <a:normAutofit lnSpcReduction="10000"/>
          </a:bodyPr>
          <a:lstStyle/>
          <a:p>
            <a:r>
              <a:rPr lang="en-US" sz="2400" dirty="0"/>
              <a:t>Supernatural language (Gift of Ruach) </a:t>
            </a:r>
            <a:r>
              <a:rPr lang="en-US" sz="2400" dirty="0">
                <a:solidFill>
                  <a:srgbClr val="92D050"/>
                </a:solidFill>
              </a:rPr>
              <a:t>1Co 14.2</a:t>
            </a:r>
          </a:p>
          <a:p>
            <a:r>
              <a:rPr lang="en-US" sz="2400" dirty="0">
                <a:solidFill>
                  <a:schemeClr val="tx1"/>
                </a:solidFill>
              </a:rPr>
              <a:t>When Paul uses the word </a:t>
            </a:r>
            <a:r>
              <a:rPr lang="en-US" sz="2400" b="1" i="1" dirty="0">
                <a:solidFill>
                  <a:schemeClr val="tx1"/>
                </a:solidFill>
              </a:rPr>
              <a:t>“tongues” </a:t>
            </a:r>
            <a:r>
              <a:rPr lang="en-US" sz="2400" dirty="0">
                <a:solidFill>
                  <a:schemeClr val="tx1"/>
                </a:solidFill>
              </a:rPr>
              <a:t>with the word </a:t>
            </a:r>
            <a:r>
              <a:rPr lang="en-US" sz="2400" b="1" i="1" dirty="0">
                <a:solidFill>
                  <a:schemeClr val="tx1"/>
                </a:solidFill>
              </a:rPr>
              <a:t>mystery </a:t>
            </a:r>
            <a:r>
              <a:rPr lang="en-US" sz="2400" dirty="0">
                <a:solidFill>
                  <a:schemeClr val="tx1"/>
                </a:solidFill>
              </a:rPr>
              <a:t>it means something much more.</a:t>
            </a:r>
          </a:p>
          <a:p>
            <a:r>
              <a:rPr lang="en-US" sz="2400" dirty="0">
                <a:solidFill>
                  <a:schemeClr val="tx1"/>
                </a:solidFill>
              </a:rPr>
              <a:t>Mystery: </a:t>
            </a:r>
            <a:r>
              <a:rPr lang="en-US" sz="2400" dirty="0"/>
              <a:t>a hidden or secret thing, not obvious to understand. A hidden purpose or counsel of Yah: The secret counsels which govern Yah in dealing with the righteous, hidden from ungodly and wicked men but plain to the godly (gift of Interpretation)</a:t>
            </a:r>
            <a:endParaRPr lang="en-US" sz="2400" dirty="0">
              <a:solidFill>
                <a:schemeClr val="tx1"/>
              </a:solidFill>
            </a:endParaRPr>
          </a:p>
          <a:p>
            <a:endParaRPr lang="en-US" sz="2400" dirty="0">
              <a:solidFill>
                <a:schemeClr val="tx1"/>
              </a:solidFill>
            </a:endParaRPr>
          </a:p>
          <a:p>
            <a:endParaRPr lang="en-US" dirty="0"/>
          </a:p>
        </p:txBody>
      </p:sp>
      <p:sp>
        <p:nvSpPr>
          <p:cNvPr id="4" name="Content Placeholder 3">
            <a:extLst>
              <a:ext uri="{FF2B5EF4-FFF2-40B4-BE49-F238E27FC236}">
                <a16:creationId xmlns:a16="http://schemas.microsoft.com/office/drawing/2014/main" id="{E0AB6485-5097-E3AA-BDD1-B3D9DB3ABB3E}"/>
              </a:ext>
            </a:extLst>
          </p:cNvPr>
          <p:cNvSpPr>
            <a:spLocks noGrp="1"/>
          </p:cNvSpPr>
          <p:nvPr>
            <p:ph sz="half" idx="2"/>
          </p:nvPr>
        </p:nvSpPr>
        <p:spPr>
          <a:xfrm>
            <a:off x="6217920" y="1845735"/>
            <a:ext cx="5319656" cy="4023360"/>
          </a:xfrm>
        </p:spPr>
        <p:txBody>
          <a:bodyPr>
            <a:normAutofit lnSpcReduction="10000"/>
          </a:bodyPr>
          <a:lstStyle/>
          <a:p>
            <a:r>
              <a:rPr lang="en-US" sz="2400" dirty="0"/>
              <a:t>The fallen angels (Book of </a:t>
            </a:r>
            <a:r>
              <a:rPr lang="en-US" sz="2400" dirty="0">
                <a:solidFill>
                  <a:srgbClr val="92D050"/>
                </a:solidFill>
              </a:rPr>
              <a:t>Enoch 1.6-8</a:t>
            </a:r>
            <a:r>
              <a:rPr lang="en-US" sz="2400" dirty="0"/>
              <a:t>) who did not stay in their appointed places taught humankind forbidden knowledge.</a:t>
            </a:r>
          </a:p>
          <a:p>
            <a:r>
              <a:rPr lang="en-US" sz="2400" dirty="0"/>
              <a:t>The knowledge of tongues was not revealed to them (mystery) </a:t>
            </a:r>
            <a:r>
              <a:rPr lang="en-US" sz="2400" dirty="0">
                <a:solidFill>
                  <a:srgbClr val="92D050"/>
                </a:solidFill>
              </a:rPr>
              <a:t>De. 29.29, Mt 24.36, 1Co 2.11-16</a:t>
            </a:r>
            <a:r>
              <a:rPr lang="en-US" sz="2400" dirty="0"/>
              <a:t>; therefore, they cannot interpret the gift of Ruach given to men to supernaturally communicate with Yahweh.  </a:t>
            </a:r>
          </a:p>
          <a:p>
            <a:r>
              <a:rPr lang="en-US" sz="2400" dirty="0"/>
              <a:t>These are words inspired by Ruach that by-passes your natural mind.  </a:t>
            </a:r>
            <a:r>
              <a:rPr lang="en-US" sz="2400" dirty="0">
                <a:solidFill>
                  <a:srgbClr val="92D050"/>
                </a:solidFill>
              </a:rPr>
              <a:t>Jude 1.20</a:t>
            </a:r>
          </a:p>
        </p:txBody>
      </p:sp>
    </p:spTree>
    <p:extLst>
      <p:ext uri="{BB962C8B-B14F-4D97-AF65-F5344CB8AC3E}">
        <p14:creationId xmlns:p14="http://schemas.microsoft.com/office/powerpoint/2010/main" val="4216586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3" name="Rectangle 42">
            <a:extLst>
              <a:ext uri="{FF2B5EF4-FFF2-40B4-BE49-F238E27FC236}">
                <a16:creationId xmlns:a16="http://schemas.microsoft.com/office/drawing/2014/main" id="{FE2770AE-AD3E-4FFA-9715-E5003EEEA6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45" name="Rectangle 44">
            <a:extLst>
              <a:ext uri="{FF2B5EF4-FFF2-40B4-BE49-F238E27FC236}">
                <a16:creationId xmlns:a16="http://schemas.microsoft.com/office/drawing/2014/main" id="{DDEBB60B-8456-4747-88E0-6E24098E13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47" name="Straight Connector 46">
            <a:extLst>
              <a:ext uri="{FF2B5EF4-FFF2-40B4-BE49-F238E27FC236}">
                <a16:creationId xmlns:a16="http://schemas.microsoft.com/office/drawing/2014/main" id="{BD421C39-F208-4386-B9CA-9B621581553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6" name="Content Placeholder 5" descr="A human brain with different colored parts&#10;&#10;AI-generated content may be incorrect.">
            <a:extLst>
              <a:ext uri="{FF2B5EF4-FFF2-40B4-BE49-F238E27FC236}">
                <a16:creationId xmlns:a16="http://schemas.microsoft.com/office/drawing/2014/main" id="{D83EA6E5-7171-B792-EA96-B7C7D7F933B9}"/>
              </a:ext>
            </a:extLst>
          </p:cNvPr>
          <p:cNvPicPr>
            <a:picLocks noGrp="1" noChangeAspect="1"/>
          </p:cNvPicPr>
          <p:nvPr>
            <p:ph sz="half" idx="1"/>
          </p:nvPr>
        </p:nvPicPr>
        <p:blipFill>
          <a:blip r:embed="rId2" cstate="print">
            <a:extLst>
              <a:ext uri="{BEBA8EAE-BF5A-486C-A8C5-ECC9F3942E4B}">
                <a14:imgProps xmlns:a14="http://schemas.microsoft.com/office/drawing/2010/main">
                  <a14:imgLayer r:embed="rId3">
                    <a14:imgEffect>
                      <a14:sharpenSoften amount="50000"/>
                    </a14:imgEffect>
                    <a14:imgEffect>
                      <a14:saturation sat="200000"/>
                    </a14:imgEffect>
                    <a14:imgEffect>
                      <a14:brightnessContrast bright="-20000" contrast="20000"/>
                    </a14:imgEffect>
                  </a14:imgLayer>
                </a14:imgProps>
              </a:ext>
              <a:ext uri="{28A0092B-C50C-407E-A947-70E740481C1C}">
                <a14:useLocalDpi xmlns:a14="http://schemas.microsoft.com/office/drawing/2010/main" val="0"/>
              </a:ext>
            </a:extLst>
          </a:blip>
          <a:srcRect l="16191" r="12779"/>
          <a:stretch>
            <a:fillRect/>
          </a:stretch>
        </p:blipFill>
        <p:spPr>
          <a:xfrm>
            <a:off x="20" y="10"/>
            <a:ext cx="4578952" cy="6857990"/>
          </a:xfrm>
          <a:prstGeom prst="rect">
            <a:avLst/>
          </a:prstGeom>
        </p:spPr>
      </p:pic>
      <p:sp>
        <p:nvSpPr>
          <p:cNvPr id="49" name="Rectangle 48">
            <a:extLst>
              <a:ext uri="{FF2B5EF4-FFF2-40B4-BE49-F238E27FC236}">
                <a16:creationId xmlns:a16="http://schemas.microsoft.com/office/drawing/2014/main" id="{708144FA-ACFF-4374-8E21-28CF1C04AD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4639733" y="0"/>
            <a:ext cx="7552267"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CB0D70FE-7A59-4C79-2E68-B4BD2F0259F9}"/>
              </a:ext>
            </a:extLst>
          </p:cNvPr>
          <p:cNvSpPr>
            <a:spLocks noGrp="1"/>
          </p:cNvSpPr>
          <p:nvPr>
            <p:ph type="title"/>
          </p:nvPr>
        </p:nvSpPr>
        <p:spPr>
          <a:xfrm>
            <a:off x="5124206" y="347131"/>
            <a:ext cx="6339840" cy="1230658"/>
          </a:xfrm>
        </p:spPr>
        <p:txBody>
          <a:bodyPr vert="horz" lIns="91440" tIns="45720" rIns="91440" bIns="45720" rtlCol="0" anchor="b">
            <a:normAutofit/>
          </a:bodyPr>
          <a:lstStyle/>
          <a:p>
            <a:pPr algn="ctr"/>
            <a:r>
              <a:rPr lang="en-US" sz="4000" dirty="0">
                <a:solidFill>
                  <a:srgbClr val="FFFFFF"/>
                </a:solidFill>
              </a:rPr>
              <a:t>Frontal &amp; Parietal Lobes</a:t>
            </a:r>
            <a:br>
              <a:rPr lang="en-US" sz="4000" dirty="0">
                <a:solidFill>
                  <a:srgbClr val="FFFFFF"/>
                </a:solidFill>
              </a:rPr>
            </a:br>
            <a:r>
              <a:rPr lang="en-US" sz="4000" b="1" i="1" dirty="0">
                <a:solidFill>
                  <a:srgbClr val="92D050"/>
                </a:solidFill>
              </a:rPr>
              <a:t>Neuroscience &amp; Tongues</a:t>
            </a:r>
          </a:p>
        </p:txBody>
      </p:sp>
      <p:sp>
        <p:nvSpPr>
          <p:cNvPr id="51" name="Rectangle 50">
            <a:extLst>
              <a:ext uri="{FF2B5EF4-FFF2-40B4-BE49-F238E27FC236}">
                <a16:creationId xmlns:a16="http://schemas.microsoft.com/office/drawing/2014/main" id="{7599E8C1-B347-4F25-AB85-8257C921C4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8972"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4" name="Content Placeholder 3">
            <a:extLst>
              <a:ext uri="{FF2B5EF4-FFF2-40B4-BE49-F238E27FC236}">
                <a16:creationId xmlns:a16="http://schemas.microsoft.com/office/drawing/2014/main" id="{CF794BA2-822D-8733-8BB2-D7BD130C10BA}"/>
              </a:ext>
            </a:extLst>
          </p:cNvPr>
          <p:cNvSpPr>
            <a:spLocks noGrp="1"/>
          </p:cNvSpPr>
          <p:nvPr>
            <p:ph sz="half" idx="2"/>
          </p:nvPr>
        </p:nvSpPr>
        <p:spPr>
          <a:xfrm>
            <a:off x="5124206" y="1737846"/>
            <a:ext cx="6339840" cy="4151126"/>
          </a:xfrm>
        </p:spPr>
        <p:txBody>
          <a:bodyPr vert="horz" lIns="0" tIns="45720" rIns="0" bIns="45720" rtlCol="0">
            <a:normAutofit/>
          </a:bodyPr>
          <a:lstStyle/>
          <a:p>
            <a:r>
              <a:rPr lang="en-US" sz="2400" b="1" dirty="0">
                <a:solidFill>
                  <a:srgbClr val="92D050"/>
                </a:solidFill>
              </a:rPr>
              <a:t>SPEAKING NORMALLY: </a:t>
            </a:r>
            <a:r>
              <a:rPr lang="en-US" sz="2400" dirty="0">
                <a:solidFill>
                  <a:srgbClr val="FFFFFF"/>
                </a:solidFill>
              </a:rPr>
              <a:t>The frontal lobe (control center) lights up. Language, reasoning &amp; decision making.</a:t>
            </a:r>
          </a:p>
          <a:p>
            <a:r>
              <a:rPr lang="en-US" sz="2400" b="1" dirty="0">
                <a:solidFill>
                  <a:srgbClr val="92D050"/>
                </a:solidFill>
              </a:rPr>
              <a:t>SPEAKING-TONUGES</a:t>
            </a:r>
            <a:r>
              <a:rPr lang="en-US" sz="2400" dirty="0">
                <a:solidFill>
                  <a:srgbClr val="FFFFFF"/>
                </a:solidFill>
              </a:rPr>
              <a:t>: The frontal lobe activity decreases and the parietal lobe lights up.  This is the receptive area or processing sensory.  When yielding to Ruach, allowing Him to speak through you </a:t>
            </a:r>
            <a:r>
              <a:rPr lang="en-US" sz="2400" dirty="0">
                <a:solidFill>
                  <a:srgbClr val="92D050"/>
                </a:solidFill>
              </a:rPr>
              <a:t>Ro 8.26-27 </a:t>
            </a:r>
            <a:r>
              <a:rPr lang="en-US" sz="2400" dirty="0">
                <a:solidFill>
                  <a:srgbClr val="FFFFFF"/>
                </a:solidFill>
              </a:rPr>
              <a:t>it reduces stress, boosts immune system </a:t>
            </a:r>
            <a:r>
              <a:rPr lang="en-US" sz="2400" i="1" dirty="0">
                <a:solidFill>
                  <a:srgbClr val="FFFFFF"/>
                </a:solidFill>
              </a:rPr>
              <a:t>(white blood cells function better-peace) </a:t>
            </a:r>
            <a:r>
              <a:rPr lang="en-US" sz="2400" dirty="0">
                <a:solidFill>
                  <a:srgbClr val="FFFFFF"/>
                </a:solidFill>
              </a:rPr>
              <a:t>and enhance brain function.</a:t>
            </a:r>
          </a:p>
          <a:p>
            <a:r>
              <a:rPr lang="en-US" sz="2400" dirty="0">
                <a:solidFill>
                  <a:srgbClr val="FFFFFF"/>
                </a:solidFill>
              </a:rPr>
              <a:t>Science IAAAS.</a:t>
            </a:r>
          </a:p>
        </p:txBody>
      </p:sp>
    </p:spTree>
    <p:extLst>
      <p:ext uri="{BB962C8B-B14F-4D97-AF65-F5344CB8AC3E}">
        <p14:creationId xmlns:p14="http://schemas.microsoft.com/office/powerpoint/2010/main" val="9802699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2D1575-79E7-66FE-55C0-AFF329E20CB9}"/>
              </a:ext>
            </a:extLst>
          </p:cNvPr>
          <p:cNvSpPr>
            <a:spLocks noGrp="1"/>
          </p:cNvSpPr>
          <p:nvPr>
            <p:ph type="title"/>
          </p:nvPr>
        </p:nvSpPr>
        <p:spPr/>
        <p:txBody>
          <a:bodyPr/>
          <a:lstStyle/>
          <a:p>
            <a:r>
              <a:rPr lang="en-US" dirty="0"/>
              <a:t>Speaking with Tongues of Fire</a:t>
            </a:r>
          </a:p>
        </p:txBody>
      </p:sp>
      <p:sp>
        <p:nvSpPr>
          <p:cNvPr id="3" name="Content Placeholder 2">
            <a:extLst>
              <a:ext uri="{FF2B5EF4-FFF2-40B4-BE49-F238E27FC236}">
                <a16:creationId xmlns:a16="http://schemas.microsoft.com/office/drawing/2014/main" id="{48E04A5B-A0C0-C3A2-CEEB-6B3E1F8B5DFE}"/>
              </a:ext>
            </a:extLst>
          </p:cNvPr>
          <p:cNvSpPr>
            <a:spLocks noGrp="1"/>
          </p:cNvSpPr>
          <p:nvPr>
            <p:ph sz="half" idx="1"/>
          </p:nvPr>
        </p:nvSpPr>
        <p:spPr>
          <a:xfrm>
            <a:off x="582707" y="1845735"/>
            <a:ext cx="5979458" cy="4023360"/>
          </a:xfrm>
        </p:spPr>
        <p:txBody>
          <a:bodyPr>
            <a:normAutofit/>
          </a:bodyPr>
          <a:lstStyle/>
          <a:p>
            <a:pPr marL="0" indent="0">
              <a:buNone/>
            </a:pPr>
            <a:r>
              <a:rPr lang="en-US" sz="2400" dirty="0"/>
              <a:t>Many have rejected this powerful tool allowing the enemy to convince them by saying: </a:t>
            </a:r>
          </a:p>
          <a:p>
            <a:pPr marL="0" indent="0">
              <a:buNone/>
            </a:pPr>
            <a:endParaRPr lang="en-US" sz="900" dirty="0"/>
          </a:p>
          <a:p>
            <a:pPr>
              <a:lnSpc>
                <a:spcPct val="100000"/>
              </a:lnSpc>
              <a:spcBef>
                <a:spcPts val="0"/>
              </a:spcBef>
              <a:spcAft>
                <a:spcPts val="0"/>
              </a:spcAft>
              <a:buClr>
                <a:schemeClr val="tx1"/>
              </a:buClr>
              <a:buFont typeface="Arial" panose="020B0604020202020204" pitchFamily="34" charset="0"/>
              <a:buChar char="•"/>
            </a:pPr>
            <a:r>
              <a:rPr lang="en-US" sz="2400" i="1" dirty="0"/>
              <a:t>You sound silly</a:t>
            </a:r>
          </a:p>
          <a:p>
            <a:pPr>
              <a:lnSpc>
                <a:spcPct val="100000"/>
              </a:lnSpc>
              <a:spcBef>
                <a:spcPts val="0"/>
              </a:spcBef>
              <a:spcAft>
                <a:spcPts val="0"/>
              </a:spcAft>
              <a:buClr>
                <a:schemeClr val="tx1"/>
              </a:buClr>
              <a:buFont typeface="Arial" panose="020B0604020202020204" pitchFamily="34" charset="0"/>
              <a:buChar char="•"/>
            </a:pPr>
            <a:r>
              <a:rPr lang="en-US" sz="2400" i="1" dirty="0"/>
              <a:t>That’s not real</a:t>
            </a:r>
          </a:p>
          <a:p>
            <a:pPr>
              <a:lnSpc>
                <a:spcPct val="100000"/>
              </a:lnSpc>
              <a:spcBef>
                <a:spcPts val="0"/>
              </a:spcBef>
              <a:spcAft>
                <a:spcPts val="0"/>
              </a:spcAft>
              <a:buClr>
                <a:schemeClr val="tx1"/>
              </a:buClr>
              <a:buFont typeface="Arial" panose="020B0604020202020204" pitchFamily="34" charset="0"/>
              <a:buChar char="•"/>
            </a:pPr>
            <a:r>
              <a:rPr lang="en-US" sz="2400" i="1" dirty="0"/>
              <a:t>You’re making it up</a:t>
            </a:r>
          </a:p>
          <a:p>
            <a:pPr>
              <a:lnSpc>
                <a:spcPct val="100000"/>
              </a:lnSpc>
              <a:spcBef>
                <a:spcPts val="0"/>
              </a:spcBef>
              <a:spcAft>
                <a:spcPts val="0"/>
              </a:spcAft>
              <a:buClr>
                <a:schemeClr val="tx1"/>
              </a:buClr>
              <a:buFont typeface="Arial" panose="020B0604020202020204" pitchFamily="34" charset="0"/>
              <a:buChar char="•"/>
            </a:pPr>
            <a:r>
              <a:rPr lang="en-US" sz="2400" i="1" dirty="0"/>
              <a:t>You have made fun of others or talked about them, now you want to do this.</a:t>
            </a:r>
          </a:p>
          <a:p>
            <a:pPr>
              <a:lnSpc>
                <a:spcPct val="100000"/>
              </a:lnSpc>
              <a:spcBef>
                <a:spcPts val="0"/>
              </a:spcBef>
              <a:spcAft>
                <a:spcPts val="0"/>
              </a:spcAft>
              <a:buClr>
                <a:schemeClr val="tx1"/>
              </a:buClr>
              <a:buFont typeface="Arial" panose="020B0604020202020204" pitchFamily="34" charset="0"/>
              <a:buChar char="•"/>
            </a:pPr>
            <a:endParaRPr lang="en-US" sz="900" i="1" dirty="0"/>
          </a:p>
          <a:p>
            <a:pPr>
              <a:lnSpc>
                <a:spcPct val="100000"/>
              </a:lnSpc>
              <a:spcBef>
                <a:spcPts val="0"/>
              </a:spcBef>
              <a:spcAft>
                <a:spcPts val="0"/>
              </a:spcAft>
              <a:buClr>
                <a:schemeClr val="tx1"/>
              </a:buClr>
              <a:buFont typeface="Arial" panose="020B0604020202020204" pitchFamily="34" charset="0"/>
              <a:buChar char="•"/>
            </a:pPr>
            <a:endParaRPr lang="en-US" sz="800" dirty="0"/>
          </a:p>
          <a:p>
            <a:pPr marL="0" indent="0">
              <a:lnSpc>
                <a:spcPct val="100000"/>
              </a:lnSpc>
              <a:spcBef>
                <a:spcPts val="0"/>
              </a:spcBef>
              <a:spcAft>
                <a:spcPts val="0"/>
              </a:spcAft>
              <a:buClr>
                <a:schemeClr val="tx1"/>
              </a:buClr>
              <a:buNone/>
            </a:pPr>
            <a:r>
              <a:rPr lang="en-US" sz="2400" dirty="0"/>
              <a:t>Not realizing that the enemy is stealing from us what frightens him.</a:t>
            </a:r>
          </a:p>
        </p:txBody>
      </p:sp>
      <p:sp>
        <p:nvSpPr>
          <p:cNvPr id="4" name="Content Placeholder 3">
            <a:extLst>
              <a:ext uri="{FF2B5EF4-FFF2-40B4-BE49-F238E27FC236}">
                <a16:creationId xmlns:a16="http://schemas.microsoft.com/office/drawing/2014/main" id="{024FAEE0-EFDC-A5D1-F3EA-6E2485B0BA5C}"/>
              </a:ext>
            </a:extLst>
          </p:cNvPr>
          <p:cNvSpPr>
            <a:spLocks noGrp="1"/>
          </p:cNvSpPr>
          <p:nvPr>
            <p:ph sz="half" idx="2"/>
          </p:nvPr>
        </p:nvSpPr>
        <p:spPr>
          <a:xfrm>
            <a:off x="6714565" y="1845735"/>
            <a:ext cx="4441115" cy="4207594"/>
          </a:xfrm>
        </p:spPr>
        <p:txBody>
          <a:bodyPr>
            <a:normAutofit/>
          </a:bodyPr>
          <a:lstStyle/>
          <a:p>
            <a:r>
              <a:rPr lang="en-US" sz="2400" dirty="0"/>
              <a:t>Speaking in Tongues is a shield that gives respite to the Believer while engaging in warfare and intercession.  </a:t>
            </a:r>
          </a:p>
          <a:p>
            <a:r>
              <a:rPr lang="en-US" sz="2400" dirty="0"/>
              <a:t>Speaking in tongues is a hidden weapon from the enemy causing confusion in his camp </a:t>
            </a:r>
            <a:r>
              <a:rPr lang="en-US" sz="2400" i="1" dirty="0"/>
              <a:t>(cannot interpret battle plan); </a:t>
            </a:r>
            <a:r>
              <a:rPr lang="en-US" sz="2400" dirty="0"/>
              <a:t>was not revealed until Ruach was dispatched from Heaven as “fire” on Yeshua’s return.  </a:t>
            </a:r>
          </a:p>
        </p:txBody>
      </p:sp>
    </p:spTree>
    <p:extLst>
      <p:ext uri="{BB962C8B-B14F-4D97-AF65-F5344CB8AC3E}">
        <p14:creationId xmlns:p14="http://schemas.microsoft.com/office/powerpoint/2010/main" val="3019184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0F7A4529-3137-022C-C01D-10262AF3E952}"/>
            </a:ext>
          </a:extLst>
        </p:cNvPr>
        <p:cNvGrpSpPr/>
        <p:nvPr/>
      </p:nvGrpSpPr>
      <p:grpSpPr>
        <a:xfrm>
          <a:off x="0" y="0"/>
          <a:ext cx="0" cy="0"/>
          <a:chOff x="0" y="0"/>
          <a:chExt cx="0" cy="0"/>
        </a:xfrm>
      </p:grpSpPr>
      <p:sp>
        <p:nvSpPr>
          <p:cNvPr id="28" name="Rectangle 27">
            <a:extLst>
              <a:ext uri="{FF2B5EF4-FFF2-40B4-BE49-F238E27FC236}">
                <a16:creationId xmlns:a16="http://schemas.microsoft.com/office/drawing/2014/main" id="{84A9D65C-4889-48EC-85F0-FA5463D530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0" name="Rectangle 29">
            <a:extLst>
              <a:ext uri="{FF2B5EF4-FFF2-40B4-BE49-F238E27FC236}">
                <a16:creationId xmlns:a16="http://schemas.microsoft.com/office/drawing/2014/main" id="{49E9FF77-B152-4337-A21B-BA1B1E4810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32" name="Straight Connector 31">
            <a:extLst>
              <a:ext uri="{FF2B5EF4-FFF2-40B4-BE49-F238E27FC236}">
                <a16:creationId xmlns:a16="http://schemas.microsoft.com/office/drawing/2014/main" id="{417BD3EA-8E15-40B6-8D88-8A5AF56C5F3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B35E5733-FBB8-9C03-3BE4-B49251FC2C6A}"/>
              </a:ext>
            </a:extLst>
          </p:cNvPr>
          <p:cNvSpPr>
            <a:spLocks noGrp="1"/>
          </p:cNvSpPr>
          <p:nvPr>
            <p:ph type="title"/>
          </p:nvPr>
        </p:nvSpPr>
        <p:spPr>
          <a:xfrm>
            <a:off x="1097280" y="286603"/>
            <a:ext cx="10058400" cy="1450757"/>
          </a:xfrm>
        </p:spPr>
        <p:txBody>
          <a:bodyPr vert="horz" lIns="91440" tIns="45720" rIns="91440" bIns="45720" rtlCol="0" anchor="b">
            <a:normAutofit/>
          </a:bodyPr>
          <a:lstStyle/>
          <a:p>
            <a:r>
              <a:rPr lang="en-US" dirty="0"/>
              <a:t>Speaking with Tongues of Fire</a:t>
            </a:r>
          </a:p>
        </p:txBody>
      </p:sp>
      <p:pic>
        <p:nvPicPr>
          <p:cNvPr id="23" name="Content Placeholder 22">
            <a:extLst>
              <a:ext uri="{FF2B5EF4-FFF2-40B4-BE49-F238E27FC236}">
                <a16:creationId xmlns:a16="http://schemas.microsoft.com/office/drawing/2014/main" id="{44EC6AF4-7E70-BD1A-0D7A-8F43DD2E2A68}"/>
              </a:ext>
            </a:extLst>
          </p:cNvPr>
          <p:cNvPicPr>
            <a:picLocks noGrp="1" noChangeAspect="1"/>
          </p:cNvPicPr>
          <p:nvPr>
            <p:ph sz="half" idx="2"/>
          </p:nvPr>
        </p:nvPicPr>
        <p:blipFill>
          <a:blip r:embed="rId2">
            <a:extLst>
              <a:ext uri="{BEBA8EAE-BF5A-486C-A8C5-ECC9F3942E4B}">
                <a14:imgProps xmlns:a14="http://schemas.microsoft.com/office/drawing/2010/main">
                  <a14:imgLayer r:embed="rId3">
                    <a14:imgEffect>
                      <a14:sharpenSoften amount="25000"/>
                    </a14:imgEffect>
                    <a14:imgEffect>
                      <a14:saturation sat="300000"/>
                    </a14:imgEffect>
                  </a14:imgLayer>
                </a14:imgProps>
              </a:ext>
            </a:extLst>
          </a:blip>
          <a:stretch>
            <a:fillRect/>
          </a:stretch>
        </p:blipFill>
        <p:spPr>
          <a:xfrm>
            <a:off x="1076432" y="2104325"/>
            <a:ext cx="4283844" cy="3698285"/>
          </a:xfrm>
          <a:prstGeom prst="rect">
            <a:avLst/>
          </a:prstGeom>
        </p:spPr>
      </p:pic>
      <p:sp>
        <p:nvSpPr>
          <p:cNvPr id="3" name="Content Placeholder 2">
            <a:extLst>
              <a:ext uri="{FF2B5EF4-FFF2-40B4-BE49-F238E27FC236}">
                <a16:creationId xmlns:a16="http://schemas.microsoft.com/office/drawing/2014/main" id="{FF47B75D-2B50-9098-5A0F-526F2B22CC7A}"/>
              </a:ext>
            </a:extLst>
          </p:cNvPr>
          <p:cNvSpPr>
            <a:spLocks noGrp="1"/>
          </p:cNvSpPr>
          <p:nvPr>
            <p:ph sz="half" idx="1"/>
          </p:nvPr>
        </p:nvSpPr>
        <p:spPr>
          <a:xfrm>
            <a:off x="5833241" y="1845734"/>
            <a:ext cx="5322439" cy="4023360"/>
          </a:xfrm>
        </p:spPr>
        <p:txBody>
          <a:bodyPr vert="horz" lIns="0" tIns="45720" rIns="0" bIns="45720" rtlCol="0">
            <a:normAutofit/>
          </a:bodyPr>
          <a:lstStyle/>
          <a:p>
            <a:pPr>
              <a:buFont typeface="Calibri" panose="020F0502020204030204" pitchFamily="34" charset="0"/>
              <a:buChar char="§"/>
            </a:pPr>
            <a:r>
              <a:rPr lang="en-US" sz="2400" dirty="0"/>
              <a:t>When we have witness or even spoke in tongues ourselves, we can hear a melody, it’s like music or singing that connects to deeper parts of the brain.</a:t>
            </a:r>
          </a:p>
          <a:p>
            <a:pPr>
              <a:buFont typeface="Calibri" panose="020F0502020204030204" pitchFamily="34" charset="0"/>
              <a:buChar char="§"/>
            </a:pPr>
            <a:r>
              <a:rPr lang="en-US" sz="2400" dirty="0"/>
              <a:t>There is a rhythmic composition to it as we commune with God expressing our inner most feeling that mere words cannot express.  It has an unrestricted flow that reaches its fullness as Ruach gives melodic groans.</a:t>
            </a:r>
          </a:p>
        </p:txBody>
      </p:sp>
    </p:spTree>
    <p:extLst>
      <p:ext uri="{BB962C8B-B14F-4D97-AF65-F5344CB8AC3E}">
        <p14:creationId xmlns:p14="http://schemas.microsoft.com/office/powerpoint/2010/main" val="15109835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4" name="Rectangle 43">
            <a:extLst>
              <a:ext uri="{FF2B5EF4-FFF2-40B4-BE49-F238E27FC236}">
                <a16:creationId xmlns:a16="http://schemas.microsoft.com/office/drawing/2014/main" id="{4CBC4565-132D-43FE-9FCA-75F18851A4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46" name="Rectangle 45">
            <a:extLst>
              <a:ext uri="{FF2B5EF4-FFF2-40B4-BE49-F238E27FC236}">
                <a16:creationId xmlns:a16="http://schemas.microsoft.com/office/drawing/2014/main" id="{FFBC372C-C9BB-4C6B-A913-47404B436A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48" name="Straight Connector 47">
            <a:extLst>
              <a:ext uri="{FF2B5EF4-FFF2-40B4-BE49-F238E27FC236}">
                <a16:creationId xmlns:a16="http://schemas.microsoft.com/office/drawing/2014/main" id="{5C911BEA-94CA-4A81-8CC4-953FE3F5B2A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50" name="Rectangle 49">
            <a:extLst>
              <a:ext uri="{FF2B5EF4-FFF2-40B4-BE49-F238E27FC236}">
                <a16:creationId xmlns:a16="http://schemas.microsoft.com/office/drawing/2014/main" id="{CA1E2B5B-1885-4D69-BAB3-BBE03F5308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045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0973133B-EF01-4E04-9805-1C92D07E7A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 y="0"/>
            <a:ext cx="7547879"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A23FFF8B-0AA6-474F-D17D-49B47D04A941}"/>
              </a:ext>
            </a:extLst>
          </p:cNvPr>
          <p:cNvSpPr>
            <a:spLocks noGrp="1"/>
          </p:cNvSpPr>
          <p:nvPr>
            <p:ph type="title"/>
          </p:nvPr>
        </p:nvSpPr>
        <p:spPr>
          <a:xfrm>
            <a:off x="1097280" y="516835"/>
            <a:ext cx="5977937" cy="1666501"/>
          </a:xfrm>
        </p:spPr>
        <p:txBody>
          <a:bodyPr vert="horz" lIns="91440" tIns="45720" rIns="91440" bIns="45720" rtlCol="0" anchor="b">
            <a:normAutofit/>
          </a:bodyPr>
          <a:lstStyle/>
          <a:p>
            <a:pPr algn="ctr"/>
            <a:r>
              <a:rPr lang="en-US" sz="4000" dirty="0">
                <a:solidFill>
                  <a:srgbClr val="FFFFFF"/>
                </a:solidFill>
              </a:rPr>
              <a:t>Ask Me!</a:t>
            </a:r>
            <a:br>
              <a:rPr lang="en-US" sz="4000" dirty="0">
                <a:solidFill>
                  <a:srgbClr val="FFFFFF"/>
                </a:solidFill>
              </a:rPr>
            </a:br>
            <a:r>
              <a:rPr lang="en-US" sz="4000" dirty="0">
                <a:solidFill>
                  <a:srgbClr val="FFFFFF"/>
                </a:solidFill>
              </a:rPr>
              <a:t>I Give Good Gifts!</a:t>
            </a:r>
          </a:p>
        </p:txBody>
      </p:sp>
      <p:sp>
        <p:nvSpPr>
          <p:cNvPr id="3" name="Content Placeholder 2">
            <a:extLst>
              <a:ext uri="{FF2B5EF4-FFF2-40B4-BE49-F238E27FC236}">
                <a16:creationId xmlns:a16="http://schemas.microsoft.com/office/drawing/2014/main" id="{FEAA1309-9C57-1448-7C56-E7E95488266E}"/>
              </a:ext>
            </a:extLst>
          </p:cNvPr>
          <p:cNvSpPr>
            <a:spLocks noGrp="1"/>
          </p:cNvSpPr>
          <p:nvPr>
            <p:ph sz="half" idx="1"/>
          </p:nvPr>
        </p:nvSpPr>
        <p:spPr>
          <a:xfrm>
            <a:off x="1097279" y="2236304"/>
            <a:ext cx="5977938" cy="3652667"/>
          </a:xfrm>
        </p:spPr>
        <p:txBody>
          <a:bodyPr vert="horz" lIns="0" tIns="45720" rIns="0" bIns="45720" rtlCol="0">
            <a:normAutofit/>
          </a:bodyPr>
          <a:lstStyle/>
          <a:p>
            <a:pPr algn="ctr"/>
            <a:endParaRPr lang="en-US" sz="2800" dirty="0">
              <a:solidFill>
                <a:srgbClr val="FFFFFF"/>
              </a:solidFill>
            </a:endParaRPr>
          </a:p>
          <a:p>
            <a:pPr algn="ctr"/>
            <a:r>
              <a:rPr lang="en-US" sz="2800" dirty="0">
                <a:solidFill>
                  <a:srgbClr val="FFFFFF"/>
                </a:solidFill>
              </a:rPr>
              <a:t>Do NOT doubt</a:t>
            </a:r>
          </a:p>
          <a:p>
            <a:pPr algn="ctr"/>
            <a:r>
              <a:rPr lang="en-US" sz="2800" dirty="0">
                <a:solidFill>
                  <a:srgbClr val="FFFFFF"/>
                </a:solidFill>
              </a:rPr>
              <a:t>Step out in Faith</a:t>
            </a:r>
          </a:p>
          <a:p>
            <a:pPr algn="ctr"/>
            <a:r>
              <a:rPr lang="en-US" sz="2800" dirty="0">
                <a:solidFill>
                  <a:srgbClr val="FFFFFF"/>
                </a:solidFill>
              </a:rPr>
              <a:t>Surrender control</a:t>
            </a:r>
          </a:p>
          <a:p>
            <a:pPr algn="ctr"/>
            <a:r>
              <a:rPr lang="en-US" sz="2800" dirty="0">
                <a:solidFill>
                  <a:srgbClr val="FFFFFF"/>
                </a:solidFill>
              </a:rPr>
              <a:t>Speak words</a:t>
            </a:r>
          </a:p>
          <a:p>
            <a:pPr algn="ctr"/>
            <a:r>
              <a:rPr lang="en-US" sz="2800" dirty="0">
                <a:solidFill>
                  <a:srgbClr val="FFFFFF"/>
                </a:solidFill>
              </a:rPr>
              <a:t>Continue until it manifest</a:t>
            </a:r>
          </a:p>
        </p:txBody>
      </p:sp>
      <p:sp>
        <p:nvSpPr>
          <p:cNvPr id="54" name="Rectangle 53">
            <a:extLst>
              <a:ext uri="{FF2B5EF4-FFF2-40B4-BE49-F238E27FC236}">
                <a16:creationId xmlns:a16="http://schemas.microsoft.com/office/drawing/2014/main" id="{B7E075D2-8A28-4994-BCFB-A495EBF0D9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47894"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5" name="Content Placeholder 4" descr="A lit up banner with a menorah and text&#10;&#10;AI-generated content may be incorrect.">
            <a:extLst>
              <a:ext uri="{FF2B5EF4-FFF2-40B4-BE49-F238E27FC236}">
                <a16:creationId xmlns:a16="http://schemas.microsoft.com/office/drawing/2014/main" id="{09297397-62F0-5881-6E46-425B3B91C10D}"/>
              </a:ext>
            </a:extLst>
          </p:cNvPr>
          <p:cNvPicPr>
            <a:picLocks noGrp="1" noChangeAspect="1"/>
          </p:cNvPicPr>
          <p:nvPr>
            <p:ph sz="half" idx="2"/>
          </p:nvPr>
        </p:nvPicPr>
        <p:blipFill>
          <a:blip r:embed="rId2">
            <a:extLst>
              <a:ext uri="{BEBA8EAE-BF5A-486C-A8C5-ECC9F3942E4B}">
                <a14:imgProps xmlns:a14="http://schemas.microsoft.com/office/drawing/2010/main">
                  <a14:imgLayer r:embed="rId3">
                    <a14:imgEffect>
                      <a14:saturation sat="200000"/>
                    </a14:imgEffect>
                  </a14:imgLayer>
                </a14:imgProps>
              </a:ext>
            </a:extLst>
          </a:blip>
          <a:srcRect r="53" b="-2"/>
          <a:stretch>
            <a:fillRect/>
          </a:stretch>
        </p:blipFill>
        <p:spPr>
          <a:xfrm>
            <a:off x="7611902" y="10"/>
            <a:ext cx="4578557" cy="3396985"/>
          </a:xfrm>
          <a:prstGeom prst="rect">
            <a:avLst/>
          </a:prstGeom>
        </p:spPr>
      </p:pic>
      <p:sp>
        <p:nvSpPr>
          <p:cNvPr id="64" name="Rectangle 63">
            <a:extLst>
              <a:ext uri="{FF2B5EF4-FFF2-40B4-BE49-F238E27FC236}">
                <a16:creationId xmlns:a16="http://schemas.microsoft.com/office/drawing/2014/main" id="{FA609464-D867-460C-A5EB-180D629FF4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47894" y="3396996"/>
            <a:ext cx="464256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person praying with smoke coming out of her head&#10;&#10;AI-generated content may be incorrect.">
            <a:extLst>
              <a:ext uri="{FF2B5EF4-FFF2-40B4-BE49-F238E27FC236}">
                <a16:creationId xmlns:a16="http://schemas.microsoft.com/office/drawing/2014/main" id="{00C101DB-DBFB-B380-59AC-0BEEEC906AEC}"/>
              </a:ext>
            </a:extLst>
          </p:cNvPr>
          <p:cNvPicPr>
            <a:picLocks noChangeAspect="1"/>
          </p:cNvPicPr>
          <p:nvPr/>
        </p:nvPicPr>
        <p:blipFill>
          <a:blip r:embed="rId4">
            <a:extLst>
              <a:ext uri="{BEBA8EAE-BF5A-486C-A8C5-ECC9F3942E4B}">
                <a14:imgProps xmlns:a14="http://schemas.microsoft.com/office/drawing/2010/main">
                  <a14:imgLayer r:embed="rId5">
                    <a14:imgEffect>
                      <a14:saturation sat="400000"/>
                    </a14:imgEffect>
                  </a14:imgLayer>
                </a14:imgProps>
              </a:ext>
            </a:extLst>
          </a:blip>
          <a:srcRect r="-2" b="4604"/>
          <a:stretch>
            <a:fillRect/>
          </a:stretch>
        </p:blipFill>
        <p:spPr>
          <a:xfrm>
            <a:off x="7611902" y="3461004"/>
            <a:ext cx="4580097" cy="3396996"/>
          </a:xfrm>
          <a:prstGeom prst="rect">
            <a:avLst/>
          </a:prstGeom>
        </p:spPr>
      </p:pic>
    </p:spTree>
    <p:extLst>
      <p:ext uri="{BB962C8B-B14F-4D97-AF65-F5344CB8AC3E}">
        <p14:creationId xmlns:p14="http://schemas.microsoft.com/office/powerpoint/2010/main" val="24795378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92000"/>
                <a:satMod val="200000"/>
                <a:lumMod val="128000"/>
              </a:schemeClr>
            </a:gs>
            <a:gs pos="50000">
              <a:schemeClr val="bg2">
                <a:shade val="100000"/>
                <a:hueMod val="100000"/>
                <a:satMod val="110000"/>
                <a:lumMod val="130000"/>
              </a:schemeClr>
            </a:gs>
            <a:gs pos="100000">
              <a:schemeClr val="bg2">
                <a:shade val="78000"/>
                <a:hueMod val="118000"/>
                <a:satMod val="120000"/>
                <a:lumMod val="69000"/>
              </a:schemeClr>
            </a:gs>
          </a:gsLst>
          <a:lin ang="252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E3F292-AACE-59E6-C759-845FF86E1D4D}"/>
              </a:ext>
            </a:extLst>
          </p:cNvPr>
          <p:cNvSpPr>
            <a:spLocks noGrp="1"/>
          </p:cNvSpPr>
          <p:nvPr>
            <p:ph type="title"/>
          </p:nvPr>
        </p:nvSpPr>
        <p:spPr>
          <a:xfrm>
            <a:off x="680321" y="753228"/>
            <a:ext cx="7087552" cy="1080938"/>
          </a:xfrm>
        </p:spPr>
        <p:txBody>
          <a:bodyPr vert="horz" lIns="91440" tIns="45720" rIns="91440" bIns="45720" rtlCol="0" anchor="ctr">
            <a:normAutofit/>
          </a:bodyPr>
          <a:lstStyle/>
          <a:p>
            <a:r>
              <a:rPr lang="en-US" dirty="0"/>
              <a:t>Homework  </a:t>
            </a:r>
            <a:r>
              <a:rPr lang="en-US" b="1" dirty="0">
                <a:solidFill>
                  <a:srgbClr val="92D050"/>
                </a:solidFill>
              </a:rPr>
              <a:t>Chaps. 7 &amp; 8</a:t>
            </a:r>
          </a:p>
        </p:txBody>
      </p:sp>
      <p:sp>
        <p:nvSpPr>
          <p:cNvPr id="7" name="Content Placeholder 6">
            <a:extLst>
              <a:ext uri="{FF2B5EF4-FFF2-40B4-BE49-F238E27FC236}">
                <a16:creationId xmlns:a16="http://schemas.microsoft.com/office/drawing/2014/main" id="{A653B76A-45FB-9EB9-0926-2EEFFC3ED97E}"/>
              </a:ext>
            </a:extLst>
          </p:cNvPr>
          <p:cNvSpPr>
            <a:spLocks noGrp="1"/>
          </p:cNvSpPr>
          <p:nvPr>
            <p:ph sz="half" idx="1"/>
          </p:nvPr>
        </p:nvSpPr>
        <p:spPr>
          <a:xfrm>
            <a:off x="646431" y="1933461"/>
            <a:ext cx="6423211" cy="3599316"/>
          </a:xfrm>
        </p:spPr>
        <p:txBody>
          <a:bodyPr vert="horz" lIns="91440" tIns="45720" rIns="91440" bIns="45720" rtlCol="0">
            <a:normAutofit/>
          </a:bodyPr>
          <a:lstStyle/>
          <a:p>
            <a:r>
              <a:rPr lang="en-US" sz="2600" dirty="0"/>
              <a:t>It is important that you engage in the above assignment.  We will not study the Book of Acts as we did Hebrews. </a:t>
            </a:r>
          </a:p>
          <a:p>
            <a:r>
              <a:rPr lang="en-US" sz="2600" dirty="0"/>
              <a:t>On Shabbat we will engage in “Prayer Response” of what the Lord desires for us found in the Book of Acts.  If you have not read the assignment, then you are robbing yourself of joining with the community in our </a:t>
            </a:r>
            <a:r>
              <a:rPr lang="en-US" sz="2600" b="1" dirty="0"/>
              <a:t>Prayer Response </a:t>
            </a:r>
            <a:r>
              <a:rPr lang="en-US" sz="2600" dirty="0"/>
              <a:t>and thanksgiving</a:t>
            </a:r>
          </a:p>
          <a:p>
            <a:endParaRPr lang="en-US" sz="2000" dirty="0"/>
          </a:p>
        </p:txBody>
      </p:sp>
      <p:pic>
        <p:nvPicPr>
          <p:cNvPr id="8" name="Picture 7" descr="A book on a table&#10;&#10;AI-generated content may be incorrect.">
            <a:extLst>
              <a:ext uri="{FF2B5EF4-FFF2-40B4-BE49-F238E27FC236}">
                <a16:creationId xmlns:a16="http://schemas.microsoft.com/office/drawing/2014/main" id="{EDF22BC4-8D1D-98D7-5EAF-5F3FA84D6C27}"/>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tretch>
            <a:fillRect/>
          </a:stretch>
        </p:blipFill>
        <p:spPr>
          <a:xfrm>
            <a:off x="7521388" y="2151116"/>
            <a:ext cx="3604963" cy="270775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6863846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AD314A-2CC1-9BC7-9F52-1871432BBEB4}"/>
              </a:ext>
            </a:extLst>
          </p:cNvPr>
          <p:cNvSpPr>
            <a:spLocks noGrp="1"/>
          </p:cNvSpPr>
          <p:nvPr>
            <p:ph type="title"/>
          </p:nvPr>
        </p:nvSpPr>
        <p:spPr/>
        <p:txBody>
          <a:bodyPr/>
          <a:lstStyle/>
          <a:p>
            <a:r>
              <a:rPr lang="en-US" dirty="0"/>
              <a:t>Ruach as Teacher</a:t>
            </a:r>
          </a:p>
        </p:txBody>
      </p:sp>
      <p:sp>
        <p:nvSpPr>
          <p:cNvPr id="3" name="Content Placeholder 2">
            <a:extLst>
              <a:ext uri="{FF2B5EF4-FFF2-40B4-BE49-F238E27FC236}">
                <a16:creationId xmlns:a16="http://schemas.microsoft.com/office/drawing/2014/main" id="{32720734-8DC4-D816-CE08-F5A420E1FBE1}"/>
              </a:ext>
            </a:extLst>
          </p:cNvPr>
          <p:cNvSpPr>
            <a:spLocks noGrp="1"/>
          </p:cNvSpPr>
          <p:nvPr>
            <p:ph sz="half" idx="1"/>
          </p:nvPr>
        </p:nvSpPr>
        <p:spPr>
          <a:xfrm>
            <a:off x="699247" y="1845734"/>
            <a:ext cx="5335791" cy="4023360"/>
          </a:xfrm>
        </p:spPr>
        <p:txBody>
          <a:bodyPr>
            <a:noAutofit/>
          </a:bodyPr>
          <a:lstStyle/>
          <a:p>
            <a:r>
              <a:rPr lang="en-US" sz="2400" dirty="0"/>
              <a:t>The upcoming narrative of Stephen’s apologetic sermon has sized up the Sanhedrin and caused  them to ask the question; </a:t>
            </a:r>
            <a:r>
              <a:rPr lang="en-US" sz="2400" b="1" dirty="0"/>
              <a:t>“Who is on trial?”</a:t>
            </a:r>
          </a:p>
          <a:p>
            <a:pPr marL="514350" indent="-514350">
              <a:lnSpc>
                <a:spcPct val="100000"/>
              </a:lnSpc>
              <a:spcBef>
                <a:spcPts val="0"/>
              </a:spcBef>
              <a:spcAft>
                <a:spcPts val="0"/>
              </a:spcAft>
              <a:buClr>
                <a:schemeClr val="tx1"/>
              </a:buClr>
              <a:buFont typeface="+mj-lt"/>
              <a:buAutoNum type="arabicPeriod"/>
            </a:pPr>
            <a:r>
              <a:rPr lang="en-US" sz="2400" dirty="0"/>
              <a:t>Show how they have continuously misunderstood Adonai.</a:t>
            </a:r>
          </a:p>
          <a:p>
            <a:pPr marL="514350" indent="-514350">
              <a:lnSpc>
                <a:spcPct val="100000"/>
              </a:lnSpc>
              <a:spcBef>
                <a:spcPts val="0"/>
              </a:spcBef>
              <a:spcAft>
                <a:spcPts val="0"/>
              </a:spcAft>
              <a:buClr>
                <a:schemeClr val="tx1"/>
              </a:buClr>
              <a:buFont typeface="+mj-lt"/>
              <a:buAutoNum type="arabicPeriod"/>
            </a:pPr>
            <a:r>
              <a:rPr lang="en-US" sz="2400" dirty="0"/>
              <a:t>Divine deliverance was always what Adonai wanted.</a:t>
            </a:r>
          </a:p>
          <a:p>
            <a:pPr marL="514350" indent="-514350">
              <a:lnSpc>
                <a:spcPct val="100000"/>
              </a:lnSpc>
              <a:spcBef>
                <a:spcPts val="0"/>
              </a:spcBef>
              <a:spcAft>
                <a:spcPts val="0"/>
              </a:spcAft>
              <a:buClr>
                <a:schemeClr val="tx1"/>
              </a:buClr>
              <a:buFont typeface="+mj-lt"/>
              <a:buAutoNum type="arabicPeriod"/>
            </a:pPr>
            <a:r>
              <a:rPr lang="en-US" sz="2400" dirty="0"/>
              <a:t>Possession of the Temple was not necessary nor a guarantee of true worship of Adonai-Messiah </a:t>
            </a:r>
            <a:r>
              <a:rPr lang="en-US" sz="2400" b="1" dirty="0">
                <a:solidFill>
                  <a:srgbClr val="92D050"/>
                </a:solidFill>
              </a:rPr>
              <a:t>Jn 4.24</a:t>
            </a:r>
          </a:p>
          <a:p>
            <a:endParaRPr lang="en-US" sz="2700" dirty="0"/>
          </a:p>
        </p:txBody>
      </p:sp>
      <p:sp>
        <p:nvSpPr>
          <p:cNvPr id="4" name="Content Placeholder 3">
            <a:extLst>
              <a:ext uri="{FF2B5EF4-FFF2-40B4-BE49-F238E27FC236}">
                <a16:creationId xmlns:a16="http://schemas.microsoft.com/office/drawing/2014/main" id="{15D85120-B428-0069-27AD-467A60EF9509}"/>
              </a:ext>
            </a:extLst>
          </p:cNvPr>
          <p:cNvSpPr>
            <a:spLocks noGrp="1"/>
          </p:cNvSpPr>
          <p:nvPr>
            <p:ph sz="half" idx="2"/>
          </p:nvPr>
        </p:nvSpPr>
        <p:spPr/>
        <p:txBody>
          <a:bodyPr>
            <a:normAutofit lnSpcReduction="10000"/>
          </a:bodyPr>
          <a:lstStyle/>
          <a:p>
            <a:pPr marL="0" indent="0">
              <a:lnSpc>
                <a:spcPct val="100000"/>
              </a:lnSpc>
              <a:spcBef>
                <a:spcPts val="0"/>
              </a:spcBef>
              <a:spcAft>
                <a:spcPts val="0"/>
              </a:spcAft>
              <a:buNone/>
            </a:pPr>
            <a:r>
              <a:rPr lang="en-US" sz="2400" dirty="0">
                <a:solidFill>
                  <a:srgbClr val="92D050"/>
                </a:solidFill>
              </a:rPr>
              <a:t>ABRAHAM Gen 12.1: </a:t>
            </a:r>
            <a:r>
              <a:rPr lang="en-US" sz="2400" b="1" i="1" dirty="0">
                <a:solidFill>
                  <a:srgbClr val="92D050"/>
                </a:solidFill>
              </a:rPr>
              <a:t>“Delayed Obedience”</a:t>
            </a:r>
            <a:r>
              <a:rPr lang="en-US" sz="2400" dirty="0"/>
              <a:t> Yah wanted spiritual separation, but Avram waited until his father died.</a:t>
            </a:r>
          </a:p>
          <a:p>
            <a:pPr marL="0" indent="0">
              <a:lnSpc>
                <a:spcPct val="100000"/>
              </a:lnSpc>
              <a:spcBef>
                <a:spcPts val="0"/>
              </a:spcBef>
              <a:spcAft>
                <a:spcPts val="0"/>
              </a:spcAft>
              <a:buNone/>
            </a:pPr>
            <a:endParaRPr lang="en-US" sz="2400" dirty="0"/>
          </a:p>
          <a:p>
            <a:pPr marL="0" indent="0">
              <a:lnSpc>
                <a:spcPct val="100000"/>
              </a:lnSpc>
              <a:spcBef>
                <a:spcPts val="0"/>
              </a:spcBef>
              <a:spcAft>
                <a:spcPts val="0"/>
              </a:spcAft>
              <a:buNone/>
            </a:pPr>
            <a:r>
              <a:rPr lang="en-US" sz="2400" b="1" dirty="0">
                <a:solidFill>
                  <a:srgbClr val="92D050"/>
                </a:solidFill>
              </a:rPr>
              <a:t>JOSEPH v.9: </a:t>
            </a:r>
            <a:r>
              <a:rPr lang="en-US" sz="2400" b="1" i="1" dirty="0">
                <a:solidFill>
                  <a:srgbClr val="92D050"/>
                </a:solidFill>
              </a:rPr>
              <a:t>Rejected and Cast away </a:t>
            </a:r>
            <a:r>
              <a:rPr lang="en-US" sz="2400" dirty="0"/>
              <a:t>as Yeshua. He was a type of Messiah-The Baker &amp; Cup Bearer interpreted dreams would be remembrance of Avram &amp; Melchizedek, then Yeshua - bread &amp; cup of renewed covenant.</a:t>
            </a:r>
          </a:p>
        </p:txBody>
      </p:sp>
    </p:spTree>
    <p:extLst>
      <p:ext uri="{BB962C8B-B14F-4D97-AF65-F5344CB8AC3E}">
        <p14:creationId xmlns:p14="http://schemas.microsoft.com/office/powerpoint/2010/main" val="24090439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D5765C-2FE7-8AD0-5B6B-64CD1B17ECEF}"/>
              </a:ext>
            </a:extLst>
          </p:cNvPr>
          <p:cNvSpPr>
            <a:spLocks noGrp="1"/>
          </p:cNvSpPr>
          <p:nvPr>
            <p:ph type="title"/>
          </p:nvPr>
        </p:nvSpPr>
        <p:spPr/>
        <p:txBody>
          <a:bodyPr/>
          <a:lstStyle/>
          <a:p>
            <a:r>
              <a:rPr lang="en-US" dirty="0"/>
              <a:t>Ruach as Teacher</a:t>
            </a:r>
          </a:p>
        </p:txBody>
      </p:sp>
      <p:sp>
        <p:nvSpPr>
          <p:cNvPr id="3" name="Content Placeholder 2">
            <a:extLst>
              <a:ext uri="{FF2B5EF4-FFF2-40B4-BE49-F238E27FC236}">
                <a16:creationId xmlns:a16="http://schemas.microsoft.com/office/drawing/2014/main" id="{BD6748FC-203D-AF95-91B7-EC8B16BDF77A}"/>
              </a:ext>
            </a:extLst>
          </p:cNvPr>
          <p:cNvSpPr>
            <a:spLocks noGrp="1"/>
          </p:cNvSpPr>
          <p:nvPr>
            <p:ph sz="half" idx="1"/>
          </p:nvPr>
        </p:nvSpPr>
        <p:spPr>
          <a:xfrm>
            <a:off x="959223" y="1845734"/>
            <a:ext cx="5253317" cy="4023360"/>
          </a:xfrm>
        </p:spPr>
        <p:txBody>
          <a:bodyPr>
            <a:normAutofit fontScale="92500"/>
          </a:bodyPr>
          <a:lstStyle/>
          <a:p>
            <a:r>
              <a:rPr lang="en-US" sz="2400" dirty="0">
                <a:solidFill>
                  <a:srgbClr val="92D050"/>
                </a:solidFill>
              </a:rPr>
              <a:t>V.18 </a:t>
            </a:r>
            <a:r>
              <a:rPr lang="en-US" sz="2400" dirty="0"/>
              <a:t>“Arose another king who did not know Joseph” meaning other or strange.  This king was of Canaanite origin called Hyksos that assimilated in Egyptian culture i.e., High Priest were appointed by bribery or selection by political authorities.</a:t>
            </a:r>
          </a:p>
          <a:p>
            <a:r>
              <a:rPr lang="en-US" sz="2400" b="1" dirty="0">
                <a:solidFill>
                  <a:srgbClr val="92D050"/>
                </a:solidFill>
              </a:rPr>
              <a:t>MOSES V25: </a:t>
            </a:r>
            <a:r>
              <a:rPr lang="en-US" sz="2400" dirty="0"/>
              <a:t>“He supposed…understand that God was using him to rescue them, but…” </a:t>
            </a:r>
            <a:r>
              <a:rPr lang="en-US" sz="2400" b="1" i="1" dirty="0">
                <a:solidFill>
                  <a:srgbClr val="92D050"/>
                </a:solidFill>
              </a:rPr>
              <a:t>First Delayed Deliverance</a:t>
            </a:r>
            <a:r>
              <a:rPr lang="en-US" sz="2400" dirty="0"/>
              <a:t>, 40 yrs until Moses return then 40 yrs in the wilderness. Messiah fed people Yah’s word as Moses, still He was rejected.</a:t>
            </a:r>
            <a:endParaRPr lang="en-US" sz="2400" b="1" dirty="0"/>
          </a:p>
        </p:txBody>
      </p:sp>
      <p:sp>
        <p:nvSpPr>
          <p:cNvPr id="4" name="Content Placeholder 3">
            <a:extLst>
              <a:ext uri="{FF2B5EF4-FFF2-40B4-BE49-F238E27FC236}">
                <a16:creationId xmlns:a16="http://schemas.microsoft.com/office/drawing/2014/main" id="{BCAB8887-54EE-922B-37DA-C7C73FDA532A}"/>
              </a:ext>
            </a:extLst>
          </p:cNvPr>
          <p:cNvSpPr>
            <a:spLocks noGrp="1"/>
          </p:cNvSpPr>
          <p:nvPr>
            <p:ph sz="half" idx="2"/>
          </p:nvPr>
        </p:nvSpPr>
        <p:spPr>
          <a:xfrm>
            <a:off x="6594438" y="1737360"/>
            <a:ext cx="4937760" cy="4131734"/>
          </a:xfrm>
        </p:spPr>
        <p:txBody>
          <a:bodyPr>
            <a:noAutofit/>
          </a:bodyPr>
          <a:lstStyle/>
          <a:p>
            <a:pPr marL="0" indent="0">
              <a:buNone/>
            </a:pPr>
            <a:r>
              <a:rPr lang="en-US" sz="2400" dirty="0"/>
              <a:t>The very accusations that was brought against Stephen of…</a:t>
            </a:r>
          </a:p>
          <a:p>
            <a:pPr lvl="1"/>
            <a:r>
              <a:rPr lang="en-US" sz="2400" dirty="0"/>
              <a:t>Blasphemed Moses, YHVH, Holy Place and Torah.</a:t>
            </a:r>
          </a:p>
          <a:p>
            <a:pPr marL="0" indent="0">
              <a:buNone/>
            </a:pPr>
            <a:r>
              <a:rPr lang="en-US" sz="2400" dirty="0"/>
              <a:t>…Stephen replied: they misunderstood their own spiritual roots by:</a:t>
            </a:r>
          </a:p>
          <a:p>
            <a:pPr marL="0" indent="0">
              <a:buNone/>
            </a:pPr>
            <a:r>
              <a:rPr lang="en-US" sz="2400" dirty="0"/>
              <a:t>Rejected Adonai, even those who he sent to deliver them, disobeyed Torah, showed contempt for the Temple and stubbornly resisted Adonai and His Truth.</a:t>
            </a:r>
          </a:p>
        </p:txBody>
      </p:sp>
    </p:spTree>
    <p:extLst>
      <p:ext uri="{BB962C8B-B14F-4D97-AF65-F5344CB8AC3E}">
        <p14:creationId xmlns:p14="http://schemas.microsoft.com/office/powerpoint/2010/main" val="18775421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7B7FA0-80B9-CE9B-AF3D-E3E9C9F94531}"/>
              </a:ext>
            </a:extLst>
          </p:cNvPr>
          <p:cNvSpPr>
            <a:spLocks noGrp="1"/>
          </p:cNvSpPr>
          <p:nvPr>
            <p:ph type="title"/>
          </p:nvPr>
        </p:nvSpPr>
        <p:spPr/>
        <p:txBody>
          <a:bodyPr/>
          <a:lstStyle/>
          <a:p>
            <a:r>
              <a:rPr lang="en-US" dirty="0"/>
              <a:t>Ruach as Teacher</a:t>
            </a:r>
          </a:p>
        </p:txBody>
      </p:sp>
      <p:sp>
        <p:nvSpPr>
          <p:cNvPr id="3" name="Content Placeholder 2">
            <a:extLst>
              <a:ext uri="{FF2B5EF4-FFF2-40B4-BE49-F238E27FC236}">
                <a16:creationId xmlns:a16="http://schemas.microsoft.com/office/drawing/2014/main" id="{4AC2C5F8-2C5D-A2E0-A2D3-112CC6FEB3A8}"/>
              </a:ext>
            </a:extLst>
          </p:cNvPr>
          <p:cNvSpPr>
            <a:spLocks noGrp="1"/>
          </p:cNvSpPr>
          <p:nvPr>
            <p:ph sz="half" idx="1"/>
          </p:nvPr>
        </p:nvSpPr>
        <p:spPr>
          <a:xfrm>
            <a:off x="1097278" y="1845734"/>
            <a:ext cx="4505663" cy="4023360"/>
          </a:xfrm>
        </p:spPr>
        <p:txBody>
          <a:bodyPr>
            <a:normAutofit/>
          </a:bodyPr>
          <a:lstStyle/>
          <a:p>
            <a:r>
              <a:rPr lang="en-US" sz="2400" dirty="0"/>
              <a:t>The thorn bush was the Messiah’s crown; the raised-up prophet like Moses.</a:t>
            </a:r>
          </a:p>
          <a:p>
            <a:r>
              <a:rPr lang="en-US" sz="2400" dirty="0"/>
              <a:t>Ruach will respond to the Sanhedrin as Yah once did calling them “Stiff-necked” </a:t>
            </a:r>
            <a:r>
              <a:rPr lang="en-US" sz="2400" dirty="0">
                <a:solidFill>
                  <a:srgbClr val="92D050"/>
                </a:solidFill>
              </a:rPr>
              <a:t>[Ex 32.9] </a:t>
            </a:r>
            <a:r>
              <a:rPr lang="en-US" sz="2400" dirty="0"/>
              <a:t>withdrawing from them, giving them up to false gods to reveal their wretched state and calling for repentance.</a:t>
            </a:r>
          </a:p>
          <a:p>
            <a:endParaRPr lang="en-US" sz="2400" dirty="0"/>
          </a:p>
          <a:p>
            <a:endParaRPr lang="en-US" sz="2400" dirty="0"/>
          </a:p>
        </p:txBody>
      </p:sp>
      <p:sp>
        <p:nvSpPr>
          <p:cNvPr id="4" name="Content Placeholder 3">
            <a:extLst>
              <a:ext uri="{FF2B5EF4-FFF2-40B4-BE49-F238E27FC236}">
                <a16:creationId xmlns:a16="http://schemas.microsoft.com/office/drawing/2014/main" id="{DDA28223-F946-3714-124A-D6CDD4AD0998}"/>
              </a:ext>
            </a:extLst>
          </p:cNvPr>
          <p:cNvSpPr>
            <a:spLocks noGrp="1"/>
          </p:cNvSpPr>
          <p:nvPr>
            <p:ph sz="half" idx="2"/>
          </p:nvPr>
        </p:nvSpPr>
        <p:spPr>
          <a:xfrm>
            <a:off x="5818094" y="1845735"/>
            <a:ext cx="5337586" cy="4023360"/>
          </a:xfrm>
        </p:spPr>
        <p:txBody>
          <a:bodyPr>
            <a:normAutofit/>
          </a:bodyPr>
          <a:lstStyle/>
          <a:p>
            <a:r>
              <a:rPr lang="en-US" sz="2400" dirty="0">
                <a:solidFill>
                  <a:schemeClr val="tx1"/>
                </a:solidFill>
              </a:rPr>
              <a:t>Stephen, full of Ruach sees his home. The glory had departed from Jerusalem and was centered at the right hand of Yah; The Son of Man to receive him. </a:t>
            </a:r>
            <a:r>
              <a:rPr lang="en-US" sz="2400" dirty="0">
                <a:solidFill>
                  <a:srgbClr val="92D050"/>
                </a:solidFill>
              </a:rPr>
              <a:t>Dan 7.13</a:t>
            </a:r>
          </a:p>
          <a:p>
            <a:r>
              <a:rPr lang="en-US" sz="2400" dirty="0">
                <a:solidFill>
                  <a:schemeClr val="tx1"/>
                </a:solidFill>
              </a:rPr>
              <a:t>Just as Messiah, Stephen was before the same tribunal </a:t>
            </a:r>
            <a:r>
              <a:rPr lang="en-US" sz="2400" dirty="0">
                <a:solidFill>
                  <a:srgbClr val="92D050"/>
                </a:solidFill>
              </a:rPr>
              <a:t>Mt 26.64-66 </a:t>
            </a:r>
            <a:r>
              <a:rPr lang="en-US" sz="2400" dirty="0">
                <a:solidFill>
                  <a:schemeClr val="tx1"/>
                </a:solidFill>
              </a:rPr>
              <a:t>and</a:t>
            </a:r>
            <a:r>
              <a:rPr lang="en-US" sz="2400" dirty="0">
                <a:solidFill>
                  <a:srgbClr val="92D050"/>
                </a:solidFill>
              </a:rPr>
              <a:t> </a:t>
            </a:r>
            <a:r>
              <a:rPr lang="en-US" sz="2400" dirty="0">
                <a:solidFill>
                  <a:schemeClr val="tx1"/>
                </a:solidFill>
              </a:rPr>
              <a:t>cries out for salvation for his tormentors, saying “Don’t hold this sin against them!” </a:t>
            </a:r>
            <a:r>
              <a:rPr lang="en-US" sz="2400" dirty="0">
                <a:solidFill>
                  <a:srgbClr val="92D050"/>
                </a:solidFill>
              </a:rPr>
              <a:t>Luke 23.34. </a:t>
            </a:r>
            <a:r>
              <a:rPr lang="en-US" sz="2400" dirty="0">
                <a:solidFill>
                  <a:schemeClr val="tx1"/>
                </a:solidFill>
              </a:rPr>
              <a:t>They both longed for the blessing of the nation and expresses the joy of a martyr.</a:t>
            </a:r>
          </a:p>
          <a:p>
            <a:endParaRPr lang="en-US" sz="2400" dirty="0">
              <a:solidFill>
                <a:schemeClr val="tx1"/>
              </a:solidFill>
            </a:endParaRPr>
          </a:p>
        </p:txBody>
      </p:sp>
    </p:spTree>
    <p:extLst>
      <p:ext uri="{BB962C8B-B14F-4D97-AF65-F5344CB8AC3E}">
        <p14:creationId xmlns:p14="http://schemas.microsoft.com/office/powerpoint/2010/main" val="24581022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FE2770AE-AD3E-4FFA-9715-E5003EEEA6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8" name="Rectangle 27">
            <a:extLst>
              <a:ext uri="{FF2B5EF4-FFF2-40B4-BE49-F238E27FC236}">
                <a16:creationId xmlns:a16="http://schemas.microsoft.com/office/drawing/2014/main" id="{DDEBB60B-8456-4747-88E0-6E24098E13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30" name="Straight Connector 29">
            <a:extLst>
              <a:ext uri="{FF2B5EF4-FFF2-40B4-BE49-F238E27FC236}">
                <a16:creationId xmlns:a16="http://schemas.microsoft.com/office/drawing/2014/main" id="{BD421C39-F208-4386-B9CA-9B621581553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32" name="Rectangle 31">
            <a:extLst>
              <a:ext uri="{FF2B5EF4-FFF2-40B4-BE49-F238E27FC236}">
                <a16:creationId xmlns:a16="http://schemas.microsoft.com/office/drawing/2014/main" id="{3DBD0226-9703-41AF-92F4-0830512A0A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3E49C037-89D1-4D16-9F78-B926996866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4" name="Title 3">
            <a:extLst>
              <a:ext uri="{FF2B5EF4-FFF2-40B4-BE49-F238E27FC236}">
                <a16:creationId xmlns:a16="http://schemas.microsoft.com/office/drawing/2014/main" id="{BF5E4395-4D37-FC06-3285-DA2327CE6D7E}"/>
              </a:ext>
            </a:extLst>
          </p:cNvPr>
          <p:cNvSpPr>
            <a:spLocks noGrp="1"/>
          </p:cNvSpPr>
          <p:nvPr>
            <p:ph type="title"/>
          </p:nvPr>
        </p:nvSpPr>
        <p:spPr>
          <a:xfrm>
            <a:off x="492370" y="516835"/>
            <a:ext cx="3084844" cy="1419143"/>
          </a:xfrm>
        </p:spPr>
        <p:txBody>
          <a:bodyPr vert="horz" lIns="91440" tIns="45720" rIns="91440" bIns="45720" rtlCol="0" anchor="b">
            <a:normAutofit/>
          </a:bodyPr>
          <a:lstStyle/>
          <a:p>
            <a:r>
              <a:rPr lang="en-US" b="1" dirty="0"/>
              <a:t>SING MY NAME</a:t>
            </a:r>
          </a:p>
        </p:txBody>
      </p:sp>
      <p:sp>
        <p:nvSpPr>
          <p:cNvPr id="6" name="Text Placeholder 5">
            <a:extLst>
              <a:ext uri="{FF2B5EF4-FFF2-40B4-BE49-F238E27FC236}">
                <a16:creationId xmlns:a16="http://schemas.microsoft.com/office/drawing/2014/main" id="{0024D197-B605-6A05-2A73-895A6BD8A906}"/>
              </a:ext>
            </a:extLst>
          </p:cNvPr>
          <p:cNvSpPr>
            <a:spLocks noGrp="1"/>
          </p:cNvSpPr>
          <p:nvPr>
            <p:ph type="body" sz="half" idx="2"/>
          </p:nvPr>
        </p:nvSpPr>
        <p:spPr>
          <a:xfrm>
            <a:off x="492371" y="2653800"/>
            <a:ext cx="3084844" cy="3335519"/>
          </a:xfrm>
        </p:spPr>
        <p:txBody>
          <a:bodyPr vert="horz" lIns="0" tIns="45720" rIns="0" bIns="45720" rtlCol="0">
            <a:normAutofit/>
          </a:bodyPr>
          <a:lstStyle/>
          <a:p>
            <a:pPr algn="ctr"/>
            <a:r>
              <a:rPr lang="en-US" sz="2800" b="1" dirty="0">
                <a:solidFill>
                  <a:srgbClr val="92D050"/>
                </a:solidFill>
              </a:rPr>
              <a:t>Proverbs 18.10</a:t>
            </a:r>
          </a:p>
          <a:p>
            <a:pPr algn="ctr"/>
            <a:r>
              <a:rPr lang="en-US" sz="2800" i="1" dirty="0"/>
              <a:t>“The Name of Adonai is a strong tower; a righteous person runs to it and is raised high above danger.”</a:t>
            </a:r>
          </a:p>
        </p:txBody>
      </p:sp>
      <p:sp>
        <p:nvSpPr>
          <p:cNvPr id="36" name="Rectangle 35">
            <a:extLst>
              <a:ext uri="{FF2B5EF4-FFF2-40B4-BE49-F238E27FC236}">
                <a16:creationId xmlns:a16="http://schemas.microsoft.com/office/drawing/2014/main" id="{F5EF713F-D367-4E26-8830-885F751C3A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10" name="Content Placeholder 9" descr="A colorful letters on a white background&#10;&#10;AI-generated content may be incorrect.">
            <a:extLst>
              <a:ext uri="{FF2B5EF4-FFF2-40B4-BE49-F238E27FC236}">
                <a16:creationId xmlns:a16="http://schemas.microsoft.com/office/drawing/2014/main" id="{FB29A77B-37FC-971E-D4A0-8FA9A160AC56}"/>
              </a:ext>
            </a:extLst>
          </p:cNvPr>
          <p:cNvPicPr>
            <a:picLocks noGrp="1" noChangeAspect="1"/>
          </p:cNvPicPr>
          <p:nvPr>
            <p:ph idx="1"/>
          </p:nvPr>
        </p:nvPicPr>
        <p:blipFill>
          <a:blip r:embed="rId2">
            <a:extLst>
              <a:ext uri="{BEBA8EAE-BF5A-486C-A8C5-ECC9F3942E4B}">
                <a14:imgProps xmlns:a14="http://schemas.microsoft.com/office/drawing/2010/main">
                  <a14:imgLayer r:embed="rId3">
                    <a14:imgEffect>
                      <a14:artisticCement/>
                    </a14:imgEffect>
                    <a14:imgEffect>
                      <a14:sharpenSoften amount="25000"/>
                    </a14:imgEffect>
                    <a14:imgEffect>
                      <a14:saturation sat="400000"/>
                    </a14:imgEffect>
                  </a14:imgLayer>
                </a14:imgProps>
              </a:ext>
            </a:extLst>
          </a:blip>
          <a:srcRect l="6159" r="8344" b="-1"/>
          <a:stretch>
            <a:fillRect/>
          </a:stretch>
        </p:blipFill>
        <p:spPr>
          <a:xfrm>
            <a:off x="4742017" y="640080"/>
            <a:ext cx="6798082" cy="5577840"/>
          </a:xfrm>
          <a:prstGeom prst="rect">
            <a:avLst/>
          </a:prstGeom>
        </p:spPr>
      </p:pic>
    </p:spTree>
    <p:extLst>
      <p:ext uri="{BB962C8B-B14F-4D97-AF65-F5344CB8AC3E}">
        <p14:creationId xmlns:p14="http://schemas.microsoft.com/office/powerpoint/2010/main" val="41125069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588D1E-069E-41CD-0547-F9BFE492C17F}"/>
              </a:ext>
            </a:extLst>
          </p:cNvPr>
          <p:cNvSpPr>
            <a:spLocks noGrp="1"/>
          </p:cNvSpPr>
          <p:nvPr>
            <p:ph type="title"/>
          </p:nvPr>
        </p:nvSpPr>
        <p:spPr/>
        <p:txBody>
          <a:bodyPr/>
          <a:lstStyle/>
          <a:p>
            <a:r>
              <a:rPr lang="en-US" dirty="0"/>
              <a:t>Chapter 8</a:t>
            </a:r>
          </a:p>
        </p:txBody>
      </p:sp>
      <p:sp>
        <p:nvSpPr>
          <p:cNvPr id="3" name="Content Placeholder 2">
            <a:extLst>
              <a:ext uri="{FF2B5EF4-FFF2-40B4-BE49-F238E27FC236}">
                <a16:creationId xmlns:a16="http://schemas.microsoft.com/office/drawing/2014/main" id="{A1AD3C02-04C9-4F58-00A9-0D9CF07008A3}"/>
              </a:ext>
            </a:extLst>
          </p:cNvPr>
          <p:cNvSpPr>
            <a:spLocks noGrp="1"/>
          </p:cNvSpPr>
          <p:nvPr>
            <p:ph sz="half" idx="1"/>
          </p:nvPr>
        </p:nvSpPr>
        <p:spPr/>
        <p:txBody>
          <a:bodyPr>
            <a:normAutofit lnSpcReduction="10000"/>
          </a:bodyPr>
          <a:lstStyle/>
          <a:p>
            <a:r>
              <a:rPr lang="en-US" sz="2400" dirty="0"/>
              <a:t>With the approval of Sha’ul, a member of the Sanhedrin, intense persecution came against the Messianic community.  </a:t>
            </a:r>
          </a:p>
          <a:p>
            <a:r>
              <a:rPr lang="en-US" sz="2400" dirty="0"/>
              <a:t>Yahweh brings His purposes to pass through the wrath of men.  The death of Stephen,  paved the way and prepared the gospel to non-Jews (they were scattered).</a:t>
            </a:r>
          </a:p>
          <a:p>
            <a:r>
              <a:rPr lang="en-US" sz="2400" dirty="0"/>
              <a:t>Now Philip, the other deacon who was to prepare tables for the widows, is walking in signs and wonders.</a:t>
            </a:r>
          </a:p>
          <a:p>
            <a:endParaRPr lang="en-US" sz="2400" dirty="0"/>
          </a:p>
        </p:txBody>
      </p:sp>
      <p:sp>
        <p:nvSpPr>
          <p:cNvPr id="4" name="Content Placeholder 3">
            <a:extLst>
              <a:ext uri="{FF2B5EF4-FFF2-40B4-BE49-F238E27FC236}">
                <a16:creationId xmlns:a16="http://schemas.microsoft.com/office/drawing/2014/main" id="{FE11B7F2-73D9-DA9B-276B-26C20E3145BF}"/>
              </a:ext>
            </a:extLst>
          </p:cNvPr>
          <p:cNvSpPr>
            <a:spLocks noGrp="1"/>
          </p:cNvSpPr>
          <p:nvPr>
            <p:ph sz="half" idx="2"/>
          </p:nvPr>
        </p:nvSpPr>
        <p:spPr>
          <a:xfrm>
            <a:off x="6217920" y="1845735"/>
            <a:ext cx="5283798" cy="4023360"/>
          </a:xfrm>
        </p:spPr>
        <p:txBody>
          <a:bodyPr>
            <a:normAutofit lnSpcReduction="10000"/>
          </a:bodyPr>
          <a:lstStyle/>
          <a:p>
            <a:r>
              <a:rPr lang="en-US" sz="2400" dirty="0"/>
              <a:t>In Samaria Philip delivers the good news of the Kingdom of God and the Name Y’shua. Many received the immersion (regeneration) but not the immersion of Ruach (transformation).</a:t>
            </a:r>
          </a:p>
          <a:p>
            <a:r>
              <a:rPr lang="en-US" sz="2400" dirty="0"/>
              <a:t>Why didn’t Ruach fall upon the Samaritans believers? The Samaritan’s was divorced from Judah and Jerusalem for centuries, God’s channel of salvation. </a:t>
            </a:r>
            <a:r>
              <a:rPr lang="en-US" sz="2400" dirty="0">
                <a:solidFill>
                  <a:srgbClr val="92D050"/>
                </a:solidFill>
              </a:rPr>
              <a:t>[Jn 4.22]  </a:t>
            </a:r>
            <a:r>
              <a:rPr lang="en-US" sz="2400" dirty="0"/>
              <a:t>They could have continued in this vein, carrying the schism over to the Body of Messiah.</a:t>
            </a:r>
          </a:p>
          <a:p>
            <a:endParaRPr lang="en-US" sz="2400" dirty="0"/>
          </a:p>
        </p:txBody>
      </p:sp>
    </p:spTree>
    <p:extLst>
      <p:ext uri="{BB962C8B-B14F-4D97-AF65-F5344CB8AC3E}">
        <p14:creationId xmlns:p14="http://schemas.microsoft.com/office/powerpoint/2010/main" val="1650490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3489D6-60FD-89AD-7EF0-5AF8E9356290}"/>
              </a:ext>
            </a:extLst>
          </p:cNvPr>
          <p:cNvSpPr>
            <a:spLocks noGrp="1"/>
          </p:cNvSpPr>
          <p:nvPr>
            <p:ph type="title"/>
          </p:nvPr>
        </p:nvSpPr>
        <p:spPr/>
        <p:txBody>
          <a:bodyPr/>
          <a:lstStyle/>
          <a:p>
            <a:r>
              <a:rPr lang="en-US" dirty="0"/>
              <a:t>Ruach as Teacher</a:t>
            </a:r>
          </a:p>
        </p:txBody>
      </p:sp>
      <p:sp>
        <p:nvSpPr>
          <p:cNvPr id="3" name="Content Placeholder 2">
            <a:extLst>
              <a:ext uri="{FF2B5EF4-FFF2-40B4-BE49-F238E27FC236}">
                <a16:creationId xmlns:a16="http://schemas.microsoft.com/office/drawing/2014/main" id="{154574D8-FD40-EE25-5B82-22DE5C5E71CE}"/>
              </a:ext>
            </a:extLst>
          </p:cNvPr>
          <p:cNvSpPr>
            <a:spLocks noGrp="1"/>
          </p:cNvSpPr>
          <p:nvPr>
            <p:ph sz="half" idx="1"/>
          </p:nvPr>
        </p:nvSpPr>
        <p:spPr>
          <a:xfrm>
            <a:off x="779929" y="1845733"/>
            <a:ext cx="5255109" cy="4187513"/>
          </a:xfrm>
        </p:spPr>
        <p:txBody>
          <a:bodyPr>
            <a:normAutofit lnSpcReduction="10000"/>
          </a:bodyPr>
          <a:lstStyle/>
          <a:p>
            <a:r>
              <a:rPr lang="en-US" sz="2400" dirty="0"/>
              <a:t>Yahweh had to send the Apostles to lay hands and bring the community of believers together in One Body, conveying the fullness of Ruach by prayer and act. </a:t>
            </a:r>
            <a:r>
              <a:rPr lang="en-US" sz="2400" dirty="0">
                <a:solidFill>
                  <a:srgbClr val="92D050"/>
                </a:solidFill>
              </a:rPr>
              <a:t>1Co 12.25, Eph 2.14-18</a:t>
            </a:r>
          </a:p>
          <a:p>
            <a:r>
              <a:rPr lang="en-US" sz="2400" dirty="0"/>
              <a:t>Demon assisted Simon Magus, was impressed by Philip which was superior to his own and believed but he was not regenerated as in vs. </a:t>
            </a:r>
            <a:r>
              <a:rPr lang="en-US" sz="2400" dirty="0">
                <a:solidFill>
                  <a:srgbClr val="92D050"/>
                </a:solidFill>
              </a:rPr>
              <a:t>20-23</a:t>
            </a:r>
            <a:r>
              <a:rPr lang="en-US" sz="2400" dirty="0"/>
              <a:t>. His unregenerated eyes saw a new power. If he had this in his repertory it would produce a wonderful effect. </a:t>
            </a:r>
          </a:p>
        </p:txBody>
      </p:sp>
      <p:sp>
        <p:nvSpPr>
          <p:cNvPr id="4" name="Content Placeholder 3">
            <a:extLst>
              <a:ext uri="{FF2B5EF4-FFF2-40B4-BE49-F238E27FC236}">
                <a16:creationId xmlns:a16="http://schemas.microsoft.com/office/drawing/2014/main" id="{B768C085-2F84-CDA4-1CE2-11EA54D27CDA}"/>
              </a:ext>
            </a:extLst>
          </p:cNvPr>
          <p:cNvSpPr>
            <a:spLocks noGrp="1"/>
          </p:cNvSpPr>
          <p:nvPr>
            <p:ph sz="half" idx="2"/>
          </p:nvPr>
        </p:nvSpPr>
        <p:spPr>
          <a:xfrm>
            <a:off x="6217919" y="1845735"/>
            <a:ext cx="5194151" cy="4023360"/>
          </a:xfrm>
        </p:spPr>
        <p:txBody>
          <a:bodyPr>
            <a:normAutofit lnSpcReduction="10000"/>
          </a:bodyPr>
          <a:lstStyle/>
          <a:p>
            <a:r>
              <a:rPr lang="en-US" sz="2400" dirty="0"/>
              <a:t>According to his standards, everything had a price. He offered to buy “The Spirit of Yahweh”; not for himself but to be known.  In rebuke he refused to understand Yah’s way and ask that Peter pray to save him from punishment.  He has no desire to draw near to God.</a:t>
            </a:r>
          </a:p>
          <a:p>
            <a:r>
              <a:rPr lang="en-US" sz="2400" dirty="0"/>
              <a:t>Philip continues to be carried by Ruach to teach the foundation of the gospel to the god-fearing Ethiopian eunuch.  This illustrates the principal that “He that seek, finds” </a:t>
            </a:r>
            <a:r>
              <a:rPr lang="en-US" sz="2400" dirty="0">
                <a:solidFill>
                  <a:srgbClr val="92D050"/>
                </a:solidFill>
              </a:rPr>
              <a:t>Mt. 7.8</a:t>
            </a:r>
          </a:p>
          <a:p>
            <a:endParaRPr lang="en-US" sz="2400" dirty="0"/>
          </a:p>
        </p:txBody>
      </p:sp>
    </p:spTree>
    <p:extLst>
      <p:ext uri="{BB962C8B-B14F-4D97-AF65-F5344CB8AC3E}">
        <p14:creationId xmlns:p14="http://schemas.microsoft.com/office/powerpoint/2010/main" val="11505487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BCAF55-BF86-3C73-AE78-8E371214AF5E}"/>
              </a:ext>
            </a:extLst>
          </p:cNvPr>
          <p:cNvSpPr>
            <a:spLocks noGrp="1"/>
          </p:cNvSpPr>
          <p:nvPr>
            <p:ph type="title"/>
          </p:nvPr>
        </p:nvSpPr>
        <p:spPr/>
        <p:txBody>
          <a:bodyPr/>
          <a:lstStyle/>
          <a:p>
            <a:r>
              <a:rPr lang="en-US" dirty="0"/>
              <a:t>Ruach as Teacher</a:t>
            </a:r>
          </a:p>
        </p:txBody>
      </p:sp>
      <p:sp>
        <p:nvSpPr>
          <p:cNvPr id="3" name="Content Placeholder 2">
            <a:extLst>
              <a:ext uri="{FF2B5EF4-FFF2-40B4-BE49-F238E27FC236}">
                <a16:creationId xmlns:a16="http://schemas.microsoft.com/office/drawing/2014/main" id="{3993C2FE-628A-247D-2B0E-6B358F75A127}"/>
              </a:ext>
            </a:extLst>
          </p:cNvPr>
          <p:cNvSpPr>
            <a:spLocks noGrp="1"/>
          </p:cNvSpPr>
          <p:nvPr>
            <p:ph sz="half" idx="1"/>
          </p:nvPr>
        </p:nvSpPr>
        <p:spPr/>
        <p:txBody>
          <a:bodyPr>
            <a:normAutofit lnSpcReduction="10000"/>
          </a:bodyPr>
          <a:lstStyle/>
          <a:p>
            <a:r>
              <a:rPr lang="en-US" sz="2400" dirty="0"/>
              <a:t>As a true servant evangelist, Philip leaves us with what it means to surrender to Ruach.</a:t>
            </a:r>
          </a:p>
          <a:p>
            <a:r>
              <a:rPr lang="en-US" sz="2400" dirty="0"/>
              <a:t>To go, say and do the work of the Father according to His divine plan of redemption.  He leaves the Ethiopian with the answer to his questions of the Suffering Servant as Y’shua Messiah, the Lamb of God.</a:t>
            </a:r>
          </a:p>
          <a:p>
            <a:r>
              <a:rPr lang="en-US" sz="2400" dirty="0"/>
              <a:t>After repentance and immersion Philip is once again carried off. </a:t>
            </a:r>
          </a:p>
        </p:txBody>
      </p:sp>
      <p:sp>
        <p:nvSpPr>
          <p:cNvPr id="4" name="Content Placeholder 3">
            <a:extLst>
              <a:ext uri="{FF2B5EF4-FFF2-40B4-BE49-F238E27FC236}">
                <a16:creationId xmlns:a16="http://schemas.microsoft.com/office/drawing/2014/main" id="{412D96F8-1C19-06E7-06B9-E97E9A86C5E5}"/>
              </a:ext>
            </a:extLst>
          </p:cNvPr>
          <p:cNvSpPr>
            <a:spLocks noGrp="1"/>
          </p:cNvSpPr>
          <p:nvPr>
            <p:ph sz="half" idx="2"/>
          </p:nvPr>
        </p:nvSpPr>
        <p:spPr/>
        <p:txBody>
          <a:bodyPr>
            <a:normAutofit lnSpcReduction="10000"/>
          </a:bodyPr>
          <a:lstStyle/>
          <a:p>
            <a:r>
              <a:rPr lang="en-US" sz="2400" dirty="0"/>
              <a:t>The narrative gives us a picture of how the good news was spread and taught in all kinds of unlikely places during the first century.</a:t>
            </a:r>
          </a:p>
          <a:p>
            <a:r>
              <a:rPr lang="en-US" sz="2400" dirty="0"/>
              <a:t>How much should we now allow Ruach to orchestrate our work according to Yahweh’s plan. </a:t>
            </a:r>
          </a:p>
        </p:txBody>
      </p:sp>
    </p:spTree>
    <p:extLst>
      <p:ext uri="{BB962C8B-B14F-4D97-AF65-F5344CB8AC3E}">
        <p14:creationId xmlns:p14="http://schemas.microsoft.com/office/powerpoint/2010/main" val="20029416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5B425BF-2671-ACBE-3672-C9EE52CCF8B4}"/>
              </a:ext>
            </a:extLst>
          </p:cNvPr>
          <p:cNvSpPr>
            <a:spLocks noGrp="1"/>
          </p:cNvSpPr>
          <p:nvPr>
            <p:ph type="title"/>
          </p:nvPr>
        </p:nvSpPr>
        <p:spPr>
          <a:xfrm>
            <a:off x="680321" y="321733"/>
            <a:ext cx="9900593" cy="907977"/>
          </a:xfrm>
        </p:spPr>
        <p:txBody>
          <a:bodyPr>
            <a:normAutofit/>
          </a:bodyPr>
          <a:lstStyle/>
          <a:p>
            <a:r>
              <a:rPr lang="en-US" dirty="0">
                <a:solidFill>
                  <a:srgbClr val="FFFFFF"/>
                </a:solidFill>
              </a:rPr>
              <a:t>Prayer Response		 Acts 7 &amp; 8</a:t>
            </a:r>
          </a:p>
        </p:txBody>
      </p:sp>
      <p:sp>
        <p:nvSpPr>
          <p:cNvPr id="6" name="Content Placeholder 5">
            <a:extLst>
              <a:ext uri="{FF2B5EF4-FFF2-40B4-BE49-F238E27FC236}">
                <a16:creationId xmlns:a16="http://schemas.microsoft.com/office/drawing/2014/main" id="{577A5BB4-E5F5-FBD4-01D6-2E5BCAF60EE7}"/>
              </a:ext>
            </a:extLst>
          </p:cNvPr>
          <p:cNvSpPr>
            <a:spLocks noGrp="1"/>
          </p:cNvSpPr>
          <p:nvPr>
            <p:ph idx="1"/>
          </p:nvPr>
        </p:nvSpPr>
        <p:spPr>
          <a:xfrm>
            <a:off x="860612" y="1828801"/>
            <a:ext cx="10399060" cy="4887310"/>
          </a:xfrm>
        </p:spPr>
        <p:txBody>
          <a:bodyPr anchor="t">
            <a:normAutofit/>
          </a:bodyPr>
          <a:lstStyle/>
          <a:p>
            <a:pPr marL="0" indent="0">
              <a:buNone/>
            </a:pPr>
            <a:r>
              <a:rPr lang="en-US" sz="2400" dirty="0"/>
              <a:t>Our Father, Who is in heaven, holy is Your Name.  We have misunderstood Your many ways of deliverance as our forefathers did and we repent. Your deliverance is perfect as seen in Yeshua Messiah, thank You.  You have called each of us to be separated for the work of the Kingdom, stepping out in new territories. Though we may stand before wicked men we will not cling to life but give ourselves in joy as  The Righteous One, our Savior, Yeshua.</a:t>
            </a:r>
          </a:p>
          <a:p>
            <a:pPr marL="0" indent="0">
              <a:buNone/>
            </a:pPr>
            <a:r>
              <a:rPr lang="en-US" sz="2400" dirty="0"/>
              <a:t>Lord God, we choose to no longer delay or stubbornly resist Your truth; we stand  ready to submit, joining Ruach in declaring the good news of Yeshua to the masses.   Yes, Father, saturate us, immersing us once again in a great outpouring of Your Spirit by igniting our tongues with the coals of Heaven.  We will give You glory all the days of our lives. May Your will be done as it is in Heaven. Amen.</a:t>
            </a:r>
          </a:p>
          <a:p>
            <a:pPr marL="0" indent="0">
              <a:buNone/>
            </a:pPr>
            <a:r>
              <a:rPr lang="en-US" sz="2400" dirty="0"/>
              <a:t>  </a:t>
            </a:r>
          </a:p>
        </p:txBody>
      </p:sp>
    </p:spTree>
    <p:extLst>
      <p:ext uri="{BB962C8B-B14F-4D97-AF65-F5344CB8AC3E}">
        <p14:creationId xmlns:p14="http://schemas.microsoft.com/office/powerpoint/2010/main" val="5688099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6D6C055-CA15-281F-3DBD-128DD8BBE683}"/>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40000" contrast="40000"/>
                    </a14:imgEffect>
                  </a14:imgLayer>
                </a14:imgProps>
              </a:ext>
            </a:extLst>
          </a:blip>
          <a:stretch>
            <a:fillRect/>
          </a:stretch>
        </p:blipFill>
        <p:spPr>
          <a:xfrm>
            <a:off x="0" y="65246"/>
            <a:ext cx="6705600" cy="6334316"/>
          </a:xfrm>
          <a:prstGeom prst="rect">
            <a:avLst/>
          </a:prstGeom>
          <a:ln>
            <a:noFill/>
          </a:ln>
          <a:effectLst>
            <a:softEdge rad="112500"/>
          </a:effectLst>
        </p:spPr>
      </p:pic>
      <p:sp>
        <p:nvSpPr>
          <p:cNvPr id="2" name="Title 1">
            <a:extLst>
              <a:ext uri="{FF2B5EF4-FFF2-40B4-BE49-F238E27FC236}">
                <a16:creationId xmlns:a16="http://schemas.microsoft.com/office/drawing/2014/main" id="{D007543C-3E59-11DF-7586-EBC3841E9E69}"/>
              </a:ext>
            </a:extLst>
          </p:cNvPr>
          <p:cNvSpPr>
            <a:spLocks noGrp="1"/>
          </p:cNvSpPr>
          <p:nvPr>
            <p:ph type="title"/>
          </p:nvPr>
        </p:nvSpPr>
        <p:spPr>
          <a:xfrm>
            <a:off x="301359" y="457201"/>
            <a:ext cx="4768481" cy="2349627"/>
          </a:xfrm>
        </p:spPr>
        <p:txBody>
          <a:bodyPr vert="horz" lIns="91440" tIns="45720" rIns="91440" bIns="45720" rtlCol="0" anchor="b">
            <a:normAutofit/>
          </a:bodyPr>
          <a:lstStyle/>
          <a:p>
            <a:r>
              <a:rPr lang="en-US" sz="5600" dirty="0">
                <a:solidFill>
                  <a:schemeClr val="bg1"/>
                </a:solidFill>
                <a:latin typeface="Amasis MT Pro Black" panose="02040A04050005020304" pitchFamily="18" charset="0"/>
              </a:rPr>
              <a:t>Bless &amp; Encourage Your Brother</a:t>
            </a:r>
          </a:p>
        </p:txBody>
      </p:sp>
      <p:graphicFrame>
        <p:nvGraphicFramePr>
          <p:cNvPr id="5" name="Table 4">
            <a:extLst>
              <a:ext uri="{FF2B5EF4-FFF2-40B4-BE49-F238E27FC236}">
                <a16:creationId xmlns:a16="http://schemas.microsoft.com/office/drawing/2014/main" id="{583C42F3-D86E-50E0-13B2-5EC5FDD568A4}"/>
              </a:ext>
            </a:extLst>
          </p:cNvPr>
          <p:cNvGraphicFramePr>
            <a:graphicFrameLocks noGrp="1"/>
          </p:cNvGraphicFramePr>
          <p:nvPr>
            <p:extLst>
              <p:ext uri="{D42A27DB-BD31-4B8C-83A1-F6EECF244321}">
                <p14:modId xmlns:p14="http://schemas.microsoft.com/office/powerpoint/2010/main" val="3538076538"/>
              </p:ext>
              <p:ext uri="{E7BDC344-281C-4309-B0C6-D0EE65EED2A8}">
                <p202:designPr xmlns:p202="http://schemas.microsoft.com/office/powerpoint/2020/02/main">
                  <p202:designTagLst>
                    <p202:designTag name="ARCH:1:CLS" val="StackedSequentialContentTable"/>
                  </p202:designTagLst>
                </p202:designPr>
              </p:ext>
            </p:extLst>
          </p:nvPr>
        </p:nvGraphicFramePr>
        <p:xfrm>
          <a:off x="7033120" y="558802"/>
          <a:ext cx="4857521" cy="5565010"/>
        </p:xfrm>
        <a:graphic>
          <a:graphicData uri="http://schemas.openxmlformats.org/drawingml/2006/table">
            <a:tbl>
              <a:tblPr bandRow="1">
                <a:noFill/>
                <a:tableStyleId>{5C22544A-7EE6-4342-B048-85BDC9FD1C3A}</a:tableStyleId>
              </a:tblPr>
              <a:tblGrid>
                <a:gridCol w="690753">
                  <a:extLst>
                    <a:ext uri="{9D8B030D-6E8A-4147-A177-3AD203B41FA5}">
                      <a16:colId xmlns:a16="http://schemas.microsoft.com/office/drawing/2014/main" val="3094831194"/>
                    </a:ext>
                  </a:extLst>
                </a:gridCol>
                <a:gridCol w="4166768">
                  <a:extLst>
                    <a:ext uri="{9D8B030D-6E8A-4147-A177-3AD203B41FA5}">
                      <a16:colId xmlns:a16="http://schemas.microsoft.com/office/drawing/2014/main" val="2360177713"/>
                    </a:ext>
                  </a:extLst>
                </a:gridCol>
              </a:tblGrid>
              <a:tr h="1086726">
                <a:tc>
                  <a:txBody>
                    <a:bodyPr/>
                    <a:lstStyle/>
                    <a:p>
                      <a:pPr algn="ctr">
                        <a:buNone/>
                      </a:pPr>
                      <a:r>
                        <a:rPr lang="en-US" sz="2400" b="1" cap="none" spc="0" dirty="0">
                          <a:solidFill>
                            <a:schemeClr val="bg1"/>
                          </a:solidFill>
                          <a:effectLst/>
                          <a:latin typeface="Amasis MT Pro Black" panose="02040A04050005020304" pitchFamily="18" charset="0"/>
                        </a:rPr>
                        <a:t>1</a:t>
                      </a:r>
                    </a:p>
                  </a:txBody>
                  <a:tcPr marL="119008" marR="119008" marT="119008" marB="119008" anchor="ctr">
                    <a:lnL w="12700" cmpd="sng">
                      <a:noFill/>
                      <a:prstDash val="solid"/>
                    </a:lnL>
                    <a:lnR w="12700" cmpd="sng">
                      <a:noFill/>
                      <a:prstDash val="solid"/>
                    </a:lnR>
                    <a:lnT w="6350" cap="flat" cmpd="sng" algn="ctr">
                      <a:noFill/>
                      <a:prstDash val="solid"/>
                    </a:lnT>
                    <a:lnB w="6350" cap="flat" cmpd="sng" algn="ctr">
                      <a:noFill/>
                      <a:prstDash val="solid"/>
                    </a:lnB>
                    <a:noFill/>
                  </a:tcPr>
                </a:tc>
                <a:tc>
                  <a:txBody>
                    <a:bodyPr/>
                    <a:lstStyle/>
                    <a:p>
                      <a:pPr algn="l">
                        <a:buNone/>
                      </a:pPr>
                      <a:r>
                        <a:rPr lang="en-US" sz="2400" b="0" cap="none" spc="0" dirty="0">
                          <a:solidFill>
                            <a:schemeClr val="bg1"/>
                          </a:solidFill>
                          <a:latin typeface="Amasis MT Pro Black" panose="02040A04050005020304" pitchFamily="18" charset="0"/>
                        </a:rPr>
                        <a:t>May Abba establish your path this week</a:t>
                      </a:r>
                    </a:p>
                  </a:txBody>
                  <a:tcPr marL="119008" marR="119008" marT="119008" marB="119008" anchor="ctr">
                    <a:lnL w="12700" cmpd="sng">
                      <a:noFill/>
                      <a:prstDash val="solid"/>
                    </a:lnL>
                    <a:lnR w="12700" cmpd="sng">
                      <a:noFill/>
                      <a:prstDash val="solid"/>
                    </a:lnR>
                    <a:lnT w="6350" cap="flat" cmpd="sng" algn="ctr">
                      <a:noFill/>
                      <a:prstDash val="solid"/>
                    </a:lnT>
                    <a:lnB w="6350" cap="flat" cmpd="sng" algn="ctr">
                      <a:noFill/>
                      <a:prstDash val="solid"/>
                    </a:lnB>
                    <a:noFill/>
                  </a:tcPr>
                </a:tc>
                <a:extLst>
                  <a:ext uri="{0D108BD9-81ED-4DB2-BD59-A6C34878D82A}">
                    <a16:rowId xmlns:a16="http://schemas.microsoft.com/office/drawing/2014/main" val="199236197"/>
                  </a:ext>
                </a:extLst>
              </a:tr>
              <a:tr h="895214">
                <a:tc>
                  <a:txBody>
                    <a:bodyPr/>
                    <a:lstStyle/>
                    <a:p>
                      <a:pPr algn="ctr">
                        <a:buNone/>
                      </a:pPr>
                      <a:r>
                        <a:rPr lang="en-US" sz="2400" b="1" cap="none" spc="0" dirty="0">
                          <a:solidFill>
                            <a:schemeClr val="bg1"/>
                          </a:solidFill>
                          <a:effectLst/>
                          <a:latin typeface="Amasis MT Pro Black" panose="02040A04050005020304" pitchFamily="18" charset="0"/>
                        </a:rPr>
                        <a:t>2</a:t>
                      </a:r>
                    </a:p>
                  </a:txBody>
                  <a:tcPr marL="119008" marR="119008" marT="119008" marB="119008" anchor="ctr">
                    <a:lnL w="12700" cmpd="sng">
                      <a:noFill/>
                      <a:prstDash val="solid"/>
                    </a:lnL>
                    <a:lnR w="12700" cmpd="sng">
                      <a:noFill/>
                      <a:prstDash val="solid"/>
                    </a:lnR>
                    <a:lnT w="6350" cap="flat" cmpd="sng" algn="ctr">
                      <a:noFill/>
                      <a:prstDash val="solid"/>
                    </a:lnT>
                    <a:lnB w="6350" cap="flat" cmpd="sng" algn="ctr">
                      <a:noFill/>
                      <a:prstDash val="solid"/>
                    </a:lnB>
                    <a:noFill/>
                  </a:tcPr>
                </a:tc>
                <a:tc>
                  <a:txBody>
                    <a:bodyPr/>
                    <a:lstStyle/>
                    <a:p>
                      <a:pPr algn="l">
                        <a:buNone/>
                      </a:pPr>
                      <a:r>
                        <a:rPr lang="en-US" sz="2400" b="0" cap="none" spc="0" dirty="0">
                          <a:solidFill>
                            <a:schemeClr val="bg1"/>
                          </a:solidFill>
                          <a:latin typeface="Amasis MT Pro Black" panose="02040A04050005020304" pitchFamily="18" charset="0"/>
                        </a:rPr>
                        <a:t>May Shalom be with in you</a:t>
                      </a:r>
                    </a:p>
                  </a:txBody>
                  <a:tcPr marL="119008" marR="119008" marT="119008" marB="119008" anchor="ctr">
                    <a:lnL w="12700" cmpd="sng">
                      <a:noFill/>
                      <a:prstDash val="solid"/>
                    </a:lnL>
                    <a:lnR w="12700" cmpd="sng">
                      <a:noFill/>
                      <a:prstDash val="solid"/>
                    </a:lnR>
                    <a:lnT w="6350" cap="flat" cmpd="sng" algn="ctr">
                      <a:noFill/>
                      <a:prstDash val="solid"/>
                    </a:lnT>
                    <a:lnB w="6350" cap="flat" cmpd="sng" algn="ctr">
                      <a:noFill/>
                      <a:prstDash val="solid"/>
                    </a:lnB>
                    <a:noFill/>
                  </a:tcPr>
                </a:tc>
                <a:extLst>
                  <a:ext uri="{0D108BD9-81ED-4DB2-BD59-A6C34878D82A}">
                    <a16:rowId xmlns:a16="http://schemas.microsoft.com/office/drawing/2014/main" val="4085754691"/>
                  </a:ext>
                </a:extLst>
              </a:tr>
              <a:tr h="1086726">
                <a:tc>
                  <a:txBody>
                    <a:bodyPr/>
                    <a:lstStyle/>
                    <a:p>
                      <a:pPr algn="ctr">
                        <a:buNone/>
                      </a:pPr>
                      <a:r>
                        <a:rPr lang="en-US" sz="2400" b="1" cap="none" spc="0">
                          <a:solidFill>
                            <a:schemeClr val="bg1"/>
                          </a:solidFill>
                          <a:effectLst/>
                          <a:latin typeface="Amasis MT Pro Black" panose="02040A04050005020304" pitchFamily="18" charset="0"/>
                        </a:rPr>
                        <a:t>3</a:t>
                      </a:r>
                    </a:p>
                  </a:txBody>
                  <a:tcPr marL="119008" marR="119008" marT="119008" marB="119008" anchor="ctr">
                    <a:lnL w="12700" cmpd="sng">
                      <a:noFill/>
                      <a:prstDash val="solid"/>
                    </a:lnL>
                    <a:lnR w="12700" cmpd="sng">
                      <a:noFill/>
                      <a:prstDash val="solid"/>
                    </a:lnR>
                    <a:lnT w="6350" cap="flat" cmpd="sng" algn="ctr">
                      <a:noFill/>
                      <a:prstDash val="solid"/>
                    </a:lnT>
                    <a:lnB w="6350" cap="flat" cmpd="sng" algn="ctr">
                      <a:noFill/>
                      <a:prstDash val="solid"/>
                    </a:lnB>
                    <a:noFill/>
                  </a:tcPr>
                </a:tc>
                <a:tc>
                  <a:txBody>
                    <a:bodyPr/>
                    <a:lstStyle/>
                    <a:p>
                      <a:pPr algn="l">
                        <a:buNone/>
                      </a:pPr>
                      <a:r>
                        <a:rPr lang="en-US" sz="2400" b="0" cap="none" spc="0" dirty="0">
                          <a:solidFill>
                            <a:schemeClr val="bg1"/>
                          </a:solidFill>
                          <a:latin typeface="Amasis MT Pro Black" panose="02040A04050005020304" pitchFamily="18" charset="0"/>
                        </a:rPr>
                        <a:t>May Adonai dress you with wisdom and strength</a:t>
                      </a:r>
                    </a:p>
                  </a:txBody>
                  <a:tcPr marL="119008" marR="119008" marT="119008" marB="119008" anchor="ctr">
                    <a:lnL w="12700" cmpd="sng">
                      <a:noFill/>
                      <a:prstDash val="solid"/>
                    </a:lnL>
                    <a:lnR w="12700" cmpd="sng">
                      <a:noFill/>
                      <a:prstDash val="solid"/>
                    </a:lnR>
                    <a:lnT w="6350" cap="flat" cmpd="sng" algn="ctr">
                      <a:noFill/>
                      <a:prstDash val="solid"/>
                    </a:lnT>
                    <a:lnB w="6350" cap="flat" cmpd="sng" algn="ctr">
                      <a:noFill/>
                      <a:prstDash val="solid"/>
                    </a:lnB>
                    <a:noFill/>
                  </a:tcPr>
                </a:tc>
                <a:extLst>
                  <a:ext uri="{0D108BD9-81ED-4DB2-BD59-A6C34878D82A}">
                    <a16:rowId xmlns:a16="http://schemas.microsoft.com/office/drawing/2014/main" val="3618505268"/>
                  </a:ext>
                </a:extLst>
              </a:tr>
              <a:tr h="1086726">
                <a:tc>
                  <a:txBody>
                    <a:bodyPr/>
                    <a:lstStyle/>
                    <a:p>
                      <a:pPr algn="ctr">
                        <a:buNone/>
                      </a:pPr>
                      <a:r>
                        <a:rPr lang="en-US" sz="2400" b="1" cap="none" spc="0">
                          <a:solidFill>
                            <a:schemeClr val="bg1"/>
                          </a:solidFill>
                          <a:effectLst/>
                          <a:latin typeface="Amasis MT Pro Black" panose="02040A04050005020304" pitchFamily="18" charset="0"/>
                        </a:rPr>
                        <a:t>4</a:t>
                      </a:r>
                    </a:p>
                  </a:txBody>
                  <a:tcPr marL="119008" marR="119008" marT="119008" marB="119008" anchor="ctr">
                    <a:lnL w="12700" cmpd="sng">
                      <a:noFill/>
                      <a:prstDash val="solid"/>
                    </a:lnL>
                    <a:lnR w="12700" cmpd="sng">
                      <a:noFill/>
                      <a:prstDash val="solid"/>
                    </a:lnR>
                    <a:lnT w="6350" cap="flat" cmpd="sng" algn="ctr">
                      <a:noFill/>
                      <a:prstDash val="solid"/>
                    </a:lnT>
                    <a:lnB w="6350" cap="flat" cmpd="sng" algn="ctr">
                      <a:noFill/>
                      <a:prstDash val="solid"/>
                    </a:lnB>
                    <a:noFill/>
                  </a:tcPr>
                </a:tc>
                <a:tc>
                  <a:txBody>
                    <a:bodyPr/>
                    <a:lstStyle/>
                    <a:p>
                      <a:pPr algn="l">
                        <a:buNone/>
                      </a:pPr>
                      <a:r>
                        <a:rPr lang="en-US" sz="2400" b="0" cap="none" spc="0" dirty="0">
                          <a:solidFill>
                            <a:schemeClr val="bg1"/>
                          </a:solidFill>
                          <a:latin typeface="Amasis MT Pro Black" panose="02040A04050005020304" pitchFamily="18" charset="0"/>
                        </a:rPr>
                        <a:t>May you escape every hunter’s trap </a:t>
                      </a:r>
                    </a:p>
                  </a:txBody>
                  <a:tcPr marL="119008" marR="119008" marT="119008" marB="119008" anchor="ctr">
                    <a:lnL w="12700" cmpd="sng">
                      <a:noFill/>
                      <a:prstDash val="solid"/>
                    </a:lnL>
                    <a:lnR w="12700" cmpd="sng">
                      <a:noFill/>
                      <a:prstDash val="solid"/>
                    </a:lnR>
                    <a:lnT w="6350" cap="flat" cmpd="sng" algn="ctr">
                      <a:noFill/>
                      <a:prstDash val="solid"/>
                    </a:lnT>
                    <a:lnB w="6350" cap="flat" cmpd="sng" algn="ctr">
                      <a:noFill/>
                      <a:prstDash val="solid"/>
                    </a:lnB>
                    <a:noFill/>
                  </a:tcPr>
                </a:tc>
                <a:extLst>
                  <a:ext uri="{0D108BD9-81ED-4DB2-BD59-A6C34878D82A}">
                    <a16:rowId xmlns:a16="http://schemas.microsoft.com/office/drawing/2014/main" val="4194632320"/>
                  </a:ext>
                </a:extLst>
              </a:tr>
              <a:tr h="1086726">
                <a:tc>
                  <a:txBody>
                    <a:bodyPr/>
                    <a:lstStyle/>
                    <a:p>
                      <a:pPr algn="ctr">
                        <a:buNone/>
                      </a:pPr>
                      <a:r>
                        <a:rPr lang="en-US" sz="2400" b="1" cap="none" spc="0">
                          <a:solidFill>
                            <a:schemeClr val="bg1"/>
                          </a:solidFill>
                          <a:effectLst/>
                          <a:latin typeface="Amasis MT Pro Black" panose="02040A04050005020304" pitchFamily="18" charset="0"/>
                        </a:rPr>
                        <a:t>5</a:t>
                      </a:r>
                    </a:p>
                  </a:txBody>
                  <a:tcPr marL="119008" marR="119008" marT="119008" marB="119008" anchor="ctr">
                    <a:lnL w="12700" cmpd="sng">
                      <a:noFill/>
                      <a:prstDash val="solid"/>
                    </a:lnL>
                    <a:lnR w="12700" cmpd="sng">
                      <a:noFill/>
                      <a:prstDash val="solid"/>
                    </a:lnR>
                    <a:lnT w="6350" cap="flat" cmpd="sng" algn="ctr">
                      <a:noFill/>
                      <a:prstDash val="solid"/>
                    </a:lnT>
                    <a:lnB w="6350" cap="flat" cmpd="sng" algn="ctr">
                      <a:noFill/>
                      <a:prstDash val="solid"/>
                    </a:lnB>
                    <a:noFill/>
                  </a:tcPr>
                </a:tc>
                <a:tc>
                  <a:txBody>
                    <a:bodyPr/>
                    <a:lstStyle/>
                    <a:p>
                      <a:pPr algn="l">
                        <a:buNone/>
                      </a:pPr>
                      <a:r>
                        <a:rPr lang="en-US" sz="2400" b="0" cap="none" spc="0" dirty="0">
                          <a:solidFill>
                            <a:schemeClr val="bg1"/>
                          </a:solidFill>
                          <a:latin typeface="Amasis MT Pro Black" panose="02040A04050005020304" pitchFamily="18" charset="0"/>
                        </a:rPr>
                        <a:t>May Yahweh's will be done in your life</a:t>
                      </a:r>
                    </a:p>
                  </a:txBody>
                  <a:tcPr marL="119008" marR="119008" marT="119008" marB="119008" anchor="ctr">
                    <a:lnL w="12700" cmpd="sng">
                      <a:noFill/>
                      <a:prstDash val="solid"/>
                    </a:lnL>
                    <a:lnR w="12700" cmpd="sng">
                      <a:noFill/>
                      <a:prstDash val="solid"/>
                    </a:lnR>
                    <a:lnT w="6350" cap="flat" cmpd="sng" algn="ctr">
                      <a:noFill/>
                      <a:prstDash val="solid"/>
                    </a:lnT>
                    <a:lnB w="6350" cap="flat" cmpd="sng" algn="ctr">
                      <a:noFill/>
                      <a:prstDash val="solid"/>
                    </a:lnB>
                    <a:noFill/>
                  </a:tcPr>
                </a:tc>
                <a:extLst>
                  <a:ext uri="{0D108BD9-81ED-4DB2-BD59-A6C34878D82A}">
                    <a16:rowId xmlns:a16="http://schemas.microsoft.com/office/drawing/2014/main" val="3075038551"/>
                  </a:ext>
                </a:extLst>
              </a:tr>
            </a:tbl>
          </a:graphicData>
        </a:graphic>
      </p:graphicFrame>
    </p:spTree>
    <p:extLst>
      <p:ext uri="{BB962C8B-B14F-4D97-AF65-F5344CB8AC3E}">
        <p14:creationId xmlns:p14="http://schemas.microsoft.com/office/powerpoint/2010/main" val="3466983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22587F-AAE1-A322-11C9-90E9B2C4DAA1}"/>
              </a:ext>
            </a:extLst>
          </p:cNvPr>
          <p:cNvSpPr>
            <a:spLocks noGrp="1"/>
          </p:cNvSpPr>
          <p:nvPr>
            <p:ph type="title"/>
          </p:nvPr>
        </p:nvSpPr>
        <p:spPr>
          <a:xfrm>
            <a:off x="457200" y="594359"/>
            <a:ext cx="3200400" cy="1566950"/>
          </a:xfrm>
        </p:spPr>
        <p:txBody>
          <a:bodyPr/>
          <a:lstStyle/>
          <a:p>
            <a:pPr algn="ctr"/>
            <a:r>
              <a:rPr lang="en-US" dirty="0"/>
              <a:t>Call and Response 	</a:t>
            </a:r>
          </a:p>
        </p:txBody>
      </p:sp>
      <p:pic>
        <p:nvPicPr>
          <p:cNvPr id="6" name="Picture 5">
            <a:extLst>
              <a:ext uri="{FF2B5EF4-FFF2-40B4-BE49-F238E27FC236}">
                <a16:creationId xmlns:a16="http://schemas.microsoft.com/office/drawing/2014/main" id="{DC68696F-25D2-2CB3-0292-DDC0F42DA66E}"/>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Effect>
                      <a14:saturation sat="400000"/>
                    </a14:imgEffect>
                    <a14:imgEffect>
                      <a14:brightnessContrast bright="-40000" contrast="40000"/>
                    </a14:imgEffect>
                  </a14:imgLayer>
                </a14:imgProps>
              </a:ext>
            </a:extLst>
          </a:blip>
          <a:stretch>
            <a:fillRect/>
          </a:stretch>
        </p:blipFill>
        <p:spPr>
          <a:xfrm>
            <a:off x="4114801" y="139959"/>
            <a:ext cx="7940350" cy="6718041"/>
          </a:xfrm>
          <a:prstGeom prst="rect">
            <a:avLst/>
          </a:prstGeom>
        </p:spPr>
      </p:pic>
      <p:sp>
        <p:nvSpPr>
          <p:cNvPr id="3" name="Content Placeholder 2">
            <a:extLst>
              <a:ext uri="{FF2B5EF4-FFF2-40B4-BE49-F238E27FC236}">
                <a16:creationId xmlns:a16="http://schemas.microsoft.com/office/drawing/2014/main" id="{553BE68F-16E3-897C-B203-5841490B6F8A}"/>
              </a:ext>
            </a:extLst>
          </p:cNvPr>
          <p:cNvSpPr>
            <a:spLocks noGrp="1"/>
          </p:cNvSpPr>
          <p:nvPr>
            <p:ph idx="1"/>
          </p:nvPr>
        </p:nvSpPr>
        <p:spPr>
          <a:xfrm>
            <a:off x="5368053" y="1548882"/>
            <a:ext cx="5039603" cy="4245428"/>
          </a:xfrm>
        </p:spPr>
        <p:txBody>
          <a:bodyPr>
            <a:normAutofit lnSpcReduction="10000"/>
          </a:bodyPr>
          <a:lstStyle/>
          <a:p>
            <a:pPr marL="0" indent="0" algn="ctr">
              <a:buNone/>
            </a:pPr>
            <a:r>
              <a:rPr lang="en-US" sz="3200" dirty="0"/>
              <a:t>Amen!</a:t>
            </a:r>
          </a:p>
          <a:p>
            <a:pPr marL="0" indent="0" algn="ctr">
              <a:buNone/>
            </a:pPr>
            <a:endParaRPr lang="en-US" sz="3200" dirty="0"/>
          </a:p>
          <a:p>
            <a:pPr marL="0" indent="0" algn="ctr">
              <a:buNone/>
            </a:pPr>
            <a:r>
              <a:rPr lang="en-US" sz="3200" dirty="0"/>
              <a:t>Praise and glory, wisdom and thanks, honor and power and strength belongs to our God forever and ever.</a:t>
            </a:r>
          </a:p>
          <a:p>
            <a:pPr marL="0" indent="0" algn="ctr">
              <a:buNone/>
            </a:pPr>
            <a:endParaRPr lang="en-US" sz="3200" dirty="0"/>
          </a:p>
          <a:p>
            <a:pPr marL="0" indent="0" algn="ctr">
              <a:buNone/>
            </a:pPr>
            <a:r>
              <a:rPr lang="en-US" sz="4000" b="1" dirty="0">
                <a:solidFill>
                  <a:srgbClr val="92D050"/>
                </a:solidFill>
              </a:rPr>
              <a:t>Revelation 7.10-12</a:t>
            </a:r>
          </a:p>
          <a:p>
            <a:pPr marL="0" indent="0">
              <a:buNone/>
            </a:pPr>
            <a:endParaRPr lang="en-US" sz="2500" dirty="0"/>
          </a:p>
        </p:txBody>
      </p:sp>
      <p:sp>
        <p:nvSpPr>
          <p:cNvPr id="4" name="Text Placeholder 3">
            <a:extLst>
              <a:ext uri="{FF2B5EF4-FFF2-40B4-BE49-F238E27FC236}">
                <a16:creationId xmlns:a16="http://schemas.microsoft.com/office/drawing/2014/main" id="{4F79B445-790F-CD5D-BF69-E8B88E563ABD}"/>
              </a:ext>
            </a:extLst>
          </p:cNvPr>
          <p:cNvSpPr>
            <a:spLocks noGrp="1"/>
          </p:cNvSpPr>
          <p:nvPr>
            <p:ph type="body" sz="half" idx="2"/>
          </p:nvPr>
        </p:nvSpPr>
        <p:spPr>
          <a:xfrm>
            <a:off x="457200" y="3029527"/>
            <a:ext cx="3200400" cy="2435604"/>
          </a:xfrm>
        </p:spPr>
        <p:txBody>
          <a:bodyPr>
            <a:normAutofit/>
          </a:bodyPr>
          <a:lstStyle/>
          <a:p>
            <a:pPr algn="ctr"/>
            <a:r>
              <a:rPr lang="en-US" sz="3200" dirty="0"/>
              <a:t>Victory to our God, Who sits on the throne, and to the Lamb!</a:t>
            </a:r>
          </a:p>
        </p:txBody>
      </p:sp>
    </p:spTree>
    <p:extLst>
      <p:ext uri="{BB962C8B-B14F-4D97-AF65-F5344CB8AC3E}">
        <p14:creationId xmlns:p14="http://schemas.microsoft.com/office/powerpoint/2010/main" val="7471956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52" name="Rectangle 51">
            <a:extLst>
              <a:ext uri="{FF2B5EF4-FFF2-40B4-BE49-F238E27FC236}">
                <a16:creationId xmlns:a16="http://schemas.microsoft.com/office/drawing/2014/main" id="{379E5B23-E80B-4562-A603-B59B1AD65D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53" name="Rectangle 52">
            <a:extLst>
              <a:ext uri="{FF2B5EF4-FFF2-40B4-BE49-F238E27FC236}">
                <a16:creationId xmlns:a16="http://schemas.microsoft.com/office/drawing/2014/main" id="{4BBB5C4F-83F1-460E-B6AD-8414947319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54" name="Straight Connector 53">
            <a:extLst>
              <a:ext uri="{FF2B5EF4-FFF2-40B4-BE49-F238E27FC236}">
                <a16:creationId xmlns:a16="http://schemas.microsoft.com/office/drawing/2014/main" id="{E99F5B9F-4276-4D87-B760-9BF50776ED7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55" name="Rectangle 54">
            <a:extLst>
              <a:ext uri="{FF2B5EF4-FFF2-40B4-BE49-F238E27FC236}">
                <a16:creationId xmlns:a16="http://schemas.microsoft.com/office/drawing/2014/main" id="{AE2CB171-9A80-484E-AB6E-CDD73EDB37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5C407C88-7A5B-4CCF-98C0-461101D5CF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 y="0"/>
            <a:ext cx="7547879"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7" name="Title 6">
            <a:extLst>
              <a:ext uri="{FF2B5EF4-FFF2-40B4-BE49-F238E27FC236}">
                <a16:creationId xmlns:a16="http://schemas.microsoft.com/office/drawing/2014/main" id="{38311230-3446-9704-8BF6-852D27571644}"/>
              </a:ext>
            </a:extLst>
          </p:cNvPr>
          <p:cNvSpPr>
            <a:spLocks noGrp="1"/>
          </p:cNvSpPr>
          <p:nvPr>
            <p:ph type="title"/>
          </p:nvPr>
        </p:nvSpPr>
        <p:spPr>
          <a:xfrm>
            <a:off x="1097280" y="516836"/>
            <a:ext cx="5977937" cy="1221010"/>
          </a:xfrm>
        </p:spPr>
        <p:txBody>
          <a:bodyPr vert="horz" lIns="91440" tIns="45720" rIns="91440" bIns="45720" rtlCol="0" anchor="b">
            <a:normAutofit/>
          </a:bodyPr>
          <a:lstStyle/>
          <a:p>
            <a:pPr algn="ctr"/>
            <a:r>
              <a:rPr lang="en-US" sz="4000" b="1" dirty="0">
                <a:solidFill>
                  <a:srgbClr val="FFFFFF"/>
                </a:solidFill>
              </a:rPr>
              <a:t>Psalm 53 </a:t>
            </a:r>
          </a:p>
        </p:txBody>
      </p:sp>
      <p:sp>
        <p:nvSpPr>
          <p:cNvPr id="2" name="Content Placeholder 1">
            <a:extLst>
              <a:ext uri="{FF2B5EF4-FFF2-40B4-BE49-F238E27FC236}">
                <a16:creationId xmlns:a16="http://schemas.microsoft.com/office/drawing/2014/main" id="{583A7EA3-7A5E-C86E-2CB7-0C81900A31E7}"/>
              </a:ext>
            </a:extLst>
          </p:cNvPr>
          <p:cNvSpPr>
            <a:spLocks noGrp="1"/>
          </p:cNvSpPr>
          <p:nvPr>
            <p:ph sz="half" idx="1"/>
          </p:nvPr>
        </p:nvSpPr>
        <p:spPr>
          <a:xfrm>
            <a:off x="1097279" y="2236304"/>
            <a:ext cx="5977938" cy="3652667"/>
          </a:xfrm>
        </p:spPr>
        <p:txBody>
          <a:bodyPr vert="horz" lIns="0" tIns="45720" rIns="0" bIns="45720" rtlCol="0">
            <a:normAutofit/>
          </a:bodyPr>
          <a:lstStyle/>
          <a:p>
            <a:pPr marL="0" indent="0" algn="ctr">
              <a:buFont typeface="Calibri" panose="020F0502020204030204" pitchFamily="34" charset="0"/>
              <a:buNone/>
            </a:pPr>
            <a:r>
              <a:rPr lang="en-US" sz="2800" dirty="0">
                <a:solidFill>
                  <a:srgbClr val="FFFFFF"/>
                </a:solidFill>
              </a:rPr>
              <a:t>A maskil</a:t>
            </a:r>
          </a:p>
          <a:p>
            <a:pPr marL="0" indent="0" algn="ctr">
              <a:buFont typeface="Calibri" panose="020F0502020204030204" pitchFamily="34" charset="0"/>
              <a:buNone/>
            </a:pPr>
            <a:r>
              <a:rPr lang="en-US" sz="2800" i="1" dirty="0">
                <a:solidFill>
                  <a:srgbClr val="FFFFFF"/>
                </a:solidFill>
              </a:rPr>
              <a:t>Reflective psalms about the deeds of the wicked, which sees the source of their evil in their lack of faith in divine providence and their misguided assumption that the world has been abandoned to those who are strong and lawless.</a:t>
            </a:r>
          </a:p>
          <a:p>
            <a:pPr marL="0" indent="0" algn="ctr">
              <a:buFont typeface="Calibri" panose="020F0502020204030204" pitchFamily="34" charset="0"/>
              <a:buNone/>
            </a:pPr>
            <a:r>
              <a:rPr lang="en-US" sz="2800" i="1" dirty="0">
                <a:solidFill>
                  <a:srgbClr val="FF33CC"/>
                </a:solidFill>
              </a:rPr>
              <a:t>(Ps 14 gives a different version)</a:t>
            </a:r>
          </a:p>
        </p:txBody>
      </p:sp>
      <p:sp>
        <p:nvSpPr>
          <p:cNvPr id="57" name="Rectangle 56">
            <a:extLst>
              <a:ext uri="{FF2B5EF4-FFF2-40B4-BE49-F238E27FC236}">
                <a16:creationId xmlns:a16="http://schemas.microsoft.com/office/drawing/2014/main" id="{B0475E6D-723F-41D9-92EE-EE30F3E3CE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47894"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9" name="Picture 8">
            <a:extLst>
              <a:ext uri="{FF2B5EF4-FFF2-40B4-BE49-F238E27FC236}">
                <a16:creationId xmlns:a16="http://schemas.microsoft.com/office/drawing/2014/main" id="{A6E13E31-515A-894D-551F-13FF96CE023D}"/>
              </a:ext>
            </a:extLst>
          </p:cNvPr>
          <p:cNvPicPr>
            <a:picLocks noChangeAspect="1"/>
          </p:cNvPicPr>
          <p:nvPr/>
        </p:nvPicPr>
        <p:blipFill>
          <a:blip r:embed="rId2">
            <a:extLst>
              <a:ext uri="{BEBA8EAE-BF5A-486C-A8C5-ECC9F3942E4B}">
                <a14:imgProps xmlns:a14="http://schemas.microsoft.com/office/drawing/2010/main">
                  <a14:imgLayer r:embed="rId3">
                    <a14:imgEffect>
                      <a14:saturation sat="400000"/>
                    </a14:imgEffect>
                    <a14:imgEffect>
                      <a14:brightnessContrast bright="20000" contrast="-40000"/>
                    </a14:imgEffect>
                  </a14:imgLayer>
                </a14:imgProps>
              </a:ext>
            </a:extLst>
          </a:blip>
          <a:stretch>
            <a:fillRect/>
          </a:stretch>
        </p:blipFill>
        <p:spPr>
          <a:xfrm>
            <a:off x="8263384" y="630203"/>
            <a:ext cx="3271449" cy="272620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8" name="Content Placeholder 7" descr="A purple and black sign with white text&#10;&#10;AI-generated content may be incorrect.">
            <a:extLst>
              <a:ext uri="{FF2B5EF4-FFF2-40B4-BE49-F238E27FC236}">
                <a16:creationId xmlns:a16="http://schemas.microsoft.com/office/drawing/2014/main" id="{860FAD47-C1C0-5816-3DD0-1694361E9641}"/>
              </a:ext>
            </a:extLst>
          </p:cNvPr>
          <p:cNvPicPr>
            <a:picLocks noGrp="1" noChangeAspect="1"/>
          </p:cNvPicPr>
          <p:nvPr>
            <p:ph sz="half" idx="2"/>
          </p:nvPr>
        </p:nvPicPr>
        <p:blipFill>
          <a:blip r:embed="rId4"/>
          <a:stretch>
            <a:fillRect/>
          </a:stretch>
        </p:blipFill>
        <p:spPr>
          <a:xfrm>
            <a:off x="8239318" y="3949080"/>
            <a:ext cx="3306917" cy="245171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1762084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C6B53A-C6C7-3E4D-F61F-7212530228A6}"/>
              </a:ext>
            </a:extLst>
          </p:cNvPr>
          <p:cNvSpPr>
            <a:spLocks noGrp="1"/>
          </p:cNvSpPr>
          <p:nvPr>
            <p:ph type="title"/>
          </p:nvPr>
        </p:nvSpPr>
        <p:spPr>
          <a:xfrm>
            <a:off x="1097278" y="250521"/>
            <a:ext cx="10058400" cy="1148513"/>
          </a:xfrm>
        </p:spPr>
        <p:txBody>
          <a:bodyPr>
            <a:normAutofit/>
          </a:bodyPr>
          <a:lstStyle/>
          <a:p>
            <a:r>
              <a:rPr lang="en-US" sz="3600" dirty="0"/>
              <a:t>Ten Entrapments that Lead to Satanic Bondage </a:t>
            </a:r>
          </a:p>
        </p:txBody>
      </p:sp>
      <p:sp>
        <p:nvSpPr>
          <p:cNvPr id="3" name="Content Placeholder 2">
            <a:extLst>
              <a:ext uri="{FF2B5EF4-FFF2-40B4-BE49-F238E27FC236}">
                <a16:creationId xmlns:a16="http://schemas.microsoft.com/office/drawing/2014/main" id="{695B592D-14AA-887F-156D-ABF938839FB8}"/>
              </a:ext>
            </a:extLst>
          </p:cNvPr>
          <p:cNvSpPr>
            <a:spLocks noGrp="1"/>
          </p:cNvSpPr>
          <p:nvPr>
            <p:ph sz="half" idx="1"/>
          </p:nvPr>
        </p:nvSpPr>
        <p:spPr>
          <a:xfrm>
            <a:off x="959224" y="2079359"/>
            <a:ext cx="4599809" cy="3599316"/>
          </a:xfrm>
        </p:spPr>
        <p:txBody>
          <a:bodyPr>
            <a:noAutofit/>
          </a:bodyPr>
          <a:lstStyle/>
          <a:p>
            <a:pPr>
              <a:buFont typeface="Wingdings" panose="05000000000000000000" pitchFamily="2" charset="2"/>
              <a:buChar char="§"/>
            </a:pPr>
            <a:r>
              <a:rPr lang="en-US" sz="2400" dirty="0"/>
              <a:t>Rejecting and Living Against God’s Purpose for Your Life.</a:t>
            </a:r>
          </a:p>
          <a:p>
            <a:pPr>
              <a:buFont typeface="Wingdings" panose="05000000000000000000" pitchFamily="2" charset="2"/>
              <a:buChar char="§"/>
            </a:pPr>
            <a:r>
              <a:rPr lang="en-US" sz="2400" dirty="0"/>
              <a:t>Inheriting Diabolical Curses</a:t>
            </a:r>
          </a:p>
          <a:p>
            <a:pPr>
              <a:buFont typeface="Wingdings" panose="05000000000000000000" pitchFamily="2" charset="2"/>
              <a:buChar char="§"/>
            </a:pPr>
            <a:r>
              <a:rPr lang="en-US" sz="2400" dirty="0">
                <a:solidFill>
                  <a:schemeClr val="tx1"/>
                </a:solidFill>
              </a:rPr>
              <a:t>Experiencing Emotional &amp; Physical Trauma</a:t>
            </a:r>
          </a:p>
          <a:p>
            <a:pPr>
              <a:buFont typeface="Wingdings" panose="05000000000000000000" pitchFamily="2" charset="2"/>
              <a:buChar char="§"/>
            </a:pPr>
            <a:r>
              <a:rPr lang="en-US" sz="2500" dirty="0">
                <a:solidFill>
                  <a:srgbClr val="92D050"/>
                </a:solidFill>
              </a:rPr>
              <a:t>Surrendering to Ungodly Coverings</a:t>
            </a:r>
          </a:p>
          <a:p>
            <a:pPr>
              <a:buFont typeface="Wingdings" panose="05000000000000000000" pitchFamily="2" charset="2"/>
              <a:buChar char="§"/>
            </a:pPr>
            <a:r>
              <a:rPr lang="en-US" sz="2400" dirty="0"/>
              <a:t>Embracing Worldliness</a:t>
            </a:r>
          </a:p>
        </p:txBody>
      </p:sp>
      <p:sp>
        <p:nvSpPr>
          <p:cNvPr id="4" name="Content Placeholder 3">
            <a:extLst>
              <a:ext uri="{FF2B5EF4-FFF2-40B4-BE49-F238E27FC236}">
                <a16:creationId xmlns:a16="http://schemas.microsoft.com/office/drawing/2014/main" id="{D9FECB47-6884-EBA0-491D-83BA0F505583}"/>
              </a:ext>
            </a:extLst>
          </p:cNvPr>
          <p:cNvSpPr>
            <a:spLocks noGrp="1"/>
          </p:cNvSpPr>
          <p:nvPr>
            <p:ph sz="half" idx="2"/>
          </p:nvPr>
        </p:nvSpPr>
        <p:spPr>
          <a:xfrm>
            <a:off x="6096000" y="1953723"/>
            <a:ext cx="5059678" cy="4061594"/>
          </a:xfrm>
        </p:spPr>
        <p:txBody>
          <a:bodyPr>
            <a:normAutofit fontScale="92500" lnSpcReduction="10000"/>
          </a:bodyPr>
          <a:lstStyle/>
          <a:p>
            <a:pPr>
              <a:lnSpc>
                <a:spcPct val="150000"/>
              </a:lnSpc>
              <a:spcBef>
                <a:spcPts val="0"/>
              </a:spcBef>
              <a:buFont typeface="Wingdings" panose="05000000000000000000" pitchFamily="2" charset="2"/>
              <a:buChar char="§"/>
            </a:pPr>
            <a:r>
              <a:rPr lang="en-US" sz="2600" dirty="0"/>
              <a:t>Owning Cursed Objects</a:t>
            </a:r>
          </a:p>
          <a:p>
            <a:pPr>
              <a:lnSpc>
                <a:spcPct val="150000"/>
              </a:lnSpc>
              <a:spcBef>
                <a:spcPts val="0"/>
              </a:spcBef>
              <a:buFont typeface="Wingdings" panose="05000000000000000000" pitchFamily="2" charset="2"/>
              <a:buChar char="§"/>
            </a:pPr>
            <a:r>
              <a:rPr lang="en-US" sz="2600" dirty="0"/>
              <a:t>Not Paying Tithes/Robbing God</a:t>
            </a:r>
          </a:p>
          <a:p>
            <a:pPr>
              <a:lnSpc>
                <a:spcPct val="150000"/>
              </a:lnSpc>
              <a:spcBef>
                <a:spcPts val="0"/>
              </a:spcBef>
              <a:buFont typeface="Wingdings" panose="05000000000000000000" pitchFamily="2" charset="2"/>
              <a:buChar char="§"/>
            </a:pPr>
            <a:r>
              <a:rPr lang="en-US" sz="2600" dirty="0"/>
              <a:t> Harboring Unforgiveness</a:t>
            </a:r>
          </a:p>
          <a:p>
            <a:pPr>
              <a:lnSpc>
                <a:spcPct val="150000"/>
              </a:lnSpc>
              <a:spcBef>
                <a:spcPts val="0"/>
              </a:spcBef>
              <a:buFont typeface="Wingdings" panose="05000000000000000000" pitchFamily="2" charset="2"/>
              <a:buChar char="§"/>
            </a:pPr>
            <a:r>
              <a:rPr lang="en-US" sz="2600" dirty="0"/>
              <a:t>Mixing World with Messiah</a:t>
            </a:r>
          </a:p>
          <a:p>
            <a:pPr>
              <a:lnSpc>
                <a:spcPct val="150000"/>
              </a:lnSpc>
              <a:spcBef>
                <a:spcPts val="0"/>
              </a:spcBef>
              <a:buFont typeface="Wingdings" panose="05000000000000000000" pitchFamily="2" charset="2"/>
              <a:buChar char="§"/>
            </a:pPr>
            <a:r>
              <a:rPr lang="en-US" sz="2600" dirty="0"/>
              <a:t> Lacking Spiritual Consistency</a:t>
            </a:r>
          </a:p>
          <a:p>
            <a:pPr marL="0" indent="0">
              <a:lnSpc>
                <a:spcPct val="100000"/>
              </a:lnSpc>
              <a:spcBef>
                <a:spcPts val="0"/>
              </a:spcBef>
              <a:buNone/>
            </a:pPr>
            <a:endParaRPr lang="en-US" dirty="0"/>
          </a:p>
          <a:p>
            <a:pPr marL="0" indent="0">
              <a:lnSpc>
                <a:spcPct val="100000"/>
              </a:lnSpc>
              <a:spcBef>
                <a:spcPts val="0"/>
              </a:spcBef>
              <a:buNone/>
            </a:pPr>
            <a:r>
              <a:rPr lang="en-US" i="1" dirty="0"/>
              <a:t>Satan is obsessed with obtaining again legal right to cause you to sin-he operate with open portals to make his claim. </a:t>
            </a:r>
          </a:p>
          <a:p>
            <a:pPr marL="0" indent="0">
              <a:buNone/>
            </a:pPr>
            <a:endParaRPr lang="en-US" dirty="0"/>
          </a:p>
        </p:txBody>
      </p:sp>
      <p:pic>
        <p:nvPicPr>
          <p:cNvPr id="5" name="Picture 4">
            <a:extLst>
              <a:ext uri="{FF2B5EF4-FFF2-40B4-BE49-F238E27FC236}">
                <a16:creationId xmlns:a16="http://schemas.microsoft.com/office/drawing/2014/main" id="{58E93673-D9BA-C201-307E-F8141F06ADDA}"/>
              </a:ext>
            </a:extLst>
          </p:cNvPr>
          <p:cNvPicPr>
            <a:picLocks noChangeAspect="1"/>
          </p:cNvPicPr>
          <p:nvPr/>
        </p:nvPicPr>
        <p:blipFill>
          <a:blip r:embed="rId2"/>
          <a:stretch>
            <a:fillRect/>
          </a:stretch>
        </p:blipFill>
        <p:spPr>
          <a:xfrm>
            <a:off x="10242234" y="250521"/>
            <a:ext cx="1704975" cy="1409700"/>
          </a:xfrm>
          <a:prstGeom prst="rect">
            <a:avLst/>
          </a:prstGeom>
        </p:spPr>
      </p:pic>
    </p:spTree>
    <p:extLst>
      <p:ext uri="{BB962C8B-B14F-4D97-AF65-F5344CB8AC3E}">
        <p14:creationId xmlns:p14="http://schemas.microsoft.com/office/powerpoint/2010/main" val="36045400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18FC3B-7EF8-A23E-EA2B-469996AC3503}"/>
              </a:ext>
            </a:extLst>
          </p:cNvPr>
          <p:cNvSpPr>
            <a:spLocks noGrp="1"/>
          </p:cNvSpPr>
          <p:nvPr>
            <p:ph type="title"/>
          </p:nvPr>
        </p:nvSpPr>
        <p:spPr/>
        <p:txBody>
          <a:bodyPr>
            <a:normAutofit/>
          </a:bodyPr>
          <a:lstStyle/>
          <a:p>
            <a:r>
              <a:rPr lang="en-US" sz="4000" b="1" dirty="0"/>
              <a:t>Surrendering to Ungodly Coverings</a:t>
            </a:r>
            <a:endParaRPr lang="en-US" sz="4000" dirty="0"/>
          </a:p>
        </p:txBody>
      </p:sp>
      <p:sp>
        <p:nvSpPr>
          <p:cNvPr id="3" name="Content Placeholder 2">
            <a:extLst>
              <a:ext uri="{FF2B5EF4-FFF2-40B4-BE49-F238E27FC236}">
                <a16:creationId xmlns:a16="http://schemas.microsoft.com/office/drawing/2014/main" id="{0D80C6B0-81C1-837A-7BC6-9615763C3509}"/>
              </a:ext>
            </a:extLst>
          </p:cNvPr>
          <p:cNvSpPr>
            <a:spLocks noGrp="1"/>
          </p:cNvSpPr>
          <p:nvPr>
            <p:ph sz="half" idx="1"/>
          </p:nvPr>
        </p:nvSpPr>
        <p:spPr>
          <a:xfrm>
            <a:off x="710399" y="2118822"/>
            <a:ext cx="4253487" cy="3607724"/>
          </a:xfrm>
        </p:spPr>
        <p:txBody>
          <a:bodyPr>
            <a:normAutofit/>
          </a:bodyPr>
          <a:lstStyle/>
          <a:p>
            <a:pPr marL="0" indent="0">
              <a:buNone/>
            </a:pPr>
            <a:r>
              <a:rPr lang="en-US" sz="2400" dirty="0"/>
              <a:t>…It is important to know that a spiritual leader does not hold the power to save you, sanctify you, fill you with the Holy Spirit nor get you into the Kingdom of Heaven. Only Jesus Christ &amp; His Father can do that for you. </a:t>
            </a:r>
            <a:r>
              <a:rPr lang="en-US" sz="2400" i="1" dirty="0"/>
              <a:t>(If we have made the choice and commitment). </a:t>
            </a:r>
          </a:p>
        </p:txBody>
      </p:sp>
      <p:sp>
        <p:nvSpPr>
          <p:cNvPr id="4" name="Content Placeholder 3">
            <a:extLst>
              <a:ext uri="{FF2B5EF4-FFF2-40B4-BE49-F238E27FC236}">
                <a16:creationId xmlns:a16="http://schemas.microsoft.com/office/drawing/2014/main" id="{7530DB40-5DED-1BCD-47FB-9FE4F05DA880}"/>
              </a:ext>
            </a:extLst>
          </p:cNvPr>
          <p:cNvSpPr>
            <a:spLocks noGrp="1"/>
          </p:cNvSpPr>
          <p:nvPr>
            <p:ph sz="half" idx="2"/>
          </p:nvPr>
        </p:nvSpPr>
        <p:spPr>
          <a:xfrm>
            <a:off x="5412509" y="2118821"/>
            <a:ext cx="5743171" cy="3899423"/>
          </a:xfrm>
        </p:spPr>
        <p:txBody>
          <a:bodyPr>
            <a:normAutofit/>
          </a:bodyPr>
          <a:lstStyle/>
          <a:p>
            <a:pPr marL="0" indent="0">
              <a:buNone/>
            </a:pPr>
            <a:r>
              <a:rPr lang="en-US" sz="2400" dirty="0"/>
              <a:t>However, a Spiritual leader is a vessel that holds some power, that was given to them by Christ, to lead you back to the Source, which is again, Christ our Lord/GOD. They are here to provide counseling, assurance, direction, guidance etc.</a:t>
            </a:r>
          </a:p>
          <a:p>
            <a:pPr marL="0" indent="0">
              <a:buNone/>
            </a:pPr>
            <a:r>
              <a:rPr lang="en-US" sz="2400" dirty="0"/>
              <a:t>However, if a Leader is dealing with a rebellious spirit, they cannot help any believer, nor lead. In </a:t>
            </a:r>
            <a:r>
              <a:rPr lang="en-US" sz="2400" b="1" dirty="0">
                <a:solidFill>
                  <a:srgbClr val="92D050"/>
                </a:solidFill>
              </a:rPr>
              <a:t>JER 23 V2</a:t>
            </a:r>
            <a:r>
              <a:rPr lang="en-US" sz="2400" dirty="0"/>
              <a:t>, we see how the Lord talks to the false prophets. The Lord says to them… </a:t>
            </a:r>
          </a:p>
        </p:txBody>
      </p:sp>
      <p:pic>
        <p:nvPicPr>
          <p:cNvPr id="5" name="Picture 4">
            <a:extLst>
              <a:ext uri="{FF2B5EF4-FFF2-40B4-BE49-F238E27FC236}">
                <a16:creationId xmlns:a16="http://schemas.microsoft.com/office/drawing/2014/main" id="{F7C5B9AF-0F86-195E-7784-23F77C4C1879}"/>
              </a:ext>
            </a:extLst>
          </p:cNvPr>
          <p:cNvPicPr>
            <a:picLocks noChangeAspect="1"/>
          </p:cNvPicPr>
          <p:nvPr/>
        </p:nvPicPr>
        <p:blipFill>
          <a:blip r:embed="rId3"/>
          <a:stretch>
            <a:fillRect/>
          </a:stretch>
        </p:blipFill>
        <p:spPr>
          <a:xfrm>
            <a:off x="10294181" y="588847"/>
            <a:ext cx="1704975" cy="1409700"/>
          </a:xfrm>
          <a:prstGeom prst="rect">
            <a:avLst/>
          </a:prstGeom>
        </p:spPr>
      </p:pic>
    </p:spTree>
    <p:extLst>
      <p:ext uri="{BB962C8B-B14F-4D97-AF65-F5344CB8AC3E}">
        <p14:creationId xmlns:p14="http://schemas.microsoft.com/office/powerpoint/2010/main" val="21585065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D22EAC-25E2-44B6-A3DE-6099ED02145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8379166-11C3-6D82-1F41-A074885C115D}"/>
              </a:ext>
            </a:extLst>
          </p:cNvPr>
          <p:cNvSpPr>
            <a:spLocks noGrp="1"/>
          </p:cNvSpPr>
          <p:nvPr>
            <p:ph type="title"/>
          </p:nvPr>
        </p:nvSpPr>
        <p:spPr/>
        <p:txBody>
          <a:bodyPr>
            <a:normAutofit/>
          </a:bodyPr>
          <a:lstStyle/>
          <a:p>
            <a:r>
              <a:rPr lang="en-US" sz="4000" b="1" dirty="0"/>
              <a:t>Surrendering to Ungodly Coverings</a:t>
            </a:r>
            <a:endParaRPr lang="en-US" sz="4000" dirty="0"/>
          </a:p>
        </p:txBody>
      </p:sp>
      <p:sp>
        <p:nvSpPr>
          <p:cNvPr id="3" name="Content Placeholder 2">
            <a:extLst>
              <a:ext uri="{FF2B5EF4-FFF2-40B4-BE49-F238E27FC236}">
                <a16:creationId xmlns:a16="http://schemas.microsoft.com/office/drawing/2014/main" id="{3AE16C4D-75A8-0648-6BC7-AC9FD96C8721}"/>
              </a:ext>
            </a:extLst>
          </p:cNvPr>
          <p:cNvSpPr>
            <a:spLocks noGrp="1"/>
          </p:cNvSpPr>
          <p:nvPr>
            <p:ph sz="half" idx="1"/>
          </p:nvPr>
        </p:nvSpPr>
        <p:spPr>
          <a:xfrm>
            <a:off x="710399" y="2118822"/>
            <a:ext cx="4157436" cy="3607724"/>
          </a:xfrm>
        </p:spPr>
        <p:txBody>
          <a:bodyPr>
            <a:normAutofit/>
          </a:bodyPr>
          <a:lstStyle/>
          <a:p>
            <a:pPr marL="0" indent="0">
              <a:buNone/>
            </a:pPr>
            <a:r>
              <a:rPr lang="en-US" sz="2400" dirty="0"/>
              <a:t>In marriage the man and a woman will simply think they are meant for one another, just because they are both pursuing the Lord; however, what God has for you, it is for you. Although two believers in Christ are ideal, this does not mean they are equally yoked, let alone in G-d’s will for them to become one. </a:t>
            </a:r>
          </a:p>
        </p:txBody>
      </p:sp>
      <p:sp>
        <p:nvSpPr>
          <p:cNvPr id="4" name="Content Placeholder 3">
            <a:extLst>
              <a:ext uri="{FF2B5EF4-FFF2-40B4-BE49-F238E27FC236}">
                <a16:creationId xmlns:a16="http://schemas.microsoft.com/office/drawing/2014/main" id="{B062CE53-4399-FAFE-B09F-BFBB5B9C034B}"/>
              </a:ext>
            </a:extLst>
          </p:cNvPr>
          <p:cNvSpPr>
            <a:spLocks noGrp="1"/>
          </p:cNvSpPr>
          <p:nvPr>
            <p:ph sz="half" idx="2"/>
          </p:nvPr>
        </p:nvSpPr>
        <p:spPr>
          <a:xfrm>
            <a:off x="4975412" y="2118821"/>
            <a:ext cx="6180268" cy="3899423"/>
          </a:xfrm>
        </p:spPr>
        <p:txBody>
          <a:bodyPr>
            <a:normAutofit/>
          </a:bodyPr>
          <a:lstStyle/>
          <a:p>
            <a:r>
              <a:rPr lang="en-US" sz="2400" dirty="0"/>
              <a:t>Entering in marriage that was not intended means entering it with your flesh, which allows the devil to take hold. </a:t>
            </a:r>
          </a:p>
          <a:p>
            <a:r>
              <a:rPr lang="en-US" sz="2400" dirty="0"/>
              <a:t>Yeshua as Husbandman, is an example of earthly husbands, demonstrating Yahweh ways in Spiritual (leadership), in provision, overall well-being, support, love and care for the family.</a:t>
            </a:r>
          </a:p>
          <a:p>
            <a:pPr marL="0" indent="0">
              <a:buNone/>
            </a:pPr>
            <a:endParaRPr lang="en-US" sz="2400" dirty="0"/>
          </a:p>
        </p:txBody>
      </p:sp>
      <p:pic>
        <p:nvPicPr>
          <p:cNvPr id="5" name="Picture 4">
            <a:extLst>
              <a:ext uri="{FF2B5EF4-FFF2-40B4-BE49-F238E27FC236}">
                <a16:creationId xmlns:a16="http://schemas.microsoft.com/office/drawing/2014/main" id="{BBAC22AB-185E-C6C0-8F00-AED9B6540BD6}"/>
              </a:ext>
            </a:extLst>
          </p:cNvPr>
          <p:cNvPicPr>
            <a:picLocks noChangeAspect="1"/>
          </p:cNvPicPr>
          <p:nvPr/>
        </p:nvPicPr>
        <p:blipFill>
          <a:blip r:embed="rId3"/>
          <a:stretch>
            <a:fillRect/>
          </a:stretch>
        </p:blipFill>
        <p:spPr>
          <a:xfrm>
            <a:off x="10294181" y="588847"/>
            <a:ext cx="1704975" cy="1409700"/>
          </a:xfrm>
          <a:prstGeom prst="rect">
            <a:avLst/>
          </a:prstGeom>
        </p:spPr>
      </p:pic>
    </p:spTree>
    <p:extLst>
      <p:ext uri="{BB962C8B-B14F-4D97-AF65-F5344CB8AC3E}">
        <p14:creationId xmlns:p14="http://schemas.microsoft.com/office/powerpoint/2010/main" val="41666322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41ED4D-488C-24D7-51AD-482C94C5051F}"/>
              </a:ext>
            </a:extLst>
          </p:cNvPr>
          <p:cNvSpPr>
            <a:spLocks noGrp="1"/>
          </p:cNvSpPr>
          <p:nvPr>
            <p:ph type="title"/>
          </p:nvPr>
        </p:nvSpPr>
        <p:spPr>
          <a:xfrm>
            <a:off x="1097280" y="286603"/>
            <a:ext cx="10058400" cy="1450757"/>
          </a:xfrm>
        </p:spPr>
        <p:txBody>
          <a:bodyPr>
            <a:normAutofit/>
          </a:bodyPr>
          <a:lstStyle/>
          <a:p>
            <a:r>
              <a:rPr lang="en-US" dirty="0"/>
              <a:t>Conclusion</a:t>
            </a:r>
          </a:p>
        </p:txBody>
      </p:sp>
      <p:sp>
        <p:nvSpPr>
          <p:cNvPr id="7" name="Content Placeholder 6">
            <a:extLst>
              <a:ext uri="{FF2B5EF4-FFF2-40B4-BE49-F238E27FC236}">
                <a16:creationId xmlns:a16="http://schemas.microsoft.com/office/drawing/2014/main" id="{83947F89-CD5E-2DA6-27C0-5506BA4D4DDE}"/>
              </a:ext>
            </a:extLst>
          </p:cNvPr>
          <p:cNvSpPr>
            <a:spLocks noGrp="1"/>
          </p:cNvSpPr>
          <p:nvPr>
            <p:ph idx="1"/>
          </p:nvPr>
        </p:nvSpPr>
        <p:spPr>
          <a:xfrm>
            <a:off x="1097279" y="1845734"/>
            <a:ext cx="7129479" cy="4023360"/>
          </a:xfrm>
        </p:spPr>
        <p:txBody>
          <a:bodyPr>
            <a:normAutofit lnSpcReduction="10000"/>
          </a:bodyPr>
          <a:lstStyle/>
          <a:p>
            <a:r>
              <a:rPr lang="en-US" sz="2400" dirty="0"/>
              <a:t>In conclusion, to avoid these ungodly coverings, it is important to seek Christ consistently and be obedient to the Spirit of the Lord on direction. The Lord is The Wonderful Counselor; He is the one who knows all &amp; sees all. We should not be quick to act, especially when in our flesh, nor be quick to sit under a covering without prayer and sometimes even fasting. Lastly, we must also taste and see for ourselves of how good the Lord is. If we do not know the Lord, how can we truly know when a covering is ungodly? Let alone have direction in other areas of our lives, such as marriage, our choice of places we go and the people we associate ourselves with.</a:t>
            </a:r>
          </a:p>
        </p:txBody>
      </p:sp>
      <p:pic>
        <p:nvPicPr>
          <p:cNvPr id="10" name="Picture 9" descr="An open book with a light coming out of it&#10;&#10;AI-generated content may be incorrect.">
            <a:extLst>
              <a:ext uri="{FF2B5EF4-FFF2-40B4-BE49-F238E27FC236}">
                <a16:creationId xmlns:a16="http://schemas.microsoft.com/office/drawing/2014/main" id="{2B0C1FF5-044E-3BFB-5DCF-66C62AAFAC39}"/>
              </a:ext>
            </a:extLst>
          </p:cNvPr>
          <p:cNvPicPr>
            <a:picLocks noChangeAspect="1"/>
          </p:cNvPicPr>
          <p:nvPr/>
        </p:nvPicPr>
        <p:blipFill>
          <a:blip r:embed="rId2"/>
          <a:srcRect l="22062" r="27357" b="1"/>
          <a:stretch>
            <a:fillRect/>
          </a:stretch>
        </p:blipFill>
        <p:spPr>
          <a:xfrm>
            <a:off x="8531559" y="2366347"/>
            <a:ext cx="3135109" cy="2754294"/>
          </a:xfrm>
          <a:prstGeom prst="rect">
            <a:avLst/>
          </a:prstGeom>
        </p:spPr>
      </p:pic>
    </p:spTree>
    <p:extLst>
      <p:ext uri="{BB962C8B-B14F-4D97-AF65-F5344CB8AC3E}">
        <p14:creationId xmlns:p14="http://schemas.microsoft.com/office/powerpoint/2010/main" val="8822974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0088D3-9F76-B38C-BACF-6E9907089A2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14E42E9-AC7E-E64E-36DA-A8A86E943135}"/>
              </a:ext>
            </a:extLst>
          </p:cNvPr>
          <p:cNvSpPr>
            <a:spLocks noGrp="1"/>
          </p:cNvSpPr>
          <p:nvPr>
            <p:ph type="title" idx="4294967295"/>
          </p:nvPr>
        </p:nvSpPr>
        <p:spPr>
          <a:xfrm rot="5400000">
            <a:off x="9038594" y="3697695"/>
            <a:ext cx="4038942" cy="823672"/>
          </a:xfrm>
        </p:spPr>
        <p:txBody>
          <a:bodyPr>
            <a:normAutofit/>
          </a:bodyPr>
          <a:lstStyle/>
          <a:p>
            <a:r>
              <a:rPr lang="en-US" sz="2800" b="1" dirty="0"/>
              <a:t>Surrendering to Ungodly Coverings</a:t>
            </a:r>
            <a:endParaRPr lang="en-US" sz="2800" dirty="0"/>
          </a:p>
        </p:txBody>
      </p:sp>
      <p:pic>
        <p:nvPicPr>
          <p:cNvPr id="5" name="Picture 4">
            <a:extLst>
              <a:ext uri="{FF2B5EF4-FFF2-40B4-BE49-F238E27FC236}">
                <a16:creationId xmlns:a16="http://schemas.microsoft.com/office/drawing/2014/main" id="{FD82BA57-DBA7-A828-A5DE-FC72E1F71C23}"/>
              </a:ext>
            </a:extLst>
          </p:cNvPr>
          <p:cNvPicPr>
            <a:picLocks noChangeAspect="1"/>
          </p:cNvPicPr>
          <p:nvPr/>
        </p:nvPicPr>
        <p:blipFill>
          <a:blip r:embed="rId3"/>
          <a:stretch>
            <a:fillRect/>
          </a:stretch>
        </p:blipFill>
        <p:spPr>
          <a:xfrm>
            <a:off x="10247528" y="322263"/>
            <a:ext cx="1704975" cy="1409700"/>
          </a:xfrm>
          <a:prstGeom prst="rect">
            <a:avLst/>
          </a:prstGeom>
        </p:spPr>
      </p:pic>
      <p:grpSp>
        <p:nvGrpSpPr>
          <p:cNvPr id="4" name="Group 3">
            <a:extLst>
              <a:ext uri="{FF2B5EF4-FFF2-40B4-BE49-F238E27FC236}">
                <a16:creationId xmlns:a16="http://schemas.microsoft.com/office/drawing/2014/main" id="{19460CB3-5574-FDC3-9858-2762D72FA990}"/>
              </a:ext>
            </a:extLst>
          </p:cNvPr>
          <p:cNvGrpSpPr/>
          <p:nvPr/>
        </p:nvGrpSpPr>
        <p:grpSpPr>
          <a:xfrm>
            <a:off x="550949" y="554597"/>
            <a:ext cx="9180879" cy="5570311"/>
            <a:chOff x="550949" y="554597"/>
            <a:chExt cx="9180879" cy="5570311"/>
          </a:xfrm>
        </p:grpSpPr>
        <p:sp>
          <p:nvSpPr>
            <p:cNvPr id="7" name="Freeform: Shape 6">
              <a:extLst>
                <a:ext uri="{FF2B5EF4-FFF2-40B4-BE49-F238E27FC236}">
                  <a16:creationId xmlns:a16="http://schemas.microsoft.com/office/drawing/2014/main" id="{0AB957D4-A371-C5F2-8A3A-4E687A657552}"/>
                </a:ext>
              </a:extLst>
            </p:cNvPr>
            <p:cNvSpPr/>
            <p:nvPr/>
          </p:nvSpPr>
          <p:spPr>
            <a:xfrm>
              <a:off x="550949" y="554597"/>
              <a:ext cx="1388635" cy="1983766"/>
            </a:xfrm>
            <a:custGeom>
              <a:avLst/>
              <a:gdLst>
                <a:gd name="csX0" fmla="*/ 0 w 1983765"/>
                <a:gd name="csY0" fmla="*/ 0 h 1388635"/>
                <a:gd name="csX1" fmla="*/ 1289448 w 1983765"/>
                <a:gd name="csY1" fmla="*/ 0 h 1388635"/>
                <a:gd name="csX2" fmla="*/ 1983765 w 1983765"/>
                <a:gd name="csY2" fmla="*/ 694318 h 1388635"/>
                <a:gd name="csX3" fmla="*/ 1289448 w 1983765"/>
                <a:gd name="csY3" fmla="*/ 1388635 h 1388635"/>
                <a:gd name="csX4" fmla="*/ 0 w 1983765"/>
                <a:gd name="csY4" fmla="*/ 1388635 h 1388635"/>
                <a:gd name="csX5" fmla="*/ 694318 w 1983765"/>
                <a:gd name="csY5" fmla="*/ 694318 h 1388635"/>
                <a:gd name="csX6" fmla="*/ 0 w 1983765"/>
                <a:gd name="csY6" fmla="*/ 0 h 1388635"/>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1983765" h="1388635">
                  <a:moveTo>
                    <a:pt x="1983764" y="0"/>
                  </a:moveTo>
                  <a:lnTo>
                    <a:pt x="1983764" y="902613"/>
                  </a:lnTo>
                  <a:lnTo>
                    <a:pt x="991882" y="1388635"/>
                  </a:lnTo>
                  <a:lnTo>
                    <a:pt x="1" y="902613"/>
                  </a:lnTo>
                  <a:lnTo>
                    <a:pt x="1" y="0"/>
                  </a:lnTo>
                  <a:lnTo>
                    <a:pt x="991882" y="486022"/>
                  </a:lnTo>
                  <a:lnTo>
                    <a:pt x="1983764" y="0"/>
                  </a:lnTo>
                  <a:close/>
                </a:path>
              </a:pathLst>
            </a:custGeom>
            <a:scene3d>
              <a:camera prst="orthographicFront"/>
              <a:lightRig rig="flat" dir="t"/>
            </a:scene3d>
            <a:sp3d prstMaterial="plastic">
              <a:bevelT w="120900" h="88900"/>
              <a:bevelB w="88900" h="31750" prst="angle"/>
            </a:sp3d>
          </p:spPr>
          <p:style>
            <a:lnRef idx="1">
              <a:schemeClr val="accen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24766" tIns="719084" rIns="24764" bIns="719082" numCol="1" spcCol="1270" anchor="ctr" anchorCtr="0">
              <a:noAutofit/>
            </a:bodyPr>
            <a:lstStyle/>
            <a:p>
              <a:pPr marL="0" lvl="0" indent="0" algn="ctr" defTabSz="1733550">
                <a:lnSpc>
                  <a:spcPct val="90000"/>
                </a:lnSpc>
                <a:spcBef>
                  <a:spcPct val="0"/>
                </a:spcBef>
                <a:spcAft>
                  <a:spcPct val="35000"/>
                </a:spcAft>
                <a:buNone/>
              </a:pPr>
              <a:r>
                <a:rPr lang="en-US" sz="3900" kern="1200" dirty="0"/>
                <a:t>1</a:t>
              </a:r>
            </a:p>
          </p:txBody>
        </p:sp>
        <p:sp>
          <p:nvSpPr>
            <p:cNvPr id="8" name="Freeform: Shape 7">
              <a:extLst>
                <a:ext uri="{FF2B5EF4-FFF2-40B4-BE49-F238E27FC236}">
                  <a16:creationId xmlns:a16="http://schemas.microsoft.com/office/drawing/2014/main" id="{8D7D8204-EE30-480F-AF56-D7E5E623B7FC}"/>
                </a:ext>
              </a:extLst>
            </p:cNvPr>
            <p:cNvSpPr/>
            <p:nvPr/>
          </p:nvSpPr>
          <p:spPr>
            <a:xfrm>
              <a:off x="1939583" y="554599"/>
              <a:ext cx="7792245" cy="1289447"/>
            </a:xfrm>
            <a:custGeom>
              <a:avLst/>
              <a:gdLst>
                <a:gd name="csX0" fmla="*/ 214912 w 1289447"/>
                <a:gd name="csY0" fmla="*/ 0 h 7792245"/>
                <a:gd name="csX1" fmla="*/ 1074535 w 1289447"/>
                <a:gd name="csY1" fmla="*/ 0 h 7792245"/>
                <a:gd name="csX2" fmla="*/ 1289447 w 1289447"/>
                <a:gd name="csY2" fmla="*/ 214912 h 7792245"/>
                <a:gd name="csX3" fmla="*/ 1289447 w 1289447"/>
                <a:gd name="csY3" fmla="*/ 7792245 h 7792245"/>
                <a:gd name="csX4" fmla="*/ 1289447 w 1289447"/>
                <a:gd name="csY4" fmla="*/ 7792245 h 7792245"/>
                <a:gd name="csX5" fmla="*/ 0 w 1289447"/>
                <a:gd name="csY5" fmla="*/ 7792245 h 7792245"/>
                <a:gd name="csX6" fmla="*/ 0 w 1289447"/>
                <a:gd name="csY6" fmla="*/ 7792245 h 7792245"/>
                <a:gd name="csX7" fmla="*/ 0 w 1289447"/>
                <a:gd name="csY7" fmla="*/ 214912 h 7792245"/>
                <a:gd name="csX8" fmla="*/ 214912 w 1289447"/>
                <a:gd name="csY8" fmla="*/ 0 h 7792245"/>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1289447" h="7792245">
                  <a:moveTo>
                    <a:pt x="1289447" y="1298733"/>
                  </a:moveTo>
                  <a:lnTo>
                    <a:pt x="1289447" y="6493512"/>
                  </a:lnTo>
                  <a:cubicBezTo>
                    <a:pt x="1289447" y="7210785"/>
                    <a:pt x="1273525" y="7792245"/>
                    <a:pt x="1253884" y="7792245"/>
                  </a:cubicBezTo>
                  <a:lnTo>
                    <a:pt x="0" y="7792245"/>
                  </a:lnTo>
                  <a:lnTo>
                    <a:pt x="0" y="7792245"/>
                  </a:lnTo>
                  <a:lnTo>
                    <a:pt x="0" y="0"/>
                  </a:lnTo>
                  <a:lnTo>
                    <a:pt x="0" y="0"/>
                  </a:lnTo>
                  <a:lnTo>
                    <a:pt x="1253884" y="0"/>
                  </a:lnTo>
                  <a:cubicBezTo>
                    <a:pt x="1273525" y="0"/>
                    <a:pt x="1289447" y="581460"/>
                    <a:pt x="1289447" y="1298733"/>
                  </a:cubicBezTo>
                  <a:close/>
                </a:path>
              </a:pathLst>
            </a:custGeom>
            <a:scene3d>
              <a:camera prst="orthographicFront"/>
              <a:lightRig rig="flat" dir="t"/>
            </a:scene3d>
            <a:sp3d extrusionH="12700" prstMaterial="plastic">
              <a:bevelT w="50800" h="50800"/>
            </a:sp3d>
          </p:spPr>
          <p:style>
            <a:lnRef idx="1">
              <a:schemeClr val="accent1">
                <a:hueOff val="0"/>
                <a:satOff val="0"/>
                <a:lumOff val="0"/>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70688" tIns="78186" rIns="78186" bIns="78186" numCol="1" spcCol="1270" anchor="ctr" anchorCtr="0">
              <a:noAutofit/>
            </a:bodyPr>
            <a:lstStyle/>
            <a:p>
              <a:pPr marL="228600" lvl="1" indent="-228600" algn="l" defTabSz="1066800">
                <a:lnSpc>
                  <a:spcPct val="90000"/>
                </a:lnSpc>
                <a:spcBef>
                  <a:spcPct val="0"/>
                </a:spcBef>
                <a:spcAft>
                  <a:spcPct val="15000"/>
                </a:spcAft>
                <a:buFontTx/>
                <a:buNone/>
              </a:pPr>
              <a:endParaRPr lang="en-US" sz="2400" kern="1200" dirty="0"/>
            </a:p>
            <a:p>
              <a:pPr marL="228600" lvl="1" indent="-228600" algn="l" defTabSz="1066800">
                <a:lnSpc>
                  <a:spcPct val="100000"/>
                </a:lnSpc>
                <a:spcBef>
                  <a:spcPct val="0"/>
                </a:spcBef>
                <a:spcAft>
                  <a:spcPct val="15000"/>
                </a:spcAft>
                <a:buFontTx/>
                <a:buNone/>
              </a:pPr>
              <a:r>
                <a:rPr lang="en-US" sz="2400" b="1" kern="1200" dirty="0">
                  <a:solidFill>
                    <a:srgbClr val="00B050"/>
                  </a:solidFill>
                </a:rPr>
                <a:t>Psalm 91:4 </a:t>
              </a:r>
              <a:r>
                <a:rPr lang="en-US" sz="2400" kern="1200" dirty="0"/>
                <a:t>– The greatest covering is under the shadow of His wing, our Refuge and Protective shield. Abide and Seek the Lord for wisdom in all areas</a:t>
              </a:r>
              <a:r>
                <a:rPr lang="en-US" sz="1600" kern="1200" dirty="0"/>
                <a:t>	</a:t>
              </a:r>
              <a:endParaRPr lang="en-US" sz="2400" kern="1200" dirty="0"/>
            </a:p>
            <a:p>
              <a:pPr marL="171450" lvl="1" indent="-171450" algn="l" defTabSz="711200">
                <a:lnSpc>
                  <a:spcPct val="90000"/>
                </a:lnSpc>
                <a:spcBef>
                  <a:spcPct val="0"/>
                </a:spcBef>
                <a:spcAft>
                  <a:spcPct val="15000"/>
                </a:spcAft>
                <a:buChar char="•"/>
              </a:pPr>
              <a:endParaRPr lang="en-US" sz="1600" kern="1200" dirty="0"/>
            </a:p>
          </p:txBody>
        </p:sp>
        <p:sp>
          <p:nvSpPr>
            <p:cNvPr id="9" name="Freeform: Shape 8">
              <a:extLst>
                <a:ext uri="{FF2B5EF4-FFF2-40B4-BE49-F238E27FC236}">
                  <a16:creationId xmlns:a16="http://schemas.microsoft.com/office/drawing/2014/main" id="{2A8D40A7-918E-EBA3-420D-3C17F61F039F}"/>
                </a:ext>
              </a:extLst>
            </p:cNvPr>
            <p:cNvSpPr/>
            <p:nvPr/>
          </p:nvSpPr>
          <p:spPr>
            <a:xfrm>
              <a:off x="550949" y="2347871"/>
              <a:ext cx="1388635" cy="1983765"/>
            </a:xfrm>
            <a:custGeom>
              <a:avLst/>
              <a:gdLst>
                <a:gd name="csX0" fmla="*/ 0 w 1983765"/>
                <a:gd name="csY0" fmla="*/ 0 h 1388635"/>
                <a:gd name="csX1" fmla="*/ 1289448 w 1983765"/>
                <a:gd name="csY1" fmla="*/ 0 h 1388635"/>
                <a:gd name="csX2" fmla="*/ 1983765 w 1983765"/>
                <a:gd name="csY2" fmla="*/ 694318 h 1388635"/>
                <a:gd name="csX3" fmla="*/ 1289448 w 1983765"/>
                <a:gd name="csY3" fmla="*/ 1388635 h 1388635"/>
                <a:gd name="csX4" fmla="*/ 0 w 1983765"/>
                <a:gd name="csY4" fmla="*/ 1388635 h 1388635"/>
                <a:gd name="csX5" fmla="*/ 694318 w 1983765"/>
                <a:gd name="csY5" fmla="*/ 694318 h 1388635"/>
                <a:gd name="csX6" fmla="*/ 0 w 1983765"/>
                <a:gd name="csY6" fmla="*/ 0 h 1388635"/>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1983765" h="1388635">
                  <a:moveTo>
                    <a:pt x="1983764" y="0"/>
                  </a:moveTo>
                  <a:lnTo>
                    <a:pt x="1983764" y="902613"/>
                  </a:lnTo>
                  <a:lnTo>
                    <a:pt x="991882" y="1388635"/>
                  </a:lnTo>
                  <a:lnTo>
                    <a:pt x="1" y="902613"/>
                  </a:lnTo>
                  <a:lnTo>
                    <a:pt x="1" y="0"/>
                  </a:lnTo>
                  <a:lnTo>
                    <a:pt x="991882" y="486022"/>
                  </a:lnTo>
                  <a:lnTo>
                    <a:pt x="1983764" y="0"/>
                  </a:lnTo>
                  <a:close/>
                </a:path>
              </a:pathLst>
            </a:custGeom>
            <a:scene3d>
              <a:camera prst="orthographicFront"/>
              <a:lightRig rig="flat" dir="t"/>
            </a:scene3d>
            <a:sp3d prstMaterial="plastic">
              <a:bevelT w="120900" h="88900"/>
              <a:bevelB w="88900" h="31750" prst="angle"/>
            </a:sp3d>
          </p:spPr>
          <p:style>
            <a:lnRef idx="1">
              <a:schemeClr val="accen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24766" tIns="719083" rIns="24764" bIns="719082" numCol="1" spcCol="1270" anchor="ctr" anchorCtr="0">
              <a:noAutofit/>
            </a:bodyPr>
            <a:lstStyle/>
            <a:p>
              <a:pPr marL="0" lvl="0" indent="0" algn="ctr" defTabSz="1733550">
                <a:lnSpc>
                  <a:spcPct val="90000"/>
                </a:lnSpc>
                <a:spcBef>
                  <a:spcPct val="0"/>
                </a:spcBef>
                <a:spcAft>
                  <a:spcPct val="35000"/>
                </a:spcAft>
                <a:buNone/>
              </a:pPr>
              <a:r>
                <a:rPr lang="en-US" sz="3900" kern="1200" dirty="0"/>
                <a:t>2</a:t>
              </a:r>
            </a:p>
          </p:txBody>
        </p:sp>
        <p:sp>
          <p:nvSpPr>
            <p:cNvPr id="10" name="Freeform: Shape 9">
              <a:extLst>
                <a:ext uri="{FF2B5EF4-FFF2-40B4-BE49-F238E27FC236}">
                  <a16:creationId xmlns:a16="http://schemas.microsoft.com/office/drawing/2014/main" id="{78A7E6FD-16BA-D448-3F2B-49B0C1B1AFC1}"/>
                </a:ext>
              </a:extLst>
            </p:cNvPr>
            <p:cNvSpPr/>
            <p:nvPr/>
          </p:nvSpPr>
          <p:spPr>
            <a:xfrm>
              <a:off x="1939583" y="2347872"/>
              <a:ext cx="7792245" cy="1289447"/>
            </a:xfrm>
            <a:custGeom>
              <a:avLst/>
              <a:gdLst>
                <a:gd name="csX0" fmla="*/ 214912 w 1289447"/>
                <a:gd name="csY0" fmla="*/ 0 h 7792245"/>
                <a:gd name="csX1" fmla="*/ 1074535 w 1289447"/>
                <a:gd name="csY1" fmla="*/ 0 h 7792245"/>
                <a:gd name="csX2" fmla="*/ 1289447 w 1289447"/>
                <a:gd name="csY2" fmla="*/ 214912 h 7792245"/>
                <a:gd name="csX3" fmla="*/ 1289447 w 1289447"/>
                <a:gd name="csY3" fmla="*/ 7792245 h 7792245"/>
                <a:gd name="csX4" fmla="*/ 1289447 w 1289447"/>
                <a:gd name="csY4" fmla="*/ 7792245 h 7792245"/>
                <a:gd name="csX5" fmla="*/ 0 w 1289447"/>
                <a:gd name="csY5" fmla="*/ 7792245 h 7792245"/>
                <a:gd name="csX6" fmla="*/ 0 w 1289447"/>
                <a:gd name="csY6" fmla="*/ 7792245 h 7792245"/>
                <a:gd name="csX7" fmla="*/ 0 w 1289447"/>
                <a:gd name="csY7" fmla="*/ 214912 h 7792245"/>
                <a:gd name="csX8" fmla="*/ 214912 w 1289447"/>
                <a:gd name="csY8" fmla="*/ 0 h 7792245"/>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1289447" h="7792245">
                  <a:moveTo>
                    <a:pt x="1289447" y="1298733"/>
                  </a:moveTo>
                  <a:lnTo>
                    <a:pt x="1289447" y="6493512"/>
                  </a:lnTo>
                  <a:cubicBezTo>
                    <a:pt x="1289447" y="7210785"/>
                    <a:pt x="1273525" y="7792245"/>
                    <a:pt x="1253884" y="7792245"/>
                  </a:cubicBezTo>
                  <a:lnTo>
                    <a:pt x="0" y="7792245"/>
                  </a:lnTo>
                  <a:lnTo>
                    <a:pt x="0" y="7792245"/>
                  </a:lnTo>
                  <a:lnTo>
                    <a:pt x="0" y="0"/>
                  </a:lnTo>
                  <a:lnTo>
                    <a:pt x="0" y="0"/>
                  </a:lnTo>
                  <a:lnTo>
                    <a:pt x="1253884" y="0"/>
                  </a:lnTo>
                  <a:cubicBezTo>
                    <a:pt x="1273525" y="0"/>
                    <a:pt x="1289447" y="581460"/>
                    <a:pt x="1289447" y="1298733"/>
                  </a:cubicBezTo>
                  <a:close/>
                </a:path>
              </a:pathLst>
            </a:custGeom>
            <a:scene3d>
              <a:camera prst="orthographicFront"/>
              <a:lightRig rig="flat" dir="t"/>
            </a:scene3d>
            <a:sp3d extrusionH="12700" prstMaterial="plastic">
              <a:bevelT w="50800" h="50800"/>
            </a:sp3d>
          </p:spPr>
          <p:style>
            <a:lnRef idx="1">
              <a:schemeClr val="accent1">
                <a:hueOff val="0"/>
                <a:satOff val="0"/>
                <a:lumOff val="0"/>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70688" tIns="78186" rIns="78186" bIns="78186" numCol="1" spcCol="1270" anchor="ctr"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n-US" sz="2400" kern="1200" dirty="0"/>
                <a:t>Do not rely only on a spiritual leader to replace building a relationship with the Lord. For if you seek Him yourself, you will be able to discern an Ungodly covering by the Holy Spirit</a:t>
              </a:r>
              <a:r>
                <a:rPr lang="en-US" sz="1700" kern="1200" dirty="0"/>
                <a:t>.</a:t>
              </a:r>
            </a:p>
            <a:p>
              <a:pPr marL="114300" lvl="1" indent="0" algn="l" defTabSz="533400">
                <a:lnSpc>
                  <a:spcPct val="90000"/>
                </a:lnSpc>
                <a:spcBef>
                  <a:spcPct val="0"/>
                </a:spcBef>
                <a:spcAft>
                  <a:spcPct val="15000"/>
                </a:spcAft>
              </a:pPr>
              <a:endParaRPr lang="en-US" sz="1700" kern="1200" dirty="0"/>
            </a:p>
          </p:txBody>
        </p:sp>
        <p:sp>
          <p:nvSpPr>
            <p:cNvPr id="11" name="Freeform: Shape 10">
              <a:extLst>
                <a:ext uri="{FF2B5EF4-FFF2-40B4-BE49-F238E27FC236}">
                  <a16:creationId xmlns:a16="http://schemas.microsoft.com/office/drawing/2014/main" id="{003833D5-4E01-D93E-CC7E-496FFF582EAB}"/>
                </a:ext>
              </a:extLst>
            </p:cNvPr>
            <p:cNvSpPr/>
            <p:nvPr/>
          </p:nvSpPr>
          <p:spPr>
            <a:xfrm>
              <a:off x="550949" y="4141143"/>
              <a:ext cx="1388635" cy="1983765"/>
            </a:xfrm>
            <a:custGeom>
              <a:avLst/>
              <a:gdLst>
                <a:gd name="csX0" fmla="*/ 0 w 1983765"/>
                <a:gd name="csY0" fmla="*/ 0 h 1388635"/>
                <a:gd name="csX1" fmla="*/ 1289448 w 1983765"/>
                <a:gd name="csY1" fmla="*/ 0 h 1388635"/>
                <a:gd name="csX2" fmla="*/ 1983765 w 1983765"/>
                <a:gd name="csY2" fmla="*/ 694318 h 1388635"/>
                <a:gd name="csX3" fmla="*/ 1289448 w 1983765"/>
                <a:gd name="csY3" fmla="*/ 1388635 h 1388635"/>
                <a:gd name="csX4" fmla="*/ 0 w 1983765"/>
                <a:gd name="csY4" fmla="*/ 1388635 h 1388635"/>
                <a:gd name="csX5" fmla="*/ 694318 w 1983765"/>
                <a:gd name="csY5" fmla="*/ 694318 h 1388635"/>
                <a:gd name="csX6" fmla="*/ 0 w 1983765"/>
                <a:gd name="csY6" fmla="*/ 0 h 1388635"/>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1983765" h="1388635">
                  <a:moveTo>
                    <a:pt x="1983764" y="0"/>
                  </a:moveTo>
                  <a:lnTo>
                    <a:pt x="1983764" y="902613"/>
                  </a:lnTo>
                  <a:lnTo>
                    <a:pt x="991882" y="1388635"/>
                  </a:lnTo>
                  <a:lnTo>
                    <a:pt x="1" y="902613"/>
                  </a:lnTo>
                  <a:lnTo>
                    <a:pt x="1" y="0"/>
                  </a:lnTo>
                  <a:lnTo>
                    <a:pt x="991882" y="486022"/>
                  </a:lnTo>
                  <a:lnTo>
                    <a:pt x="1983764" y="0"/>
                  </a:lnTo>
                  <a:close/>
                </a:path>
              </a:pathLst>
            </a:custGeom>
            <a:scene3d>
              <a:camera prst="orthographicFront"/>
              <a:lightRig rig="flat" dir="t"/>
            </a:scene3d>
            <a:sp3d prstMaterial="plastic">
              <a:bevelT w="120900" h="88900"/>
              <a:bevelB w="88900" h="31750" prst="angle"/>
            </a:sp3d>
          </p:spPr>
          <p:style>
            <a:lnRef idx="1">
              <a:schemeClr val="accen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24766" tIns="719083" rIns="24764" bIns="719082" numCol="1" spcCol="1270" anchor="ctr" anchorCtr="0">
              <a:noAutofit/>
            </a:bodyPr>
            <a:lstStyle/>
            <a:p>
              <a:pPr marL="0" lvl="0" indent="0" algn="ctr" defTabSz="1733550">
                <a:lnSpc>
                  <a:spcPct val="90000"/>
                </a:lnSpc>
                <a:spcBef>
                  <a:spcPct val="0"/>
                </a:spcBef>
                <a:spcAft>
                  <a:spcPct val="35000"/>
                </a:spcAft>
                <a:buNone/>
              </a:pPr>
              <a:r>
                <a:rPr lang="en-US" sz="3900" kern="1200" dirty="0"/>
                <a:t>3</a:t>
              </a:r>
            </a:p>
          </p:txBody>
        </p:sp>
        <p:sp>
          <p:nvSpPr>
            <p:cNvPr id="12" name="Freeform: Shape 11">
              <a:extLst>
                <a:ext uri="{FF2B5EF4-FFF2-40B4-BE49-F238E27FC236}">
                  <a16:creationId xmlns:a16="http://schemas.microsoft.com/office/drawing/2014/main" id="{0140B3C0-5586-3C51-6502-A15EE32FA1F4}"/>
                </a:ext>
              </a:extLst>
            </p:cNvPr>
            <p:cNvSpPr/>
            <p:nvPr/>
          </p:nvSpPr>
          <p:spPr>
            <a:xfrm>
              <a:off x="1939583" y="4141144"/>
              <a:ext cx="7792245" cy="1289448"/>
            </a:xfrm>
            <a:custGeom>
              <a:avLst/>
              <a:gdLst>
                <a:gd name="csX0" fmla="*/ 214912 w 1289447"/>
                <a:gd name="csY0" fmla="*/ 0 h 7792245"/>
                <a:gd name="csX1" fmla="*/ 1074535 w 1289447"/>
                <a:gd name="csY1" fmla="*/ 0 h 7792245"/>
                <a:gd name="csX2" fmla="*/ 1289447 w 1289447"/>
                <a:gd name="csY2" fmla="*/ 214912 h 7792245"/>
                <a:gd name="csX3" fmla="*/ 1289447 w 1289447"/>
                <a:gd name="csY3" fmla="*/ 7792245 h 7792245"/>
                <a:gd name="csX4" fmla="*/ 1289447 w 1289447"/>
                <a:gd name="csY4" fmla="*/ 7792245 h 7792245"/>
                <a:gd name="csX5" fmla="*/ 0 w 1289447"/>
                <a:gd name="csY5" fmla="*/ 7792245 h 7792245"/>
                <a:gd name="csX6" fmla="*/ 0 w 1289447"/>
                <a:gd name="csY6" fmla="*/ 7792245 h 7792245"/>
                <a:gd name="csX7" fmla="*/ 0 w 1289447"/>
                <a:gd name="csY7" fmla="*/ 214912 h 7792245"/>
                <a:gd name="csX8" fmla="*/ 214912 w 1289447"/>
                <a:gd name="csY8" fmla="*/ 0 h 7792245"/>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1289447" h="7792245">
                  <a:moveTo>
                    <a:pt x="1289447" y="1298733"/>
                  </a:moveTo>
                  <a:lnTo>
                    <a:pt x="1289447" y="6493512"/>
                  </a:lnTo>
                  <a:cubicBezTo>
                    <a:pt x="1289447" y="7210785"/>
                    <a:pt x="1273525" y="7792245"/>
                    <a:pt x="1253884" y="7792245"/>
                  </a:cubicBezTo>
                  <a:lnTo>
                    <a:pt x="0" y="7792245"/>
                  </a:lnTo>
                  <a:lnTo>
                    <a:pt x="0" y="7792245"/>
                  </a:lnTo>
                  <a:lnTo>
                    <a:pt x="0" y="0"/>
                  </a:lnTo>
                  <a:lnTo>
                    <a:pt x="0" y="0"/>
                  </a:lnTo>
                  <a:lnTo>
                    <a:pt x="1253884" y="0"/>
                  </a:lnTo>
                  <a:cubicBezTo>
                    <a:pt x="1273525" y="0"/>
                    <a:pt x="1289447" y="581460"/>
                    <a:pt x="1289447" y="1298733"/>
                  </a:cubicBezTo>
                  <a:close/>
                </a:path>
              </a:pathLst>
            </a:custGeom>
            <a:scene3d>
              <a:camera prst="orthographicFront"/>
              <a:lightRig rig="flat" dir="t"/>
            </a:scene3d>
            <a:sp3d extrusionH="12700" prstMaterial="plastic">
              <a:bevelT w="50800" h="50800"/>
            </a:sp3d>
          </p:spPr>
          <p:style>
            <a:lnRef idx="1">
              <a:schemeClr val="accent1">
                <a:hueOff val="0"/>
                <a:satOff val="0"/>
                <a:lumOff val="0"/>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70688" tIns="78186" rIns="78186" bIns="78187" numCol="1" spcCol="1270" anchor="ctr"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n-US" sz="2400" kern="1200" dirty="0"/>
                <a:t>Ungodly coverings can keep you away from your calling and the plans God has for your life; ungodly coverings is a form of a bondage that one must break loose from.</a:t>
              </a:r>
            </a:p>
            <a:p>
              <a:pPr marL="57150" lvl="1" indent="0" algn="l" defTabSz="444500">
                <a:lnSpc>
                  <a:spcPct val="90000"/>
                </a:lnSpc>
                <a:spcBef>
                  <a:spcPct val="0"/>
                </a:spcBef>
                <a:spcAft>
                  <a:spcPct val="15000"/>
                </a:spcAft>
              </a:pPr>
              <a:endParaRPr lang="en-US" sz="1800" kern="1200" dirty="0"/>
            </a:p>
          </p:txBody>
        </p:sp>
      </p:grpSp>
      <p:sp>
        <p:nvSpPr>
          <p:cNvPr id="3" name="TextBox 2">
            <a:extLst>
              <a:ext uri="{FF2B5EF4-FFF2-40B4-BE49-F238E27FC236}">
                <a16:creationId xmlns:a16="http://schemas.microsoft.com/office/drawing/2014/main" id="{618967BC-3F8E-70B2-46D9-4F237301CB3C}"/>
              </a:ext>
            </a:extLst>
          </p:cNvPr>
          <p:cNvSpPr txBox="1"/>
          <p:nvPr/>
        </p:nvSpPr>
        <p:spPr>
          <a:xfrm>
            <a:off x="3584448" y="5660136"/>
            <a:ext cx="3889719" cy="369332"/>
          </a:xfrm>
          <a:prstGeom prst="rect">
            <a:avLst/>
          </a:prstGeom>
          <a:noFill/>
        </p:spPr>
        <p:txBody>
          <a:bodyPr wrap="none" rtlCol="0">
            <a:spAutoFit/>
          </a:bodyPr>
          <a:lstStyle/>
          <a:p>
            <a:pPr algn="ctr"/>
            <a:r>
              <a:rPr lang="en-US" i="1" dirty="0"/>
              <a:t>(See attached link for complete writing)</a:t>
            </a:r>
          </a:p>
        </p:txBody>
      </p:sp>
    </p:spTree>
    <p:extLst>
      <p:ext uri="{BB962C8B-B14F-4D97-AF65-F5344CB8AC3E}">
        <p14:creationId xmlns:p14="http://schemas.microsoft.com/office/powerpoint/2010/main" val="1093833827"/>
      </p:ext>
    </p:extLst>
  </p:cSld>
  <p:clrMapOvr>
    <a:masterClrMapping/>
  </p:clrMapOvr>
</p:sld>
</file>

<file path=ppt/theme/theme1.xml><?xml version="1.0" encoding="utf-8"?>
<a:theme xmlns:a="http://schemas.openxmlformats.org/drawingml/2006/main" name="Retrospect">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CA72677B-2F8C-4192-8EBE-D360BE3B20F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Retrospect</Template>
  <TotalTime>12311</TotalTime>
  <Words>2609</Words>
  <Application>Microsoft Office PowerPoint</Application>
  <PresentationFormat>Widescreen</PresentationFormat>
  <Paragraphs>157</Paragraphs>
  <Slides>24</Slides>
  <Notes>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24</vt:i4>
      </vt:variant>
    </vt:vector>
  </HeadingPairs>
  <TitlesOfParts>
    <vt:vector size="31" baseType="lpstr">
      <vt:lpstr>Amasis MT Pro Black</vt:lpstr>
      <vt:lpstr>Aptos</vt:lpstr>
      <vt:lpstr>Arial</vt:lpstr>
      <vt:lpstr>Calibri</vt:lpstr>
      <vt:lpstr>Calibri Light</vt:lpstr>
      <vt:lpstr>Wingdings</vt:lpstr>
      <vt:lpstr>Retrospect</vt:lpstr>
      <vt:lpstr>5786, 7 Tevet</vt:lpstr>
      <vt:lpstr>SING MY NAME</vt:lpstr>
      <vt:lpstr>Call and Response  </vt:lpstr>
      <vt:lpstr>Psalm 53 </vt:lpstr>
      <vt:lpstr>Ten Entrapments that Lead to Satanic Bondage </vt:lpstr>
      <vt:lpstr>Surrendering to Ungodly Coverings</vt:lpstr>
      <vt:lpstr>Surrendering to Ungodly Coverings</vt:lpstr>
      <vt:lpstr>Conclusion</vt:lpstr>
      <vt:lpstr>Surrendering to Ungodly Coverings</vt:lpstr>
      <vt:lpstr>  Weapon  4      Speaking in Tongues</vt:lpstr>
      <vt:lpstr>Speaking in Tongues</vt:lpstr>
      <vt:lpstr>Frontal &amp; Parietal Lobes Neuroscience &amp; Tongues</vt:lpstr>
      <vt:lpstr>Speaking with Tongues of Fire</vt:lpstr>
      <vt:lpstr>Speaking with Tongues of Fire</vt:lpstr>
      <vt:lpstr>Ask Me! I Give Good Gifts!</vt:lpstr>
      <vt:lpstr>Homework  Chaps. 7 &amp; 8</vt:lpstr>
      <vt:lpstr>Ruach as Teacher</vt:lpstr>
      <vt:lpstr>Ruach as Teacher</vt:lpstr>
      <vt:lpstr>Ruach as Teacher</vt:lpstr>
      <vt:lpstr>Chapter 8</vt:lpstr>
      <vt:lpstr>Ruach as Teacher</vt:lpstr>
      <vt:lpstr>Ruach as Teacher</vt:lpstr>
      <vt:lpstr>Prayer Response   Acts 7 &amp; 8</vt:lpstr>
      <vt:lpstr>Bless &amp; Encourage Your Brother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5786, 10 Cheshvan</dc:title>
  <dc:creator>BMarie Stone</dc:creator>
  <cp:lastModifiedBy>Lonnita Deadwyler</cp:lastModifiedBy>
  <cp:revision>111</cp:revision>
  <dcterms:created xsi:type="dcterms:W3CDTF">2025-09-24T14:38:04Z</dcterms:created>
  <dcterms:modified xsi:type="dcterms:W3CDTF">2025-12-29T13:34:21Z</dcterms:modified>
</cp:coreProperties>
</file>