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28"/>
  </p:notesMasterIdLst>
  <p:sldIdLst>
    <p:sldId id="257" r:id="rId2"/>
    <p:sldId id="261" r:id="rId3"/>
    <p:sldId id="391" r:id="rId4"/>
    <p:sldId id="277" r:id="rId5"/>
    <p:sldId id="420" r:id="rId6"/>
    <p:sldId id="393" r:id="rId7"/>
    <p:sldId id="431" r:id="rId8"/>
    <p:sldId id="432" r:id="rId9"/>
    <p:sldId id="433" r:id="rId10"/>
    <p:sldId id="434" r:id="rId11"/>
    <p:sldId id="435" r:id="rId12"/>
    <p:sldId id="437" r:id="rId13"/>
    <p:sldId id="401" r:id="rId14"/>
    <p:sldId id="421" r:id="rId15"/>
    <p:sldId id="422" r:id="rId16"/>
    <p:sldId id="398" r:id="rId17"/>
    <p:sldId id="423" r:id="rId18"/>
    <p:sldId id="424" r:id="rId19"/>
    <p:sldId id="425" r:id="rId20"/>
    <p:sldId id="430" r:id="rId21"/>
    <p:sldId id="426" r:id="rId22"/>
    <p:sldId id="427" r:id="rId23"/>
    <p:sldId id="428" r:id="rId24"/>
    <p:sldId id="429" r:id="rId25"/>
    <p:sldId id="404" r:id="rId26"/>
    <p:sldId id="2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a:srgbClr val="FF33CC"/>
    <a:srgbClr val="FFCC00"/>
    <a:srgbClr val="3F0065"/>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3F613-BD7F-4EE9-A649-A5C343D9A9E1}" v="1" dt="2026-01-25T21:22:47.925"/>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5349"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undo redo custSel delSld modSld">
      <pc:chgData name="Lonnita Deadwyler" userId="57f7c924a8d28b31" providerId="LiveId" clId="{5DBF0BA6-C2A6-4DC8-85EE-3F7BCB451D65}" dt="2026-01-27T17:44:53.091" v="428" actId="20577"/>
      <pc:docMkLst>
        <pc:docMk/>
      </pc:docMkLst>
      <pc:sldChg chg="modSp mod">
        <pc:chgData name="Lonnita Deadwyler" userId="57f7c924a8d28b31" providerId="LiveId" clId="{5DBF0BA6-C2A6-4DC8-85EE-3F7BCB451D65}" dt="2026-01-25T21:44:34.861" v="400" actId="255"/>
        <pc:sldMkLst>
          <pc:docMk/>
          <pc:sldMk cId="3604540060" sldId="393"/>
        </pc:sldMkLst>
        <pc:spChg chg="mod">
          <ac:chgData name="Lonnita Deadwyler" userId="57f7c924a8d28b31" providerId="LiveId" clId="{5DBF0BA6-C2A6-4DC8-85EE-3F7BCB451D65}" dt="2026-01-25T21:44:27.035" v="399" actId="255"/>
          <ac:spMkLst>
            <pc:docMk/>
            <pc:sldMk cId="3604540060" sldId="393"/>
            <ac:spMk id="3" creationId="{695B592D-14AA-887F-156D-ABF938839FB8}"/>
          </ac:spMkLst>
        </pc:spChg>
        <pc:spChg chg="mod">
          <ac:chgData name="Lonnita Deadwyler" userId="57f7c924a8d28b31" providerId="LiveId" clId="{5DBF0BA6-C2A6-4DC8-85EE-3F7BCB451D65}" dt="2026-01-25T21:44:34.861" v="400" actId="255"/>
          <ac:spMkLst>
            <pc:docMk/>
            <pc:sldMk cId="3604540060" sldId="393"/>
            <ac:spMk id="4" creationId="{D9FECB47-6884-EBA0-491D-83BA0F505583}"/>
          </ac:spMkLst>
        </pc:spChg>
      </pc:sldChg>
      <pc:sldChg chg="modSp mod">
        <pc:chgData name="Lonnita Deadwyler" userId="57f7c924a8d28b31" providerId="LiveId" clId="{5DBF0BA6-C2A6-4DC8-85EE-3F7BCB451D65}" dt="2026-01-25T21:34:42.767" v="366" actId="27636"/>
        <pc:sldMkLst>
          <pc:docMk/>
          <pc:sldMk cId="1686384683" sldId="398"/>
        </pc:sldMkLst>
        <pc:spChg chg="mod">
          <ac:chgData name="Lonnita Deadwyler" userId="57f7c924a8d28b31" providerId="LiveId" clId="{5DBF0BA6-C2A6-4DC8-85EE-3F7BCB451D65}" dt="2026-01-25T21:34:42.767" v="366" actId="27636"/>
          <ac:spMkLst>
            <pc:docMk/>
            <pc:sldMk cId="1686384683" sldId="398"/>
            <ac:spMk id="7" creationId="{A653B76A-45FB-9EB9-0926-2EEFFC3ED97E}"/>
          </ac:spMkLst>
        </pc:spChg>
      </pc:sldChg>
      <pc:sldChg chg="modSp mod">
        <pc:chgData name="Lonnita Deadwyler" userId="57f7c924a8d28b31" providerId="LiveId" clId="{5DBF0BA6-C2A6-4DC8-85EE-3F7BCB451D65}" dt="2026-01-25T21:33:53.878" v="360" actId="255"/>
        <pc:sldMkLst>
          <pc:docMk/>
          <pc:sldMk cId="1547831783" sldId="401"/>
        </pc:sldMkLst>
        <pc:spChg chg="mod">
          <ac:chgData name="Lonnita Deadwyler" userId="57f7c924a8d28b31" providerId="LiveId" clId="{5DBF0BA6-C2A6-4DC8-85EE-3F7BCB451D65}" dt="2026-01-25T21:33:53.878" v="360" actId="255"/>
          <ac:spMkLst>
            <pc:docMk/>
            <pc:sldMk cId="1547831783" sldId="401"/>
            <ac:spMk id="4" creationId="{15F20BAD-052F-226D-210D-E50284B00E0D}"/>
          </ac:spMkLst>
        </pc:spChg>
      </pc:sldChg>
      <pc:sldChg chg="modSp mod">
        <pc:chgData name="Lonnita Deadwyler" userId="57f7c924a8d28b31" providerId="LiveId" clId="{5DBF0BA6-C2A6-4DC8-85EE-3F7BCB451D65}" dt="2026-01-25T21:52:47.152" v="416" actId="14100"/>
        <pc:sldMkLst>
          <pc:docMk/>
          <pc:sldMk cId="568809976" sldId="404"/>
        </pc:sldMkLst>
        <pc:spChg chg="mod">
          <ac:chgData name="Lonnita Deadwyler" userId="57f7c924a8d28b31" providerId="LiveId" clId="{5DBF0BA6-C2A6-4DC8-85EE-3F7BCB451D65}" dt="2026-01-25T21:52:47.152" v="416" actId="14100"/>
          <ac:spMkLst>
            <pc:docMk/>
            <pc:sldMk cId="568809976" sldId="404"/>
            <ac:spMk id="5" creationId="{95B425BF-2671-ACBE-3672-C9EE52CCF8B4}"/>
          </ac:spMkLst>
        </pc:spChg>
        <pc:spChg chg="mod">
          <ac:chgData name="Lonnita Deadwyler" userId="57f7c924a8d28b31" providerId="LiveId" clId="{5DBF0BA6-C2A6-4DC8-85EE-3F7BCB451D65}" dt="2026-01-25T21:37:18.876" v="390" actId="255"/>
          <ac:spMkLst>
            <pc:docMk/>
            <pc:sldMk cId="568809976" sldId="404"/>
            <ac:spMk id="6" creationId="{577A5BB4-E5F5-FBD4-01D6-2E5BCAF60EE7}"/>
          </ac:spMkLst>
        </pc:spChg>
      </pc:sldChg>
      <pc:sldChg chg="modSp mod">
        <pc:chgData name="Lonnita Deadwyler" userId="57f7c924a8d28b31" providerId="LiveId" clId="{5DBF0BA6-C2A6-4DC8-85EE-3F7BCB451D65}" dt="2026-01-25T21:40:27.262" v="398" actId="14100"/>
        <pc:sldMkLst>
          <pc:docMk/>
          <pc:sldMk cId="1186105287" sldId="421"/>
        </pc:sldMkLst>
        <pc:spChg chg="mod">
          <ac:chgData name="Lonnita Deadwyler" userId="57f7c924a8d28b31" providerId="LiveId" clId="{5DBF0BA6-C2A6-4DC8-85EE-3F7BCB451D65}" dt="2026-01-25T21:40:27.262" v="398" actId="14100"/>
          <ac:spMkLst>
            <pc:docMk/>
            <pc:sldMk cId="1186105287" sldId="421"/>
            <ac:spMk id="3" creationId="{187970F8-D1CF-2C4A-F904-899D85C973B6}"/>
          </ac:spMkLst>
        </pc:spChg>
        <pc:spChg chg="mod">
          <ac:chgData name="Lonnita Deadwyler" userId="57f7c924a8d28b31" providerId="LiveId" clId="{5DBF0BA6-C2A6-4DC8-85EE-3F7BCB451D65}" dt="2026-01-25T21:34:13.707" v="362" actId="255"/>
          <ac:spMkLst>
            <pc:docMk/>
            <pc:sldMk cId="1186105287" sldId="421"/>
            <ac:spMk id="4" creationId="{E0001D8B-E129-3269-54CB-3D57E1A0CAE5}"/>
          </ac:spMkLst>
        </pc:spChg>
      </pc:sldChg>
      <pc:sldChg chg="modSp mod">
        <pc:chgData name="Lonnita Deadwyler" userId="57f7c924a8d28b31" providerId="LiveId" clId="{5DBF0BA6-C2A6-4DC8-85EE-3F7BCB451D65}" dt="2026-01-25T21:39:52.684" v="397" actId="14100"/>
        <pc:sldMkLst>
          <pc:docMk/>
          <pc:sldMk cId="2118585704" sldId="422"/>
        </pc:sldMkLst>
        <pc:spChg chg="mod">
          <ac:chgData name="Lonnita Deadwyler" userId="57f7c924a8d28b31" providerId="LiveId" clId="{5DBF0BA6-C2A6-4DC8-85EE-3F7BCB451D65}" dt="2026-01-25T21:39:52.684" v="397" actId="14100"/>
          <ac:spMkLst>
            <pc:docMk/>
            <pc:sldMk cId="2118585704" sldId="422"/>
            <ac:spMk id="3" creationId="{B11B085F-7B02-B5DE-89DE-EFBB435A7C8F}"/>
          </ac:spMkLst>
        </pc:spChg>
        <pc:spChg chg="mod">
          <ac:chgData name="Lonnita Deadwyler" userId="57f7c924a8d28b31" providerId="LiveId" clId="{5DBF0BA6-C2A6-4DC8-85EE-3F7BCB451D65}" dt="2026-01-25T21:34:33.025" v="364" actId="255"/>
          <ac:spMkLst>
            <pc:docMk/>
            <pc:sldMk cId="2118585704" sldId="422"/>
            <ac:spMk id="4" creationId="{D9FE2877-81A4-E72F-5CD6-58F565D7B155}"/>
          </ac:spMkLst>
        </pc:spChg>
      </pc:sldChg>
      <pc:sldChg chg="modSp mod">
        <pc:chgData name="Lonnita Deadwyler" userId="57f7c924a8d28b31" providerId="LiveId" clId="{5DBF0BA6-C2A6-4DC8-85EE-3F7BCB451D65}" dt="2026-01-25T21:39:20.505" v="396" actId="14100"/>
        <pc:sldMkLst>
          <pc:docMk/>
          <pc:sldMk cId="3291099458" sldId="423"/>
        </pc:sldMkLst>
        <pc:spChg chg="mod">
          <ac:chgData name="Lonnita Deadwyler" userId="57f7c924a8d28b31" providerId="LiveId" clId="{5DBF0BA6-C2A6-4DC8-85EE-3F7BCB451D65}" dt="2026-01-25T21:34:54.792" v="367" actId="255"/>
          <ac:spMkLst>
            <pc:docMk/>
            <pc:sldMk cId="3291099458" sldId="423"/>
            <ac:spMk id="3" creationId="{11CCBCEA-0A41-425A-F965-21E152EBAC52}"/>
          </ac:spMkLst>
        </pc:spChg>
        <pc:spChg chg="mod">
          <ac:chgData name="Lonnita Deadwyler" userId="57f7c924a8d28b31" providerId="LiveId" clId="{5DBF0BA6-C2A6-4DC8-85EE-3F7BCB451D65}" dt="2026-01-25T21:39:20.505" v="396" actId="14100"/>
          <ac:spMkLst>
            <pc:docMk/>
            <pc:sldMk cId="3291099458" sldId="423"/>
            <ac:spMk id="4" creationId="{1E01C441-07BD-220A-2D90-048E67453D5C}"/>
          </ac:spMkLst>
        </pc:spChg>
      </pc:sldChg>
      <pc:sldChg chg="modSp mod">
        <pc:chgData name="Lonnita Deadwyler" userId="57f7c924a8d28b31" providerId="LiveId" clId="{5DBF0BA6-C2A6-4DC8-85EE-3F7BCB451D65}" dt="2026-01-26T18:09:26.654" v="422" actId="20577"/>
        <pc:sldMkLst>
          <pc:docMk/>
          <pc:sldMk cId="3882367439" sldId="424"/>
        </pc:sldMkLst>
        <pc:spChg chg="mod">
          <ac:chgData name="Lonnita Deadwyler" userId="57f7c924a8d28b31" providerId="LiveId" clId="{5DBF0BA6-C2A6-4DC8-85EE-3F7BCB451D65}" dt="2026-01-26T18:09:26.654" v="422" actId="20577"/>
          <ac:spMkLst>
            <pc:docMk/>
            <pc:sldMk cId="3882367439" sldId="424"/>
            <ac:spMk id="3" creationId="{A7FEDFEE-53F5-E7CA-B6CB-860E70639376}"/>
          </ac:spMkLst>
        </pc:spChg>
        <pc:spChg chg="mod">
          <ac:chgData name="Lonnita Deadwyler" userId="57f7c924a8d28b31" providerId="LiveId" clId="{5DBF0BA6-C2A6-4DC8-85EE-3F7BCB451D65}" dt="2026-01-25T21:46:38.239" v="403" actId="255"/>
          <ac:spMkLst>
            <pc:docMk/>
            <pc:sldMk cId="3882367439" sldId="424"/>
            <ac:spMk id="4" creationId="{892FB60E-C83B-68D3-797A-CB37FC9D30C6}"/>
          </ac:spMkLst>
        </pc:spChg>
      </pc:sldChg>
      <pc:sldChg chg="modSp mod">
        <pc:chgData name="Lonnita Deadwyler" userId="57f7c924a8d28b31" providerId="LiveId" clId="{5DBF0BA6-C2A6-4DC8-85EE-3F7BCB451D65}" dt="2026-01-25T21:52:04.754" v="413" actId="14100"/>
        <pc:sldMkLst>
          <pc:docMk/>
          <pc:sldMk cId="1482740931" sldId="425"/>
        </pc:sldMkLst>
        <pc:spChg chg="mod">
          <ac:chgData name="Lonnita Deadwyler" userId="57f7c924a8d28b31" providerId="LiveId" clId="{5DBF0BA6-C2A6-4DC8-85EE-3F7BCB451D65}" dt="2026-01-25T21:52:04.754" v="413" actId="14100"/>
          <ac:spMkLst>
            <pc:docMk/>
            <pc:sldMk cId="1482740931" sldId="425"/>
            <ac:spMk id="3" creationId="{3FFFC978-26AF-40E5-D297-DED784C9981E}"/>
          </ac:spMkLst>
        </pc:spChg>
        <pc:spChg chg="mod">
          <ac:chgData name="Lonnita Deadwyler" userId="57f7c924a8d28b31" providerId="LiveId" clId="{5DBF0BA6-C2A6-4DC8-85EE-3F7BCB451D65}" dt="2026-01-25T21:47:00.360" v="405" actId="14100"/>
          <ac:spMkLst>
            <pc:docMk/>
            <pc:sldMk cId="1482740931" sldId="425"/>
            <ac:spMk id="4" creationId="{E58CDE99-2507-E501-D2F3-404DEB4D3945}"/>
          </ac:spMkLst>
        </pc:spChg>
      </pc:sldChg>
      <pc:sldChg chg="modSp mod">
        <pc:chgData name="Lonnita Deadwyler" userId="57f7c924a8d28b31" providerId="LiveId" clId="{5DBF0BA6-C2A6-4DC8-85EE-3F7BCB451D65}" dt="2026-01-25T21:52:32.867" v="414" actId="14100"/>
        <pc:sldMkLst>
          <pc:docMk/>
          <pc:sldMk cId="1195429167" sldId="426"/>
        </pc:sldMkLst>
        <pc:spChg chg="mod">
          <ac:chgData name="Lonnita Deadwyler" userId="57f7c924a8d28b31" providerId="LiveId" clId="{5DBF0BA6-C2A6-4DC8-85EE-3F7BCB451D65}" dt="2026-01-25T21:52:32.867" v="414" actId="14100"/>
          <ac:spMkLst>
            <pc:docMk/>
            <pc:sldMk cId="1195429167" sldId="426"/>
            <ac:spMk id="3" creationId="{EA7A77C1-3A7A-E636-2C5E-700CE3A6D53C}"/>
          </ac:spMkLst>
        </pc:spChg>
        <pc:spChg chg="mod">
          <ac:chgData name="Lonnita Deadwyler" userId="57f7c924a8d28b31" providerId="LiveId" clId="{5DBF0BA6-C2A6-4DC8-85EE-3F7BCB451D65}" dt="2026-01-25T21:38:01.463" v="391" actId="14100"/>
          <ac:spMkLst>
            <pc:docMk/>
            <pc:sldMk cId="1195429167" sldId="426"/>
            <ac:spMk id="4" creationId="{BA8F0991-C677-A74F-0538-63E39E7DA902}"/>
          </ac:spMkLst>
        </pc:spChg>
      </pc:sldChg>
      <pc:sldChg chg="modSp mod">
        <pc:chgData name="Lonnita Deadwyler" userId="57f7c924a8d28b31" providerId="LiveId" clId="{5DBF0BA6-C2A6-4DC8-85EE-3F7BCB451D65}" dt="2026-01-27T17:44:53.091" v="428" actId="20577"/>
        <pc:sldMkLst>
          <pc:docMk/>
          <pc:sldMk cId="3973750687" sldId="427"/>
        </pc:sldMkLst>
        <pc:spChg chg="mod">
          <ac:chgData name="Lonnita Deadwyler" userId="57f7c924a8d28b31" providerId="LiveId" clId="{5DBF0BA6-C2A6-4DC8-85EE-3F7BCB451D65}" dt="2026-01-27T17:44:53.091" v="428" actId="20577"/>
          <ac:spMkLst>
            <pc:docMk/>
            <pc:sldMk cId="3973750687" sldId="427"/>
            <ac:spMk id="3" creationId="{409ECE59-09F2-2F16-E62C-CCB6A96937B4}"/>
          </ac:spMkLst>
        </pc:spChg>
        <pc:spChg chg="mod">
          <ac:chgData name="Lonnita Deadwyler" userId="57f7c924a8d28b31" providerId="LiveId" clId="{5DBF0BA6-C2A6-4DC8-85EE-3F7BCB451D65}" dt="2026-01-25T21:47:39.405" v="408" actId="14100"/>
          <ac:spMkLst>
            <pc:docMk/>
            <pc:sldMk cId="3973750687" sldId="427"/>
            <ac:spMk id="4" creationId="{5404B1A0-A406-21F8-5F15-90DE427407E5}"/>
          </ac:spMkLst>
        </pc:spChg>
      </pc:sldChg>
      <pc:sldChg chg="modSp mod">
        <pc:chgData name="Lonnita Deadwyler" userId="57f7c924a8d28b31" providerId="LiveId" clId="{5DBF0BA6-C2A6-4DC8-85EE-3F7BCB451D65}" dt="2026-01-25T21:38:27.045" v="393" actId="14100"/>
        <pc:sldMkLst>
          <pc:docMk/>
          <pc:sldMk cId="1131878778" sldId="428"/>
        </pc:sldMkLst>
        <pc:spChg chg="mod">
          <ac:chgData name="Lonnita Deadwyler" userId="57f7c924a8d28b31" providerId="LiveId" clId="{5DBF0BA6-C2A6-4DC8-85EE-3F7BCB451D65}" dt="2026-01-25T21:36:52.419" v="388" actId="27636"/>
          <ac:spMkLst>
            <pc:docMk/>
            <pc:sldMk cId="1131878778" sldId="428"/>
            <ac:spMk id="3" creationId="{55BF6935-082B-7CBD-E518-76BDE94CA016}"/>
          </ac:spMkLst>
        </pc:spChg>
        <pc:spChg chg="mod">
          <ac:chgData name="Lonnita Deadwyler" userId="57f7c924a8d28b31" providerId="LiveId" clId="{5DBF0BA6-C2A6-4DC8-85EE-3F7BCB451D65}" dt="2026-01-25T21:38:27.045" v="393" actId="14100"/>
          <ac:spMkLst>
            <pc:docMk/>
            <pc:sldMk cId="1131878778" sldId="428"/>
            <ac:spMk id="4" creationId="{40C09483-5144-C6AA-933D-C3FAF547EA99}"/>
          </ac:spMkLst>
        </pc:spChg>
      </pc:sldChg>
      <pc:sldChg chg="modSp mod">
        <pc:chgData name="Lonnita Deadwyler" userId="57f7c924a8d28b31" providerId="LiveId" clId="{5DBF0BA6-C2A6-4DC8-85EE-3F7BCB451D65}" dt="2026-01-25T21:38:34.982" v="394" actId="14100"/>
        <pc:sldMkLst>
          <pc:docMk/>
          <pc:sldMk cId="1743986311" sldId="429"/>
        </pc:sldMkLst>
        <pc:spChg chg="mod">
          <ac:chgData name="Lonnita Deadwyler" userId="57f7c924a8d28b31" providerId="LiveId" clId="{5DBF0BA6-C2A6-4DC8-85EE-3F7BCB451D65}" dt="2026-01-25T21:36:42.750" v="384" actId="27636"/>
          <ac:spMkLst>
            <pc:docMk/>
            <pc:sldMk cId="1743986311" sldId="429"/>
            <ac:spMk id="3" creationId="{B2E2D131-8FBF-6FF1-DE85-D83DC11E7E16}"/>
          </ac:spMkLst>
        </pc:spChg>
        <pc:spChg chg="mod">
          <ac:chgData name="Lonnita Deadwyler" userId="57f7c924a8d28b31" providerId="LiveId" clId="{5DBF0BA6-C2A6-4DC8-85EE-3F7BCB451D65}" dt="2026-01-25T21:38:34.982" v="394" actId="14100"/>
          <ac:spMkLst>
            <pc:docMk/>
            <pc:sldMk cId="1743986311" sldId="429"/>
            <ac:spMk id="4" creationId="{64C7743E-1EC0-7155-63E0-B2632E44E761}"/>
          </ac:spMkLst>
        </pc:spChg>
      </pc:sldChg>
      <pc:sldChg chg="modSp mod">
        <pc:chgData name="Lonnita Deadwyler" userId="57f7c924a8d28b31" providerId="LiveId" clId="{5DBF0BA6-C2A6-4DC8-85EE-3F7BCB451D65}" dt="2026-01-25T19:57:43.602" v="125" actId="20577"/>
        <pc:sldMkLst>
          <pc:docMk/>
          <pc:sldMk cId="4138259891" sldId="430"/>
        </pc:sldMkLst>
        <pc:graphicFrameChg chg="modGraphic">
          <ac:chgData name="Lonnita Deadwyler" userId="57f7c924a8d28b31" providerId="LiveId" clId="{5DBF0BA6-C2A6-4DC8-85EE-3F7BCB451D65}" dt="2026-01-25T19:57:43.602" v="125" actId="20577"/>
          <ac:graphicFrameMkLst>
            <pc:docMk/>
            <pc:sldMk cId="4138259891" sldId="430"/>
            <ac:graphicFrameMk id="5" creationId="{F4480485-A941-09DF-3131-07F3C0431E84}"/>
          </ac:graphicFrameMkLst>
        </pc:graphicFrameChg>
      </pc:sldChg>
      <pc:sldChg chg="modSp mod">
        <pc:chgData name="Lonnita Deadwyler" userId="57f7c924a8d28b31" providerId="LiveId" clId="{5DBF0BA6-C2A6-4DC8-85EE-3F7BCB451D65}" dt="2026-01-25T21:45:13.753" v="401" actId="14100"/>
        <pc:sldMkLst>
          <pc:docMk/>
          <pc:sldMk cId="583855520" sldId="431"/>
        </pc:sldMkLst>
        <pc:spChg chg="mod">
          <ac:chgData name="Lonnita Deadwyler" userId="57f7c924a8d28b31" providerId="LiveId" clId="{5DBF0BA6-C2A6-4DC8-85EE-3F7BCB451D65}" dt="2026-01-25T21:45:13.753" v="401" actId="14100"/>
          <ac:spMkLst>
            <pc:docMk/>
            <pc:sldMk cId="583855520" sldId="431"/>
            <ac:spMk id="2" creationId="{B4B73999-3185-76B2-8F65-211A60B146C1}"/>
          </ac:spMkLst>
        </pc:spChg>
        <pc:spChg chg="mod">
          <ac:chgData name="Lonnita Deadwyler" userId="57f7c924a8d28b31" providerId="LiveId" clId="{5DBF0BA6-C2A6-4DC8-85EE-3F7BCB451D65}" dt="2026-01-25T21:31:40.228" v="348" actId="255"/>
          <ac:spMkLst>
            <pc:docMk/>
            <pc:sldMk cId="583855520" sldId="431"/>
            <ac:spMk id="3" creationId="{7C7A428A-10F3-0F2E-2373-BE9A668B2086}"/>
          </ac:spMkLst>
        </pc:spChg>
        <pc:spChg chg="mod">
          <ac:chgData name="Lonnita Deadwyler" userId="57f7c924a8d28b31" providerId="LiveId" clId="{5DBF0BA6-C2A6-4DC8-85EE-3F7BCB451D65}" dt="2026-01-25T21:31:28.966" v="347" actId="255"/>
          <ac:spMkLst>
            <pc:docMk/>
            <pc:sldMk cId="583855520" sldId="431"/>
            <ac:spMk id="6" creationId="{8EB86D2A-7CAA-697A-34EA-3B5E44549C5E}"/>
          </ac:spMkLst>
        </pc:spChg>
      </pc:sldChg>
      <pc:sldChg chg="modSp mod">
        <pc:chgData name="Lonnita Deadwyler" userId="57f7c924a8d28b31" providerId="LiveId" clId="{5DBF0BA6-C2A6-4DC8-85EE-3F7BCB451D65}" dt="2026-01-25T21:32:06.474" v="350" actId="255"/>
        <pc:sldMkLst>
          <pc:docMk/>
          <pc:sldMk cId="2775615419" sldId="432"/>
        </pc:sldMkLst>
        <pc:spChg chg="mod">
          <ac:chgData name="Lonnita Deadwyler" userId="57f7c924a8d28b31" providerId="LiveId" clId="{5DBF0BA6-C2A6-4DC8-85EE-3F7BCB451D65}" dt="2026-01-25T21:31:53.880" v="349" actId="255"/>
          <ac:spMkLst>
            <pc:docMk/>
            <pc:sldMk cId="2775615419" sldId="432"/>
            <ac:spMk id="6" creationId="{448DA825-2F3C-DA98-3E7C-B85BDDA48C0A}"/>
          </ac:spMkLst>
        </pc:spChg>
        <pc:spChg chg="mod">
          <ac:chgData name="Lonnita Deadwyler" userId="57f7c924a8d28b31" providerId="LiveId" clId="{5DBF0BA6-C2A6-4DC8-85EE-3F7BCB451D65}" dt="2026-01-25T21:32:06.474" v="350" actId="255"/>
          <ac:spMkLst>
            <pc:docMk/>
            <pc:sldMk cId="2775615419" sldId="432"/>
            <ac:spMk id="7" creationId="{8BB201B4-FB63-C53E-C58D-4DBA70BEFB98}"/>
          </ac:spMkLst>
        </pc:spChg>
      </pc:sldChg>
      <pc:sldChg chg="modSp mod">
        <pc:chgData name="Lonnita Deadwyler" userId="57f7c924a8d28b31" providerId="LiveId" clId="{5DBF0BA6-C2A6-4DC8-85EE-3F7BCB451D65}" dt="2026-01-25T21:32:27.677" v="352" actId="255"/>
        <pc:sldMkLst>
          <pc:docMk/>
          <pc:sldMk cId="4262727922" sldId="433"/>
        </pc:sldMkLst>
        <pc:spChg chg="mod">
          <ac:chgData name="Lonnita Deadwyler" userId="57f7c924a8d28b31" providerId="LiveId" clId="{5DBF0BA6-C2A6-4DC8-85EE-3F7BCB451D65}" dt="2026-01-25T21:32:19.978" v="351" actId="255"/>
          <ac:spMkLst>
            <pc:docMk/>
            <pc:sldMk cId="4262727922" sldId="433"/>
            <ac:spMk id="6" creationId="{EA8D9FA7-DA34-64A6-0E60-2D36793C0B9E}"/>
          </ac:spMkLst>
        </pc:spChg>
        <pc:spChg chg="mod">
          <ac:chgData name="Lonnita Deadwyler" userId="57f7c924a8d28b31" providerId="LiveId" clId="{5DBF0BA6-C2A6-4DC8-85EE-3F7BCB451D65}" dt="2026-01-25T21:32:27.677" v="352" actId="255"/>
          <ac:spMkLst>
            <pc:docMk/>
            <pc:sldMk cId="4262727922" sldId="433"/>
            <ac:spMk id="7" creationId="{31EE765D-6D56-881A-B6D1-BCF52013EDA2}"/>
          </ac:spMkLst>
        </pc:spChg>
      </pc:sldChg>
      <pc:sldChg chg="modSp mod">
        <pc:chgData name="Lonnita Deadwyler" userId="57f7c924a8d28b31" providerId="LiveId" clId="{5DBF0BA6-C2A6-4DC8-85EE-3F7BCB451D65}" dt="2026-01-25T21:33:01.420" v="355" actId="6549"/>
        <pc:sldMkLst>
          <pc:docMk/>
          <pc:sldMk cId="2808309431" sldId="434"/>
        </pc:sldMkLst>
        <pc:spChg chg="mod">
          <ac:chgData name="Lonnita Deadwyler" userId="57f7c924a8d28b31" providerId="LiveId" clId="{5DBF0BA6-C2A6-4DC8-85EE-3F7BCB451D65}" dt="2026-01-25T21:32:37.897" v="353" actId="255"/>
          <ac:spMkLst>
            <pc:docMk/>
            <pc:sldMk cId="2808309431" sldId="434"/>
            <ac:spMk id="6" creationId="{A783004A-4A2B-2A4B-F74F-3D11DF188758}"/>
          </ac:spMkLst>
        </pc:spChg>
        <pc:spChg chg="mod">
          <ac:chgData name="Lonnita Deadwyler" userId="57f7c924a8d28b31" providerId="LiveId" clId="{5DBF0BA6-C2A6-4DC8-85EE-3F7BCB451D65}" dt="2026-01-25T21:33:01.420" v="355" actId="6549"/>
          <ac:spMkLst>
            <pc:docMk/>
            <pc:sldMk cId="2808309431" sldId="434"/>
            <ac:spMk id="7" creationId="{2F4CB7E7-A1AD-9CBA-8719-879EE2EDFD42}"/>
          </ac:spMkLst>
        </pc:spChg>
      </pc:sldChg>
      <pc:sldChg chg="modSp mod">
        <pc:chgData name="Lonnita Deadwyler" userId="57f7c924a8d28b31" providerId="LiveId" clId="{5DBF0BA6-C2A6-4DC8-85EE-3F7BCB451D65}" dt="2026-01-25T21:33:28.730" v="357" actId="255"/>
        <pc:sldMkLst>
          <pc:docMk/>
          <pc:sldMk cId="1957271803" sldId="435"/>
        </pc:sldMkLst>
        <pc:spChg chg="mod">
          <ac:chgData name="Lonnita Deadwyler" userId="57f7c924a8d28b31" providerId="LiveId" clId="{5DBF0BA6-C2A6-4DC8-85EE-3F7BCB451D65}" dt="2026-01-25T21:33:28.730" v="357" actId="255"/>
          <ac:spMkLst>
            <pc:docMk/>
            <pc:sldMk cId="1957271803" sldId="435"/>
            <ac:spMk id="6" creationId="{D6B52936-1A30-A55F-3370-C63343704C46}"/>
          </ac:spMkLst>
        </pc:spChg>
      </pc:sldChg>
      <pc:sldChg chg="addSp modSp mod">
        <pc:chgData name="Lonnita Deadwyler" userId="57f7c924a8d28b31" providerId="LiveId" clId="{5DBF0BA6-C2A6-4DC8-85EE-3F7BCB451D65}" dt="2026-01-25T21:33:46.443" v="359" actId="255"/>
        <pc:sldMkLst>
          <pc:docMk/>
          <pc:sldMk cId="3418911166" sldId="437"/>
        </pc:sldMkLst>
        <pc:spChg chg="add mod">
          <ac:chgData name="Lonnita Deadwyler" userId="57f7c924a8d28b31" providerId="LiveId" clId="{5DBF0BA6-C2A6-4DC8-85EE-3F7BCB451D65}" dt="2026-01-25T21:24:06.524" v="346" actId="255"/>
          <ac:spMkLst>
            <pc:docMk/>
            <pc:sldMk cId="3418911166" sldId="437"/>
            <ac:spMk id="2" creationId="{DFD6BA2C-9E2D-B8B1-B3FC-BC7916A78578}"/>
          </ac:spMkLst>
        </pc:spChg>
        <pc:spChg chg="mod">
          <ac:chgData name="Lonnita Deadwyler" userId="57f7c924a8d28b31" providerId="LiveId" clId="{5DBF0BA6-C2A6-4DC8-85EE-3F7BCB451D65}" dt="2026-01-25T21:33:46.443" v="359" actId="255"/>
          <ac:spMkLst>
            <pc:docMk/>
            <pc:sldMk cId="3418911166" sldId="437"/>
            <ac:spMk id="3" creationId="{C3D0FD11-56EC-9EFA-9D2E-A1D7DB876D33}"/>
          </ac:spMkLst>
        </pc:spChg>
        <pc:spChg chg="mod">
          <ac:chgData name="Lonnita Deadwyler" userId="57f7c924a8d28b31" providerId="LiveId" clId="{5DBF0BA6-C2A6-4DC8-85EE-3F7BCB451D65}" dt="2026-01-25T21:33:39.871" v="358" actId="255"/>
          <ac:spMkLst>
            <pc:docMk/>
            <pc:sldMk cId="3418911166" sldId="437"/>
            <ac:spMk id="7" creationId="{D71DE771-1363-6874-EB2D-83897DB4E6C9}"/>
          </ac:spMkLst>
        </pc:spChg>
      </pc:sldChg>
      <pc:sldMasterChg chg="delSldLayout">
        <pc:chgData name="Lonnita Deadwyler" userId="57f7c924a8d28b31" providerId="LiveId" clId="{5DBF0BA6-C2A6-4DC8-85EE-3F7BCB451D65}" dt="2026-01-25T15:50:35.464" v="1" actId="47"/>
        <pc:sldMasterMkLst>
          <pc:docMk/>
          <pc:sldMasterMk cId="3556424831" sldId="214748430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A2BF2F4-B41B-4568-BB50-3D856E42E79E}" type="datetimeFigureOut">
              <a:rPr lang="en-US" smtClean="0"/>
              <a:t>1/27/2026</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F0E0767-E543-4A63-A4D5-2D45C7A11AB5}"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818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3694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5105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302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1906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0333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7752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746117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19629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3498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7661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75344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55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6281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0114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9443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5022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9322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15930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8095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A2BF2F4-B41B-4568-BB50-3D856E42E79E}" type="datetimeFigureOut">
              <a:rPr lang="en-US" smtClean="0"/>
              <a:t>1/27/2026</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3556424831"/>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6" r:id="rId19"/>
    <p:sldLayoutId id="2147484327" r:id="rId20"/>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0" name="Picture 10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5"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7"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9"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1"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23"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5" name="Picture 124">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7" name="Rectangle 126">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ctr"/>
            <a:r>
              <a:rPr lang="en-US" dirty="0">
                <a:solidFill>
                  <a:schemeClr val="tx1"/>
                </a:solidFill>
                <a:latin typeface="Amasis MT Pro" panose="02040504050005020304" pitchFamily="18" charset="0"/>
              </a:rPr>
              <a:t>5786, 7 Shevat (Tevet) </a:t>
            </a:r>
          </a:p>
        </p:txBody>
      </p:sp>
      <p:sp>
        <p:nvSpPr>
          <p:cNvPr id="131" name="Rectangle 130">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 name="Rectangle 132">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5" name="Rectangle 134">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22">
            <a:extLst>
              <a:ext uri="{FF2B5EF4-FFF2-40B4-BE49-F238E27FC236}">
                <a16:creationId xmlns:a16="http://schemas.microsoft.com/office/drawing/2014/main" id="{2AA38134-13AD-3B1C-3B91-D1ED1D6FF7EC}"/>
              </a:ext>
            </a:extLst>
          </p:cNvPr>
          <p:cNvPicPr>
            <a:picLocks noGrp="1" noChangeAspect="1"/>
          </p:cNvPicPr>
          <p:nvPr>
            <p:ph sz="half" idx="1"/>
          </p:nvPr>
        </p:nvPicPr>
        <p:blipFill>
          <a:blip r:embed="rId4"/>
          <a:srcRect t="2264" r="2" b="2970"/>
          <a:stretch>
            <a:fillRect/>
          </a:stretch>
        </p:blipFill>
        <p:spPr>
          <a:xfrm>
            <a:off x="5516077" y="684680"/>
            <a:ext cx="5785351" cy="5482657"/>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229BF-3B62-BD03-CA0C-E3537C31897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83004A-4A2B-2A4B-F74F-3D11DF188758}"/>
              </a:ext>
            </a:extLst>
          </p:cNvPr>
          <p:cNvSpPr>
            <a:spLocks noGrp="1"/>
          </p:cNvSpPr>
          <p:nvPr>
            <p:ph sz="quarter" idx="13"/>
          </p:nvPr>
        </p:nvSpPr>
        <p:spPr>
          <a:xfrm>
            <a:off x="381000" y="481779"/>
            <a:ext cx="5075904" cy="4817807"/>
          </a:xfrm>
        </p:spPr>
        <p:txBody>
          <a:bodyPr>
            <a:noAutofit/>
          </a:bodyPr>
          <a:lstStyle/>
          <a:p>
            <a:pPr>
              <a:lnSpc>
                <a:spcPct val="100000"/>
              </a:lnSpc>
            </a:pPr>
            <a:r>
              <a:rPr lang="en-US" sz="2100" b="1" cap="none" dirty="0">
                <a:latin typeface="Amasis MT Pro Light" panose="02040304050005020304" pitchFamily="18" charset="0"/>
              </a:rPr>
              <a:t>The most important</a:t>
            </a:r>
            <a:r>
              <a:rPr lang="en-US" sz="2100" b="1" i="1" cap="none" dirty="0">
                <a:latin typeface="Amasis MT Pro Light" panose="02040304050005020304" pitchFamily="18" charset="0"/>
              </a:rPr>
              <a:t> </a:t>
            </a:r>
            <a:r>
              <a:rPr lang="en-US" sz="2100" b="1" cap="none" dirty="0">
                <a:latin typeface="Amasis MT Pro Light" panose="02040304050005020304" pitchFamily="18" charset="0"/>
              </a:rPr>
              <a:t>act of forgiveness is Yeshua at the stake for our sins we committed and he said, “F</a:t>
            </a:r>
            <a:r>
              <a:rPr lang="en-US" sz="2100" b="1" i="1" cap="none" dirty="0">
                <a:latin typeface="Amasis MT Pro Light" panose="02040304050005020304" pitchFamily="18" charset="0"/>
              </a:rPr>
              <a:t>ather, forgive them; they don’t understand what they are doing.”</a:t>
            </a:r>
            <a:r>
              <a:rPr lang="en-US" sz="2100" b="1" cap="none" dirty="0">
                <a:latin typeface="Amasis MT Pro Light" panose="02040304050005020304" pitchFamily="18" charset="0"/>
              </a:rPr>
              <a:t> (Luke 23.34).</a:t>
            </a:r>
          </a:p>
          <a:p>
            <a:pPr>
              <a:lnSpc>
                <a:spcPct val="100000"/>
              </a:lnSpc>
            </a:pPr>
            <a:r>
              <a:rPr lang="en-US" sz="2100" b="1" cap="none" dirty="0">
                <a:latin typeface="Amasis MT Pro Light" panose="02040304050005020304" pitchFamily="18" charset="0"/>
              </a:rPr>
              <a:t> When we harbor unforgiveness for anyone, it means we refuse to understand whose image we are to represent, the sacrifice of Yeshua, and the debt He paid for our sin. </a:t>
            </a:r>
          </a:p>
          <a:p>
            <a:pPr>
              <a:lnSpc>
                <a:spcPct val="100000"/>
              </a:lnSpc>
            </a:pPr>
            <a:endParaRPr lang="en-US" sz="2400" b="1" cap="none" dirty="0">
              <a:latin typeface="Amasis MT Pro Light" panose="02040304050005020304" pitchFamily="18" charset="0"/>
            </a:endParaRPr>
          </a:p>
        </p:txBody>
      </p:sp>
      <p:sp>
        <p:nvSpPr>
          <p:cNvPr id="7" name="Content Placeholder 6">
            <a:extLst>
              <a:ext uri="{FF2B5EF4-FFF2-40B4-BE49-F238E27FC236}">
                <a16:creationId xmlns:a16="http://schemas.microsoft.com/office/drawing/2014/main" id="{2F4CB7E7-A1AD-9CBA-8719-879EE2EDFD42}"/>
              </a:ext>
            </a:extLst>
          </p:cNvPr>
          <p:cNvSpPr>
            <a:spLocks noGrp="1"/>
          </p:cNvSpPr>
          <p:nvPr>
            <p:ph sz="quarter" idx="14"/>
          </p:nvPr>
        </p:nvSpPr>
        <p:spPr>
          <a:xfrm>
            <a:off x="6096000" y="481780"/>
            <a:ext cx="4932574" cy="4906297"/>
          </a:xfrm>
        </p:spPr>
        <p:txBody>
          <a:bodyPr>
            <a:noAutofit/>
          </a:bodyPr>
          <a:lstStyle/>
          <a:p>
            <a:pPr>
              <a:lnSpc>
                <a:spcPct val="100000"/>
              </a:lnSpc>
            </a:pPr>
            <a:r>
              <a:rPr lang="en-US" sz="2100" b="1" cap="none" dirty="0">
                <a:latin typeface="Amasis MT Pro Light" panose="02040304050005020304" pitchFamily="18" charset="0"/>
              </a:rPr>
              <a:t>Forgiveness is not weakness; it is a necessary first step to restoring relationships and living in shalom. It is an act of love toward our brothers and sisters that reflects the same love and concern God has toward us. </a:t>
            </a:r>
          </a:p>
          <a:p>
            <a:pPr>
              <a:lnSpc>
                <a:spcPct val="100000"/>
              </a:lnSpc>
            </a:pPr>
            <a:r>
              <a:rPr lang="en-US" sz="2100" b="1" cap="none" dirty="0">
                <a:latin typeface="Amasis MT Pro Light" panose="02040304050005020304" pitchFamily="18" charset="0"/>
              </a:rPr>
              <a:t>The word of Yahweh says that we are not to grieve Ruach, which is an unforgivable sin.  Would not unforgiveness grieve Ruach since he dwells within us?</a:t>
            </a:r>
          </a:p>
        </p:txBody>
      </p:sp>
    </p:spTree>
    <p:extLst>
      <p:ext uri="{BB962C8B-B14F-4D97-AF65-F5344CB8AC3E}">
        <p14:creationId xmlns:p14="http://schemas.microsoft.com/office/powerpoint/2010/main" val="280830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1C31-958A-DD58-2BDD-0372D3A4E17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B52936-1A30-A55F-3370-C63343704C46}"/>
              </a:ext>
            </a:extLst>
          </p:cNvPr>
          <p:cNvSpPr>
            <a:spLocks noGrp="1"/>
          </p:cNvSpPr>
          <p:nvPr>
            <p:ph sz="quarter" idx="13"/>
          </p:nvPr>
        </p:nvSpPr>
        <p:spPr>
          <a:xfrm>
            <a:off x="4884174" y="452284"/>
            <a:ext cx="5075904" cy="4748981"/>
          </a:xfrm>
          <a:solidFill>
            <a:schemeClr val="accent1"/>
          </a:solidFill>
          <a:scene3d>
            <a:camera prst="perspectiveLeft"/>
            <a:lightRig rig="threePt" dir="t"/>
          </a:scene3d>
        </p:spPr>
        <p:txBody>
          <a:bodyPr>
            <a:noAutofit/>
          </a:bodyPr>
          <a:lstStyle/>
          <a:p>
            <a:pPr marL="0" lvl="0" indent="0" algn="ctr">
              <a:lnSpc>
                <a:spcPct val="100000"/>
              </a:lnSpc>
              <a:buNone/>
            </a:pPr>
            <a:r>
              <a:rPr lang="en-US" sz="2800" b="1" cap="none" dirty="0">
                <a:latin typeface="Aharoni" panose="02010803020104030203" pitchFamily="2" charset="-79"/>
                <a:cs typeface="Aharoni" panose="02010803020104030203" pitchFamily="2" charset="-79"/>
              </a:rPr>
              <a:t>I </a:t>
            </a:r>
          </a:p>
          <a:p>
            <a:pPr marL="0" lvl="0" indent="0" algn="ctr">
              <a:lnSpc>
                <a:spcPct val="100000"/>
              </a:lnSpc>
              <a:buNone/>
            </a:pPr>
            <a:r>
              <a:rPr lang="en-US" sz="2400" b="1" cap="none" dirty="0">
                <a:latin typeface="Aharoni" panose="02010803020104030203" pitchFamily="2" charset="-79"/>
                <a:cs typeface="Aharoni" panose="02010803020104030203" pitchFamily="2" charset="-79"/>
              </a:rPr>
              <a:t>Unforgiveness is a tool of the enemy for the purpose of  bondage and deception, it is poison that is deceptively disguised as protection and defense, but it’s truly hypocrisy, bitterness and resentment.</a:t>
            </a:r>
          </a:p>
          <a:p>
            <a:pPr marL="0" indent="0">
              <a:lnSpc>
                <a:spcPct val="100000"/>
              </a:lnSpc>
              <a:buNone/>
            </a:pPr>
            <a:endParaRPr lang="en-US" sz="2400" b="1" cap="none" dirty="0">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3998203D-66DD-B0D1-7EB6-58CC5A36B30C}"/>
              </a:ext>
            </a:extLst>
          </p:cNvPr>
          <p:cNvSpPr>
            <a:spLocks noGrp="1"/>
          </p:cNvSpPr>
          <p:nvPr>
            <p:ph sz="quarter" idx="14"/>
          </p:nvPr>
        </p:nvSpPr>
        <p:spPr>
          <a:xfrm>
            <a:off x="875071" y="1946787"/>
            <a:ext cx="3510116" cy="2358599"/>
          </a:xfrm>
        </p:spPr>
        <p:txBody>
          <a:bodyPr>
            <a:normAutofit/>
          </a:bodyPr>
          <a:lstStyle/>
          <a:p>
            <a:r>
              <a:rPr lang="en-US" sz="5400" dirty="0"/>
              <a:t>3 points</a:t>
            </a:r>
          </a:p>
        </p:txBody>
      </p:sp>
    </p:spTree>
    <p:extLst>
      <p:ext uri="{BB962C8B-B14F-4D97-AF65-F5344CB8AC3E}">
        <p14:creationId xmlns:p14="http://schemas.microsoft.com/office/powerpoint/2010/main" val="195727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4DCB-0659-D842-447D-DA00180845F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1DE771-1363-6874-EB2D-83897DB4E6C9}"/>
              </a:ext>
            </a:extLst>
          </p:cNvPr>
          <p:cNvSpPr>
            <a:spLocks noGrp="1"/>
          </p:cNvSpPr>
          <p:nvPr>
            <p:ph sz="quarter" idx="14"/>
          </p:nvPr>
        </p:nvSpPr>
        <p:spPr>
          <a:xfrm>
            <a:off x="841940" y="576442"/>
            <a:ext cx="4782112" cy="4817807"/>
          </a:xfrm>
          <a:solidFill>
            <a:schemeClr val="accent1">
              <a:lumMod val="60000"/>
              <a:lumOff val="40000"/>
            </a:schemeClr>
          </a:solidFill>
        </p:spPr>
        <p:txBody>
          <a:bodyPr>
            <a:noAutofit/>
          </a:bodyPr>
          <a:lstStyle/>
          <a:p>
            <a:pPr marL="0" indent="0" algn="ctr">
              <a:lnSpc>
                <a:spcPct val="100000"/>
              </a:lnSpc>
              <a:buNone/>
            </a:pPr>
            <a:r>
              <a:rPr lang="en-US" sz="4800" cap="none" dirty="0">
                <a:latin typeface="Aharoni" panose="02010803020104030203" pitchFamily="2" charset="-79"/>
                <a:cs typeface="Aharoni" panose="02010803020104030203" pitchFamily="2" charset="-79"/>
              </a:rPr>
              <a:t>2</a:t>
            </a:r>
          </a:p>
          <a:p>
            <a:pPr marL="0" indent="0" algn="ctr">
              <a:lnSpc>
                <a:spcPct val="100000"/>
              </a:lnSpc>
              <a:buNone/>
            </a:pPr>
            <a:r>
              <a:rPr lang="en-US" sz="2100" cap="none" dirty="0">
                <a:latin typeface="Aharoni" panose="02010803020104030203" pitchFamily="2" charset="-79"/>
                <a:cs typeface="Aharoni" panose="02010803020104030203" pitchFamily="2" charset="-79"/>
              </a:rPr>
              <a:t>We are to show the character of our Father when it comes to forgiveness. When we harbor unforgiveness for anyone, it means we refuse to understand the character we are to represent of the Father, the sacrifice of Yeshua and the debt He paid for our sin. </a:t>
            </a:r>
          </a:p>
        </p:txBody>
      </p:sp>
      <p:sp>
        <p:nvSpPr>
          <p:cNvPr id="3" name="Content Placeholder 2">
            <a:extLst>
              <a:ext uri="{FF2B5EF4-FFF2-40B4-BE49-F238E27FC236}">
                <a16:creationId xmlns:a16="http://schemas.microsoft.com/office/drawing/2014/main" id="{C3D0FD11-56EC-9EFA-9D2E-A1D7DB876D33}"/>
              </a:ext>
            </a:extLst>
          </p:cNvPr>
          <p:cNvSpPr>
            <a:spLocks noGrp="1"/>
          </p:cNvSpPr>
          <p:nvPr>
            <p:ph sz="quarter" idx="13"/>
          </p:nvPr>
        </p:nvSpPr>
        <p:spPr>
          <a:xfrm flipH="1">
            <a:off x="6216962" y="576441"/>
            <a:ext cx="4932573" cy="4817807"/>
          </a:xfrm>
          <a:solidFill>
            <a:schemeClr val="tx2">
              <a:lumMod val="40000"/>
              <a:lumOff val="60000"/>
            </a:schemeClr>
          </a:solidFill>
        </p:spPr>
        <p:txBody>
          <a:bodyPr/>
          <a:lstStyle/>
          <a:p>
            <a:pPr marL="0" indent="0" algn="ctr">
              <a:lnSpc>
                <a:spcPct val="100000"/>
              </a:lnSpc>
              <a:buNone/>
            </a:pPr>
            <a:r>
              <a:rPr lang="en-US" sz="4400" cap="none" dirty="0">
                <a:latin typeface="Aharoni" panose="02010803020104030203" pitchFamily="2" charset="-79"/>
                <a:cs typeface="Aharoni" panose="02010803020104030203" pitchFamily="2" charset="-79"/>
              </a:rPr>
              <a:t>3  </a:t>
            </a:r>
          </a:p>
          <a:p>
            <a:pPr marL="0" indent="0" algn="ctr">
              <a:lnSpc>
                <a:spcPct val="100000"/>
              </a:lnSpc>
              <a:buNone/>
            </a:pPr>
            <a:r>
              <a:rPr lang="en-US" sz="2100" cap="none" dirty="0">
                <a:latin typeface="Aharoni" panose="02010803020104030203" pitchFamily="2" charset="-79"/>
                <a:cs typeface="Aharoni" panose="02010803020104030203" pitchFamily="2" charset="-79"/>
              </a:rPr>
              <a:t>Forgiveness is not weakness; it is a necessary first step to restoring relationships and living in shalom. It is an act of love toward our brothers and sisters that reflects the same love and concern God has toward us, it’s a necessary part of the character He is creating in us.</a:t>
            </a:r>
          </a:p>
          <a:p>
            <a:endParaRPr lang="en-US" dirty="0"/>
          </a:p>
        </p:txBody>
      </p:sp>
      <p:sp>
        <p:nvSpPr>
          <p:cNvPr id="2" name="TextBox 1">
            <a:extLst>
              <a:ext uri="{FF2B5EF4-FFF2-40B4-BE49-F238E27FC236}">
                <a16:creationId xmlns:a16="http://schemas.microsoft.com/office/drawing/2014/main" id="{DFD6BA2C-9E2D-B8B1-B3FC-BC7916A78578}"/>
              </a:ext>
            </a:extLst>
          </p:cNvPr>
          <p:cNvSpPr txBox="1"/>
          <p:nvPr/>
        </p:nvSpPr>
        <p:spPr>
          <a:xfrm>
            <a:off x="4104355" y="5824728"/>
            <a:ext cx="3459600" cy="338554"/>
          </a:xfrm>
          <a:prstGeom prst="rect">
            <a:avLst/>
          </a:prstGeom>
          <a:noFill/>
        </p:spPr>
        <p:txBody>
          <a:bodyPr wrap="none" rtlCol="0">
            <a:spAutoFit/>
          </a:bodyPr>
          <a:lstStyle/>
          <a:p>
            <a:pPr algn="ctr"/>
            <a:r>
              <a:rPr lang="en-US" sz="1600" i="1" dirty="0">
                <a:latin typeface="Times New Roman" panose="02020603050405020304" pitchFamily="18" charset="0"/>
                <a:cs typeface="Times New Roman" panose="02020603050405020304" pitchFamily="18" charset="0"/>
              </a:rPr>
              <a:t>(See attached link for complete writing)</a:t>
            </a:r>
          </a:p>
        </p:txBody>
      </p:sp>
    </p:spTree>
    <p:extLst>
      <p:ext uri="{BB962C8B-B14F-4D97-AF65-F5344CB8AC3E}">
        <p14:creationId xmlns:p14="http://schemas.microsoft.com/office/powerpoint/2010/main" val="341891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1063-04D0-C5DE-1E23-05928C5BD65B}"/>
              </a:ext>
            </a:extLst>
          </p:cNvPr>
          <p:cNvSpPr>
            <a:spLocks noGrp="1"/>
          </p:cNvSpPr>
          <p:nvPr>
            <p:ph type="title"/>
          </p:nvPr>
        </p:nvSpPr>
        <p:spPr>
          <a:xfrm>
            <a:off x="358370" y="293178"/>
            <a:ext cx="9630785" cy="1140424"/>
          </a:xfrm>
        </p:spPr>
        <p:txBody>
          <a:bodyPr>
            <a:normAutofit/>
          </a:bodyPr>
          <a:lstStyle/>
          <a:p>
            <a:r>
              <a:rPr lang="en-US" dirty="0"/>
              <a:t>  </a:t>
            </a:r>
            <a:r>
              <a:rPr lang="en-US" dirty="0">
                <a:solidFill>
                  <a:schemeClr val="tx1"/>
                </a:solidFill>
                <a:latin typeface="Amasis MT Pro" panose="02040504050005020304" pitchFamily="18" charset="0"/>
              </a:rPr>
              <a:t>Weapon 8  	Decreeing</a:t>
            </a:r>
            <a:endParaRPr lang="en-US" dirty="0">
              <a:solidFill>
                <a:schemeClr val="tx1"/>
              </a:solidFill>
            </a:endParaRPr>
          </a:p>
        </p:txBody>
      </p:sp>
      <p:sp>
        <p:nvSpPr>
          <p:cNvPr id="3" name="Content Placeholder 2">
            <a:extLst>
              <a:ext uri="{FF2B5EF4-FFF2-40B4-BE49-F238E27FC236}">
                <a16:creationId xmlns:a16="http://schemas.microsoft.com/office/drawing/2014/main" id="{B5898D30-8F8B-7719-0219-8CC47C48E8DE}"/>
              </a:ext>
            </a:extLst>
          </p:cNvPr>
          <p:cNvSpPr>
            <a:spLocks noGrp="1"/>
          </p:cNvSpPr>
          <p:nvPr>
            <p:ph sz="half" idx="1"/>
          </p:nvPr>
        </p:nvSpPr>
        <p:spPr>
          <a:xfrm>
            <a:off x="672407" y="1732733"/>
            <a:ext cx="3071363" cy="2801267"/>
          </a:xfrm>
        </p:spPr>
        <p:txBody>
          <a:bodyPr>
            <a:normAutofit fontScale="92500"/>
          </a:bodyPr>
          <a:lstStyle/>
          <a:p>
            <a:pPr marL="0" indent="0">
              <a:buNone/>
            </a:pPr>
            <a:endParaRPr lang="en-US" sz="3200" dirty="0"/>
          </a:p>
          <a:p>
            <a:pPr marL="0" indent="0" algn="ctr">
              <a:buNone/>
            </a:pPr>
            <a:r>
              <a:rPr lang="en-US" sz="3200" dirty="0"/>
              <a:t> </a:t>
            </a:r>
            <a:r>
              <a:rPr lang="en-US" sz="2800" dirty="0">
                <a:latin typeface="Amasis MT Pro" panose="02040504050005020304" pitchFamily="18" charset="0"/>
              </a:rPr>
              <a:t>Biblical Weapons Satan and His Demons Hate to Face</a:t>
            </a:r>
          </a:p>
          <a:p>
            <a:pPr marL="0" indent="0" algn="ctr">
              <a:buNone/>
            </a:pPr>
            <a:endParaRPr lang="en-US" sz="2800" dirty="0"/>
          </a:p>
        </p:txBody>
      </p:sp>
      <p:sp>
        <p:nvSpPr>
          <p:cNvPr id="4" name="Content Placeholder 3">
            <a:extLst>
              <a:ext uri="{FF2B5EF4-FFF2-40B4-BE49-F238E27FC236}">
                <a16:creationId xmlns:a16="http://schemas.microsoft.com/office/drawing/2014/main" id="{15F20BAD-052F-226D-210D-E50284B00E0D}"/>
              </a:ext>
            </a:extLst>
          </p:cNvPr>
          <p:cNvSpPr>
            <a:spLocks noGrp="1"/>
          </p:cNvSpPr>
          <p:nvPr>
            <p:ph sz="half" idx="2"/>
          </p:nvPr>
        </p:nvSpPr>
        <p:spPr>
          <a:xfrm>
            <a:off x="4748839" y="1566523"/>
            <a:ext cx="5974579" cy="3840704"/>
          </a:xfrm>
        </p:spPr>
        <p:txBody>
          <a:bodyPr>
            <a:noAutofit/>
          </a:bodyPr>
          <a:lstStyle/>
          <a:p>
            <a:pPr marL="201168" lvl="1" indent="0">
              <a:lnSpc>
                <a:spcPct val="100000"/>
              </a:lnSpc>
              <a:spcBef>
                <a:spcPts val="0"/>
              </a:spcBef>
              <a:spcAft>
                <a:spcPts val="0"/>
              </a:spcAft>
              <a:buClr>
                <a:schemeClr val="tx1"/>
              </a:buClr>
              <a:buSzPct val="150000"/>
              <a:buNone/>
            </a:pPr>
            <a:r>
              <a:rPr lang="en-US" sz="2100" cap="none" dirty="0">
                <a:solidFill>
                  <a:schemeClr val="tx1"/>
                </a:solidFill>
                <a:latin typeface="Amasis MT Pro" panose="02040504050005020304" pitchFamily="18" charset="0"/>
              </a:rPr>
              <a:t>Decree &amp; Declaring a practice that comes from the “Word of Faith” movement emphasis on power of words birth out of New Age</a:t>
            </a:r>
          </a:p>
          <a:p>
            <a:pPr marL="201168" lvl="1" indent="0">
              <a:lnSpc>
                <a:spcPct val="100000"/>
              </a:lnSpc>
              <a:spcBef>
                <a:spcPts val="0"/>
              </a:spcBef>
              <a:spcAft>
                <a:spcPts val="0"/>
              </a:spcAft>
              <a:buClr>
                <a:schemeClr val="tx1"/>
              </a:buClr>
              <a:buSzPct val="150000"/>
              <a:buNone/>
            </a:pPr>
            <a:endParaRPr lang="en-US" sz="2100" cap="none" dirty="0">
              <a:solidFill>
                <a:schemeClr val="tx1"/>
              </a:solidFill>
              <a:latin typeface="Amasis MT Pro" panose="02040504050005020304" pitchFamily="18" charset="0"/>
            </a:endParaRPr>
          </a:p>
          <a:p>
            <a:pPr marL="544068" lvl="1" indent="-342900">
              <a:lnSpc>
                <a:spcPct val="100000"/>
              </a:lnSpc>
              <a:spcBef>
                <a:spcPts val="0"/>
              </a:spcBef>
              <a:buClr>
                <a:schemeClr val="tx1"/>
              </a:buClr>
              <a:buSzPct val="150000"/>
            </a:pPr>
            <a:r>
              <a:rPr lang="en-US" sz="2100" cap="none" dirty="0">
                <a:latin typeface="Amasis MT Pro" panose="02040504050005020304" pitchFamily="18" charset="0"/>
              </a:rPr>
              <a:t>Invites people to picture a better future</a:t>
            </a:r>
          </a:p>
          <a:p>
            <a:pPr marL="544068" lvl="1" indent="-342900">
              <a:lnSpc>
                <a:spcPct val="100000"/>
              </a:lnSpc>
              <a:spcBef>
                <a:spcPts val="0"/>
              </a:spcBef>
              <a:buClr>
                <a:schemeClr val="tx1"/>
              </a:buClr>
              <a:buSzPct val="150000"/>
            </a:pPr>
            <a:r>
              <a:rPr lang="en-US" sz="2100" cap="none" dirty="0">
                <a:solidFill>
                  <a:schemeClr val="tx1"/>
                </a:solidFill>
                <a:latin typeface="Amasis MT Pro" panose="02040504050005020304" pitchFamily="18" charset="0"/>
              </a:rPr>
              <a:t>Release pressure of daily lives through positive words </a:t>
            </a:r>
          </a:p>
          <a:p>
            <a:pPr marL="544068" lvl="1" indent="-342900">
              <a:lnSpc>
                <a:spcPct val="100000"/>
              </a:lnSpc>
              <a:spcBef>
                <a:spcPts val="0"/>
              </a:spcBef>
              <a:buClr>
                <a:schemeClr val="tx1"/>
              </a:buClr>
              <a:buSzPct val="150000"/>
            </a:pPr>
            <a:r>
              <a:rPr lang="en-US" sz="2100" cap="none" dirty="0">
                <a:latin typeface="Amasis MT Pro" panose="02040504050005020304" pitchFamily="18" charset="0"/>
              </a:rPr>
              <a:t>Incantations: word said as magic spell or charm</a:t>
            </a:r>
            <a:endParaRPr lang="en-US" sz="2100" cap="none" dirty="0">
              <a:solidFill>
                <a:schemeClr val="tx1"/>
              </a:solidFill>
              <a:latin typeface="Amasis MT Pro" panose="02040504050005020304" pitchFamily="18" charset="0"/>
            </a:endParaRPr>
          </a:p>
        </p:txBody>
      </p:sp>
      <p:pic>
        <p:nvPicPr>
          <p:cNvPr id="5" name="Picture 4">
            <a:extLst>
              <a:ext uri="{FF2B5EF4-FFF2-40B4-BE49-F238E27FC236}">
                <a16:creationId xmlns:a16="http://schemas.microsoft.com/office/drawing/2014/main" id="{442CB0C0-E16E-6A90-738A-FDCC1823C813}"/>
              </a:ext>
            </a:extLst>
          </p:cNvPr>
          <p:cNvPicPr>
            <a:picLocks noChangeAspect="1"/>
          </p:cNvPicPr>
          <p:nvPr/>
        </p:nvPicPr>
        <p:blipFill>
          <a:blip r:embed="rId2"/>
          <a:stretch>
            <a:fillRect/>
          </a:stretch>
        </p:blipFill>
        <p:spPr>
          <a:xfrm>
            <a:off x="10303192" y="160258"/>
            <a:ext cx="1704975" cy="1406265"/>
          </a:xfrm>
          <a:prstGeom prst="rect">
            <a:avLst/>
          </a:prstGeom>
        </p:spPr>
      </p:pic>
    </p:spTree>
    <p:extLst>
      <p:ext uri="{BB962C8B-B14F-4D97-AF65-F5344CB8AC3E}">
        <p14:creationId xmlns:p14="http://schemas.microsoft.com/office/powerpoint/2010/main" val="154783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970F8-D1CF-2C4A-F904-899D85C973B6}"/>
              </a:ext>
            </a:extLst>
          </p:cNvPr>
          <p:cNvSpPr>
            <a:spLocks noGrp="1"/>
          </p:cNvSpPr>
          <p:nvPr>
            <p:ph sz="half" idx="1"/>
          </p:nvPr>
        </p:nvSpPr>
        <p:spPr>
          <a:xfrm>
            <a:off x="540099" y="841549"/>
            <a:ext cx="4918592" cy="3867612"/>
          </a:xfrm>
        </p:spPr>
        <p:txBody>
          <a:bodyPr>
            <a:normAutofit/>
          </a:bodyPr>
          <a:lstStyle/>
          <a:p>
            <a:pPr>
              <a:lnSpc>
                <a:spcPct val="100000"/>
              </a:lnSpc>
            </a:pPr>
            <a:r>
              <a:rPr lang="en-US" sz="2100" b="1" cap="none" dirty="0">
                <a:solidFill>
                  <a:schemeClr val="accent2">
                    <a:lumMod val="75000"/>
                  </a:schemeClr>
                </a:solidFill>
                <a:latin typeface="Amasis MT Pro Light" panose="02040304050005020304" pitchFamily="18" charset="0"/>
              </a:rPr>
              <a:t>Romans 4.17 </a:t>
            </a:r>
            <a:r>
              <a:rPr lang="en-US" sz="2100" b="1" i="1" cap="none" dirty="0">
                <a:latin typeface="Amasis MT Pro Light" panose="02040304050005020304" pitchFamily="18" charset="0"/>
              </a:rPr>
              <a:t>“…God as the One Who gives life to the dead and calls nonexistent things into existence.” </a:t>
            </a:r>
            <a:r>
              <a:rPr lang="en-US" sz="2100" b="1" cap="none" dirty="0">
                <a:latin typeface="Amasis MT Pro Light" panose="02040304050005020304" pitchFamily="18" charset="0"/>
              </a:rPr>
              <a:t>This is regarding the attribute of Yah not Abraham.  Yahweh declared it and made it happen.</a:t>
            </a:r>
          </a:p>
          <a:p>
            <a:pPr>
              <a:lnSpc>
                <a:spcPct val="100000"/>
              </a:lnSpc>
            </a:pPr>
            <a:r>
              <a:rPr lang="en-US" sz="2100" b="1" cap="none" dirty="0">
                <a:solidFill>
                  <a:schemeClr val="accent2">
                    <a:lumMod val="75000"/>
                  </a:schemeClr>
                </a:solidFill>
                <a:latin typeface="Amasis MT Pro Light" panose="02040304050005020304" pitchFamily="18" charset="0"/>
              </a:rPr>
              <a:t>Job 22.28 </a:t>
            </a:r>
            <a:r>
              <a:rPr lang="en-US" sz="2100" b="1" cap="none" dirty="0">
                <a:latin typeface="Amasis MT Pro Light" panose="02040304050005020304" pitchFamily="18" charset="0"/>
              </a:rPr>
              <a:t>“…what you decide to do will succeed…” Elifaz words were rebuked by Yah [Job 42.7] he misunderstood the ways of Yah.</a:t>
            </a:r>
          </a:p>
        </p:txBody>
      </p:sp>
      <p:sp>
        <p:nvSpPr>
          <p:cNvPr id="4" name="Content Placeholder 3">
            <a:extLst>
              <a:ext uri="{FF2B5EF4-FFF2-40B4-BE49-F238E27FC236}">
                <a16:creationId xmlns:a16="http://schemas.microsoft.com/office/drawing/2014/main" id="{E0001D8B-E129-3269-54CB-3D57E1A0CAE5}"/>
              </a:ext>
            </a:extLst>
          </p:cNvPr>
          <p:cNvSpPr>
            <a:spLocks noGrp="1"/>
          </p:cNvSpPr>
          <p:nvPr>
            <p:ph sz="half" idx="2"/>
          </p:nvPr>
        </p:nvSpPr>
        <p:spPr>
          <a:xfrm>
            <a:off x="5828145" y="841549"/>
            <a:ext cx="5204395" cy="4293868"/>
          </a:xfrm>
        </p:spPr>
        <p:txBody>
          <a:bodyPr>
            <a:normAutofit/>
          </a:bodyPr>
          <a:lstStyle/>
          <a:p>
            <a:pPr>
              <a:lnSpc>
                <a:spcPct val="100000"/>
              </a:lnSpc>
            </a:pPr>
            <a:r>
              <a:rPr lang="en-US" sz="2100" b="1" cap="none" dirty="0">
                <a:solidFill>
                  <a:schemeClr val="accent2">
                    <a:lumMod val="75000"/>
                  </a:schemeClr>
                </a:solidFill>
                <a:latin typeface="Amasis MT Pro Light" panose="02040304050005020304" pitchFamily="18" charset="0"/>
              </a:rPr>
              <a:t>Isaiah 45.9-12 ; 18-23 </a:t>
            </a:r>
            <a:r>
              <a:rPr lang="en-US" sz="2100" b="1" cap="none" dirty="0">
                <a:latin typeface="Amasis MT Pro Light" panose="02040304050005020304" pitchFamily="18" charset="0"/>
              </a:rPr>
              <a:t>no one commands Yahweh – Presumptuously command Yahweh is an insult.</a:t>
            </a:r>
          </a:p>
          <a:p>
            <a:pPr>
              <a:lnSpc>
                <a:spcPct val="100000"/>
              </a:lnSpc>
            </a:pPr>
            <a:r>
              <a:rPr lang="en-US" sz="2100" b="1" cap="none" dirty="0">
                <a:latin typeface="Amasis MT Pro Light" panose="02040304050005020304" pitchFamily="18" charset="0"/>
              </a:rPr>
              <a:t>What we should do is reinforce Yah’s sovereign power over against the weakness of mankind. </a:t>
            </a:r>
          </a:p>
          <a:p>
            <a:pPr>
              <a:lnSpc>
                <a:spcPct val="100000"/>
              </a:lnSpc>
            </a:pPr>
            <a:r>
              <a:rPr lang="en-US" sz="2100" b="1" cap="none" dirty="0">
                <a:solidFill>
                  <a:schemeClr val="accent2">
                    <a:lumMod val="75000"/>
                  </a:schemeClr>
                </a:solidFill>
                <a:latin typeface="Amasis MT Pro Light" panose="02040304050005020304" pitchFamily="18" charset="0"/>
              </a:rPr>
              <a:t>Psalms 2.7 </a:t>
            </a:r>
            <a:r>
              <a:rPr lang="en-US" sz="2100" b="1" cap="none" dirty="0">
                <a:latin typeface="Amasis MT Pro Light" panose="02040304050005020304" pitchFamily="18" charset="0"/>
              </a:rPr>
              <a:t>We are to proclaim Yah’s decrees (official, legal authority) not our own, </a:t>
            </a:r>
            <a:r>
              <a:rPr lang="en-US" sz="2100" b="1" cap="none" dirty="0">
                <a:solidFill>
                  <a:schemeClr val="accent2">
                    <a:lumMod val="75000"/>
                  </a:schemeClr>
                </a:solidFill>
                <a:latin typeface="Amasis MT Pro Light" panose="02040304050005020304" pitchFamily="18" charset="0"/>
              </a:rPr>
              <a:t>(Proverb 19.21) </a:t>
            </a:r>
            <a:r>
              <a:rPr lang="en-US" sz="2100" b="1" cap="none" dirty="0">
                <a:latin typeface="Amasis MT Pro Light" panose="02040304050005020304" pitchFamily="18" charset="0"/>
              </a:rPr>
              <a:t>telling others of what Yah has said.  </a:t>
            </a:r>
          </a:p>
        </p:txBody>
      </p:sp>
    </p:spTree>
    <p:extLst>
      <p:ext uri="{BB962C8B-B14F-4D97-AF65-F5344CB8AC3E}">
        <p14:creationId xmlns:p14="http://schemas.microsoft.com/office/powerpoint/2010/main" val="118610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B085F-7B02-B5DE-89DE-EFBB435A7C8F}"/>
              </a:ext>
            </a:extLst>
          </p:cNvPr>
          <p:cNvSpPr>
            <a:spLocks noGrp="1"/>
          </p:cNvSpPr>
          <p:nvPr>
            <p:ph sz="half" idx="1"/>
          </p:nvPr>
        </p:nvSpPr>
        <p:spPr>
          <a:xfrm>
            <a:off x="616528" y="591127"/>
            <a:ext cx="4038599" cy="4812146"/>
          </a:xfrm>
        </p:spPr>
        <p:txBody>
          <a:bodyPr>
            <a:normAutofit/>
          </a:bodyPr>
          <a:lstStyle/>
          <a:p>
            <a:pPr>
              <a:lnSpc>
                <a:spcPct val="100000"/>
              </a:lnSpc>
            </a:pPr>
            <a:r>
              <a:rPr lang="en-US" sz="2100" b="1" cap="none" dirty="0">
                <a:latin typeface="Amasis MT Pro Light" panose="02040304050005020304" pitchFamily="18" charset="0"/>
              </a:rPr>
              <a:t>Yahweh decree (predetermined) His eternal plans (put into law) so by His will and for His glory all comes to pass. </a:t>
            </a:r>
            <a:r>
              <a:rPr lang="en-US" sz="2100" b="1" cap="none" dirty="0">
                <a:solidFill>
                  <a:schemeClr val="accent2">
                    <a:lumMod val="75000"/>
                  </a:schemeClr>
                </a:solidFill>
                <a:latin typeface="Amasis MT Pro Light" panose="02040304050005020304" pitchFamily="18" charset="0"/>
              </a:rPr>
              <a:t>Isaiah 46.10</a:t>
            </a:r>
          </a:p>
          <a:p>
            <a:pPr>
              <a:lnSpc>
                <a:spcPct val="100000"/>
              </a:lnSpc>
            </a:pPr>
            <a:r>
              <a:rPr lang="en-US" sz="2100" b="1" cap="none" dirty="0">
                <a:latin typeface="Amasis MT Pro Light" panose="02040304050005020304" pitchFamily="18" charset="0"/>
              </a:rPr>
              <a:t>The purpose of the decree is to manifest and bring praise to Yah. </a:t>
            </a:r>
            <a:r>
              <a:rPr lang="en-US" sz="2100" b="1" cap="none" dirty="0">
                <a:solidFill>
                  <a:schemeClr val="accent2">
                    <a:lumMod val="75000"/>
                  </a:schemeClr>
                </a:solidFill>
                <a:latin typeface="Amasis MT Pro Light" panose="02040304050005020304" pitchFamily="18" charset="0"/>
              </a:rPr>
              <a:t>Ro 11.33-36, Eph 1.6, 12,14, Rev 4.11</a:t>
            </a:r>
          </a:p>
        </p:txBody>
      </p:sp>
      <p:sp>
        <p:nvSpPr>
          <p:cNvPr id="4" name="Content Placeholder 3">
            <a:extLst>
              <a:ext uri="{FF2B5EF4-FFF2-40B4-BE49-F238E27FC236}">
                <a16:creationId xmlns:a16="http://schemas.microsoft.com/office/drawing/2014/main" id="{D9FE2877-81A4-E72F-5CD6-58F565D7B155}"/>
              </a:ext>
            </a:extLst>
          </p:cNvPr>
          <p:cNvSpPr>
            <a:spLocks noGrp="1"/>
          </p:cNvSpPr>
          <p:nvPr>
            <p:ph sz="half" idx="2"/>
          </p:nvPr>
        </p:nvSpPr>
        <p:spPr>
          <a:xfrm>
            <a:off x="5080000" y="415636"/>
            <a:ext cx="6142182" cy="4987637"/>
          </a:xfrm>
        </p:spPr>
        <p:txBody>
          <a:bodyPr>
            <a:normAutofit/>
          </a:bodyPr>
          <a:lstStyle/>
          <a:p>
            <a:pPr marL="0" indent="0" algn="ctr">
              <a:buNone/>
            </a:pPr>
            <a:r>
              <a:rPr lang="en-US" sz="2100" b="1" cap="none" dirty="0">
                <a:latin typeface="Amasis MT Pro Light" panose="02040304050005020304" pitchFamily="18" charset="0"/>
              </a:rPr>
              <a:t>“Biblical weapons Satan and his demons      hate to face”, Decreeing!</a:t>
            </a:r>
          </a:p>
          <a:p>
            <a:pPr>
              <a:lnSpc>
                <a:spcPct val="100000"/>
              </a:lnSpc>
            </a:pPr>
            <a:r>
              <a:rPr lang="en-US" sz="2100" b="1" cap="none" dirty="0">
                <a:latin typeface="Amasis MT Pro Light" panose="02040304050005020304" pitchFamily="18" charset="0"/>
              </a:rPr>
              <a:t>When God’s people know their Creator’s word, trusting and standing on His endless promises of hope, life &amp; freedom. </a:t>
            </a:r>
          </a:p>
          <a:p>
            <a:pPr>
              <a:lnSpc>
                <a:spcPct val="100000"/>
              </a:lnSpc>
            </a:pPr>
            <a:r>
              <a:rPr lang="en-US" sz="2100" b="1" cap="none" dirty="0">
                <a:latin typeface="Amasis MT Pro Light" panose="02040304050005020304" pitchFamily="18" charset="0"/>
              </a:rPr>
              <a:t>Satan hates it when God’s people speak God’s word with the authority as His covenant children, co-heirs with Yeshua Messiah.</a:t>
            </a:r>
          </a:p>
          <a:p>
            <a:pPr>
              <a:lnSpc>
                <a:spcPct val="100000"/>
              </a:lnSpc>
            </a:pPr>
            <a:r>
              <a:rPr lang="en-US" sz="2100" b="1" cap="none" dirty="0">
                <a:latin typeface="Amasis MT Pro Light" panose="02040304050005020304" pitchFamily="18" charset="0"/>
              </a:rPr>
              <a:t> God’s people acknowledge they are standing pillars of eternal life, never to be destroyed and proclaim it in every circumstance.</a:t>
            </a:r>
          </a:p>
        </p:txBody>
      </p:sp>
    </p:spTree>
    <p:extLst>
      <p:ext uri="{BB962C8B-B14F-4D97-AF65-F5344CB8AC3E}">
        <p14:creationId xmlns:p14="http://schemas.microsoft.com/office/powerpoint/2010/main" val="211858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46431" y="445317"/>
            <a:ext cx="8556985" cy="1080938"/>
          </a:xfrm>
        </p:spPr>
        <p:txBody>
          <a:bodyPr vert="horz" lIns="91440" tIns="45720" rIns="91440" bIns="45720" rtlCol="0" anchor="ctr">
            <a:noAutofit/>
          </a:bodyPr>
          <a:lstStyle/>
          <a:p>
            <a:r>
              <a:rPr lang="en-US" sz="4000" dirty="0">
                <a:solidFill>
                  <a:schemeClr val="tx1"/>
                </a:solidFill>
                <a:latin typeface="Amasis MT Pro" panose="02040504050005020304" pitchFamily="18" charset="0"/>
              </a:rPr>
              <a:t>Homework  Chaps. 15 &amp; 16</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1716833"/>
            <a:ext cx="6423211" cy="3815944"/>
          </a:xfrm>
        </p:spPr>
        <p:txBody>
          <a:bodyPr vert="horz" lIns="91440" tIns="45720" rIns="91440" bIns="45720" rtlCol="0">
            <a:normAutofit lnSpcReduction="10000"/>
          </a:bodyPr>
          <a:lstStyle/>
          <a:p>
            <a:r>
              <a:rPr lang="en-US" sz="2300" dirty="0">
                <a:latin typeface="Amasis MT Pro" panose="02040504050005020304" pitchFamily="18" charset="0"/>
              </a:rPr>
              <a:t>On Shabbat we will engage in </a:t>
            </a:r>
            <a:r>
              <a:rPr lang="en-US" sz="2300" b="1" dirty="0">
                <a:latin typeface="Amasis MT Pro" panose="02040504050005020304" pitchFamily="18" charset="0"/>
              </a:rPr>
              <a:t>“Prayer Response”</a:t>
            </a:r>
            <a:r>
              <a:rPr lang="en-US" sz="2300" dirty="0">
                <a:latin typeface="Amasis MT Pro" panose="02040504050005020304" pitchFamily="18" charset="0"/>
              </a:rPr>
              <a:t> of what the Lord desires for us found in the Book of Acts.  </a:t>
            </a:r>
          </a:p>
          <a:p>
            <a:r>
              <a:rPr lang="en-US" sz="2300" dirty="0">
                <a:latin typeface="Amasis MT Pro" panose="02040504050005020304" pitchFamily="18" charset="0"/>
              </a:rPr>
              <a:t>If you have not read the assignment, then you are robbing yourself of joining with the community in our </a:t>
            </a:r>
            <a:r>
              <a:rPr lang="en-US" sz="2300" b="1" dirty="0">
                <a:latin typeface="Amasis MT Pro" panose="02040504050005020304" pitchFamily="18" charset="0"/>
              </a:rPr>
              <a:t>Prayer Response </a:t>
            </a:r>
            <a:r>
              <a:rPr lang="en-US" sz="2300" dirty="0">
                <a:latin typeface="Amasis MT Pro" panose="02040504050005020304" pitchFamily="18" charset="0"/>
              </a:rPr>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21388" y="2151116"/>
            <a:ext cx="3604963" cy="2707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638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E333-03C5-FEE5-0B05-80C7C6BD879B}"/>
              </a:ext>
            </a:extLst>
          </p:cNvPr>
          <p:cNvSpPr>
            <a:spLocks noGrp="1"/>
          </p:cNvSpPr>
          <p:nvPr>
            <p:ph type="title"/>
          </p:nvPr>
        </p:nvSpPr>
        <p:spPr>
          <a:xfrm>
            <a:off x="625610" y="362527"/>
            <a:ext cx="10396882" cy="912091"/>
          </a:xfrm>
        </p:spPr>
        <p:txBody>
          <a:bodyPr>
            <a:normAutofit/>
          </a:bodyPr>
          <a:lstStyle/>
          <a:p>
            <a:r>
              <a:rPr lang="en-US" sz="4800" dirty="0">
                <a:solidFill>
                  <a:schemeClr val="tx1"/>
                </a:solidFill>
                <a:latin typeface="Amasis MT Pro Light" panose="02040304050005020304" pitchFamily="18" charset="0"/>
              </a:rPr>
              <a:t>Ruach’s Gift of Faith</a:t>
            </a:r>
          </a:p>
        </p:txBody>
      </p:sp>
      <p:sp>
        <p:nvSpPr>
          <p:cNvPr id="3" name="Content Placeholder 2">
            <a:extLst>
              <a:ext uri="{FF2B5EF4-FFF2-40B4-BE49-F238E27FC236}">
                <a16:creationId xmlns:a16="http://schemas.microsoft.com/office/drawing/2014/main" id="{11CCBCEA-0A41-425A-F965-21E152EBAC52}"/>
              </a:ext>
            </a:extLst>
          </p:cNvPr>
          <p:cNvSpPr>
            <a:spLocks noGrp="1"/>
          </p:cNvSpPr>
          <p:nvPr>
            <p:ph sz="half" idx="1"/>
          </p:nvPr>
        </p:nvSpPr>
        <p:spPr>
          <a:xfrm>
            <a:off x="498764" y="1308983"/>
            <a:ext cx="5020426" cy="3971908"/>
          </a:xfrm>
        </p:spPr>
        <p:txBody>
          <a:bodyPr>
            <a:normAutofit/>
          </a:bodyPr>
          <a:lstStyle/>
          <a:p>
            <a:pPr>
              <a:lnSpc>
                <a:spcPct val="100000"/>
              </a:lnSpc>
            </a:pPr>
            <a:r>
              <a:rPr lang="en-US" sz="2100" b="1" cap="none" dirty="0">
                <a:solidFill>
                  <a:schemeClr val="accent2">
                    <a:lumMod val="75000"/>
                  </a:schemeClr>
                </a:solidFill>
                <a:latin typeface="Amasis MT Pro Light" panose="02040304050005020304" pitchFamily="18" charset="0"/>
              </a:rPr>
              <a:t>Chapter 15 </a:t>
            </a:r>
            <a:r>
              <a:rPr lang="en-US" sz="2100" b="1" cap="none" dirty="0">
                <a:latin typeface="Amasis MT Pro Light" panose="02040304050005020304" pitchFamily="18" charset="0"/>
              </a:rPr>
              <a:t>confronts us, obedience or legalism, are we to believe the finish work of Messiah on the cross or the works of Torah?</a:t>
            </a:r>
          </a:p>
          <a:p>
            <a:pPr marL="0" indent="0">
              <a:lnSpc>
                <a:spcPct val="100000"/>
              </a:lnSpc>
              <a:buNone/>
            </a:pPr>
            <a:r>
              <a:rPr lang="en-US" sz="2100" b="1" cap="none" dirty="0">
                <a:latin typeface="Amasis MT Pro Light" panose="02040304050005020304" pitchFamily="18" charset="0"/>
              </a:rPr>
              <a:t>The debate held by the Jerusalem council is not about has the law passed away! However, to answer the question would be an emphatic NO. Anyone who believes it has, does not know the word of Yahweh.</a:t>
            </a:r>
          </a:p>
        </p:txBody>
      </p:sp>
      <p:sp>
        <p:nvSpPr>
          <p:cNvPr id="4" name="Content Placeholder 3">
            <a:extLst>
              <a:ext uri="{FF2B5EF4-FFF2-40B4-BE49-F238E27FC236}">
                <a16:creationId xmlns:a16="http://schemas.microsoft.com/office/drawing/2014/main" id="{1E01C441-07BD-220A-2D90-048E67453D5C}"/>
              </a:ext>
            </a:extLst>
          </p:cNvPr>
          <p:cNvSpPr>
            <a:spLocks noGrp="1"/>
          </p:cNvSpPr>
          <p:nvPr>
            <p:ph sz="half" idx="2"/>
          </p:nvPr>
        </p:nvSpPr>
        <p:spPr>
          <a:xfrm>
            <a:off x="5824051" y="1591055"/>
            <a:ext cx="5260571" cy="3689835"/>
          </a:xfrm>
        </p:spPr>
        <p:txBody>
          <a:bodyPr>
            <a:normAutofit/>
          </a:bodyPr>
          <a:lstStyle/>
          <a:p>
            <a:pPr marL="0" indent="0">
              <a:lnSpc>
                <a:spcPct val="100000"/>
              </a:lnSpc>
              <a:buNone/>
            </a:pPr>
            <a:r>
              <a:rPr lang="en-US" sz="2100" b="1" cap="none" dirty="0">
                <a:latin typeface="Amasis MT Pro Light" panose="02040304050005020304" pitchFamily="18" charset="0"/>
              </a:rPr>
              <a:t>The debate has two sides.  A sect of Pharisees, unauthorized who want to keep the Law of Moses (circumcision) as part of salvation and saved Jewish believers trusting in Yeshua alone.</a:t>
            </a:r>
          </a:p>
          <a:p>
            <a:pPr>
              <a:lnSpc>
                <a:spcPct val="100000"/>
              </a:lnSpc>
            </a:pPr>
            <a:r>
              <a:rPr lang="en-US" sz="2100" b="1" cap="none" dirty="0">
                <a:latin typeface="Amasis MT Pro Light" panose="02040304050005020304" pitchFamily="18" charset="0"/>
              </a:rPr>
              <a:t>Keeping the Law yields salvation </a:t>
            </a:r>
          </a:p>
          <a:p>
            <a:pPr>
              <a:lnSpc>
                <a:spcPct val="100000"/>
              </a:lnSpc>
            </a:pPr>
            <a:r>
              <a:rPr lang="en-US" sz="2100" b="1" cap="none" dirty="0">
                <a:latin typeface="Amasis MT Pro Light" panose="02040304050005020304" pitchFamily="18" charset="0"/>
              </a:rPr>
              <a:t>Keeping the Law yields obedience in our faith after salvation.</a:t>
            </a:r>
          </a:p>
          <a:p>
            <a:pPr marL="0" indent="0">
              <a:lnSpc>
                <a:spcPct val="100000"/>
              </a:lnSpc>
              <a:buNone/>
            </a:pPr>
            <a:endParaRPr lang="en-US" sz="2400" cap="none" dirty="0">
              <a:latin typeface="Amasis MT Pro Light" panose="02040304050005020304" pitchFamily="18" charset="0"/>
            </a:endParaRPr>
          </a:p>
        </p:txBody>
      </p:sp>
    </p:spTree>
    <p:extLst>
      <p:ext uri="{BB962C8B-B14F-4D97-AF65-F5344CB8AC3E}">
        <p14:creationId xmlns:p14="http://schemas.microsoft.com/office/powerpoint/2010/main" val="329109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17B7-DF40-5609-B457-862EECBD1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99AF4-0CFA-2B20-B5E9-285F7121301B}"/>
              </a:ext>
            </a:extLst>
          </p:cNvPr>
          <p:cNvSpPr>
            <a:spLocks noGrp="1"/>
          </p:cNvSpPr>
          <p:nvPr>
            <p:ph type="title"/>
          </p:nvPr>
        </p:nvSpPr>
        <p:spPr>
          <a:xfrm>
            <a:off x="625610" y="362527"/>
            <a:ext cx="10396882" cy="1009073"/>
          </a:xfrm>
        </p:spPr>
        <p:txBody>
          <a:bodyPr>
            <a:normAutofit/>
          </a:bodyPr>
          <a:lstStyle/>
          <a:p>
            <a:r>
              <a:rPr lang="en-US" sz="4800" dirty="0">
                <a:solidFill>
                  <a:schemeClr val="tx1"/>
                </a:solidFill>
                <a:latin typeface="Amasis MT Pro Light" panose="02040304050005020304" pitchFamily="18" charset="0"/>
              </a:rPr>
              <a:t>Ruach’s Gift of Faith</a:t>
            </a:r>
          </a:p>
        </p:txBody>
      </p:sp>
      <p:sp>
        <p:nvSpPr>
          <p:cNvPr id="3" name="Content Placeholder 2">
            <a:extLst>
              <a:ext uri="{FF2B5EF4-FFF2-40B4-BE49-F238E27FC236}">
                <a16:creationId xmlns:a16="http://schemas.microsoft.com/office/drawing/2014/main" id="{A7FEDFEE-53F5-E7CA-B6CB-860E70639376}"/>
              </a:ext>
            </a:extLst>
          </p:cNvPr>
          <p:cNvSpPr>
            <a:spLocks noGrp="1"/>
          </p:cNvSpPr>
          <p:nvPr>
            <p:ph sz="half" idx="1"/>
          </p:nvPr>
        </p:nvSpPr>
        <p:spPr>
          <a:xfrm>
            <a:off x="498763" y="1514492"/>
            <a:ext cx="5129679" cy="3971908"/>
          </a:xfrm>
        </p:spPr>
        <p:txBody>
          <a:bodyPr>
            <a:normAutofit/>
          </a:bodyPr>
          <a:lstStyle/>
          <a:p>
            <a:pPr>
              <a:lnSpc>
                <a:spcPct val="100000"/>
              </a:lnSpc>
            </a:pPr>
            <a:r>
              <a:rPr lang="en-US" sz="2000" b="1" cap="none" dirty="0">
                <a:latin typeface="Amasis MT Pro Light" panose="02040304050005020304" pitchFamily="18" charset="0"/>
              </a:rPr>
              <a:t>Peter (Kefa) proves Yah’s salvation was witness </a:t>
            </a:r>
            <a:r>
              <a:rPr lang="en-US" sz="2000" b="1" cap="none">
                <a:latin typeface="Amasis MT Pro Light" panose="02040304050005020304" pitchFamily="18" charset="0"/>
              </a:rPr>
              <a:t>by Ruach, </a:t>
            </a:r>
            <a:r>
              <a:rPr lang="en-US" sz="2000" b="1" cap="none" dirty="0">
                <a:latin typeface="Amasis MT Pro Light" panose="02040304050005020304" pitchFamily="18" charset="0"/>
              </a:rPr>
              <a:t>so do not put God to </a:t>
            </a:r>
            <a:r>
              <a:rPr lang="en-US" sz="2000" b="1" cap="none">
                <a:latin typeface="Amasis MT Pro Light" panose="02040304050005020304" pitchFamily="18" charset="0"/>
              </a:rPr>
              <a:t>the test, </a:t>
            </a:r>
            <a:r>
              <a:rPr lang="en-US" sz="2000" b="1" cap="none" dirty="0">
                <a:latin typeface="Amasis MT Pro Light" panose="02040304050005020304" pitchFamily="18" charset="0"/>
              </a:rPr>
              <a:t>no one should be put under </a:t>
            </a:r>
            <a:r>
              <a:rPr lang="en-US" sz="2000" b="1" cap="none">
                <a:latin typeface="Amasis MT Pro Light" panose="02040304050005020304" pitchFamily="18" charset="0"/>
              </a:rPr>
              <a:t>this yoke; </a:t>
            </a:r>
            <a:r>
              <a:rPr lang="en-US" sz="2000" b="1" cap="none" dirty="0">
                <a:latin typeface="Amasis MT Pro Light" panose="02040304050005020304" pitchFamily="18" charset="0"/>
              </a:rPr>
              <a:t>which no one can bear. “</a:t>
            </a:r>
            <a:r>
              <a:rPr lang="en-US" sz="2000" b="1" cap="none" dirty="0">
                <a:solidFill>
                  <a:schemeClr val="accent2">
                    <a:lumMod val="75000"/>
                  </a:schemeClr>
                </a:solidFill>
                <a:latin typeface="Amasis MT Pro Light" panose="02040304050005020304" pitchFamily="18" charset="0"/>
              </a:rPr>
              <a:t>Gal 5.1, Mt 11.29-30</a:t>
            </a:r>
          </a:p>
          <a:p>
            <a:pPr>
              <a:lnSpc>
                <a:spcPct val="100000"/>
              </a:lnSpc>
            </a:pPr>
            <a:r>
              <a:rPr lang="en-US" sz="2000" b="1" cap="none" dirty="0">
                <a:latin typeface="Amasis MT Pro Light" panose="02040304050005020304" pitchFamily="18" charset="0"/>
              </a:rPr>
              <a:t>Peter’s remarks were with simplicity and humility and of spiritual logic.</a:t>
            </a:r>
          </a:p>
          <a:p>
            <a:pPr>
              <a:lnSpc>
                <a:spcPct val="100000"/>
              </a:lnSpc>
            </a:pPr>
            <a:r>
              <a:rPr lang="en-US" sz="2000" b="1" cap="none" dirty="0">
                <a:solidFill>
                  <a:schemeClr val="accent2">
                    <a:lumMod val="75000"/>
                  </a:schemeClr>
                </a:solidFill>
                <a:latin typeface="Amasis MT Pro Light" panose="02040304050005020304" pitchFamily="18" charset="0"/>
              </a:rPr>
              <a:t>V.11 </a:t>
            </a:r>
            <a:r>
              <a:rPr lang="en-US" sz="2000" b="1" i="1" cap="none" dirty="0">
                <a:latin typeface="Amasis MT Pro Light" panose="02040304050005020304" pitchFamily="18" charset="0"/>
              </a:rPr>
              <a:t>“It is through the love and kindness of the Lord Yeshua that we trust and are delivered-and it’s the same with them”.</a:t>
            </a:r>
          </a:p>
        </p:txBody>
      </p:sp>
      <p:sp>
        <p:nvSpPr>
          <p:cNvPr id="4" name="Content Placeholder 3">
            <a:extLst>
              <a:ext uri="{FF2B5EF4-FFF2-40B4-BE49-F238E27FC236}">
                <a16:creationId xmlns:a16="http://schemas.microsoft.com/office/drawing/2014/main" id="{892FB60E-C83B-68D3-797A-CB37FC9D30C6}"/>
              </a:ext>
            </a:extLst>
          </p:cNvPr>
          <p:cNvSpPr>
            <a:spLocks noGrp="1"/>
          </p:cNvSpPr>
          <p:nvPr>
            <p:ph sz="half" idx="2"/>
          </p:nvPr>
        </p:nvSpPr>
        <p:spPr>
          <a:xfrm>
            <a:off x="6096000" y="1260764"/>
            <a:ext cx="5053338" cy="3686140"/>
          </a:xfrm>
        </p:spPr>
        <p:txBody>
          <a:bodyPr>
            <a:normAutofit/>
          </a:bodyPr>
          <a:lstStyle/>
          <a:p>
            <a:pPr marL="0" indent="0">
              <a:lnSpc>
                <a:spcPct val="100000"/>
              </a:lnSpc>
              <a:buNone/>
            </a:pPr>
            <a:r>
              <a:rPr lang="en-US" sz="2000" b="1" cap="none" dirty="0">
                <a:latin typeface="Amasis MT Pro Light" panose="02040304050005020304" pitchFamily="18" charset="0"/>
              </a:rPr>
              <a:t>The witness of Paul &amp; Bar-Nabba laid the principal that what Yah had established in Cornelius’s house had continued and was confirmed in abundance in their first journey in Antioch.</a:t>
            </a:r>
          </a:p>
          <a:p>
            <a:pPr marL="0" indent="0">
              <a:lnSpc>
                <a:spcPct val="100000"/>
              </a:lnSpc>
              <a:buNone/>
            </a:pPr>
            <a:r>
              <a:rPr lang="en-US" sz="2000" b="1" cap="none" dirty="0">
                <a:latin typeface="Amasis MT Pro Light" panose="02040304050005020304" pitchFamily="18" charset="0"/>
              </a:rPr>
              <a:t>The council must recognize the God inspired messages confirmed by His mighty works among the people.</a:t>
            </a:r>
          </a:p>
        </p:txBody>
      </p:sp>
    </p:spTree>
    <p:extLst>
      <p:ext uri="{BB962C8B-B14F-4D97-AF65-F5344CB8AC3E}">
        <p14:creationId xmlns:p14="http://schemas.microsoft.com/office/powerpoint/2010/main" val="388236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052E5-6CAA-F191-7441-1B3591D45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88098-B515-4796-A81C-1BF5602349FE}"/>
              </a:ext>
            </a:extLst>
          </p:cNvPr>
          <p:cNvSpPr>
            <a:spLocks noGrp="1"/>
          </p:cNvSpPr>
          <p:nvPr>
            <p:ph type="title"/>
          </p:nvPr>
        </p:nvSpPr>
        <p:spPr>
          <a:xfrm>
            <a:off x="625610" y="362527"/>
            <a:ext cx="10396882" cy="1009073"/>
          </a:xfrm>
        </p:spPr>
        <p:txBody>
          <a:bodyPr>
            <a:normAutofit/>
          </a:bodyPr>
          <a:lstStyle/>
          <a:p>
            <a:r>
              <a:rPr lang="en-US" sz="4800" dirty="0">
                <a:solidFill>
                  <a:schemeClr val="tx1"/>
                </a:solidFill>
                <a:latin typeface="Amasis MT Pro Light" panose="02040304050005020304" pitchFamily="18" charset="0"/>
              </a:rPr>
              <a:t>Ruach’s Gift of Faith</a:t>
            </a:r>
          </a:p>
        </p:txBody>
      </p:sp>
      <p:sp>
        <p:nvSpPr>
          <p:cNvPr id="3" name="Content Placeholder 2">
            <a:extLst>
              <a:ext uri="{FF2B5EF4-FFF2-40B4-BE49-F238E27FC236}">
                <a16:creationId xmlns:a16="http://schemas.microsoft.com/office/drawing/2014/main" id="{3FFFC978-26AF-40E5-D297-DED784C9981E}"/>
              </a:ext>
            </a:extLst>
          </p:cNvPr>
          <p:cNvSpPr>
            <a:spLocks noGrp="1"/>
          </p:cNvSpPr>
          <p:nvPr>
            <p:ph sz="half" idx="1"/>
          </p:nvPr>
        </p:nvSpPr>
        <p:spPr>
          <a:xfrm>
            <a:off x="498764" y="1655064"/>
            <a:ext cx="4830618" cy="3805936"/>
          </a:xfrm>
        </p:spPr>
        <p:txBody>
          <a:bodyPr>
            <a:normAutofit/>
          </a:bodyPr>
          <a:lstStyle/>
          <a:p>
            <a:pPr marL="0" indent="0">
              <a:lnSpc>
                <a:spcPct val="100000"/>
              </a:lnSpc>
              <a:buNone/>
            </a:pPr>
            <a:r>
              <a:rPr lang="en-US" sz="2100" b="1" cap="none" dirty="0">
                <a:latin typeface="Amasis MT Pro Light" panose="02040304050005020304" pitchFamily="18" charset="0"/>
              </a:rPr>
              <a:t>James gives witness by </a:t>
            </a:r>
            <a:r>
              <a:rPr lang="en-US" sz="2100" b="1" cap="none" dirty="0">
                <a:solidFill>
                  <a:schemeClr val="accent2">
                    <a:lumMod val="75000"/>
                  </a:schemeClr>
                </a:solidFill>
                <a:latin typeface="Amasis MT Pro Light" panose="02040304050005020304" pitchFamily="18" charset="0"/>
              </a:rPr>
              <a:t>Amos 9.11-12 </a:t>
            </a:r>
            <a:r>
              <a:rPr lang="en-US" sz="2100" b="1" cap="none" dirty="0">
                <a:latin typeface="Amasis MT Pro Light" panose="02040304050005020304" pitchFamily="18" charset="0"/>
              </a:rPr>
              <a:t>to render his decision, and part of the solution is that the “Law of Moses” is preached every Sabbath in synagogues.</a:t>
            </a:r>
          </a:p>
          <a:p>
            <a:pPr>
              <a:lnSpc>
                <a:spcPct val="100000"/>
              </a:lnSpc>
            </a:pPr>
            <a:r>
              <a:rPr lang="en-US" sz="2100" b="1" cap="none" dirty="0">
                <a:latin typeface="Amasis MT Pro Light" panose="02040304050005020304" pitchFamily="18" charset="0"/>
              </a:rPr>
              <a:t>It’s expected that Jews and gentiles alike would assemble in brotherhood in synagogues to learn Torah. </a:t>
            </a:r>
            <a:r>
              <a:rPr lang="en-US" sz="2100" b="1" cap="none" dirty="0">
                <a:solidFill>
                  <a:schemeClr val="accent2">
                    <a:lumMod val="75000"/>
                  </a:schemeClr>
                </a:solidFill>
                <a:latin typeface="Amasis MT Pro Light" panose="02040304050005020304" pitchFamily="18" charset="0"/>
              </a:rPr>
              <a:t>Ac 15.21</a:t>
            </a:r>
          </a:p>
          <a:p>
            <a:pPr>
              <a:lnSpc>
                <a:spcPct val="100000"/>
              </a:lnSpc>
            </a:pPr>
            <a:r>
              <a:rPr lang="en-US" sz="2100" b="1" cap="none" dirty="0">
                <a:latin typeface="Amasis MT Pro Light" panose="02040304050005020304" pitchFamily="18" charset="0"/>
              </a:rPr>
              <a:t>The Law is perfect </a:t>
            </a:r>
            <a:r>
              <a:rPr lang="en-US" sz="2100" b="1" cap="none" dirty="0">
                <a:solidFill>
                  <a:schemeClr val="accent2">
                    <a:lumMod val="75000"/>
                  </a:schemeClr>
                </a:solidFill>
                <a:latin typeface="Amasis MT Pro Light" panose="02040304050005020304" pitchFamily="18" charset="0"/>
              </a:rPr>
              <a:t>Ps 19.7-11</a:t>
            </a:r>
          </a:p>
          <a:p>
            <a:pPr>
              <a:lnSpc>
                <a:spcPct val="100000"/>
              </a:lnSpc>
            </a:pPr>
            <a:endParaRPr lang="en-US" sz="2400" i="1" cap="none" dirty="0">
              <a:latin typeface="Amasis MT Pro Light" panose="02040304050005020304" pitchFamily="18" charset="0"/>
            </a:endParaRPr>
          </a:p>
        </p:txBody>
      </p:sp>
      <p:sp>
        <p:nvSpPr>
          <p:cNvPr id="4" name="Content Placeholder 3">
            <a:extLst>
              <a:ext uri="{FF2B5EF4-FFF2-40B4-BE49-F238E27FC236}">
                <a16:creationId xmlns:a16="http://schemas.microsoft.com/office/drawing/2014/main" id="{E58CDE99-2507-E501-D2F3-404DEB4D3945}"/>
              </a:ext>
            </a:extLst>
          </p:cNvPr>
          <p:cNvSpPr>
            <a:spLocks noGrp="1"/>
          </p:cNvSpPr>
          <p:nvPr>
            <p:ph sz="half" idx="2"/>
          </p:nvPr>
        </p:nvSpPr>
        <p:spPr>
          <a:xfrm>
            <a:off x="5699884" y="1371600"/>
            <a:ext cx="5645778" cy="4089400"/>
          </a:xfrm>
        </p:spPr>
        <p:txBody>
          <a:bodyPr>
            <a:noAutofit/>
          </a:bodyPr>
          <a:lstStyle/>
          <a:p>
            <a:pPr>
              <a:lnSpc>
                <a:spcPct val="100000"/>
              </a:lnSpc>
            </a:pPr>
            <a:r>
              <a:rPr lang="en-US" sz="2000" b="1" cap="none" dirty="0">
                <a:latin typeface="Amasis MT Pro Light" panose="02040304050005020304" pitchFamily="18" charset="0"/>
              </a:rPr>
              <a:t>The priority or weightier sins needing immediate action was to abstain from idols, fornication (temple prostitutes) things strangled and eating blood.</a:t>
            </a:r>
            <a:r>
              <a:rPr lang="en-US" sz="2000" b="1" cap="none" dirty="0">
                <a:solidFill>
                  <a:schemeClr val="accent2">
                    <a:lumMod val="75000"/>
                  </a:schemeClr>
                </a:solidFill>
                <a:latin typeface="Amasis MT Pro Light" panose="02040304050005020304" pitchFamily="18" charset="0"/>
              </a:rPr>
              <a:t> </a:t>
            </a:r>
            <a:r>
              <a:rPr lang="en-US" sz="2000" b="1" cap="none" dirty="0">
                <a:latin typeface="Amasis MT Pro Light" panose="02040304050005020304" pitchFamily="18" charset="0"/>
              </a:rPr>
              <a:t>In short, leave false gods, learn Torah and obey the Law. </a:t>
            </a:r>
            <a:r>
              <a:rPr lang="en-US" sz="2000" b="1" cap="none" dirty="0">
                <a:solidFill>
                  <a:schemeClr val="accent2">
                    <a:lumMod val="75000"/>
                  </a:schemeClr>
                </a:solidFill>
                <a:latin typeface="Amasis MT Pro Light" panose="02040304050005020304" pitchFamily="18" charset="0"/>
              </a:rPr>
              <a:t>James 2.26 </a:t>
            </a:r>
          </a:p>
          <a:p>
            <a:pPr>
              <a:lnSpc>
                <a:spcPct val="100000"/>
              </a:lnSpc>
            </a:pPr>
            <a:r>
              <a:rPr lang="en-US" sz="2000" b="1" cap="none" dirty="0">
                <a:latin typeface="Amasis MT Pro Light" panose="02040304050005020304" pitchFamily="18" charset="0"/>
              </a:rPr>
              <a:t> Then they send Y’hudah and Sila with Paul and Bar-Nabba with a letter of encouragement and recommendation. </a:t>
            </a:r>
          </a:p>
          <a:p>
            <a:pPr>
              <a:lnSpc>
                <a:spcPct val="100000"/>
              </a:lnSpc>
            </a:pPr>
            <a:r>
              <a:rPr lang="en-US" sz="2000" b="1" cap="none" dirty="0">
                <a:latin typeface="Amasis MT Pro Light" panose="02040304050005020304" pitchFamily="18" charset="0"/>
              </a:rPr>
              <a:t>They rejoiced and a great cloud was lifted</a:t>
            </a:r>
            <a:r>
              <a:rPr lang="en-US" sz="2000" b="1" cap="none" dirty="0">
                <a:solidFill>
                  <a:schemeClr val="accent2">
                    <a:lumMod val="75000"/>
                  </a:schemeClr>
                </a:solidFill>
                <a:latin typeface="Amasis MT Pro Light" panose="02040304050005020304" pitchFamily="18" charset="0"/>
              </a:rPr>
              <a:t> </a:t>
            </a:r>
            <a:r>
              <a:rPr lang="en-US" sz="2000" b="1" cap="none" dirty="0">
                <a:latin typeface="Amasis MT Pro Light" panose="02040304050005020304" pitchFamily="18" charset="0"/>
              </a:rPr>
              <a:t>from the minds and heart of the believers.</a:t>
            </a:r>
          </a:p>
        </p:txBody>
      </p:sp>
    </p:spTree>
    <p:extLst>
      <p:ext uri="{BB962C8B-B14F-4D97-AF65-F5344CB8AC3E}">
        <p14:creationId xmlns:p14="http://schemas.microsoft.com/office/powerpoint/2010/main" val="148274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F310522D-B050-488E-A796-BD16BC84428C}"/>
              </a:ext>
            </a:extLst>
          </p:cNvPr>
          <p:cNvPicPr>
            <a:picLocks noGrp="1" noChangeAspect="1"/>
          </p:cNvPicPr>
          <p:nvPr>
            <p:ph sz="quarter" idx="13"/>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40000"/>
                    </a14:imgEffect>
                  </a14:imgLayer>
                </a14:imgProps>
              </a:ext>
            </a:extLst>
          </a:blip>
          <a:srcRect l="9091" t="9091"/>
          <a:stretch>
            <a:fillRect/>
          </a:stretch>
        </p:blipFill>
        <p:spPr>
          <a:xfrm rot="21600000">
            <a:off x="20" y="10"/>
            <a:ext cx="12191980" cy="6857990"/>
          </a:xfrm>
          <a:prstGeom prst="rect">
            <a:avLst/>
          </a:prstGeom>
        </p:spPr>
      </p:pic>
      <p:sp>
        <p:nvSpPr>
          <p:cNvPr id="71"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rot="21420000">
            <a:off x="389523" y="4461181"/>
            <a:ext cx="10264470" cy="1250066"/>
          </a:xfrm>
        </p:spPr>
        <p:txBody>
          <a:bodyPr vert="horz" lIns="91440" tIns="45720" rIns="91440" bIns="45720" rtlCol="0" anchor="b">
            <a:normAutofit/>
          </a:bodyPr>
          <a:lstStyle/>
          <a:p>
            <a:pPr algn="r"/>
            <a:r>
              <a:rPr lang="en-US" sz="8000" b="1" dirty="0">
                <a:solidFill>
                  <a:schemeClr val="bg1"/>
                </a:solidFill>
              </a:rPr>
              <a:t>SING MY NAME</a:t>
            </a:r>
          </a:p>
        </p:txBody>
      </p:sp>
      <p:sp>
        <p:nvSpPr>
          <p:cNvPr id="73"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4480485-A941-09DF-3131-07F3C0431E84}"/>
              </a:ext>
            </a:extLst>
          </p:cNvPr>
          <p:cNvGraphicFramePr>
            <a:graphicFrameLocks noGrp="1"/>
          </p:cNvGraphicFramePr>
          <p:nvPr>
            <p:extLst>
              <p:ext uri="{D42A27DB-BD31-4B8C-83A1-F6EECF244321}">
                <p14:modId xmlns:p14="http://schemas.microsoft.com/office/powerpoint/2010/main" val="2194386661"/>
              </p:ext>
            </p:extLst>
          </p:nvPr>
        </p:nvGraphicFramePr>
        <p:xfrm>
          <a:off x="275303" y="344129"/>
          <a:ext cx="5161935" cy="5034116"/>
        </p:xfrm>
        <a:graphic>
          <a:graphicData uri="http://schemas.openxmlformats.org/drawingml/2006/table">
            <a:tbl>
              <a:tblPr firstRow="1" bandRow="1">
                <a:tableStyleId>{5C22544A-7EE6-4342-B048-85BDC9FD1C3A}</a:tableStyleId>
              </a:tblPr>
              <a:tblGrid>
                <a:gridCol w="1992264">
                  <a:extLst>
                    <a:ext uri="{9D8B030D-6E8A-4147-A177-3AD203B41FA5}">
                      <a16:colId xmlns:a16="http://schemas.microsoft.com/office/drawing/2014/main" val="2610939581"/>
                    </a:ext>
                  </a:extLst>
                </a:gridCol>
                <a:gridCol w="3169671">
                  <a:extLst>
                    <a:ext uri="{9D8B030D-6E8A-4147-A177-3AD203B41FA5}">
                      <a16:colId xmlns:a16="http://schemas.microsoft.com/office/drawing/2014/main" val="1011853889"/>
                    </a:ext>
                  </a:extLst>
                </a:gridCol>
              </a:tblGrid>
              <a:tr h="576425">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TORAH Is: </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Scripture</a:t>
                      </a:r>
                    </a:p>
                  </a:txBody>
                  <a:tcPr/>
                </a:tc>
                <a:extLst>
                  <a:ext uri="{0D108BD9-81ED-4DB2-BD59-A6C34878D82A}">
                    <a16:rowId xmlns:a16="http://schemas.microsoft.com/office/drawing/2014/main" val="3438756418"/>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Perfect</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Psalm 19.7</a:t>
                      </a:r>
                    </a:p>
                  </a:txBody>
                  <a:tcPr/>
                </a:tc>
                <a:extLst>
                  <a:ext uri="{0D108BD9-81ED-4DB2-BD59-A6C34878D82A}">
                    <a16:rowId xmlns:a16="http://schemas.microsoft.com/office/drawing/2014/main" val="1139603025"/>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Just </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Nehemiah 9.13</a:t>
                      </a:r>
                    </a:p>
                  </a:txBody>
                  <a:tcPr/>
                </a:tc>
                <a:extLst>
                  <a:ext uri="{0D108BD9-81ED-4DB2-BD59-A6C34878D82A}">
                    <a16:rowId xmlns:a16="http://schemas.microsoft.com/office/drawing/2014/main" val="65619553"/>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Light </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Proverbs 6.23</a:t>
                      </a:r>
                    </a:p>
                  </a:txBody>
                  <a:tcPr/>
                </a:tc>
                <a:extLst>
                  <a:ext uri="{0D108BD9-81ED-4DB2-BD59-A6C34878D82A}">
                    <a16:rowId xmlns:a16="http://schemas.microsoft.com/office/drawing/2014/main" val="899994018"/>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The Way</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Psalm 119.1</a:t>
                      </a:r>
                    </a:p>
                  </a:txBody>
                  <a:tcPr/>
                </a:tc>
                <a:extLst>
                  <a:ext uri="{0D108BD9-81ED-4DB2-BD59-A6C34878D82A}">
                    <a16:rowId xmlns:a16="http://schemas.microsoft.com/office/drawing/2014/main" val="1800024830"/>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Good</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Proverbs 4.2</a:t>
                      </a:r>
                    </a:p>
                  </a:txBody>
                  <a:tcPr/>
                </a:tc>
                <a:extLst>
                  <a:ext uri="{0D108BD9-81ED-4DB2-BD59-A6C34878D82A}">
                    <a16:rowId xmlns:a16="http://schemas.microsoft.com/office/drawing/2014/main" val="2760334489"/>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Freedom</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Psalm 119.43-48</a:t>
                      </a:r>
                    </a:p>
                  </a:txBody>
                  <a:tcPr/>
                </a:tc>
                <a:extLst>
                  <a:ext uri="{0D108BD9-81ED-4DB2-BD59-A6C34878D82A}">
                    <a16:rowId xmlns:a16="http://schemas.microsoft.com/office/drawing/2014/main" val="1876672135"/>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Fixed</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Psalm 119.89</a:t>
                      </a:r>
                    </a:p>
                  </a:txBody>
                  <a:tcPr/>
                </a:tc>
                <a:extLst>
                  <a:ext uri="{0D108BD9-81ED-4DB2-BD59-A6C34878D82A}">
                    <a16:rowId xmlns:a16="http://schemas.microsoft.com/office/drawing/2014/main" val="420716616"/>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Holy </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Romans 7.12</a:t>
                      </a:r>
                    </a:p>
                  </a:txBody>
                  <a:tcPr/>
                </a:tc>
                <a:extLst>
                  <a:ext uri="{0D108BD9-81ED-4DB2-BD59-A6C34878D82A}">
                    <a16:rowId xmlns:a16="http://schemas.microsoft.com/office/drawing/2014/main" val="2568800249"/>
                  </a:ext>
                </a:extLst>
              </a:tr>
              <a:tr h="495299">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Truth</a:t>
                      </a:r>
                    </a:p>
                  </a:txBody>
                  <a:tcPr/>
                </a:tc>
                <a:tc>
                  <a:txBody>
                    <a:bodyPr/>
                    <a:lstStyle/>
                    <a:p>
                      <a:r>
                        <a:rPr lang="en-US"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Psalm 119.142</a:t>
                      </a:r>
                    </a:p>
                  </a:txBody>
                  <a:tcPr/>
                </a:tc>
                <a:extLst>
                  <a:ext uri="{0D108BD9-81ED-4DB2-BD59-A6C34878D82A}">
                    <a16:rowId xmlns:a16="http://schemas.microsoft.com/office/drawing/2014/main" val="1981036059"/>
                  </a:ext>
                </a:extLst>
              </a:tr>
            </a:tbl>
          </a:graphicData>
        </a:graphic>
      </p:graphicFrame>
      <p:pic>
        <p:nvPicPr>
          <p:cNvPr id="7" name="Picture 6">
            <a:extLst>
              <a:ext uri="{FF2B5EF4-FFF2-40B4-BE49-F238E27FC236}">
                <a16:creationId xmlns:a16="http://schemas.microsoft.com/office/drawing/2014/main" id="{DCC6A5C7-BF96-08CD-17E3-24959F0311F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Lst>
          </a:blip>
          <a:srcRect b="7143"/>
          <a:stretch>
            <a:fillRect/>
          </a:stretch>
        </p:blipFill>
        <p:spPr>
          <a:xfrm>
            <a:off x="5948517" y="501445"/>
            <a:ext cx="5014452" cy="4670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38259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A9B68-D134-76B5-0A9E-38C96716A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B2552-E4CE-5DE2-A0BE-01E9ACBB07A2}"/>
              </a:ext>
            </a:extLst>
          </p:cNvPr>
          <p:cNvSpPr>
            <a:spLocks noGrp="1"/>
          </p:cNvSpPr>
          <p:nvPr>
            <p:ph type="title"/>
          </p:nvPr>
        </p:nvSpPr>
        <p:spPr>
          <a:xfrm>
            <a:off x="625610" y="362527"/>
            <a:ext cx="10396882" cy="1009073"/>
          </a:xfrm>
        </p:spPr>
        <p:txBody>
          <a:bodyPr>
            <a:normAutofit/>
          </a:bodyPr>
          <a:lstStyle/>
          <a:p>
            <a:r>
              <a:rPr lang="en-US" sz="4800" dirty="0">
                <a:solidFill>
                  <a:schemeClr val="tx1"/>
                </a:solidFill>
                <a:latin typeface="Amasis MT Pro Light" panose="02040304050005020304" pitchFamily="18" charset="0"/>
              </a:rPr>
              <a:t>Ruach’s Gift of Faith</a:t>
            </a:r>
          </a:p>
        </p:txBody>
      </p:sp>
      <p:sp>
        <p:nvSpPr>
          <p:cNvPr id="3" name="Content Placeholder 2">
            <a:extLst>
              <a:ext uri="{FF2B5EF4-FFF2-40B4-BE49-F238E27FC236}">
                <a16:creationId xmlns:a16="http://schemas.microsoft.com/office/drawing/2014/main" id="{EA7A77C1-3A7A-E636-2C5E-700CE3A6D53C}"/>
              </a:ext>
            </a:extLst>
          </p:cNvPr>
          <p:cNvSpPr>
            <a:spLocks noGrp="1"/>
          </p:cNvSpPr>
          <p:nvPr>
            <p:ph sz="half" idx="1"/>
          </p:nvPr>
        </p:nvSpPr>
        <p:spPr>
          <a:xfrm>
            <a:off x="498764" y="1609344"/>
            <a:ext cx="4830618" cy="3877056"/>
          </a:xfrm>
        </p:spPr>
        <p:txBody>
          <a:bodyPr>
            <a:normAutofit/>
          </a:bodyPr>
          <a:lstStyle/>
          <a:p>
            <a:pPr>
              <a:lnSpc>
                <a:spcPct val="100000"/>
              </a:lnSpc>
            </a:pPr>
            <a:r>
              <a:rPr lang="en-US" sz="2100" b="1" cap="none" dirty="0">
                <a:solidFill>
                  <a:schemeClr val="accent2">
                    <a:lumMod val="75000"/>
                  </a:schemeClr>
                </a:solidFill>
                <a:latin typeface="Amasis MT Pro Light" panose="02040304050005020304" pitchFamily="18" charset="0"/>
              </a:rPr>
              <a:t>V.35 </a:t>
            </a:r>
            <a:r>
              <a:rPr lang="en-US" sz="2100" b="1" cap="none" dirty="0">
                <a:latin typeface="Amasis MT Pro Light" panose="02040304050005020304" pitchFamily="18" charset="0"/>
              </a:rPr>
              <a:t>As Paul &amp; Bar-Nabba stayed in Antioch opening the way for others  teaching and proclaiming the Good News. </a:t>
            </a:r>
            <a:r>
              <a:rPr lang="en-US" sz="2100" b="1" cap="none" dirty="0">
                <a:solidFill>
                  <a:schemeClr val="accent2">
                    <a:lumMod val="75000"/>
                  </a:schemeClr>
                </a:solidFill>
                <a:latin typeface="Amasis MT Pro Light" panose="02040304050005020304" pitchFamily="18" charset="0"/>
              </a:rPr>
              <a:t>Eph 4.7-8</a:t>
            </a:r>
          </a:p>
          <a:p>
            <a:pPr>
              <a:lnSpc>
                <a:spcPct val="100000"/>
              </a:lnSpc>
            </a:pPr>
            <a:r>
              <a:rPr lang="en-US" sz="2100" b="1" cap="none" dirty="0">
                <a:latin typeface="Amasis MT Pro Light" panose="02040304050005020304" pitchFamily="18" charset="0"/>
              </a:rPr>
              <a:t>Paul &amp; Bar-Nabba set out to strengthen the faith of other communities of Believers. But a heartbreaking separation comes over a sharp conflict of opinions. </a:t>
            </a:r>
          </a:p>
          <a:p>
            <a:pPr>
              <a:lnSpc>
                <a:spcPct val="100000"/>
              </a:lnSpc>
            </a:pPr>
            <a:endParaRPr lang="en-US" sz="2400" b="1" cap="none" dirty="0">
              <a:latin typeface="Amasis MT Pro Light" panose="02040304050005020304" pitchFamily="18" charset="0"/>
            </a:endParaRPr>
          </a:p>
        </p:txBody>
      </p:sp>
      <p:sp>
        <p:nvSpPr>
          <p:cNvPr id="4" name="Content Placeholder 3">
            <a:extLst>
              <a:ext uri="{FF2B5EF4-FFF2-40B4-BE49-F238E27FC236}">
                <a16:creationId xmlns:a16="http://schemas.microsoft.com/office/drawing/2014/main" id="{BA8F0991-C677-A74F-0538-63E39E7DA902}"/>
              </a:ext>
            </a:extLst>
          </p:cNvPr>
          <p:cNvSpPr>
            <a:spLocks noGrp="1"/>
          </p:cNvSpPr>
          <p:nvPr>
            <p:ph sz="half" idx="2"/>
          </p:nvPr>
        </p:nvSpPr>
        <p:spPr>
          <a:xfrm>
            <a:off x="5699884" y="1489092"/>
            <a:ext cx="5645778" cy="3604116"/>
          </a:xfrm>
        </p:spPr>
        <p:txBody>
          <a:bodyPr>
            <a:normAutofit/>
          </a:bodyPr>
          <a:lstStyle/>
          <a:p>
            <a:pPr>
              <a:lnSpc>
                <a:spcPct val="100000"/>
              </a:lnSpc>
            </a:pPr>
            <a:r>
              <a:rPr lang="en-US" sz="2100" b="1" cap="none" dirty="0">
                <a:latin typeface="Amasis MT Pro Light" panose="02040304050005020304" pitchFamily="18" charset="0"/>
              </a:rPr>
              <a:t>Two spiritual shepherds, one with a tender knowledge of the sincerity of John Mark’s repentance and the other deeply yearning and concerned for the spiritual success of the mission. </a:t>
            </a:r>
            <a:r>
              <a:rPr lang="en-US" sz="2100" b="1" cap="none" dirty="0">
                <a:solidFill>
                  <a:schemeClr val="accent2">
                    <a:lumMod val="75000"/>
                  </a:schemeClr>
                </a:solidFill>
                <a:latin typeface="Amasis MT Pro Light" panose="02040304050005020304" pitchFamily="18" charset="0"/>
              </a:rPr>
              <a:t>(Mt 9.23-25, Mk 5.40) </a:t>
            </a:r>
            <a:r>
              <a:rPr lang="en-US" sz="2100" b="1" cap="none" dirty="0">
                <a:latin typeface="Amasis MT Pro Light" panose="02040304050005020304" pitchFamily="18" charset="0"/>
              </a:rPr>
              <a:t>Faith must be tried, tested and proved in public. </a:t>
            </a:r>
          </a:p>
          <a:p>
            <a:pPr>
              <a:lnSpc>
                <a:spcPct val="100000"/>
              </a:lnSpc>
            </a:pPr>
            <a:r>
              <a:rPr lang="en-US" sz="2100" b="1" cap="none" dirty="0">
                <a:latin typeface="Amasis MT Pro Light" panose="02040304050005020304" pitchFamily="18" charset="0"/>
              </a:rPr>
              <a:t>Mark is later proved to be a help </a:t>
            </a:r>
            <a:r>
              <a:rPr lang="en-US" sz="2100" b="1" cap="none" dirty="0">
                <a:solidFill>
                  <a:schemeClr val="accent2">
                    <a:lumMod val="75000"/>
                  </a:schemeClr>
                </a:solidFill>
                <a:latin typeface="Amasis MT Pro Light" panose="02040304050005020304" pitchFamily="18" charset="0"/>
              </a:rPr>
              <a:t>(Col. 4.10, 2 Tim 4.11b)</a:t>
            </a:r>
          </a:p>
          <a:p>
            <a:pPr>
              <a:lnSpc>
                <a:spcPct val="100000"/>
              </a:lnSpc>
            </a:pPr>
            <a:endParaRPr lang="en-US" sz="2400" b="1" cap="none" dirty="0">
              <a:latin typeface="Amasis MT Pro Light" panose="02040304050005020304" pitchFamily="18" charset="0"/>
            </a:endParaRPr>
          </a:p>
        </p:txBody>
      </p:sp>
    </p:spTree>
    <p:extLst>
      <p:ext uri="{BB962C8B-B14F-4D97-AF65-F5344CB8AC3E}">
        <p14:creationId xmlns:p14="http://schemas.microsoft.com/office/powerpoint/2010/main" val="119542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E1C6-3FA7-00FB-9835-2A49369A0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6855-E0A6-A1F0-2E43-2BF7136EBB83}"/>
              </a:ext>
            </a:extLst>
          </p:cNvPr>
          <p:cNvSpPr>
            <a:spLocks noGrp="1"/>
          </p:cNvSpPr>
          <p:nvPr>
            <p:ph type="title"/>
          </p:nvPr>
        </p:nvSpPr>
        <p:spPr>
          <a:xfrm>
            <a:off x="625610" y="362527"/>
            <a:ext cx="10396882" cy="1009073"/>
          </a:xfrm>
        </p:spPr>
        <p:txBody>
          <a:bodyPr>
            <a:normAutofit/>
          </a:bodyPr>
          <a:lstStyle/>
          <a:p>
            <a:r>
              <a:rPr lang="en-US" sz="4800" dirty="0">
                <a:solidFill>
                  <a:schemeClr val="tx1"/>
                </a:solidFill>
                <a:latin typeface="Amasis MT Pro Light" panose="02040304050005020304" pitchFamily="18" charset="0"/>
              </a:rPr>
              <a:t>Ruach’s Gift of Miracles</a:t>
            </a:r>
          </a:p>
        </p:txBody>
      </p:sp>
      <p:sp>
        <p:nvSpPr>
          <p:cNvPr id="3" name="Content Placeholder 2">
            <a:extLst>
              <a:ext uri="{FF2B5EF4-FFF2-40B4-BE49-F238E27FC236}">
                <a16:creationId xmlns:a16="http://schemas.microsoft.com/office/drawing/2014/main" id="{409ECE59-09F2-2F16-E62C-CCB6A96937B4}"/>
              </a:ext>
            </a:extLst>
          </p:cNvPr>
          <p:cNvSpPr>
            <a:spLocks noGrp="1"/>
          </p:cNvSpPr>
          <p:nvPr>
            <p:ph sz="half" idx="1"/>
          </p:nvPr>
        </p:nvSpPr>
        <p:spPr>
          <a:xfrm>
            <a:off x="498763" y="1514492"/>
            <a:ext cx="5067535" cy="3560428"/>
          </a:xfrm>
        </p:spPr>
        <p:txBody>
          <a:bodyPr>
            <a:normAutofit/>
          </a:bodyPr>
          <a:lstStyle/>
          <a:p>
            <a:pPr marL="0" indent="0">
              <a:lnSpc>
                <a:spcPct val="100000"/>
              </a:lnSpc>
              <a:spcBef>
                <a:spcPts val="0"/>
              </a:spcBef>
              <a:buNone/>
            </a:pPr>
            <a:r>
              <a:rPr lang="en-US" sz="2000" b="1" cap="none" dirty="0">
                <a:latin typeface="Amasis MT Pro Light" panose="02040304050005020304" pitchFamily="18" charset="0"/>
              </a:rPr>
              <a:t>On Paul’s second journey Silas replaces Bar-Nabba as Paul’s companion and Timothy was to be the junior assistant. </a:t>
            </a:r>
          </a:p>
          <a:p>
            <a:pPr marL="0" indent="0">
              <a:lnSpc>
                <a:spcPct val="100000"/>
              </a:lnSpc>
              <a:buNone/>
            </a:pPr>
            <a:r>
              <a:rPr lang="en-US" sz="2000" b="1" cap="none" dirty="0">
                <a:latin typeface="Amasis MT Pro Light" panose="02040304050005020304" pitchFamily="18" charset="0"/>
              </a:rPr>
              <a:t>Timothy verses Titus’ circumcision:</a:t>
            </a:r>
          </a:p>
          <a:p>
            <a:pPr>
              <a:lnSpc>
                <a:spcPct val="100000"/>
              </a:lnSpc>
            </a:pPr>
            <a:r>
              <a:rPr lang="en-US" sz="2000" b="1" cap="none" dirty="0">
                <a:latin typeface="Amasis MT Pro Light" panose="02040304050005020304" pitchFamily="18" charset="0"/>
              </a:rPr>
              <a:t>Timothy’s mother was </a:t>
            </a:r>
            <a:r>
              <a:rPr lang="en-US" sz="2000" b="1" cap="none">
                <a:latin typeface="Amasis MT Pro Light" panose="02040304050005020304" pitchFamily="18" charset="0"/>
              </a:rPr>
              <a:t>a Jewess </a:t>
            </a:r>
            <a:r>
              <a:rPr lang="en-US" sz="2000" b="1" cap="none" dirty="0">
                <a:latin typeface="Amasis MT Pro Light" panose="02040304050005020304" pitchFamily="18" charset="0"/>
              </a:rPr>
              <a:t>believer; his father was Greek.</a:t>
            </a:r>
          </a:p>
          <a:p>
            <a:pPr>
              <a:lnSpc>
                <a:spcPct val="100000"/>
              </a:lnSpc>
            </a:pPr>
            <a:r>
              <a:rPr lang="en-US" sz="2000" b="1" cap="none" dirty="0">
                <a:latin typeface="Amasis MT Pro Light" panose="02040304050005020304" pitchFamily="18" charset="0"/>
              </a:rPr>
              <a:t>To avoid cultural barriers; would have  created stumbling blocks and been used as concession to Jewish prejudices</a:t>
            </a:r>
          </a:p>
        </p:txBody>
      </p:sp>
      <p:sp>
        <p:nvSpPr>
          <p:cNvPr id="4" name="Content Placeholder 3">
            <a:extLst>
              <a:ext uri="{FF2B5EF4-FFF2-40B4-BE49-F238E27FC236}">
                <a16:creationId xmlns:a16="http://schemas.microsoft.com/office/drawing/2014/main" id="{5404B1A0-A406-21F8-5F15-90DE427407E5}"/>
              </a:ext>
            </a:extLst>
          </p:cNvPr>
          <p:cNvSpPr>
            <a:spLocks noGrp="1"/>
          </p:cNvSpPr>
          <p:nvPr>
            <p:ph sz="half" idx="2"/>
          </p:nvPr>
        </p:nvSpPr>
        <p:spPr>
          <a:xfrm>
            <a:off x="5974672" y="1147482"/>
            <a:ext cx="5370990" cy="4313518"/>
          </a:xfrm>
        </p:spPr>
        <p:txBody>
          <a:bodyPr>
            <a:normAutofit/>
          </a:bodyPr>
          <a:lstStyle/>
          <a:p>
            <a:pPr>
              <a:lnSpc>
                <a:spcPct val="100000"/>
              </a:lnSpc>
            </a:pPr>
            <a:r>
              <a:rPr lang="en-US" sz="2000" b="1" cap="none" dirty="0">
                <a:latin typeface="Amasis MT Pro Light" panose="02040304050005020304" pitchFamily="18" charset="0"/>
              </a:rPr>
              <a:t>Allow Timothy to exercise a ministry among Jews and Gentile.</a:t>
            </a:r>
          </a:p>
          <a:p>
            <a:pPr marL="0" indent="0">
              <a:lnSpc>
                <a:spcPct val="100000"/>
              </a:lnSpc>
              <a:buNone/>
            </a:pPr>
            <a:r>
              <a:rPr lang="en-US" sz="2000" b="1" cap="none" dirty="0">
                <a:latin typeface="Amasis MT Pro Light" panose="02040304050005020304" pitchFamily="18" charset="0"/>
              </a:rPr>
              <a:t>Titus, a Gentile believer to be circumcised before Jerusalem council meeting would have implied that circumcision was necessary for salvation.</a:t>
            </a:r>
          </a:p>
          <a:p>
            <a:pPr>
              <a:lnSpc>
                <a:spcPct val="100000"/>
              </a:lnSpc>
            </a:pPr>
            <a:r>
              <a:rPr lang="en-US" sz="2000" b="1" cap="none" dirty="0">
                <a:latin typeface="Amasis MT Pro Light" panose="02040304050005020304" pitchFamily="18" charset="0"/>
              </a:rPr>
              <a:t>Indicated that something was lacking spiritually</a:t>
            </a:r>
          </a:p>
          <a:p>
            <a:pPr>
              <a:lnSpc>
                <a:spcPct val="100000"/>
              </a:lnSpc>
            </a:pPr>
            <a:r>
              <a:rPr lang="en-US" sz="2000" b="1" cap="none" dirty="0">
                <a:latin typeface="Amasis MT Pro Light" panose="02040304050005020304" pitchFamily="18" charset="0"/>
              </a:rPr>
              <a:t>Denied the Gospel message </a:t>
            </a:r>
          </a:p>
          <a:p>
            <a:pPr>
              <a:lnSpc>
                <a:spcPct val="100000"/>
              </a:lnSpc>
            </a:pPr>
            <a:r>
              <a:rPr lang="en-US" sz="2000" b="1" cap="none" dirty="0">
                <a:solidFill>
                  <a:schemeClr val="accent2">
                    <a:lumMod val="75000"/>
                  </a:schemeClr>
                </a:solidFill>
                <a:latin typeface="Amasis MT Pro Light" panose="02040304050005020304" pitchFamily="18" charset="0"/>
              </a:rPr>
              <a:t>Galatians 2.3-5</a:t>
            </a:r>
          </a:p>
        </p:txBody>
      </p:sp>
    </p:spTree>
    <p:extLst>
      <p:ext uri="{BB962C8B-B14F-4D97-AF65-F5344CB8AC3E}">
        <p14:creationId xmlns:p14="http://schemas.microsoft.com/office/powerpoint/2010/main" val="397375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31F4-A462-A2AD-F1DF-7F11E7292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7DC61-40D6-D11A-C412-836666CD85C9}"/>
              </a:ext>
            </a:extLst>
          </p:cNvPr>
          <p:cNvSpPr>
            <a:spLocks noGrp="1"/>
          </p:cNvSpPr>
          <p:nvPr>
            <p:ph type="title"/>
          </p:nvPr>
        </p:nvSpPr>
        <p:spPr>
          <a:xfrm>
            <a:off x="625610" y="362527"/>
            <a:ext cx="10396882" cy="1009073"/>
          </a:xfrm>
        </p:spPr>
        <p:txBody>
          <a:bodyPr>
            <a:normAutofit/>
          </a:bodyPr>
          <a:lstStyle/>
          <a:p>
            <a:r>
              <a:rPr lang="en-US" sz="4800" dirty="0">
                <a:solidFill>
                  <a:schemeClr val="tx1"/>
                </a:solidFill>
                <a:latin typeface="Amasis MT Pro Light" panose="02040304050005020304" pitchFamily="18" charset="0"/>
              </a:rPr>
              <a:t>Ruach’s Gift of Miracles</a:t>
            </a:r>
          </a:p>
        </p:txBody>
      </p:sp>
      <p:sp>
        <p:nvSpPr>
          <p:cNvPr id="3" name="Content Placeholder 2">
            <a:extLst>
              <a:ext uri="{FF2B5EF4-FFF2-40B4-BE49-F238E27FC236}">
                <a16:creationId xmlns:a16="http://schemas.microsoft.com/office/drawing/2014/main" id="{55BF6935-082B-7CBD-E518-76BDE94CA016}"/>
              </a:ext>
            </a:extLst>
          </p:cNvPr>
          <p:cNvSpPr>
            <a:spLocks noGrp="1"/>
          </p:cNvSpPr>
          <p:nvPr>
            <p:ph sz="half" idx="1"/>
          </p:nvPr>
        </p:nvSpPr>
        <p:spPr>
          <a:xfrm>
            <a:off x="498763" y="1514492"/>
            <a:ext cx="5067535" cy="3971908"/>
          </a:xfrm>
        </p:spPr>
        <p:txBody>
          <a:bodyPr>
            <a:normAutofit/>
          </a:bodyPr>
          <a:lstStyle/>
          <a:p>
            <a:pPr marL="0" indent="0">
              <a:lnSpc>
                <a:spcPct val="100000"/>
              </a:lnSpc>
              <a:spcBef>
                <a:spcPts val="0"/>
              </a:spcBef>
              <a:buNone/>
            </a:pPr>
            <a:r>
              <a:rPr lang="en-US" sz="2100" b="1" cap="none" dirty="0">
                <a:latin typeface="Amasis MT Pro Light" panose="02040304050005020304" pitchFamily="18" charset="0"/>
              </a:rPr>
              <a:t>It says in </a:t>
            </a:r>
            <a:r>
              <a:rPr lang="en-US" sz="2100" b="1" cap="none" dirty="0">
                <a:solidFill>
                  <a:schemeClr val="accent2">
                    <a:lumMod val="75000"/>
                  </a:schemeClr>
                </a:solidFill>
                <a:latin typeface="Amasis MT Pro Light" panose="02040304050005020304" pitchFamily="18" charset="0"/>
              </a:rPr>
              <a:t>Psalm</a:t>
            </a:r>
            <a:r>
              <a:rPr lang="en-US" sz="2100" b="1" cap="none" dirty="0">
                <a:latin typeface="Amasis MT Pro Light" panose="02040304050005020304" pitchFamily="18" charset="0"/>
              </a:rPr>
              <a:t> </a:t>
            </a:r>
            <a:r>
              <a:rPr lang="en-US" sz="2100" b="1" cap="none" dirty="0">
                <a:solidFill>
                  <a:schemeClr val="accent2">
                    <a:lumMod val="75000"/>
                  </a:schemeClr>
                </a:solidFill>
                <a:latin typeface="Amasis MT Pro Light" panose="02040304050005020304" pitchFamily="18" charset="0"/>
              </a:rPr>
              <a:t>37.23</a:t>
            </a:r>
            <a:r>
              <a:rPr lang="en-US" sz="2100" b="1" cap="none" dirty="0">
                <a:latin typeface="Amasis MT Pro Light" panose="02040304050005020304" pitchFamily="18" charset="0"/>
              </a:rPr>
              <a:t> that God orders the steps of obedient men so one would not wander aimlessly. </a:t>
            </a:r>
            <a:r>
              <a:rPr lang="en-US" sz="2100" b="1" cap="none" dirty="0">
                <a:solidFill>
                  <a:schemeClr val="accent2">
                    <a:lumMod val="75000"/>
                  </a:schemeClr>
                </a:solidFill>
                <a:latin typeface="Amasis MT Pro Light" panose="02040304050005020304" pitchFamily="18" charset="0"/>
              </a:rPr>
              <a:t>Pro 5.6, 1Co 9.26-27</a:t>
            </a:r>
          </a:p>
          <a:p>
            <a:pPr>
              <a:lnSpc>
                <a:spcPct val="100000"/>
              </a:lnSpc>
              <a:spcBef>
                <a:spcPts val="0"/>
              </a:spcBef>
            </a:pPr>
            <a:r>
              <a:rPr lang="en-US" sz="2100" b="1" cap="none" dirty="0">
                <a:latin typeface="Amasis MT Pro Light" panose="02040304050005020304" pitchFamily="18" charset="0"/>
              </a:rPr>
              <a:t>The community of believers in Lycaonia and Phrygia were near enough to the dispute in Jerusalem, that it was advisable for them to receive the letter before reckless men came to infiltrate and discourage believers. </a:t>
            </a:r>
          </a:p>
        </p:txBody>
      </p:sp>
      <p:sp>
        <p:nvSpPr>
          <p:cNvPr id="4" name="Content Placeholder 3">
            <a:extLst>
              <a:ext uri="{FF2B5EF4-FFF2-40B4-BE49-F238E27FC236}">
                <a16:creationId xmlns:a16="http://schemas.microsoft.com/office/drawing/2014/main" id="{40C09483-5144-C6AA-933D-C3FAF547EA99}"/>
              </a:ext>
            </a:extLst>
          </p:cNvPr>
          <p:cNvSpPr>
            <a:spLocks noGrp="1"/>
          </p:cNvSpPr>
          <p:nvPr>
            <p:ph sz="half" idx="2"/>
          </p:nvPr>
        </p:nvSpPr>
        <p:spPr>
          <a:xfrm>
            <a:off x="5974672" y="1371600"/>
            <a:ext cx="5370990" cy="3822192"/>
          </a:xfrm>
        </p:spPr>
        <p:txBody>
          <a:bodyPr>
            <a:normAutofit/>
          </a:bodyPr>
          <a:lstStyle/>
          <a:p>
            <a:pPr>
              <a:lnSpc>
                <a:spcPct val="100000"/>
              </a:lnSpc>
            </a:pPr>
            <a:r>
              <a:rPr lang="en-US" sz="2100" b="1" cap="none" dirty="0">
                <a:solidFill>
                  <a:schemeClr val="accent2">
                    <a:lumMod val="75000"/>
                  </a:schemeClr>
                </a:solidFill>
                <a:latin typeface="Amasis MT Pro Light" panose="02040304050005020304" pitchFamily="18" charset="0"/>
              </a:rPr>
              <a:t>Vs 6-10 </a:t>
            </a:r>
            <a:r>
              <a:rPr lang="en-US" sz="2100" b="1" cap="none" dirty="0">
                <a:latin typeface="Amasis MT Pro Light" panose="02040304050005020304" pitchFamily="18" charset="0"/>
              </a:rPr>
              <a:t>The time was not yet ripe, they were forbidden by Ruach to evangelize in Asia. Yahweh’s knows the perfect time for His work to be successful. Ps 18.30, Gal 4.4, Ec. 3.11</a:t>
            </a:r>
          </a:p>
          <a:p>
            <a:pPr>
              <a:lnSpc>
                <a:spcPct val="100000"/>
              </a:lnSpc>
            </a:pPr>
            <a:r>
              <a:rPr lang="en-US" sz="2100" b="1" cap="none" dirty="0">
                <a:latin typeface="Amasis MT Pro Light" panose="02040304050005020304" pitchFamily="18" charset="0"/>
              </a:rPr>
              <a:t>Yahweh sends them to Macedonia  where the Lord provided shelter and a place of prayer in the home of a convert, Lydia. </a:t>
            </a:r>
          </a:p>
        </p:txBody>
      </p:sp>
    </p:spTree>
    <p:extLst>
      <p:ext uri="{BB962C8B-B14F-4D97-AF65-F5344CB8AC3E}">
        <p14:creationId xmlns:p14="http://schemas.microsoft.com/office/powerpoint/2010/main" val="1131878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DF064-B83E-A9EB-FAF2-DA0C32ACB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63F61-AC53-40C9-E348-F14B5305F241}"/>
              </a:ext>
            </a:extLst>
          </p:cNvPr>
          <p:cNvSpPr>
            <a:spLocks noGrp="1"/>
          </p:cNvSpPr>
          <p:nvPr>
            <p:ph type="title"/>
          </p:nvPr>
        </p:nvSpPr>
        <p:spPr>
          <a:xfrm>
            <a:off x="625610" y="362527"/>
            <a:ext cx="10396882" cy="1009073"/>
          </a:xfrm>
        </p:spPr>
        <p:txBody>
          <a:bodyPr>
            <a:normAutofit/>
          </a:bodyPr>
          <a:lstStyle/>
          <a:p>
            <a:r>
              <a:rPr lang="en-US" sz="4800" dirty="0">
                <a:solidFill>
                  <a:schemeClr val="tx1"/>
                </a:solidFill>
                <a:latin typeface="Amasis MT Pro Light" panose="02040304050005020304" pitchFamily="18" charset="0"/>
              </a:rPr>
              <a:t>Ruach’s Gift of Miracles</a:t>
            </a:r>
          </a:p>
        </p:txBody>
      </p:sp>
      <p:sp>
        <p:nvSpPr>
          <p:cNvPr id="3" name="Content Placeholder 2">
            <a:extLst>
              <a:ext uri="{FF2B5EF4-FFF2-40B4-BE49-F238E27FC236}">
                <a16:creationId xmlns:a16="http://schemas.microsoft.com/office/drawing/2014/main" id="{B2E2D131-8FBF-6FF1-DE85-D83DC11E7E16}"/>
              </a:ext>
            </a:extLst>
          </p:cNvPr>
          <p:cNvSpPr>
            <a:spLocks noGrp="1"/>
          </p:cNvSpPr>
          <p:nvPr>
            <p:ph sz="half" idx="1"/>
          </p:nvPr>
        </p:nvSpPr>
        <p:spPr>
          <a:xfrm>
            <a:off x="498763" y="1287262"/>
            <a:ext cx="5067535" cy="4199138"/>
          </a:xfrm>
        </p:spPr>
        <p:txBody>
          <a:bodyPr>
            <a:normAutofit/>
          </a:bodyPr>
          <a:lstStyle/>
          <a:p>
            <a:pPr>
              <a:lnSpc>
                <a:spcPct val="100000"/>
              </a:lnSpc>
              <a:spcBef>
                <a:spcPts val="0"/>
              </a:spcBef>
            </a:pPr>
            <a:r>
              <a:rPr lang="en-US" sz="2100" b="1" cap="none" dirty="0">
                <a:solidFill>
                  <a:schemeClr val="accent2">
                    <a:lumMod val="75000"/>
                  </a:schemeClr>
                </a:solidFill>
                <a:latin typeface="Amasis MT Pro Light" panose="02040304050005020304" pitchFamily="18" charset="0"/>
              </a:rPr>
              <a:t>Vs. 16-24 </a:t>
            </a:r>
            <a:r>
              <a:rPr lang="en-US" sz="2100" b="1" cap="none" dirty="0">
                <a:latin typeface="Amasis MT Pro Light" panose="02040304050005020304" pitchFamily="18" charset="0"/>
              </a:rPr>
              <a:t>Why an evil spirit should have given witness to the apostles, is a mystery-unlike those who cried out to Yeshua signifying fear and distress in </a:t>
            </a:r>
            <a:r>
              <a:rPr lang="en-US" sz="2100" b="1" cap="none" dirty="0">
                <a:solidFill>
                  <a:schemeClr val="accent2">
                    <a:lumMod val="75000"/>
                  </a:schemeClr>
                </a:solidFill>
                <a:latin typeface="Amasis MT Pro Light" panose="02040304050005020304" pitchFamily="18" charset="0"/>
              </a:rPr>
              <a:t>Mt 8.29, Lu 4.34</a:t>
            </a:r>
          </a:p>
          <a:p>
            <a:pPr>
              <a:lnSpc>
                <a:spcPct val="100000"/>
              </a:lnSpc>
              <a:spcBef>
                <a:spcPts val="0"/>
              </a:spcBef>
            </a:pPr>
            <a:r>
              <a:rPr lang="en-US" sz="2100" b="1" cap="none" dirty="0">
                <a:latin typeface="Amasis MT Pro Light" panose="02040304050005020304" pitchFamily="18" charset="0"/>
              </a:rPr>
              <a:t>Yet in Yeshua silencing the demons from speaking of His identity, He didn’t need nor want the testimony of demons. Yeshua wanted to avoid evil association and to control the timing of His messianic revelation </a:t>
            </a:r>
            <a:r>
              <a:rPr lang="en-US" sz="2100" b="1" cap="none" dirty="0">
                <a:solidFill>
                  <a:schemeClr val="accent2">
                    <a:lumMod val="75000"/>
                  </a:schemeClr>
                </a:solidFill>
                <a:latin typeface="Amasis MT Pro Light" panose="02040304050005020304" pitchFamily="18" charset="0"/>
              </a:rPr>
              <a:t>Mk 1.21-28, Ps 28.3</a:t>
            </a:r>
          </a:p>
        </p:txBody>
      </p:sp>
      <p:sp>
        <p:nvSpPr>
          <p:cNvPr id="4" name="Content Placeholder 3">
            <a:extLst>
              <a:ext uri="{FF2B5EF4-FFF2-40B4-BE49-F238E27FC236}">
                <a16:creationId xmlns:a16="http://schemas.microsoft.com/office/drawing/2014/main" id="{64C7743E-1EC0-7155-63E0-B2632E44E761}"/>
              </a:ext>
            </a:extLst>
          </p:cNvPr>
          <p:cNvSpPr>
            <a:spLocks noGrp="1"/>
          </p:cNvSpPr>
          <p:nvPr>
            <p:ph sz="half" idx="2"/>
          </p:nvPr>
        </p:nvSpPr>
        <p:spPr>
          <a:xfrm>
            <a:off x="5779363" y="1287262"/>
            <a:ext cx="5566299" cy="4016258"/>
          </a:xfrm>
        </p:spPr>
        <p:txBody>
          <a:bodyPr>
            <a:normAutofit/>
          </a:bodyPr>
          <a:lstStyle/>
          <a:p>
            <a:pPr>
              <a:lnSpc>
                <a:spcPct val="100000"/>
              </a:lnSpc>
            </a:pPr>
            <a:r>
              <a:rPr lang="en-US" sz="2100" b="1" cap="none" dirty="0">
                <a:latin typeface="Amasis MT Pro Light" panose="02040304050005020304" pitchFamily="18" charset="0"/>
              </a:rPr>
              <a:t>Afterwards the city was filled with the witness of the apostles. Ruach allowed the slave girl to be healed, though it brought imprisonment. In triumphant of songs and prayers for the other prisoners a thundering earthquake now secures a whole household to embrace the miracle of salvation.</a:t>
            </a:r>
          </a:p>
          <a:p>
            <a:pPr>
              <a:lnSpc>
                <a:spcPct val="100000"/>
              </a:lnSpc>
            </a:pPr>
            <a:r>
              <a:rPr lang="en-US" sz="2100" b="1" cap="none" dirty="0">
                <a:latin typeface="Amasis MT Pro Light" panose="02040304050005020304" pitchFamily="18" charset="0"/>
              </a:rPr>
              <a:t> The joy of the officer is shown by caring for the Lord’s servants whom they had treated so brutally before.</a:t>
            </a:r>
          </a:p>
        </p:txBody>
      </p:sp>
    </p:spTree>
    <p:extLst>
      <p:ext uri="{BB962C8B-B14F-4D97-AF65-F5344CB8AC3E}">
        <p14:creationId xmlns:p14="http://schemas.microsoft.com/office/powerpoint/2010/main" val="174398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1207008" y="321733"/>
            <a:ext cx="9564623" cy="907977"/>
          </a:xfrm>
        </p:spPr>
        <p:txBody>
          <a:bodyPr>
            <a:normAutofit/>
          </a:bodyPr>
          <a:lstStyle/>
          <a:p>
            <a:r>
              <a:rPr lang="en-US" sz="4000" dirty="0">
                <a:solidFill>
                  <a:schemeClr val="tx1"/>
                </a:solidFill>
                <a:latin typeface="Amasis MT Pro" panose="02040504050005020304" pitchFamily="18" charset="0"/>
              </a:rPr>
              <a:t>Prayer Response		Acts 15 &amp; 16</a:t>
            </a:r>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1347019" y="1229710"/>
            <a:ext cx="9233895" cy="4253628"/>
          </a:xfrm>
        </p:spPr>
        <p:txBody>
          <a:bodyPr anchor="t">
            <a:normAutofit/>
          </a:bodyPr>
          <a:lstStyle/>
          <a:p>
            <a:pPr marL="0" indent="0">
              <a:lnSpc>
                <a:spcPct val="100000"/>
              </a:lnSpc>
              <a:buSzPct val="150000"/>
              <a:buNone/>
            </a:pPr>
            <a:r>
              <a:rPr lang="en-US" sz="2100" cap="none" dirty="0">
                <a:latin typeface="Amasis MT Pro" panose="02040504050005020304" pitchFamily="18" charset="0"/>
              </a:rPr>
              <a:t>Lord, thank you. You have freed us from the traditions of men, allowing us to express our love while clinging to and obeying Your commands from a surrendered heart. You have been faithful to place Your Torah on our hearts.</a:t>
            </a:r>
          </a:p>
          <a:p>
            <a:pPr marL="0" indent="0">
              <a:lnSpc>
                <a:spcPct val="100000"/>
              </a:lnSpc>
              <a:buSzPct val="150000"/>
              <a:buNone/>
            </a:pPr>
            <a:r>
              <a:rPr lang="en-US" sz="2100" cap="none" dirty="0">
                <a:latin typeface="Amasis MT Pro" panose="02040504050005020304" pitchFamily="18" charset="0"/>
              </a:rPr>
              <a:t>Father, we will never deny the Good News by placing a yoke upon Your sons and daughters, making it difficult for them to turn to Yeshua Messiah.</a:t>
            </a:r>
          </a:p>
          <a:p>
            <a:pPr marL="0" indent="0">
              <a:lnSpc>
                <a:spcPct val="100000"/>
              </a:lnSpc>
              <a:buSzPct val="150000"/>
              <a:buNone/>
            </a:pPr>
            <a:r>
              <a:rPr lang="en-US" sz="2100" cap="none" dirty="0">
                <a:latin typeface="Amasis MT Pro" panose="02040504050005020304" pitchFamily="18" charset="0"/>
              </a:rPr>
              <a:t>As the simplicity of Your word is proclaimed may it open the way for many gifted laborers, producing an army that will change the atmosphere and release those who are prisoners of sin.   </a:t>
            </a:r>
          </a:p>
        </p:txBody>
      </p:sp>
    </p:spTree>
    <p:extLst>
      <p:ext uri="{BB962C8B-B14F-4D97-AF65-F5344CB8AC3E}">
        <p14:creationId xmlns:p14="http://schemas.microsoft.com/office/powerpoint/2010/main" val="56880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1418269129"/>
              </p:ext>
              <p:ext uri="{E7BDC344-281C-4309-B0C6-D0EE65EED2A8}">
                <p202:designPr xmlns:p202="http://schemas.microsoft.com/office/powerpoint/2020/02/main">
                  <p202:designTagLst>
                    <p202:designTag name="ARCH:1:CLS" val="StackedSequentialContentTable"/>
                  </p202:designTagLst>
                </p202:designPr>
              </p:ext>
            </p:extLst>
          </p:nvPr>
        </p:nvGraphicFramePr>
        <p:xfrm>
          <a:off x="6243145" y="141989"/>
          <a:ext cx="4729656" cy="5242118"/>
        </p:xfrm>
        <a:graphic>
          <a:graphicData uri="http://schemas.openxmlformats.org/drawingml/2006/table">
            <a:tbl>
              <a:tblPr bandRow="1">
                <a:noFill/>
                <a:tableStyleId>{5C22544A-7EE6-4342-B048-85BDC9FD1C3A}</a:tableStyleId>
              </a:tblPr>
              <a:tblGrid>
                <a:gridCol w="672570">
                  <a:extLst>
                    <a:ext uri="{9D8B030D-6E8A-4147-A177-3AD203B41FA5}">
                      <a16:colId xmlns:a16="http://schemas.microsoft.com/office/drawing/2014/main" val="3094831194"/>
                    </a:ext>
                  </a:extLst>
                </a:gridCol>
                <a:gridCol w="4057086">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tx1"/>
                          </a:solidFill>
                          <a:effectLst/>
                          <a:latin typeface="Amasis MT Pro" panose="020405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tx1"/>
                          </a:solidFill>
                          <a:effectLst/>
                          <a:latin typeface="Amasis MT Pro" panose="020405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dirty="0">
                          <a:solidFill>
                            <a:schemeClr val="tx1"/>
                          </a:solidFill>
                          <a:effectLst/>
                          <a:latin typeface="Amasis MT Pro" panose="020405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dirty="0">
                          <a:solidFill>
                            <a:schemeClr val="tx1"/>
                          </a:solidFill>
                          <a:effectLst/>
                          <a:latin typeface="Amasis MT Pro" panose="020405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tx1"/>
                          </a:solidFill>
                          <a:effectLst/>
                          <a:latin typeface="Amasis MT Pro" panose="020405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panose="020405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pic>
        <p:nvPicPr>
          <p:cNvPr id="6" name="Picture 5">
            <a:extLst>
              <a:ext uri="{FF2B5EF4-FFF2-40B4-BE49-F238E27FC236}">
                <a16:creationId xmlns:a16="http://schemas.microsoft.com/office/drawing/2014/main" id="{B903D890-12B6-DCC6-5803-BEDBC93D5D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tretch>
            <a:fillRect/>
          </a:stretch>
        </p:blipFill>
        <p:spPr>
          <a:xfrm>
            <a:off x="195944" y="449899"/>
            <a:ext cx="5463462" cy="5111146"/>
          </a:xfrm>
          <a:prstGeom prst="rect">
            <a:avLst/>
          </a:prstGeom>
        </p:spPr>
      </p:pic>
    </p:spTree>
    <p:extLst>
      <p:ext uri="{BB962C8B-B14F-4D97-AF65-F5344CB8AC3E}">
        <p14:creationId xmlns:p14="http://schemas.microsoft.com/office/powerpoint/2010/main" val="3466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685800" y="325275"/>
            <a:ext cx="10396882" cy="1158140"/>
          </a:xfrm>
        </p:spPr>
        <p:txBody>
          <a:bodyPr/>
          <a:lstStyle/>
          <a:p>
            <a:pPr algn="ctr"/>
            <a:r>
              <a:rPr lang="en-US" dirty="0">
                <a:solidFill>
                  <a:schemeClr val="tx1"/>
                </a:solidFill>
                <a:latin typeface="Amasis MT Pro" panose="02040504050005020304" pitchFamily="18" charset="0"/>
              </a:rPr>
              <a:t>Call and Response </a:t>
            </a:r>
            <a:r>
              <a:rPr lang="en-US" dirty="0"/>
              <a:t>	</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sz="quarter" idx="13"/>
          </p:nvPr>
        </p:nvSpPr>
        <p:spPr>
          <a:xfrm>
            <a:off x="685800" y="2063396"/>
            <a:ext cx="4558004" cy="3311189"/>
          </a:xfrm>
        </p:spPr>
        <p:txBody>
          <a:bodyPr>
            <a:normAutofit/>
          </a:bodyPr>
          <a:lstStyle/>
          <a:p>
            <a:pPr marL="0" indent="0" algn="ctr">
              <a:buNone/>
            </a:pPr>
            <a:r>
              <a:rPr lang="en-US" sz="2500" dirty="0">
                <a:latin typeface="Amasis MT Pro" panose="02040504050005020304" pitchFamily="18" charset="0"/>
              </a:rPr>
              <a:t>Give thanks to Adonai, for He is good, for His grace continues forever. </a:t>
            </a:r>
          </a:p>
          <a:p>
            <a:pPr marL="0" indent="0" algn="ctr">
              <a:buNone/>
            </a:pPr>
            <a:r>
              <a:rPr lang="en-US" sz="2500" dirty="0">
                <a:latin typeface="Amasis MT Pro" panose="02040504050005020304" pitchFamily="18" charset="0"/>
              </a:rPr>
              <a:t>Now let Isra’el say, </a:t>
            </a:r>
          </a:p>
        </p:txBody>
      </p:sp>
      <p:sp>
        <p:nvSpPr>
          <p:cNvPr id="4" name="Text Placeholder 3">
            <a:extLst>
              <a:ext uri="{FF2B5EF4-FFF2-40B4-BE49-F238E27FC236}">
                <a16:creationId xmlns:a16="http://schemas.microsoft.com/office/drawing/2014/main" id="{4F79B445-790F-CD5D-BF69-E8B88E563ABD}"/>
              </a:ext>
            </a:extLst>
          </p:cNvPr>
          <p:cNvSpPr>
            <a:spLocks noGrp="1"/>
          </p:cNvSpPr>
          <p:nvPr>
            <p:ph sz="quarter" idx="14"/>
          </p:nvPr>
        </p:nvSpPr>
        <p:spPr>
          <a:xfrm>
            <a:off x="5884241" y="1773405"/>
            <a:ext cx="5086538" cy="3311189"/>
          </a:xfrm>
        </p:spPr>
        <p:txBody>
          <a:bodyPr>
            <a:normAutofit/>
          </a:bodyPr>
          <a:lstStyle/>
          <a:p>
            <a:pPr marL="0" indent="0" algn="ctr">
              <a:buNone/>
            </a:pPr>
            <a:endParaRPr lang="en-US" sz="3200" dirty="0"/>
          </a:p>
          <a:p>
            <a:pPr marL="0" indent="0" algn="ctr">
              <a:buNone/>
            </a:pPr>
            <a:r>
              <a:rPr lang="en-US" sz="3200" dirty="0">
                <a:latin typeface="Amasis MT Pro Black" panose="02040A04050005020304" pitchFamily="18" charset="0"/>
              </a:rPr>
              <a:t>“His grace continues forever.”</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8" name="Group 37">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39" name="Rectangle 38">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1" name="Rectangle 40">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3" name="Rectangle 42">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685800" y="685800"/>
            <a:ext cx="10792837" cy="1485900"/>
          </a:xfrm>
        </p:spPr>
        <p:txBody>
          <a:bodyPr vert="horz" lIns="91440" tIns="45720" rIns="91440" bIns="45720" rtlCol="0" anchor="ctr">
            <a:normAutofit/>
          </a:bodyPr>
          <a:lstStyle/>
          <a:p>
            <a:r>
              <a:rPr lang="en-US" sz="5400" dirty="0">
                <a:solidFill>
                  <a:schemeClr val="tx1"/>
                </a:solidFill>
                <a:latin typeface="Amasis MT Pro" panose="02040504050005020304" pitchFamily="18" charset="0"/>
              </a:rPr>
              <a:t>Psalm 57 </a:t>
            </a:r>
          </a:p>
        </p:txBody>
      </p:sp>
      <p:sp>
        <p:nvSpPr>
          <p:cNvPr id="11" name="Text Placeholder 10">
            <a:extLst>
              <a:ext uri="{FF2B5EF4-FFF2-40B4-BE49-F238E27FC236}">
                <a16:creationId xmlns:a16="http://schemas.microsoft.com/office/drawing/2014/main" id="{93641CAF-A9C2-7AB5-4760-C6CC3AE3B706}"/>
              </a:ext>
            </a:extLst>
          </p:cNvPr>
          <p:cNvSpPr>
            <a:spLocks noGrp="1"/>
          </p:cNvSpPr>
          <p:nvPr>
            <p:ph type="body" sz="half" idx="2"/>
          </p:nvPr>
        </p:nvSpPr>
        <p:spPr>
          <a:xfrm>
            <a:off x="685801" y="2286000"/>
            <a:ext cx="5326380" cy="3800693"/>
          </a:xfrm>
        </p:spPr>
        <p:txBody>
          <a:bodyPr vert="horz" lIns="91440" tIns="45720" rIns="91440" bIns="45720" rtlCol="0" anchor="t">
            <a:normAutofit/>
          </a:bodyPr>
          <a:lstStyle/>
          <a:p>
            <a:pPr marL="342900" indent="-342900">
              <a:buFont typeface="Arial" panose="020B0604020202020204" pitchFamily="34" charset="0"/>
              <a:buChar char="•"/>
            </a:pPr>
            <a:r>
              <a:rPr lang="en-US" sz="2800" cap="none" dirty="0">
                <a:latin typeface="Amasis MT Pro" panose="02040504050005020304" pitchFamily="18" charset="0"/>
              </a:rPr>
              <a:t>In time of great distress, the psalmist turns to Yahweh.  Although surrounded by enemies, he is confident that he will be rescued, therefore, he gives thanks to God for His salvation.</a:t>
            </a:r>
          </a:p>
        </p:txBody>
      </p:sp>
      <p:pic>
        <p:nvPicPr>
          <p:cNvPr id="16" name="Content Placeholder 15">
            <a:extLst>
              <a:ext uri="{FF2B5EF4-FFF2-40B4-BE49-F238E27FC236}">
                <a16:creationId xmlns:a16="http://schemas.microsoft.com/office/drawing/2014/main" id="{D3FAA349-4776-42A1-A474-EB43F454E575}"/>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tretch>
            <a:fillRect/>
          </a:stretch>
        </p:blipFill>
        <p:spPr>
          <a:xfrm>
            <a:off x="6574924" y="627510"/>
            <a:ext cx="4931275" cy="516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20F5B-1BD8-3DA3-4963-1B209EF2D723}"/>
              </a:ext>
            </a:extLst>
          </p:cNvPr>
          <p:cNvSpPr>
            <a:spLocks noGrp="1"/>
          </p:cNvSpPr>
          <p:nvPr>
            <p:ph type="title"/>
          </p:nvPr>
        </p:nvSpPr>
        <p:spPr>
          <a:xfrm>
            <a:off x="685801" y="477727"/>
            <a:ext cx="10396882" cy="891073"/>
          </a:xfrm>
        </p:spPr>
        <p:txBody>
          <a:bodyPr>
            <a:normAutofit/>
          </a:bodyPr>
          <a:lstStyle/>
          <a:p>
            <a:r>
              <a:rPr lang="en-US" dirty="0">
                <a:solidFill>
                  <a:schemeClr val="tx1"/>
                </a:solidFill>
                <a:latin typeface="Amasis MT Pro" panose="02040504050005020304" pitchFamily="18" charset="0"/>
              </a:rPr>
              <a:t>1</a:t>
            </a:r>
            <a:r>
              <a:rPr lang="en-US" baseline="30000" dirty="0">
                <a:solidFill>
                  <a:schemeClr val="tx1"/>
                </a:solidFill>
                <a:latin typeface="Amasis MT Pro" panose="02040504050005020304" pitchFamily="18" charset="0"/>
              </a:rPr>
              <a:t>st</a:t>
            </a:r>
            <a:r>
              <a:rPr lang="en-US" dirty="0">
                <a:solidFill>
                  <a:schemeClr val="tx1"/>
                </a:solidFill>
                <a:latin typeface="Amasis MT Pro" panose="02040504050005020304" pitchFamily="18" charset="0"/>
              </a:rPr>
              <a:t> Watch  </a:t>
            </a:r>
            <a:r>
              <a:rPr lang="en-US" dirty="0"/>
              <a:t>	</a:t>
            </a:r>
            <a:r>
              <a:rPr lang="en-US" b="1" dirty="0">
                <a:solidFill>
                  <a:srgbClr val="92D050"/>
                </a:solidFill>
              </a:rPr>
              <a:t> </a:t>
            </a:r>
            <a:r>
              <a:rPr lang="en-US" dirty="0">
                <a:solidFill>
                  <a:schemeClr val="tx1"/>
                </a:solidFill>
                <a:latin typeface="Amasis MT Pro" panose="02040504050005020304" pitchFamily="18" charset="0"/>
              </a:rPr>
              <a:t>6:00 – 9:00 pm</a:t>
            </a:r>
            <a:endParaRPr lang="en-US" sz="2800" dirty="0">
              <a:solidFill>
                <a:schemeClr val="tx1"/>
              </a:solidFill>
              <a:latin typeface="Amasis MT Pro" panose="02040504050005020304" pitchFamily="18" charset="0"/>
            </a:endParaRPr>
          </a:p>
        </p:txBody>
      </p:sp>
      <p:sp>
        <p:nvSpPr>
          <p:cNvPr id="8" name="Content Placeholder 7">
            <a:extLst>
              <a:ext uri="{FF2B5EF4-FFF2-40B4-BE49-F238E27FC236}">
                <a16:creationId xmlns:a16="http://schemas.microsoft.com/office/drawing/2014/main" id="{2F6D5A91-D627-A5C8-8698-32E0ECEF52AC}"/>
              </a:ext>
            </a:extLst>
          </p:cNvPr>
          <p:cNvSpPr>
            <a:spLocks noGrp="1"/>
          </p:cNvSpPr>
          <p:nvPr>
            <p:ph sz="half" idx="1"/>
          </p:nvPr>
        </p:nvSpPr>
        <p:spPr>
          <a:xfrm>
            <a:off x="685801" y="1839996"/>
            <a:ext cx="4043218" cy="3431800"/>
          </a:xfrm>
        </p:spPr>
        <p:txBody>
          <a:bodyPr>
            <a:normAutofit/>
          </a:bodyPr>
          <a:lstStyle/>
          <a:p>
            <a:pPr marL="0" indent="0" algn="ctr">
              <a:lnSpc>
                <a:spcPct val="100000"/>
              </a:lnSpc>
              <a:spcBef>
                <a:spcPts val="0"/>
              </a:spcBef>
              <a:buNone/>
            </a:pPr>
            <a:r>
              <a:rPr lang="en-US" sz="2400" b="1" dirty="0">
                <a:latin typeface="Amasis MT Pro" panose="02040504050005020304" pitchFamily="18" charset="0"/>
              </a:rPr>
              <a:t>FIRST MEETING: </a:t>
            </a:r>
          </a:p>
          <a:p>
            <a:pPr marL="0" indent="0" algn="ctr">
              <a:lnSpc>
                <a:spcPct val="100000"/>
              </a:lnSpc>
              <a:spcBef>
                <a:spcPts val="0"/>
              </a:spcBef>
              <a:buNone/>
            </a:pPr>
            <a:r>
              <a:rPr lang="en-US" sz="2400" b="1" dirty="0">
                <a:solidFill>
                  <a:srgbClr val="7030A0"/>
                </a:solidFill>
                <a:latin typeface="Amasis MT Pro" panose="02040504050005020304" pitchFamily="18" charset="0"/>
              </a:rPr>
              <a:t>January 24</a:t>
            </a:r>
            <a:r>
              <a:rPr lang="en-US" sz="2400" b="1" baseline="30000" dirty="0">
                <a:solidFill>
                  <a:srgbClr val="7030A0"/>
                </a:solidFill>
                <a:latin typeface="Amasis MT Pro" panose="02040504050005020304" pitchFamily="18" charset="0"/>
              </a:rPr>
              <a:t>th</a:t>
            </a:r>
            <a:r>
              <a:rPr lang="en-US" sz="2400" b="1" dirty="0">
                <a:solidFill>
                  <a:srgbClr val="7030A0"/>
                </a:solidFill>
                <a:latin typeface="Amasis MT Pro" panose="02040504050005020304" pitchFamily="18" charset="0"/>
              </a:rPr>
              <a:t> </a:t>
            </a:r>
          </a:p>
          <a:p>
            <a:pPr marL="0" indent="0" algn="ctr">
              <a:lnSpc>
                <a:spcPct val="100000"/>
              </a:lnSpc>
              <a:spcBef>
                <a:spcPts val="0"/>
              </a:spcBef>
              <a:buNone/>
            </a:pPr>
            <a:endParaRPr lang="en-US" sz="2400" b="1" dirty="0">
              <a:solidFill>
                <a:srgbClr val="7030A0"/>
              </a:solidFill>
              <a:latin typeface="Amasis MT Pro" panose="02040504050005020304" pitchFamily="18" charset="0"/>
            </a:endParaRPr>
          </a:p>
          <a:p>
            <a:pPr marL="0" indent="0" algn="ctr">
              <a:lnSpc>
                <a:spcPct val="100000"/>
              </a:lnSpc>
              <a:spcBef>
                <a:spcPts val="0"/>
              </a:spcBef>
              <a:buNone/>
            </a:pPr>
            <a:r>
              <a:rPr lang="en-US" sz="2400" b="1" dirty="0">
                <a:latin typeface="Amasis MT Pro" panose="02040504050005020304" pitchFamily="18" charset="0"/>
              </a:rPr>
              <a:t>REVIEW MEETING:</a:t>
            </a:r>
          </a:p>
          <a:p>
            <a:pPr marL="0" indent="0" algn="ctr">
              <a:lnSpc>
                <a:spcPct val="100000"/>
              </a:lnSpc>
              <a:spcBef>
                <a:spcPts val="0"/>
              </a:spcBef>
              <a:buNone/>
            </a:pPr>
            <a:r>
              <a:rPr lang="en-US" sz="2400" b="1" dirty="0">
                <a:solidFill>
                  <a:srgbClr val="7030A0"/>
                </a:solidFill>
                <a:latin typeface="Amasis MT Pro" panose="02040504050005020304" pitchFamily="18" charset="0"/>
              </a:rPr>
              <a:t>February 4</a:t>
            </a:r>
            <a:r>
              <a:rPr lang="en-US" sz="2400" b="1" baseline="30000" dirty="0">
                <a:solidFill>
                  <a:srgbClr val="7030A0"/>
                </a:solidFill>
                <a:latin typeface="Amasis MT Pro" panose="02040504050005020304" pitchFamily="18" charset="0"/>
              </a:rPr>
              <a:t>th</a:t>
            </a:r>
            <a:r>
              <a:rPr lang="en-US" sz="2400" b="1" dirty="0">
                <a:solidFill>
                  <a:srgbClr val="7030A0"/>
                </a:solidFill>
                <a:latin typeface="Amasis MT Pro" panose="02040504050005020304" pitchFamily="18" charset="0"/>
              </a:rPr>
              <a:t> 6:30</a:t>
            </a:r>
          </a:p>
          <a:p>
            <a:pPr marL="0" indent="0" algn="ctr">
              <a:lnSpc>
                <a:spcPct val="100000"/>
              </a:lnSpc>
              <a:spcBef>
                <a:spcPts val="0"/>
              </a:spcBef>
              <a:buNone/>
            </a:pPr>
            <a:endParaRPr lang="en-US" sz="2400" b="1" dirty="0">
              <a:solidFill>
                <a:srgbClr val="7030A0"/>
              </a:solidFill>
              <a:latin typeface="Amasis MT Pro" panose="02040504050005020304" pitchFamily="18" charset="0"/>
            </a:endParaRPr>
          </a:p>
          <a:p>
            <a:pPr marL="0" indent="0" algn="ctr">
              <a:lnSpc>
                <a:spcPct val="100000"/>
              </a:lnSpc>
              <a:spcBef>
                <a:spcPts val="0"/>
              </a:spcBef>
              <a:buNone/>
            </a:pPr>
            <a:r>
              <a:rPr lang="en-US" sz="2400" b="1" dirty="0">
                <a:latin typeface="Amasis MT Pro" panose="02040504050005020304" pitchFamily="18" charset="0"/>
              </a:rPr>
              <a:t>Prayer Dates</a:t>
            </a:r>
          </a:p>
          <a:p>
            <a:pPr marL="0" indent="0" algn="ctr">
              <a:lnSpc>
                <a:spcPct val="100000"/>
              </a:lnSpc>
              <a:spcBef>
                <a:spcPts val="0"/>
              </a:spcBef>
              <a:buNone/>
            </a:pPr>
            <a:r>
              <a:rPr lang="en-US" sz="2400" b="1" dirty="0">
                <a:solidFill>
                  <a:srgbClr val="7030A0"/>
                </a:solidFill>
                <a:latin typeface="Amasis MT Pro" panose="02040504050005020304" pitchFamily="18" charset="0"/>
              </a:rPr>
              <a:t>Jan 25</a:t>
            </a:r>
            <a:r>
              <a:rPr lang="en-US" sz="2400" b="1" baseline="30000" dirty="0">
                <a:solidFill>
                  <a:srgbClr val="7030A0"/>
                </a:solidFill>
                <a:latin typeface="Amasis MT Pro" panose="02040504050005020304" pitchFamily="18" charset="0"/>
              </a:rPr>
              <a:t>th</a:t>
            </a:r>
            <a:r>
              <a:rPr lang="en-US" sz="2400" b="1" dirty="0">
                <a:solidFill>
                  <a:srgbClr val="7030A0"/>
                </a:solidFill>
                <a:latin typeface="Amasis MT Pro" panose="02040504050005020304" pitchFamily="18" charset="0"/>
              </a:rPr>
              <a:t> - Feb 3</a:t>
            </a:r>
            <a:r>
              <a:rPr lang="en-US" sz="2400" b="1" baseline="30000" dirty="0">
                <a:solidFill>
                  <a:srgbClr val="7030A0"/>
                </a:solidFill>
                <a:latin typeface="Amasis MT Pro" panose="02040504050005020304" pitchFamily="18" charset="0"/>
              </a:rPr>
              <a:t>rd</a:t>
            </a:r>
            <a:r>
              <a:rPr lang="en-US" sz="2400" b="1" dirty="0">
                <a:solidFill>
                  <a:srgbClr val="7030A0"/>
                </a:solidFill>
                <a:latin typeface="Amasis MT Pro" panose="02040504050005020304" pitchFamily="18" charset="0"/>
              </a:rPr>
              <a:t> </a:t>
            </a:r>
          </a:p>
        </p:txBody>
      </p:sp>
      <p:sp>
        <p:nvSpPr>
          <p:cNvPr id="7" name="Text Placeholder 6">
            <a:extLst>
              <a:ext uri="{FF2B5EF4-FFF2-40B4-BE49-F238E27FC236}">
                <a16:creationId xmlns:a16="http://schemas.microsoft.com/office/drawing/2014/main" id="{37CD4594-A234-149D-8076-19F4372C3629}"/>
              </a:ext>
            </a:extLst>
          </p:cNvPr>
          <p:cNvSpPr>
            <a:spLocks noGrp="1"/>
          </p:cNvSpPr>
          <p:nvPr>
            <p:ph sz="half" idx="2"/>
          </p:nvPr>
        </p:nvSpPr>
        <p:spPr>
          <a:xfrm>
            <a:off x="5264727" y="1699491"/>
            <a:ext cx="5043056" cy="3789709"/>
          </a:xfrm>
        </p:spPr>
        <p:txBody>
          <a:bodyPr>
            <a:normAutofit/>
          </a:bodyPr>
          <a:lstStyle/>
          <a:p>
            <a:pPr marL="0" indent="0" algn="ctr">
              <a:lnSpc>
                <a:spcPct val="100000"/>
              </a:lnSpc>
              <a:spcBef>
                <a:spcPts val="0"/>
              </a:spcBef>
              <a:spcAft>
                <a:spcPts val="0"/>
              </a:spcAft>
              <a:buNone/>
            </a:pPr>
            <a:r>
              <a:rPr lang="en-US" dirty="0" err="1">
                <a:latin typeface="Amasis MT Pro" panose="02040504050005020304" pitchFamily="18" charset="0"/>
              </a:rPr>
              <a:t>Aohna</a:t>
            </a:r>
            <a:r>
              <a:rPr lang="en-US" dirty="0">
                <a:latin typeface="Amasis MT Pro" panose="02040504050005020304" pitchFamily="18" charset="0"/>
              </a:rPr>
              <a:t> Ogletree</a:t>
            </a:r>
          </a:p>
          <a:p>
            <a:pPr marL="0" indent="0" algn="ctr">
              <a:lnSpc>
                <a:spcPct val="100000"/>
              </a:lnSpc>
              <a:spcBef>
                <a:spcPts val="0"/>
              </a:spcBef>
              <a:spcAft>
                <a:spcPts val="0"/>
              </a:spcAft>
              <a:buNone/>
            </a:pPr>
            <a:r>
              <a:rPr lang="en-US" dirty="0">
                <a:latin typeface="Amasis MT Pro" panose="02040504050005020304" pitchFamily="18" charset="0"/>
              </a:rPr>
              <a:t>Bernestine Coffer</a:t>
            </a:r>
          </a:p>
          <a:p>
            <a:pPr marL="0" indent="0" algn="ctr">
              <a:lnSpc>
                <a:spcPct val="100000"/>
              </a:lnSpc>
              <a:spcBef>
                <a:spcPts val="0"/>
              </a:spcBef>
              <a:spcAft>
                <a:spcPts val="0"/>
              </a:spcAft>
              <a:buNone/>
            </a:pPr>
            <a:r>
              <a:rPr lang="en-US" dirty="0">
                <a:latin typeface="Amasis MT Pro" panose="02040504050005020304" pitchFamily="18" charset="0"/>
              </a:rPr>
              <a:t>Brenda Sims</a:t>
            </a:r>
          </a:p>
          <a:p>
            <a:pPr marL="0" indent="0" algn="ctr">
              <a:lnSpc>
                <a:spcPct val="100000"/>
              </a:lnSpc>
              <a:spcBef>
                <a:spcPts val="0"/>
              </a:spcBef>
              <a:spcAft>
                <a:spcPts val="0"/>
              </a:spcAft>
              <a:buNone/>
            </a:pPr>
            <a:r>
              <a:rPr lang="en-US" dirty="0">
                <a:latin typeface="Amasis MT Pro" panose="02040504050005020304" pitchFamily="18" charset="0"/>
              </a:rPr>
              <a:t>Deborah Brown</a:t>
            </a:r>
          </a:p>
          <a:p>
            <a:pPr marL="0" indent="0" algn="ctr">
              <a:lnSpc>
                <a:spcPct val="100000"/>
              </a:lnSpc>
              <a:spcBef>
                <a:spcPts val="0"/>
              </a:spcBef>
              <a:spcAft>
                <a:spcPts val="0"/>
              </a:spcAft>
              <a:buNone/>
            </a:pPr>
            <a:r>
              <a:rPr lang="en-US" dirty="0">
                <a:latin typeface="Amasis MT Pro" panose="02040504050005020304" pitchFamily="18" charset="0"/>
              </a:rPr>
              <a:t>Johnna Ogletree</a:t>
            </a:r>
          </a:p>
          <a:p>
            <a:pPr marL="0" indent="0" algn="ctr">
              <a:lnSpc>
                <a:spcPct val="100000"/>
              </a:lnSpc>
              <a:spcBef>
                <a:spcPts val="0"/>
              </a:spcBef>
              <a:spcAft>
                <a:spcPts val="0"/>
              </a:spcAft>
              <a:buNone/>
            </a:pPr>
            <a:r>
              <a:rPr lang="en-US" dirty="0">
                <a:latin typeface="Amasis MT Pro" panose="02040504050005020304" pitchFamily="18" charset="0"/>
              </a:rPr>
              <a:t>Kim Pendleton</a:t>
            </a:r>
          </a:p>
          <a:p>
            <a:pPr marL="0" indent="0" algn="ctr">
              <a:lnSpc>
                <a:spcPct val="100000"/>
              </a:lnSpc>
              <a:spcBef>
                <a:spcPts val="0"/>
              </a:spcBef>
              <a:buNone/>
            </a:pPr>
            <a:r>
              <a:rPr lang="en-US" dirty="0">
                <a:latin typeface="Amasis MT Pro" panose="02040504050005020304" pitchFamily="18" charset="0"/>
              </a:rPr>
              <a:t>Kharli Wells</a:t>
            </a:r>
          </a:p>
          <a:p>
            <a:pPr marL="0" indent="0" algn="ctr">
              <a:lnSpc>
                <a:spcPct val="100000"/>
              </a:lnSpc>
              <a:spcBef>
                <a:spcPts val="0"/>
              </a:spcBef>
              <a:buNone/>
            </a:pPr>
            <a:r>
              <a:rPr lang="en-US" dirty="0">
                <a:latin typeface="Amasis MT Pro" panose="02040504050005020304" pitchFamily="18" charset="0"/>
              </a:rPr>
              <a:t>Kyra Wells</a:t>
            </a:r>
          </a:p>
          <a:p>
            <a:pPr marL="0" indent="0" algn="ctr">
              <a:lnSpc>
                <a:spcPct val="100000"/>
              </a:lnSpc>
              <a:spcBef>
                <a:spcPts val="0"/>
              </a:spcBef>
              <a:spcAft>
                <a:spcPts val="0"/>
              </a:spcAft>
              <a:buNone/>
            </a:pPr>
            <a:r>
              <a:rPr lang="en-US" dirty="0">
                <a:latin typeface="Amasis MT Pro" panose="02040504050005020304" pitchFamily="18" charset="0"/>
              </a:rPr>
              <a:t>Minister Lonnita </a:t>
            </a:r>
          </a:p>
          <a:p>
            <a:pPr marL="0" indent="0">
              <a:buNone/>
            </a:pPr>
            <a:endParaRPr lang="en-US" sz="2400" dirty="0"/>
          </a:p>
        </p:txBody>
      </p:sp>
    </p:spTree>
    <p:extLst>
      <p:ext uri="{BB962C8B-B14F-4D97-AF65-F5344CB8AC3E}">
        <p14:creationId xmlns:p14="http://schemas.microsoft.com/office/powerpoint/2010/main" val="19736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B53A-C6C7-3E4D-F61F-7212530228A6}"/>
              </a:ext>
            </a:extLst>
          </p:cNvPr>
          <p:cNvSpPr>
            <a:spLocks noGrp="1"/>
          </p:cNvSpPr>
          <p:nvPr>
            <p:ph type="title"/>
          </p:nvPr>
        </p:nvSpPr>
        <p:spPr>
          <a:xfrm>
            <a:off x="503853" y="250521"/>
            <a:ext cx="10651825" cy="1148513"/>
          </a:xfrm>
        </p:spPr>
        <p:txBody>
          <a:bodyPr>
            <a:normAutofit/>
          </a:bodyPr>
          <a:lstStyle/>
          <a:p>
            <a:r>
              <a:rPr lang="en-US" sz="2800" b="1" dirty="0">
                <a:solidFill>
                  <a:schemeClr val="tx1"/>
                </a:solidFill>
                <a:latin typeface="Amasis MT Pro" panose="02040504050005020304" pitchFamily="18" charset="0"/>
              </a:rPr>
              <a:t>Ten Entrapments </a:t>
            </a:r>
            <a:r>
              <a:rPr lang="en-US" sz="2800" dirty="0">
                <a:solidFill>
                  <a:schemeClr val="tx1"/>
                </a:solidFill>
                <a:latin typeface="Amasis MT Pro" panose="02040504050005020304" pitchFamily="18" charset="0"/>
              </a:rPr>
              <a:t>that Lead to Satanic Bondage </a:t>
            </a:r>
          </a:p>
        </p:txBody>
      </p:sp>
      <p:sp>
        <p:nvSpPr>
          <p:cNvPr id="3" name="Content Placeholder 2">
            <a:extLst>
              <a:ext uri="{FF2B5EF4-FFF2-40B4-BE49-F238E27FC236}">
                <a16:creationId xmlns:a16="http://schemas.microsoft.com/office/drawing/2014/main" id="{695B592D-14AA-887F-156D-ABF938839FB8}"/>
              </a:ext>
            </a:extLst>
          </p:cNvPr>
          <p:cNvSpPr>
            <a:spLocks noGrp="1"/>
          </p:cNvSpPr>
          <p:nvPr>
            <p:ph sz="half" idx="1"/>
          </p:nvPr>
        </p:nvSpPr>
        <p:spPr>
          <a:xfrm>
            <a:off x="594804" y="1399034"/>
            <a:ext cx="5012894" cy="4061594"/>
          </a:xfrm>
        </p:spPr>
        <p:txBody>
          <a:bodyPr>
            <a:noAutofit/>
          </a:bodyPr>
          <a:lstStyle/>
          <a:p>
            <a:pPr>
              <a:buFont typeface="Wingdings" panose="05000000000000000000" pitchFamily="2" charset="2"/>
              <a:buChar char="§"/>
            </a:pPr>
            <a:r>
              <a:rPr lang="en-US" sz="2000" dirty="0">
                <a:latin typeface="Amasis MT Pro" panose="02040504050005020304" pitchFamily="18" charset="0"/>
              </a:rPr>
              <a:t>Rejecting and Living Against God’s Purpose for Your Life.</a:t>
            </a:r>
          </a:p>
          <a:p>
            <a:pPr>
              <a:buFont typeface="Wingdings" panose="05000000000000000000" pitchFamily="2" charset="2"/>
              <a:buChar char="§"/>
            </a:pPr>
            <a:r>
              <a:rPr lang="en-US" sz="2000" dirty="0">
                <a:latin typeface="Amasis MT Pro" panose="02040504050005020304" pitchFamily="18" charset="0"/>
              </a:rPr>
              <a:t>Inheriting Diabolical Curses</a:t>
            </a:r>
          </a:p>
          <a:p>
            <a:pPr>
              <a:buFont typeface="Wingdings" panose="05000000000000000000" pitchFamily="2" charset="2"/>
              <a:buChar char="§"/>
            </a:pPr>
            <a:r>
              <a:rPr lang="en-US" sz="2000" dirty="0">
                <a:solidFill>
                  <a:schemeClr val="tx1"/>
                </a:solidFill>
                <a:latin typeface="Amasis MT Pro" panose="02040504050005020304" pitchFamily="18" charset="0"/>
              </a:rPr>
              <a:t>Experiencing Emotional &amp; Physical Trauma</a:t>
            </a:r>
          </a:p>
          <a:p>
            <a:pPr>
              <a:buFont typeface="Wingdings" panose="05000000000000000000" pitchFamily="2" charset="2"/>
              <a:buChar char="§"/>
            </a:pPr>
            <a:r>
              <a:rPr lang="en-US" sz="2000" dirty="0">
                <a:solidFill>
                  <a:schemeClr val="tx1">
                    <a:lumMod val="95000"/>
                  </a:schemeClr>
                </a:solidFill>
                <a:latin typeface="Amasis MT Pro" panose="02040504050005020304" pitchFamily="18" charset="0"/>
              </a:rPr>
              <a:t>Surrendering to Ungodly Coverings</a:t>
            </a:r>
          </a:p>
          <a:p>
            <a:pPr>
              <a:buFont typeface="Wingdings" panose="05000000000000000000" pitchFamily="2" charset="2"/>
              <a:buChar char="§"/>
            </a:pPr>
            <a:r>
              <a:rPr lang="en-US" sz="2000" dirty="0">
                <a:solidFill>
                  <a:schemeClr val="tx1"/>
                </a:solidFill>
                <a:latin typeface="Amasis MT Pro" panose="02040504050005020304" pitchFamily="18" charset="0"/>
              </a:rPr>
              <a:t>Embracing Worldliness</a:t>
            </a:r>
          </a:p>
        </p:txBody>
      </p:sp>
      <p:sp>
        <p:nvSpPr>
          <p:cNvPr id="4" name="Content Placeholder 3">
            <a:extLst>
              <a:ext uri="{FF2B5EF4-FFF2-40B4-BE49-F238E27FC236}">
                <a16:creationId xmlns:a16="http://schemas.microsoft.com/office/drawing/2014/main" id="{D9FECB47-6884-EBA0-491D-83BA0F505583}"/>
              </a:ext>
            </a:extLst>
          </p:cNvPr>
          <p:cNvSpPr>
            <a:spLocks noGrp="1"/>
          </p:cNvSpPr>
          <p:nvPr>
            <p:ph sz="half" idx="2"/>
          </p:nvPr>
        </p:nvSpPr>
        <p:spPr>
          <a:xfrm>
            <a:off x="5859624" y="1539551"/>
            <a:ext cx="5654352" cy="3834882"/>
          </a:xfrm>
        </p:spPr>
        <p:txBody>
          <a:bodyPr>
            <a:normAutofit/>
          </a:bodyPr>
          <a:lstStyle/>
          <a:p>
            <a:pPr>
              <a:lnSpc>
                <a:spcPct val="150000"/>
              </a:lnSpc>
              <a:spcBef>
                <a:spcPts val="0"/>
              </a:spcBef>
              <a:buFont typeface="Wingdings" panose="05000000000000000000" pitchFamily="2" charset="2"/>
              <a:buChar char="§"/>
            </a:pPr>
            <a:r>
              <a:rPr lang="en-US" sz="2000" dirty="0">
                <a:solidFill>
                  <a:schemeClr val="tx1"/>
                </a:solidFill>
                <a:latin typeface="Amasis MT Pro" panose="02040504050005020304" pitchFamily="18" charset="0"/>
              </a:rPr>
              <a:t>Owning Cursed Objects</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Not Paying Tithes/Robbing God</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 </a:t>
            </a:r>
            <a:r>
              <a:rPr lang="en-US" sz="2000" b="1" dirty="0">
                <a:latin typeface="Amasis MT Pro" panose="02040504050005020304" pitchFamily="18" charset="0"/>
              </a:rPr>
              <a:t>Harboring Unforgiveness</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Mixing World with Messiah</a:t>
            </a:r>
          </a:p>
          <a:p>
            <a:pPr>
              <a:lnSpc>
                <a:spcPct val="150000"/>
              </a:lnSpc>
              <a:spcBef>
                <a:spcPts val="0"/>
              </a:spcBef>
              <a:buFont typeface="Wingdings" panose="05000000000000000000" pitchFamily="2" charset="2"/>
              <a:buChar char="§"/>
            </a:pPr>
            <a:r>
              <a:rPr lang="en-US" sz="2000" dirty="0">
                <a:latin typeface="Amasis MT Pro" panose="02040504050005020304" pitchFamily="18" charset="0"/>
              </a:rPr>
              <a:t> Lacking Spiritual Consistency</a:t>
            </a:r>
          </a:p>
          <a:p>
            <a:pPr marL="0" indent="0">
              <a:lnSpc>
                <a:spcPct val="100000"/>
              </a:lnSpc>
              <a:spcBef>
                <a:spcPts val="0"/>
              </a:spcBef>
              <a:buNone/>
            </a:pPr>
            <a:endParaRPr lang="en-US" dirty="0"/>
          </a:p>
        </p:txBody>
      </p:sp>
      <p:pic>
        <p:nvPicPr>
          <p:cNvPr id="5" name="Picture 4">
            <a:extLst>
              <a:ext uri="{FF2B5EF4-FFF2-40B4-BE49-F238E27FC236}">
                <a16:creationId xmlns:a16="http://schemas.microsoft.com/office/drawing/2014/main" id="{58E93673-D9BA-C201-307E-F8141F06ADDA}"/>
              </a:ext>
            </a:extLst>
          </p:cNvPr>
          <p:cNvPicPr>
            <a:picLocks noChangeAspect="1"/>
          </p:cNvPicPr>
          <p:nvPr/>
        </p:nvPicPr>
        <p:blipFill>
          <a:blip r:embed="rId2"/>
          <a:stretch>
            <a:fillRect/>
          </a:stretch>
        </p:blipFill>
        <p:spPr>
          <a:xfrm>
            <a:off x="10242234" y="250521"/>
            <a:ext cx="1704975" cy="1409700"/>
          </a:xfrm>
          <a:prstGeom prst="rect">
            <a:avLst/>
          </a:prstGeom>
        </p:spPr>
      </p:pic>
    </p:spTree>
    <p:extLst>
      <p:ext uri="{BB962C8B-B14F-4D97-AF65-F5344CB8AC3E}">
        <p14:creationId xmlns:p14="http://schemas.microsoft.com/office/powerpoint/2010/main" val="360454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3999-3185-76B2-8F65-211A60B146C1}"/>
              </a:ext>
            </a:extLst>
          </p:cNvPr>
          <p:cNvSpPr>
            <a:spLocks noGrp="1"/>
          </p:cNvSpPr>
          <p:nvPr>
            <p:ph type="title"/>
          </p:nvPr>
        </p:nvSpPr>
        <p:spPr>
          <a:xfrm>
            <a:off x="663389" y="644519"/>
            <a:ext cx="4411532" cy="1420764"/>
          </a:xfrm>
        </p:spPr>
        <p:txBody>
          <a:bodyPr>
            <a:normAutofit fontScale="90000"/>
          </a:bodyPr>
          <a:lstStyle/>
          <a:p>
            <a:r>
              <a:rPr lang="en-US" sz="4400" b="1" dirty="0">
                <a:solidFill>
                  <a:schemeClr val="tx1"/>
                </a:solidFill>
                <a:latin typeface="Amasis MT Pro Light" panose="02040304050005020304" pitchFamily="18" charset="0"/>
              </a:rPr>
              <a:t>Harboring Unforgiveness</a:t>
            </a:r>
          </a:p>
        </p:txBody>
      </p:sp>
      <p:sp>
        <p:nvSpPr>
          <p:cNvPr id="6" name="Content Placeholder 5">
            <a:extLst>
              <a:ext uri="{FF2B5EF4-FFF2-40B4-BE49-F238E27FC236}">
                <a16:creationId xmlns:a16="http://schemas.microsoft.com/office/drawing/2014/main" id="{8EB86D2A-7CAA-697A-34EA-3B5E44549C5E}"/>
              </a:ext>
            </a:extLst>
          </p:cNvPr>
          <p:cNvSpPr>
            <a:spLocks noGrp="1"/>
          </p:cNvSpPr>
          <p:nvPr>
            <p:ph idx="1"/>
          </p:nvPr>
        </p:nvSpPr>
        <p:spPr>
          <a:xfrm>
            <a:off x="5277996" y="289717"/>
            <a:ext cx="5786243" cy="5224115"/>
          </a:xfrm>
        </p:spPr>
        <p:txBody>
          <a:bodyPr>
            <a:noAutofit/>
          </a:bodyPr>
          <a:lstStyle/>
          <a:p>
            <a:r>
              <a:rPr lang="en-US" sz="2100" b="1" cap="none" dirty="0">
                <a:latin typeface="Amasis MT Pro Light" panose="02040304050005020304" pitchFamily="18" charset="0"/>
              </a:rPr>
              <a:t>The definition of harboring is to give shelter, to conceal; hide and to keep or hold in the mind; maintain; entertain. Unforgiveness is a tool of the enemy for the purpose of bondage and deception. It is poison that is deceptively disguised as protection and defense, but truly it’s hypocrisy, bitterness and resentment. The wounds that caused unforgiveness are some of the deepest pains one can experience. This burden can only be released by Yeshua. </a:t>
            </a:r>
          </a:p>
        </p:txBody>
      </p:sp>
      <p:sp>
        <p:nvSpPr>
          <p:cNvPr id="3" name="Content Placeholder 2">
            <a:extLst>
              <a:ext uri="{FF2B5EF4-FFF2-40B4-BE49-F238E27FC236}">
                <a16:creationId xmlns:a16="http://schemas.microsoft.com/office/drawing/2014/main" id="{7C7A428A-10F3-0F2E-2373-BE9A668B2086}"/>
              </a:ext>
            </a:extLst>
          </p:cNvPr>
          <p:cNvSpPr>
            <a:spLocks noGrp="1"/>
          </p:cNvSpPr>
          <p:nvPr>
            <p:ph type="body" sz="half" idx="2"/>
          </p:nvPr>
        </p:nvSpPr>
        <p:spPr>
          <a:xfrm>
            <a:off x="939923" y="2222938"/>
            <a:ext cx="3931920" cy="3176461"/>
          </a:xfrm>
        </p:spPr>
        <p:txBody>
          <a:bodyPr>
            <a:normAutofit/>
          </a:bodyPr>
          <a:lstStyle/>
          <a:p>
            <a:pPr>
              <a:lnSpc>
                <a:spcPct val="100000"/>
              </a:lnSpc>
            </a:pPr>
            <a:r>
              <a:rPr lang="en-US" sz="2100" b="1" cap="none" dirty="0">
                <a:latin typeface="Amasis MT Pro Light" panose="02040304050005020304" pitchFamily="18" charset="0"/>
              </a:rPr>
              <a:t>Yeshua said, </a:t>
            </a:r>
            <a:r>
              <a:rPr lang="en-US" sz="2100" b="1" i="1" cap="none" dirty="0">
                <a:latin typeface="Amasis MT Pro Light" panose="02040304050005020304" pitchFamily="18" charset="0"/>
              </a:rPr>
              <a:t>“for if you forgive others their offenses, your heavenly Father will also forgive you; but if you do not forgive others their offenses, your heavenly Father will not forgive yours.” </a:t>
            </a:r>
            <a:r>
              <a:rPr lang="en-US" sz="2100" b="1" cap="none" dirty="0">
                <a:latin typeface="Amasis MT Pro Light" panose="02040304050005020304" pitchFamily="18" charset="0"/>
              </a:rPr>
              <a:t>(Matt. 6.14 &amp; 15). </a:t>
            </a:r>
          </a:p>
        </p:txBody>
      </p:sp>
    </p:spTree>
    <p:extLst>
      <p:ext uri="{BB962C8B-B14F-4D97-AF65-F5344CB8AC3E}">
        <p14:creationId xmlns:p14="http://schemas.microsoft.com/office/powerpoint/2010/main" val="58385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48DA825-2F3C-DA98-3E7C-B85BDDA48C0A}"/>
              </a:ext>
            </a:extLst>
          </p:cNvPr>
          <p:cNvSpPr>
            <a:spLocks noGrp="1"/>
          </p:cNvSpPr>
          <p:nvPr>
            <p:ph sz="quarter" idx="13"/>
          </p:nvPr>
        </p:nvSpPr>
        <p:spPr>
          <a:xfrm>
            <a:off x="380999" y="285137"/>
            <a:ext cx="5453237" cy="5014450"/>
          </a:xfrm>
        </p:spPr>
        <p:txBody>
          <a:bodyPr>
            <a:noAutofit/>
          </a:bodyPr>
          <a:lstStyle/>
          <a:p>
            <a:pPr>
              <a:lnSpc>
                <a:spcPct val="100000"/>
              </a:lnSpc>
            </a:pPr>
            <a:endParaRPr lang="en-US" sz="2200" b="1" cap="none" dirty="0">
              <a:latin typeface="Amasis MT Pro Light" panose="02040304050005020304" pitchFamily="18" charset="0"/>
            </a:endParaRPr>
          </a:p>
          <a:p>
            <a:pPr>
              <a:lnSpc>
                <a:spcPct val="100000"/>
              </a:lnSpc>
            </a:pPr>
            <a:r>
              <a:rPr lang="en-US" sz="2100" b="1" cap="none" dirty="0">
                <a:latin typeface="Amasis MT Pro Light" panose="02040304050005020304" pitchFamily="18" charset="0"/>
              </a:rPr>
              <a:t>We must understand that unforgiveness is sin, this sin has a wage attach to it, it’s death (Romans 3.23)</a:t>
            </a:r>
            <a:r>
              <a:rPr lang="en-US" sz="2100" b="1" i="1" cap="none" dirty="0">
                <a:latin typeface="Amasis MT Pro Light" panose="02040304050005020304" pitchFamily="18" charset="0"/>
              </a:rPr>
              <a:t>.</a:t>
            </a:r>
            <a:r>
              <a:rPr lang="en-US" sz="2100" b="1" cap="none" dirty="0">
                <a:latin typeface="Amasis MT Pro Light" panose="02040304050005020304" pitchFamily="18" charset="0"/>
              </a:rPr>
              <a:t> In the parable of Matt. 18.21-35, Yeshua explains to Kefa what it means to truly forgive and there isn’t any limit to forgiving someone.  Yeshua’s parable is for character examination; do we exhibit the character of our Father when it comes to forgiveness? Yahweh describes Himself to Moshe as </a:t>
            </a:r>
            <a:r>
              <a:rPr lang="en-US" sz="2100" b="1" i="1" cap="none" dirty="0">
                <a:latin typeface="Amasis MT Pro Light" panose="02040304050005020304" pitchFamily="18" charset="0"/>
              </a:rPr>
              <a:t>merciful and compassionate, slow to anger, rich in grace and truth and forgiving offenses”</a:t>
            </a:r>
            <a:r>
              <a:rPr lang="en-US" sz="2100" b="1" cap="none" dirty="0">
                <a:latin typeface="Amasis MT Pro Light" panose="02040304050005020304" pitchFamily="18" charset="0"/>
              </a:rPr>
              <a:t> Exodus 34. 6-7(a)</a:t>
            </a:r>
          </a:p>
        </p:txBody>
      </p:sp>
      <p:sp>
        <p:nvSpPr>
          <p:cNvPr id="7" name="Content Placeholder 6">
            <a:extLst>
              <a:ext uri="{FF2B5EF4-FFF2-40B4-BE49-F238E27FC236}">
                <a16:creationId xmlns:a16="http://schemas.microsoft.com/office/drawing/2014/main" id="{8BB201B4-FB63-C53E-C58D-4DBA70BEFB98}"/>
              </a:ext>
            </a:extLst>
          </p:cNvPr>
          <p:cNvSpPr>
            <a:spLocks noGrp="1"/>
          </p:cNvSpPr>
          <p:nvPr>
            <p:ph sz="quarter" idx="14"/>
          </p:nvPr>
        </p:nvSpPr>
        <p:spPr>
          <a:xfrm>
            <a:off x="5873078" y="285137"/>
            <a:ext cx="5453237" cy="5240592"/>
          </a:xfrm>
        </p:spPr>
        <p:txBody>
          <a:bodyPr>
            <a:noAutofit/>
          </a:bodyPr>
          <a:lstStyle/>
          <a:p>
            <a:pPr>
              <a:lnSpc>
                <a:spcPct val="100000"/>
              </a:lnSpc>
            </a:pPr>
            <a:endParaRPr lang="en-US" sz="2200" b="1" cap="none" dirty="0">
              <a:latin typeface="Amasis MT Pro Light" panose="02040304050005020304" pitchFamily="18" charset="0"/>
            </a:endParaRPr>
          </a:p>
          <a:p>
            <a:pPr>
              <a:lnSpc>
                <a:spcPct val="100000"/>
              </a:lnSpc>
            </a:pPr>
            <a:r>
              <a:rPr lang="en-US" sz="2100" b="1" cap="none" dirty="0">
                <a:latin typeface="Amasis MT Pro Light" panose="02040304050005020304" pitchFamily="18" charset="0"/>
              </a:rPr>
              <a:t>The king shows mercy, grace and forgiveness after hearing the cries of the servant asking for forgiveness of his large debt to be paid; the king eliminates the debt. The character examination is shown when the servant is owed a debt from a fellow servant. The servant’s character of harboring unforgiveness resulted in bitterness and hypocrisy when he meets someone who owed him a debt, what happens is assault, anger, and an uncompassionate attitude, which is cultivated by a heart of unforgiveness. </a:t>
            </a:r>
          </a:p>
        </p:txBody>
      </p:sp>
    </p:spTree>
    <p:extLst>
      <p:ext uri="{BB962C8B-B14F-4D97-AF65-F5344CB8AC3E}">
        <p14:creationId xmlns:p14="http://schemas.microsoft.com/office/powerpoint/2010/main" val="277561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6E8C-DF62-7C30-3EC8-5C27A0A469F5}"/>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8D9FA7-DA34-64A6-0E60-2D36793C0B9E}"/>
              </a:ext>
            </a:extLst>
          </p:cNvPr>
          <p:cNvSpPr>
            <a:spLocks noGrp="1"/>
          </p:cNvSpPr>
          <p:nvPr>
            <p:ph sz="quarter" idx="13"/>
          </p:nvPr>
        </p:nvSpPr>
        <p:spPr>
          <a:xfrm>
            <a:off x="380999" y="648929"/>
            <a:ext cx="5453237" cy="4650658"/>
          </a:xfrm>
        </p:spPr>
        <p:txBody>
          <a:bodyPr>
            <a:noAutofit/>
          </a:bodyPr>
          <a:lstStyle/>
          <a:p>
            <a:pPr>
              <a:lnSpc>
                <a:spcPct val="100000"/>
              </a:lnSpc>
            </a:pPr>
            <a:endParaRPr lang="en-US" sz="2200" b="1" cap="none" dirty="0">
              <a:latin typeface="Amasis MT Pro Light" panose="02040304050005020304" pitchFamily="18" charset="0"/>
            </a:endParaRPr>
          </a:p>
          <a:p>
            <a:pPr>
              <a:lnSpc>
                <a:spcPct val="100000"/>
              </a:lnSpc>
            </a:pPr>
            <a:r>
              <a:rPr lang="en-US" sz="2100" b="1" cap="none" dirty="0">
                <a:latin typeface="Amasis MT Pro Light" panose="02040304050005020304" pitchFamily="18" charset="0"/>
              </a:rPr>
              <a:t>…“You wicked servant! I forgave you all that debt just because you begged me to do it.  Shouldn’t you have had pity on your fellow servant, just as I had pity on you?” And in anger his master turned him over to the jailers for punishment until he paid back everything he owed.   At the end of the parable Yeshua gives a stark warning for unforgiveness; </a:t>
            </a:r>
            <a:r>
              <a:rPr lang="en-US" sz="2100" b="1" i="1" cap="none" dirty="0">
                <a:latin typeface="Amasis MT Pro Light" panose="02040304050005020304" pitchFamily="18" charset="0"/>
              </a:rPr>
              <a:t>this is how my heavenly Father will treat you, unless you each forgive your brother from your hearts.” </a:t>
            </a:r>
            <a:endParaRPr lang="en-US" sz="2100" b="1" cap="none" dirty="0">
              <a:latin typeface="Amasis MT Pro Light" panose="02040304050005020304" pitchFamily="18" charset="0"/>
            </a:endParaRPr>
          </a:p>
          <a:p>
            <a:pPr>
              <a:lnSpc>
                <a:spcPct val="100000"/>
              </a:lnSpc>
            </a:pPr>
            <a:endParaRPr lang="en-US" sz="2400" b="1" cap="none" dirty="0">
              <a:latin typeface="Amasis MT Pro Light" panose="02040304050005020304" pitchFamily="18" charset="0"/>
            </a:endParaRPr>
          </a:p>
        </p:txBody>
      </p:sp>
      <p:sp>
        <p:nvSpPr>
          <p:cNvPr id="7" name="Content Placeholder 6">
            <a:extLst>
              <a:ext uri="{FF2B5EF4-FFF2-40B4-BE49-F238E27FC236}">
                <a16:creationId xmlns:a16="http://schemas.microsoft.com/office/drawing/2014/main" id="{31EE765D-6D56-881A-B6D1-BCF52013EDA2}"/>
              </a:ext>
            </a:extLst>
          </p:cNvPr>
          <p:cNvSpPr>
            <a:spLocks noGrp="1"/>
          </p:cNvSpPr>
          <p:nvPr>
            <p:ph sz="quarter" idx="14"/>
          </p:nvPr>
        </p:nvSpPr>
        <p:spPr>
          <a:xfrm>
            <a:off x="6096000" y="648929"/>
            <a:ext cx="5230315" cy="4876800"/>
          </a:xfrm>
        </p:spPr>
        <p:txBody>
          <a:bodyPr>
            <a:noAutofit/>
          </a:bodyPr>
          <a:lstStyle/>
          <a:p>
            <a:pPr>
              <a:lnSpc>
                <a:spcPct val="100000"/>
              </a:lnSpc>
            </a:pPr>
            <a:endParaRPr lang="en-US" sz="2200" b="1" cap="none" dirty="0">
              <a:latin typeface="Amasis MT Pro Light" panose="02040304050005020304" pitchFamily="18" charset="0"/>
            </a:endParaRPr>
          </a:p>
          <a:p>
            <a:pPr>
              <a:lnSpc>
                <a:spcPct val="100000"/>
              </a:lnSpc>
            </a:pPr>
            <a:r>
              <a:rPr lang="en-US" sz="2100" b="1" cap="none" dirty="0">
                <a:latin typeface="Amasis MT Pro Light" panose="02040304050005020304" pitchFamily="18" charset="0"/>
              </a:rPr>
              <a:t>Yeshua shows through the scriptures how serious it is to forgive, He mentioned in the Lord’s prayer ( Mt 7.12) “</a:t>
            </a:r>
            <a:r>
              <a:rPr lang="en-US" sz="2100" b="1" i="1" cap="none" dirty="0">
                <a:latin typeface="Amasis MT Pro Light" panose="02040304050005020304" pitchFamily="18" charset="0"/>
              </a:rPr>
              <a:t>forgive us what we have done wrong as we too have forgiven those who have wronged us”, (</a:t>
            </a:r>
            <a:r>
              <a:rPr lang="en-US" sz="2100" b="1" cap="none" dirty="0">
                <a:latin typeface="Amasis MT Pro Light" panose="02040304050005020304" pitchFamily="18" charset="0"/>
              </a:rPr>
              <a:t>Mark 11. 25) </a:t>
            </a:r>
            <a:r>
              <a:rPr lang="en-US" sz="2100" b="1" i="1" cap="none" dirty="0">
                <a:latin typeface="Amasis MT Pro Light" panose="02040304050005020304" pitchFamily="18" charset="0"/>
              </a:rPr>
              <a:t>and when you stand praying, if you have anything against anyone, forgive him; so that your Father in heaven may also forgive your offenses</a:t>
            </a:r>
            <a:endParaRPr lang="en-US" sz="2100" b="1" cap="none" dirty="0">
              <a:latin typeface="Amasis MT Pro Light" panose="02040304050005020304" pitchFamily="18" charset="0"/>
            </a:endParaRPr>
          </a:p>
        </p:txBody>
      </p:sp>
    </p:spTree>
    <p:extLst>
      <p:ext uri="{BB962C8B-B14F-4D97-AF65-F5344CB8AC3E}">
        <p14:creationId xmlns:p14="http://schemas.microsoft.com/office/powerpoint/2010/main" val="42627279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Main Event</Template>
  <TotalTime>15122</TotalTime>
  <Words>2438</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ADLaM Display</vt:lpstr>
      <vt:lpstr>Aharoni</vt:lpstr>
      <vt:lpstr>Amasis MT Pro</vt:lpstr>
      <vt:lpstr>Amasis MT Pro Black</vt:lpstr>
      <vt:lpstr>Amasis MT Pro Light</vt:lpstr>
      <vt:lpstr>Aptos</vt:lpstr>
      <vt:lpstr>Arial</vt:lpstr>
      <vt:lpstr>Impact</vt:lpstr>
      <vt:lpstr>Times New Roman</vt:lpstr>
      <vt:lpstr>Wingdings</vt:lpstr>
      <vt:lpstr>Main Event</vt:lpstr>
      <vt:lpstr>5786, 7 Shevat (Tevet) </vt:lpstr>
      <vt:lpstr>SING MY NAME</vt:lpstr>
      <vt:lpstr>Call and Response  </vt:lpstr>
      <vt:lpstr>Psalm 57 </vt:lpstr>
      <vt:lpstr>1st Watch    6:00 – 9:00 pm</vt:lpstr>
      <vt:lpstr>Ten Entrapments that Lead to Satanic Bondage </vt:lpstr>
      <vt:lpstr>Harboring Unforgiveness</vt:lpstr>
      <vt:lpstr>PowerPoint Presentation</vt:lpstr>
      <vt:lpstr>PowerPoint Presentation</vt:lpstr>
      <vt:lpstr>PowerPoint Presentation</vt:lpstr>
      <vt:lpstr>PowerPoint Presentation</vt:lpstr>
      <vt:lpstr>PowerPoint Presentation</vt:lpstr>
      <vt:lpstr>  Weapon 8   Decreeing</vt:lpstr>
      <vt:lpstr>PowerPoint Presentation</vt:lpstr>
      <vt:lpstr>PowerPoint Presentation</vt:lpstr>
      <vt:lpstr>Homework  Chaps. 15 &amp; 16</vt:lpstr>
      <vt:lpstr>Ruach’s Gift of Faith</vt:lpstr>
      <vt:lpstr>Ruach’s Gift of Faith</vt:lpstr>
      <vt:lpstr>Ruach’s Gift of Faith</vt:lpstr>
      <vt:lpstr>PowerPoint Presentation</vt:lpstr>
      <vt:lpstr>Ruach’s Gift of Faith</vt:lpstr>
      <vt:lpstr>Ruach’s Gift of Miracles</vt:lpstr>
      <vt:lpstr>Ruach’s Gift of Miracles</vt:lpstr>
      <vt:lpstr>Ruach’s Gift of Miracles</vt:lpstr>
      <vt:lpstr>Prayer Response  Acts 15 &amp; 16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144</cp:revision>
  <dcterms:created xsi:type="dcterms:W3CDTF">2025-09-24T14:38:04Z</dcterms:created>
  <dcterms:modified xsi:type="dcterms:W3CDTF">2026-01-27T17:44:55Z</dcterms:modified>
</cp:coreProperties>
</file>