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6" r:id="rId1"/>
  </p:sldMasterIdLst>
  <p:notesMasterIdLst>
    <p:notesMasterId r:id="rId34"/>
  </p:notesMasterIdLst>
  <p:sldIdLst>
    <p:sldId id="257" r:id="rId2"/>
    <p:sldId id="261" r:id="rId3"/>
    <p:sldId id="391" r:id="rId4"/>
    <p:sldId id="277" r:id="rId5"/>
    <p:sldId id="420" r:id="rId6"/>
    <p:sldId id="393" r:id="rId7"/>
    <p:sldId id="448" r:id="rId8"/>
    <p:sldId id="449" r:id="rId9"/>
    <p:sldId id="450" r:id="rId10"/>
    <p:sldId id="452" r:id="rId11"/>
    <p:sldId id="453" r:id="rId12"/>
    <p:sldId id="454" r:id="rId13"/>
    <p:sldId id="455" r:id="rId14"/>
    <p:sldId id="451" r:id="rId15"/>
    <p:sldId id="401" r:id="rId16"/>
    <p:sldId id="456" r:id="rId17"/>
    <p:sldId id="459" r:id="rId18"/>
    <p:sldId id="457" r:id="rId19"/>
    <p:sldId id="458" r:id="rId20"/>
    <p:sldId id="398" r:id="rId21"/>
    <p:sldId id="460" r:id="rId22"/>
    <p:sldId id="461" r:id="rId23"/>
    <p:sldId id="462" r:id="rId24"/>
    <p:sldId id="463" r:id="rId25"/>
    <p:sldId id="467" r:id="rId26"/>
    <p:sldId id="465" r:id="rId27"/>
    <p:sldId id="466" r:id="rId28"/>
    <p:sldId id="468" r:id="rId29"/>
    <p:sldId id="469" r:id="rId30"/>
    <p:sldId id="470" r:id="rId31"/>
    <p:sldId id="404" r:id="rId32"/>
    <p:sldId id="29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9900"/>
    <a:srgbClr val="FF33CC"/>
    <a:srgbClr val="FFCC00"/>
    <a:srgbClr val="3F0065"/>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CBF5D-91FA-4422-8AFF-F1A73CC16A07}" v="4" dt="2026-02-07T22:47:29.16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49" autoAdjust="0"/>
  </p:normalViewPr>
  <p:slideViewPr>
    <p:cSldViewPr snapToGrid="0">
      <p:cViewPr varScale="1">
        <p:scale>
          <a:sx n="105" d="100"/>
          <a:sy n="105" d="100"/>
        </p:scale>
        <p:origin x="774" y="150"/>
      </p:cViewPr>
      <p:guideLst/>
    </p:cSldViewPr>
  </p:slideViewPr>
  <p:notesTextViewPr>
    <p:cViewPr>
      <p:scale>
        <a:sx n="1" d="1"/>
        <a:sy n="1" d="1"/>
      </p:scale>
      <p:origin x="0" y="0"/>
    </p:cViewPr>
  </p:notesTextViewPr>
  <p:notesViewPr>
    <p:cSldViewPr snapToGrid="0">
      <p:cViewPr>
        <p:scale>
          <a:sx n="135" d="100"/>
          <a:sy n="135" d="100"/>
        </p:scale>
        <p:origin x="1642" y="-18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undo custSel delSld modSld">
      <pc:chgData name="Lonnita Deadwyler" userId="57f7c924a8d28b31" providerId="LiveId" clId="{5DBF0BA6-C2A6-4DC8-85EE-3F7BCB451D65}" dt="2026-02-10T12:20:08.006" v="271" actId="20577"/>
      <pc:docMkLst>
        <pc:docMk/>
      </pc:docMkLst>
      <pc:sldChg chg="modSp mod">
        <pc:chgData name="Lonnita Deadwyler" userId="57f7c924a8d28b31" providerId="LiveId" clId="{5DBF0BA6-C2A6-4DC8-85EE-3F7BCB451D65}" dt="2026-02-10T12:20:08.006" v="271" actId="20577"/>
        <pc:sldMkLst>
          <pc:docMk/>
          <pc:sldMk cId="1547831783" sldId="401"/>
        </pc:sldMkLst>
        <pc:spChg chg="mod">
          <ac:chgData name="Lonnita Deadwyler" userId="57f7c924a8d28b31" providerId="LiveId" clId="{5DBF0BA6-C2A6-4DC8-85EE-3F7BCB451D65}" dt="2026-02-10T12:20:08.006" v="271" actId="20577"/>
          <ac:spMkLst>
            <pc:docMk/>
            <pc:sldMk cId="1547831783" sldId="401"/>
            <ac:spMk id="2" creationId="{B8101063-04D0-C5DE-1E23-05928C5BD65B}"/>
          </ac:spMkLst>
        </pc:spChg>
        <pc:spChg chg="mod">
          <ac:chgData name="Lonnita Deadwyler" userId="57f7c924a8d28b31" providerId="LiveId" clId="{5DBF0BA6-C2A6-4DC8-85EE-3F7BCB451D65}" dt="2026-02-08T15:16:19.615" v="228" actId="255"/>
          <ac:spMkLst>
            <pc:docMk/>
            <pc:sldMk cId="1547831783" sldId="401"/>
            <ac:spMk id="4" creationId="{15F20BAD-052F-226D-210D-E50284B00E0D}"/>
          </ac:spMkLst>
        </pc:spChg>
      </pc:sldChg>
      <pc:sldChg chg="modSp mod">
        <pc:chgData name="Lonnita Deadwyler" userId="57f7c924a8d28b31" providerId="LiveId" clId="{5DBF0BA6-C2A6-4DC8-85EE-3F7BCB451D65}" dt="2026-02-08T15:50:11.879" v="261" actId="20577"/>
        <pc:sldMkLst>
          <pc:docMk/>
          <pc:sldMk cId="568809976" sldId="404"/>
        </pc:sldMkLst>
        <pc:spChg chg="mod">
          <ac:chgData name="Lonnita Deadwyler" userId="57f7c924a8d28b31" providerId="LiveId" clId="{5DBF0BA6-C2A6-4DC8-85EE-3F7BCB451D65}" dt="2026-02-08T15:50:11.879" v="261" actId="20577"/>
          <ac:spMkLst>
            <pc:docMk/>
            <pc:sldMk cId="568809976" sldId="404"/>
            <ac:spMk id="5" creationId="{95B425BF-2671-ACBE-3672-C9EE52CCF8B4}"/>
          </ac:spMkLst>
        </pc:spChg>
        <pc:spChg chg="mod">
          <ac:chgData name="Lonnita Deadwyler" userId="57f7c924a8d28b31" providerId="LiveId" clId="{5DBF0BA6-C2A6-4DC8-85EE-3F7BCB451D65}" dt="2026-02-07T23:28:15.319" v="203" actId="20577"/>
          <ac:spMkLst>
            <pc:docMk/>
            <pc:sldMk cId="568809976" sldId="404"/>
            <ac:spMk id="6" creationId="{577A5BB4-E5F5-FBD4-01D6-2E5BCAF60EE7}"/>
          </ac:spMkLst>
        </pc:spChg>
      </pc:sldChg>
      <pc:sldChg chg="modSp mod">
        <pc:chgData name="Lonnita Deadwyler" userId="57f7c924a8d28b31" providerId="LiveId" clId="{5DBF0BA6-C2A6-4DC8-85EE-3F7BCB451D65}" dt="2026-02-07T22:39:20.482" v="3" actId="20577"/>
        <pc:sldMkLst>
          <pc:docMk/>
          <pc:sldMk cId="1973648810" sldId="420"/>
        </pc:sldMkLst>
        <pc:graphicFrameChg chg="modGraphic">
          <ac:chgData name="Lonnita Deadwyler" userId="57f7c924a8d28b31" providerId="LiveId" clId="{5DBF0BA6-C2A6-4DC8-85EE-3F7BCB451D65}" dt="2026-02-07T22:39:20.482" v="3" actId="20577"/>
          <ac:graphicFrameMkLst>
            <pc:docMk/>
            <pc:sldMk cId="1973648810" sldId="420"/>
            <ac:graphicFrameMk id="4" creationId="{E416949A-CA0A-2D7D-5274-07B49251F4DF}"/>
          </ac:graphicFrameMkLst>
        </pc:graphicFrameChg>
      </pc:sldChg>
      <pc:sldChg chg="modSp mod">
        <pc:chgData name="Lonnita Deadwyler" userId="57f7c924a8d28b31" providerId="LiveId" clId="{5DBF0BA6-C2A6-4DC8-85EE-3F7BCB451D65}" dt="2026-02-07T22:40:36.913" v="7" actId="20577"/>
        <pc:sldMkLst>
          <pc:docMk/>
          <pc:sldMk cId="3134481694" sldId="448"/>
        </pc:sldMkLst>
        <pc:spChg chg="mod">
          <ac:chgData name="Lonnita Deadwyler" userId="57f7c924a8d28b31" providerId="LiveId" clId="{5DBF0BA6-C2A6-4DC8-85EE-3F7BCB451D65}" dt="2026-02-07T22:40:36.913" v="7" actId="20577"/>
          <ac:spMkLst>
            <pc:docMk/>
            <pc:sldMk cId="3134481694" sldId="448"/>
            <ac:spMk id="3" creationId="{B49CA2ED-E6FA-9555-B62B-CA57D4B2AB20}"/>
          </ac:spMkLst>
        </pc:spChg>
      </pc:sldChg>
      <pc:sldChg chg="modSp mod">
        <pc:chgData name="Lonnita Deadwyler" userId="57f7c924a8d28b31" providerId="LiveId" clId="{5DBF0BA6-C2A6-4DC8-85EE-3F7BCB451D65}" dt="2026-02-07T22:41:12.067" v="8" actId="20577"/>
        <pc:sldMkLst>
          <pc:docMk/>
          <pc:sldMk cId="3934024396" sldId="449"/>
        </pc:sldMkLst>
        <pc:spChg chg="mod">
          <ac:chgData name="Lonnita Deadwyler" userId="57f7c924a8d28b31" providerId="LiveId" clId="{5DBF0BA6-C2A6-4DC8-85EE-3F7BCB451D65}" dt="2026-02-07T22:41:12.067" v="8" actId="20577"/>
          <ac:spMkLst>
            <pc:docMk/>
            <pc:sldMk cId="3934024396" sldId="449"/>
            <ac:spMk id="3" creationId="{68468BA8-E8B1-ABD6-7714-4688A6D61E1F}"/>
          </ac:spMkLst>
        </pc:spChg>
      </pc:sldChg>
      <pc:sldChg chg="modSp mod">
        <pc:chgData name="Lonnita Deadwyler" userId="57f7c924a8d28b31" providerId="LiveId" clId="{5DBF0BA6-C2A6-4DC8-85EE-3F7BCB451D65}" dt="2026-02-08T15:15:24.340" v="225" actId="255"/>
        <pc:sldMkLst>
          <pc:docMk/>
          <pc:sldMk cId="3474944979" sldId="450"/>
        </pc:sldMkLst>
        <pc:spChg chg="mod">
          <ac:chgData name="Lonnita Deadwyler" userId="57f7c924a8d28b31" providerId="LiveId" clId="{5DBF0BA6-C2A6-4DC8-85EE-3F7BCB451D65}" dt="2026-02-08T15:15:24.340" v="225" actId="255"/>
          <ac:spMkLst>
            <pc:docMk/>
            <pc:sldMk cId="3474944979" sldId="450"/>
            <ac:spMk id="4" creationId="{EC69E5AD-5B90-B1A7-38E2-B290083E4276}"/>
          </ac:spMkLst>
        </pc:spChg>
      </pc:sldChg>
      <pc:sldChg chg="addSp delSp modSp mod">
        <pc:chgData name="Lonnita Deadwyler" userId="57f7c924a8d28b31" providerId="LiveId" clId="{5DBF0BA6-C2A6-4DC8-85EE-3F7BCB451D65}" dt="2026-02-08T15:15:57.916" v="227" actId="14100"/>
        <pc:sldMkLst>
          <pc:docMk/>
          <pc:sldMk cId="2761773503" sldId="451"/>
        </pc:sldMkLst>
        <pc:spChg chg="add mod">
          <ac:chgData name="Lonnita Deadwyler" userId="57f7c924a8d28b31" providerId="LiveId" clId="{5DBF0BA6-C2A6-4DC8-85EE-3F7BCB451D65}" dt="2026-02-08T15:15:57.916" v="227" actId="14100"/>
          <ac:spMkLst>
            <pc:docMk/>
            <pc:sldMk cId="2761773503" sldId="451"/>
            <ac:spMk id="3" creationId="{2B8CB50A-22E7-94DD-AED3-B52F816F81B8}"/>
          </ac:spMkLst>
        </pc:spChg>
        <pc:spChg chg="mod">
          <ac:chgData name="Lonnita Deadwyler" userId="57f7c924a8d28b31" providerId="LiveId" clId="{5DBF0BA6-C2A6-4DC8-85EE-3F7BCB451D65}" dt="2026-02-07T22:47:29.163" v="78" actId="18245"/>
          <ac:spMkLst>
            <pc:docMk/>
            <pc:sldMk cId="2761773503" sldId="451"/>
            <ac:spMk id="26" creationId="{75F44B3D-E9AE-4A82-D4A0-6962F99B86A7}"/>
          </ac:spMkLst>
        </pc:spChg>
        <pc:spChg chg="mod">
          <ac:chgData name="Lonnita Deadwyler" userId="57f7c924a8d28b31" providerId="LiveId" clId="{5DBF0BA6-C2A6-4DC8-85EE-3F7BCB451D65}" dt="2026-02-07T22:47:29.163" v="78" actId="18245"/>
          <ac:spMkLst>
            <pc:docMk/>
            <pc:sldMk cId="2761773503" sldId="451"/>
            <ac:spMk id="27" creationId="{C45DEDBF-762F-9079-FD49-BB1A0E28BE83}"/>
          </ac:spMkLst>
        </pc:spChg>
        <pc:spChg chg="mod">
          <ac:chgData name="Lonnita Deadwyler" userId="57f7c924a8d28b31" providerId="LiveId" clId="{5DBF0BA6-C2A6-4DC8-85EE-3F7BCB451D65}" dt="2026-02-07T22:47:29.163" v="78" actId="18245"/>
          <ac:spMkLst>
            <pc:docMk/>
            <pc:sldMk cId="2761773503" sldId="451"/>
            <ac:spMk id="28" creationId="{482A04EF-9B78-8F48-F519-93D467D3490B}"/>
          </ac:spMkLst>
        </pc:spChg>
        <pc:spChg chg="mod">
          <ac:chgData name="Lonnita Deadwyler" userId="57f7c924a8d28b31" providerId="LiveId" clId="{5DBF0BA6-C2A6-4DC8-85EE-3F7BCB451D65}" dt="2026-02-07T22:47:29.163" v="78" actId="18245"/>
          <ac:spMkLst>
            <pc:docMk/>
            <pc:sldMk cId="2761773503" sldId="451"/>
            <ac:spMk id="29" creationId="{C2149930-A21F-E73B-21BC-53BAC42DA210}"/>
          </ac:spMkLst>
        </pc:spChg>
        <pc:spChg chg="mod">
          <ac:chgData name="Lonnita Deadwyler" userId="57f7c924a8d28b31" providerId="LiveId" clId="{5DBF0BA6-C2A6-4DC8-85EE-3F7BCB451D65}" dt="2026-02-07T22:47:29.163" v="78" actId="18245"/>
          <ac:spMkLst>
            <pc:docMk/>
            <pc:sldMk cId="2761773503" sldId="451"/>
            <ac:spMk id="30" creationId="{E2D930C6-A475-3319-9203-CEF120494272}"/>
          </ac:spMkLst>
        </pc:spChg>
        <pc:spChg chg="mod">
          <ac:chgData name="Lonnita Deadwyler" userId="57f7c924a8d28b31" providerId="LiveId" clId="{5DBF0BA6-C2A6-4DC8-85EE-3F7BCB451D65}" dt="2026-02-07T22:47:29.163" v="78" actId="18245"/>
          <ac:spMkLst>
            <pc:docMk/>
            <pc:sldMk cId="2761773503" sldId="451"/>
            <ac:spMk id="31" creationId="{64682F4F-B40E-0AB7-1C45-3C3DC5EC6E94}"/>
          </ac:spMkLst>
        </pc:spChg>
        <pc:spChg chg="mod">
          <ac:chgData name="Lonnita Deadwyler" userId="57f7c924a8d28b31" providerId="LiveId" clId="{5DBF0BA6-C2A6-4DC8-85EE-3F7BCB451D65}" dt="2026-02-07T22:47:29.163" v="78" actId="18245"/>
          <ac:spMkLst>
            <pc:docMk/>
            <pc:sldMk cId="2761773503" sldId="451"/>
            <ac:spMk id="32" creationId="{06F801BC-F54B-9535-96BE-C428C28A4136}"/>
          </ac:spMkLst>
        </pc:spChg>
        <pc:spChg chg="mod">
          <ac:chgData name="Lonnita Deadwyler" userId="57f7c924a8d28b31" providerId="LiveId" clId="{5DBF0BA6-C2A6-4DC8-85EE-3F7BCB451D65}" dt="2026-02-07T22:47:29.163" v="78" actId="18245"/>
          <ac:spMkLst>
            <pc:docMk/>
            <pc:sldMk cId="2761773503" sldId="451"/>
            <ac:spMk id="34" creationId="{28FE446B-0F5A-596B-DBBD-320DF398977B}"/>
          </ac:spMkLst>
        </pc:spChg>
        <pc:spChg chg="mod">
          <ac:chgData name="Lonnita Deadwyler" userId="57f7c924a8d28b31" providerId="LiveId" clId="{5DBF0BA6-C2A6-4DC8-85EE-3F7BCB451D65}" dt="2026-02-07T22:47:29.163" v="78" actId="18245"/>
          <ac:spMkLst>
            <pc:docMk/>
            <pc:sldMk cId="2761773503" sldId="451"/>
            <ac:spMk id="36" creationId="{C3DFB032-1E5D-E23A-29C4-8D1F86E421C1}"/>
          </ac:spMkLst>
        </pc:spChg>
        <pc:spChg chg="mod">
          <ac:chgData name="Lonnita Deadwyler" userId="57f7c924a8d28b31" providerId="LiveId" clId="{5DBF0BA6-C2A6-4DC8-85EE-3F7BCB451D65}" dt="2026-02-07T22:47:29.163" v="78" actId="18245"/>
          <ac:spMkLst>
            <pc:docMk/>
            <pc:sldMk cId="2761773503" sldId="451"/>
            <ac:spMk id="38" creationId="{28BE1571-AAB0-862B-485C-48B3B5F10450}"/>
          </ac:spMkLst>
        </pc:spChg>
      </pc:sldChg>
      <pc:sldChg chg="modSp mod">
        <pc:chgData name="Lonnita Deadwyler" userId="57f7c924a8d28b31" providerId="LiveId" clId="{5DBF0BA6-C2A6-4DC8-85EE-3F7BCB451D65}" dt="2026-02-07T22:42:50.567" v="13" actId="20577"/>
        <pc:sldMkLst>
          <pc:docMk/>
          <pc:sldMk cId="2304805524" sldId="452"/>
        </pc:sldMkLst>
        <pc:spChg chg="mod">
          <ac:chgData name="Lonnita Deadwyler" userId="57f7c924a8d28b31" providerId="LiveId" clId="{5DBF0BA6-C2A6-4DC8-85EE-3F7BCB451D65}" dt="2026-02-07T22:42:50.567" v="13" actId="20577"/>
          <ac:spMkLst>
            <pc:docMk/>
            <pc:sldMk cId="2304805524" sldId="452"/>
            <ac:spMk id="3" creationId="{7A5C53A1-23A7-27B7-2EA4-09B830878ADC}"/>
          </ac:spMkLst>
        </pc:spChg>
      </pc:sldChg>
      <pc:sldChg chg="modSp mod">
        <pc:chgData name="Lonnita Deadwyler" userId="57f7c924a8d28b31" providerId="LiveId" clId="{5DBF0BA6-C2A6-4DC8-85EE-3F7BCB451D65}" dt="2026-02-08T14:50:03.860" v="216" actId="6549"/>
        <pc:sldMkLst>
          <pc:docMk/>
          <pc:sldMk cId="193383368" sldId="453"/>
        </pc:sldMkLst>
        <pc:spChg chg="mod">
          <ac:chgData name="Lonnita Deadwyler" userId="57f7c924a8d28b31" providerId="LiveId" clId="{5DBF0BA6-C2A6-4DC8-85EE-3F7BCB451D65}" dt="2026-02-08T14:50:03.860" v="216" actId="6549"/>
          <ac:spMkLst>
            <pc:docMk/>
            <pc:sldMk cId="193383368" sldId="453"/>
            <ac:spMk id="3" creationId="{7DFD6F9C-FFD0-C26B-A291-E501D422ED5B}"/>
          </ac:spMkLst>
        </pc:spChg>
        <pc:spChg chg="mod">
          <ac:chgData name="Lonnita Deadwyler" userId="57f7c924a8d28b31" providerId="LiveId" clId="{5DBF0BA6-C2A6-4DC8-85EE-3F7BCB451D65}" dt="2026-02-07T22:44:18.707" v="17" actId="6549"/>
          <ac:spMkLst>
            <pc:docMk/>
            <pc:sldMk cId="193383368" sldId="453"/>
            <ac:spMk id="4" creationId="{8B533854-4677-096C-790D-7A8EBFAD30E8}"/>
          </ac:spMkLst>
        </pc:spChg>
      </pc:sldChg>
      <pc:sldChg chg="modSp mod">
        <pc:chgData name="Lonnita Deadwyler" userId="57f7c924a8d28b31" providerId="LiveId" clId="{5DBF0BA6-C2A6-4DC8-85EE-3F7BCB451D65}" dt="2026-02-08T14:50:26.213" v="217" actId="6549"/>
        <pc:sldMkLst>
          <pc:docMk/>
          <pc:sldMk cId="2214071493" sldId="454"/>
        </pc:sldMkLst>
        <pc:spChg chg="mod">
          <ac:chgData name="Lonnita Deadwyler" userId="57f7c924a8d28b31" providerId="LiveId" clId="{5DBF0BA6-C2A6-4DC8-85EE-3F7BCB451D65}" dt="2026-02-08T14:50:26.213" v="217" actId="6549"/>
          <ac:spMkLst>
            <pc:docMk/>
            <pc:sldMk cId="2214071493" sldId="454"/>
            <ac:spMk id="3" creationId="{793F0DB7-BBAC-F6F7-D99E-CA8005ECE0AD}"/>
          </ac:spMkLst>
        </pc:spChg>
        <pc:spChg chg="mod">
          <ac:chgData name="Lonnita Deadwyler" userId="57f7c924a8d28b31" providerId="LiveId" clId="{5DBF0BA6-C2A6-4DC8-85EE-3F7BCB451D65}" dt="2026-02-07T22:44:35.702" v="21" actId="6549"/>
          <ac:spMkLst>
            <pc:docMk/>
            <pc:sldMk cId="2214071493" sldId="454"/>
            <ac:spMk id="4" creationId="{8663AA40-0AD4-DE07-83D8-CFBDF9D1EA42}"/>
          </ac:spMkLst>
        </pc:spChg>
      </pc:sldChg>
      <pc:sldChg chg="modSp mod">
        <pc:chgData name="Lonnita Deadwyler" userId="57f7c924a8d28b31" providerId="LiveId" clId="{5DBF0BA6-C2A6-4DC8-85EE-3F7BCB451D65}" dt="2026-02-08T15:47:38.958" v="246" actId="255"/>
        <pc:sldMkLst>
          <pc:docMk/>
          <pc:sldMk cId="941172534" sldId="456"/>
        </pc:sldMkLst>
        <pc:spChg chg="mod">
          <ac:chgData name="Lonnita Deadwyler" userId="57f7c924a8d28b31" providerId="LiveId" clId="{5DBF0BA6-C2A6-4DC8-85EE-3F7BCB451D65}" dt="2026-02-08T15:47:38.958" v="246" actId="255"/>
          <ac:spMkLst>
            <pc:docMk/>
            <pc:sldMk cId="941172534" sldId="456"/>
            <ac:spMk id="3" creationId="{1A2742F4-5F1B-40BC-D4D9-9CC7B2E6E946}"/>
          </ac:spMkLst>
        </pc:spChg>
        <pc:spChg chg="mod">
          <ac:chgData name="Lonnita Deadwyler" userId="57f7c924a8d28b31" providerId="LiveId" clId="{5DBF0BA6-C2A6-4DC8-85EE-3F7BCB451D65}" dt="2026-02-08T15:47:30.541" v="245" actId="27636"/>
          <ac:spMkLst>
            <pc:docMk/>
            <pc:sldMk cId="941172534" sldId="456"/>
            <ac:spMk id="4" creationId="{5407D619-2814-8179-D1E4-3352EED1FFFF}"/>
          </ac:spMkLst>
        </pc:spChg>
      </pc:sldChg>
      <pc:sldChg chg="modSp mod">
        <pc:chgData name="Lonnita Deadwyler" userId="57f7c924a8d28b31" providerId="LiveId" clId="{5DBF0BA6-C2A6-4DC8-85EE-3F7BCB451D65}" dt="2026-02-08T15:48:05.952" v="247" actId="1076"/>
        <pc:sldMkLst>
          <pc:docMk/>
          <pc:sldMk cId="145834745" sldId="457"/>
        </pc:sldMkLst>
        <pc:spChg chg="mod">
          <ac:chgData name="Lonnita Deadwyler" userId="57f7c924a8d28b31" providerId="LiveId" clId="{5DBF0BA6-C2A6-4DC8-85EE-3F7BCB451D65}" dt="2026-02-08T15:48:05.952" v="247" actId="1076"/>
          <ac:spMkLst>
            <pc:docMk/>
            <pc:sldMk cId="145834745" sldId="457"/>
            <ac:spMk id="3" creationId="{C596E890-34D0-994D-4EFE-A7065B128FC0}"/>
          </ac:spMkLst>
        </pc:spChg>
        <pc:graphicFrameChg chg="modGraphic">
          <ac:chgData name="Lonnita Deadwyler" userId="57f7c924a8d28b31" providerId="LiveId" clId="{5DBF0BA6-C2A6-4DC8-85EE-3F7BCB451D65}" dt="2026-02-08T15:17:25.771" v="230" actId="207"/>
          <ac:graphicFrameMkLst>
            <pc:docMk/>
            <pc:sldMk cId="145834745" sldId="457"/>
            <ac:graphicFrameMk id="5" creationId="{ABAF315B-1446-F950-194F-5A2C7864644B}"/>
          </ac:graphicFrameMkLst>
        </pc:graphicFrameChg>
      </pc:sldChg>
      <pc:sldChg chg="modSp mod">
        <pc:chgData name="Lonnita Deadwyler" userId="57f7c924a8d28b31" providerId="LiveId" clId="{5DBF0BA6-C2A6-4DC8-85EE-3F7BCB451D65}" dt="2026-02-08T17:42:33.645" v="268" actId="6549"/>
        <pc:sldMkLst>
          <pc:docMk/>
          <pc:sldMk cId="2727268591" sldId="458"/>
        </pc:sldMkLst>
        <pc:spChg chg="mod">
          <ac:chgData name="Lonnita Deadwyler" userId="57f7c924a8d28b31" providerId="LiveId" clId="{5DBF0BA6-C2A6-4DC8-85EE-3F7BCB451D65}" dt="2026-02-08T17:42:33.645" v="268" actId="6549"/>
          <ac:spMkLst>
            <pc:docMk/>
            <pc:sldMk cId="2727268591" sldId="458"/>
            <ac:spMk id="4" creationId="{0F8412FC-2973-B0A6-02A8-9B32B383421F}"/>
          </ac:spMkLst>
        </pc:spChg>
      </pc:sldChg>
      <pc:sldChg chg="modSp mod">
        <pc:chgData name="Lonnita Deadwyler" userId="57f7c924a8d28b31" providerId="LiveId" clId="{5DBF0BA6-C2A6-4DC8-85EE-3F7BCB451D65}" dt="2026-02-08T15:47:10.920" v="242" actId="1076"/>
        <pc:sldMkLst>
          <pc:docMk/>
          <pc:sldMk cId="1164200860" sldId="459"/>
        </pc:sldMkLst>
        <pc:spChg chg="mod">
          <ac:chgData name="Lonnita Deadwyler" userId="57f7c924a8d28b31" providerId="LiveId" clId="{5DBF0BA6-C2A6-4DC8-85EE-3F7BCB451D65}" dt="2026-02-08T15:47:01.418" v="241" actId="1076"/>
          <ac:spMkLst>
            <pc:docMk/>
            <pc:sldMk cId="1164200860" sldId="459"/>
            <ac:spMk id="3" creationId="{49A60234-9CAD-2CCD-9FDB-734B7AFE24A1}"/>
          </ac:spMkLst>
        </pc:spChg>
        <pc:spChg chg="mod">
          <ac:chgData name="Lonnita Deadwyler" userId="57f7c924a8d28b31" providerId="LiveId" clId="{5DBF0BA6-C2A6-4DC8-85EE-3F7BCB451D65}" dt="2026-02-08T15:47:10.920" v="242" actId="1076"/>
          <ac:spMkLst>
            <pc:docMk/>
            <pc:sldMk cId="1164200860" sldId="459"/>
            <ac:spMk id="4" creationId="{A12C35A9-F73A-2947-44FE-8CD55A21D22D}"/>
          </ac:spMkLst>
        </pc:spChg>
      </pc:sldChg>
      <pc:sldChg chg="modSp mod">
        <pc:chgData name="Lonnita Deadwyler" userId="57f7c924a8d28b31" providerId="LiveId" clId="{5DBF0BA6-C2A6-4DC8-85EE-3F7BCB451D65}" dt="2026-02-08T15:17:56.659" v="232" actId="1076"/>
        <pc:sldMkLst>
          <pc:docMk/>
          <pc:sldMk cId="3015450964" sldId="460"/>
        </pc:sldMkLst>
        <pc:spChg chg="mod">
          <ac:chgData name="Lonnita Deadwyler" userId="57f7c924a8d28b31" providerId="LiveId" clId="{5DBF0BA6-C2A6-4DC8-85EE-3F7BCB451D65}" dt="2026-02-08T15:17:51.509" v="231" actId="1076"/>
          <ac:spMkLst>
            <pc:docMk/>
            <pc:sldMk cId="3015450964" sldId="460"/>
            <ac:spMk id="3" creationId="{81993A30-BF4D-D551-93A3-BB3D6D980893}"/>
          </ac:spMkLst>
        </pc:spChg>
        <pc:spChg chg="mod">
          <ac:chgData name="Lonnita Deadwyler" userId="57f7c924a8d28b31" providerId="LiveId" clId="{5DBF0BA6-C2A6-4DC8-85EE-3F7BCB451D65}" dt="2026-02-08T15:17:56.659" v="232" actId="1076"/>
          <ac:spMkLst>
            <pc:docMk/>
            <pc:sldMk cId="3015450964" sldId="460"/>
            <ac:spMk id="4" creationId="{8E1056DD-F5BC-F397-25EA-891E12D67D94}"/>
          </ac:spMkLst>
        </pc:spChg>
      </pc:sldChg>
      <pc:sldChg chg="modSp mod">
        <pc:chgData name="Lonnita Deadwyler" userId="57f7c924a8d28b31" providerId="LiveId" clId="{5DBF0BA6-C2A6-4DC8-85EE-3F7BCB451D65}" dt="2026-02-08T14:47:11.062" v="214" actId="13926"/>
        <pc:sldMkLst>
          <pc:docMk/>
          <pc:sldMk cId="3342466835" sldId="461"/>
        </pc:sldMkLst>
        <pc:spChg chg="mod">
          <ac:chgData name="Lonnita Deadwyler" userId="57f7c924a8d28b31" providerId="LiveId" clId="{5DBF0BA6-C2A6-4DC8-85EE-3F7BCB451D65}" dt="2026-02-08T14:47:11.062" v="214" actId="13926"/>
          <ac:spMkLst>
            <pc:docMk/>
            <pc:sldMk cId="3342466835" sldId="461"/>
            <ac:spMk id="4" creationId="{10D87227-9D32-5490-E552-32AED2E2B0F0}"/>
          </ac:spMkLst>
        </pc:spChg>
      </pc:sldChg>
      <pc:sldChg chg="modSp mod">
        <pc:chgData name="Lonnita Deadwyler" userId="57f7c924a8d28b31" providerId="LiveId" clId="{5DBF0BA6-C2A6-4DC8-85EE-3F7BCB451D65}" dt="2026-02-07T23:15:18.586" v="154" actId="20577"/>
        <pc:sldMkLst>
          <pc:docMk/>
          <pc:sldMk cId="2144814854" sldId="462"/>
        </pc:sldMkLst>
        <pc:spChg chg="mod">
          <ac:chgData name="Lonnita Deadwyler" userId="57f7c924a8d28b31" providerId="LiveId" clId="{5DBF0BA6-C2A6-4DC8-85EE-3F7BCB451D65}" dt="2026-02-07T23:15:18.586" v="154" actId="20577"/>
          <ac:spMkLst>
            <pc:docMk/>
            <pc:sldMk cId="2144814854" sldId="462"/>
            <ac:spMk id="7" creationId="{91203D05-A51C-E1D0-1078-46ED5B611087}"/>
          </ac:spMkLst>
        </pc:spChg>
      </pc:sldChg>
      <pc:sldChg chg="modSp mod">
        <pc:chgData name="Lonnita Deadwyler" userId="57f7c924a8d28b31" providerId="LiveId" clId="{5DBF0BA6-C2A6-4DC8-85EE-3F7BCB451D65}" dt="2026-02-08T15:18:23.207" v="234" actId="1076"/>
        <pc:sldMkLst>
          <pc:docMk/>
          <pc:sldMk cId="1452549895" sldId="463"/>
        </pc:sldMkLst>
        <pc:spChg chg="mod">
          <ac:chgData name="Lonnita Deadwyler" userId="57f7c924a8d28b31" providerId="LiveId" clId="{5DBF0BA6-C2A6-4DC8-85EE-3F7BCB451D65}" dt="2026-02-08T15:18:19.304" v="233" actId="1076"/>
          <ac:spMkLst>
            <pc:docMk/>
            <pc:sldMk cId="1452549895" sldId="463"/>
            <ac:spMk id="3" creationId="{292A03B2-B812-E5EC-13B2-91C25E8DA198}"/>
          </ac:spMkLst>
        </pc:spChg>
        <pc:spChg chg="mod">
          <ac:chgData name="Lonnita Deadwyler" userId="57f7c924a8d28b31" providerId="LiveId" clId="{5DBF0BA6-C2A6-4DC8-85EE-3F7BCB451D65}" dt="2026-02-08T15:18:23.207" v="234" actId="1076"/>
          <ac:spMkLst>
            <pc:docMk/>
            <pc:sldMk cId="1452549895" sldId="463"/>
            <ac:spMk id="4" creationId="{BB33C9FB-1810-43B4-1A74-532AEF7C6F2E}"/>
          </ac:spMkLst>
        </pc:spChg>
      </pc:sldChg>
      <pc:sldChg chg="modSp mod">
        <pc:chgData name="Lonnita Deadwyler" userId="57f7c924a8d28b31" providerId="LiveId" clId="{5DBF0BA6-C2A6-4DC8-85EE-3F7BCB451D65}" dt="2026-02-08T16:43:24.423" v="263" actId="255"/>
        <pc:sldMkLst>
          <pc:docMk/>
          <pc:sldMk cId="395679024" sldId="465"/>
        </pc:sldMkLst>
        <pc:spChg chg="mod">
          <ac:chgData name="Lonnita Deadwyler" userId="57f7c924a8d28b31" providerId="LiveId" clId="{5DBF0BA6-C2A6-4DC8-85EE-3F7BCB451D65}" dt="2026-02-08T16:43:24.423" v="263" actId="255"/>
          <ac:spMkLst>
            <pc:docMk/>
            <pc:sldMk cId="395679024" sldId="465"/>
            <ac:spMk id="3" creationId="{7BADA1DD-66A4-0776-0890-CF18F0775E9B}"/>
          </ac:spMkLst>
        </pc:spChg>
        <pc:spChg chg="mod">
          <ac:chgData name="Lonnita Deadwyler" userId="57f7c924a8d28b31" providerId="LiveId" clId="{5DBF0BA6-C2A6-4DC8-85EE-3F7BCB451D65}" dt="2026-02-08T16:43:14.656" v="262" actId="255"/>
          <ac:spMkLst>
            <pc:docMk/>
            <pc:sldMk cId="395679024" sldId="465"/>
            <ac:spMk id="4" creationId="{7F6DD96D-17E3-5F15-95A4-3D46FA8738E5}"/>
          </ac:spMkLst>
        </pc:spChg>
      </pc:sldChg>
      <pc:sldChg chg="modSp mod">
        <pc:chgData name="Lonnita Deadwyler" userId="57f7c924a8d28b31" providerId="LiveId" clId="{5DBF0BA6-C2A6-4DC8-85EE-3F7BCB451D65}" dt="2026-02-07T23:19:15.092" v="161" actId="20577"/>
        <pc:sldMkLst>
          <pc:docMk/>
          <pc:sldMk cId="834093807" sldId="467"/>
        </pc:sldMkLst>
        <pc:spChg chg="mod">
          <ac:chgData name="Lonnita Deadwyler" userId="57f7c924a8d28b31" providerId="LiveId" clId="{5DBF0BA6-C2A6-4DC8-85EE-3F7BCB451D65}" dt="2026-02-07T23:19:15.092" v="161" actId="20577"/>
          <ac:spMkLst>
            <pc:docMk/>
            <pc:sldMk cId="834093807" sldId="467"/>
            <ac:spMk id="3" creationId="{0EC866CE-1809-F19F-0EF0-C16929F2EA0F}"/>
          </ac:spMkLst>
        </pc:spChg>
      </pc:sldChg>
      <pc:sldChg chg="modSp mod">
        <pc:chgData name="Lonnita Deadwyler" userId="57f7c924a8d28b31" providerId="LiveId" clId="{5DBF0BA6-C2A6-4DC8-85EE-3F7BCB451D65}" dt="2026-02-08T15:24:11.503" v="239" actId="1076"/>
        <pc:sldMkLst>
          <pc:docMk/>
          <pc:sldMk cId="2571120629" sldId="468"/>
        </pc:sldMkLst>
        <pc:spChg chg="mod">
          <ac:chgData name="Lonnita Deadwyler" userId="57f7c924a8d28b31" providerId="LiveId" clId="{5DBF0BA6-C2A6-4DC8-85EE-3F7BCB451D65}" dt="2026-02-08T15:24:07.758" v="238" actId="1076"/>
          <ac:spMkLst>
            <pc:docMk/>
            <pc:sldMk cId="2571120629" sldId="468"/>
            <ac:spMk id="3" creationId="{D55583AF-DE17-2686-ABCD-AEF1E9E2157D}"/>
          </ac:spMkLst>
        </pc:spChg>
        <pc:spChg chg="mod">
          <ac:chgData name="Lonnita Deadwyler" userId="57f7c924a8d28b31" providerId="LiveId" clId="{5DBF0BA6-C2A6-4DC8-85EE-3F7BCB451D65}" dt="2026-02-08T15:24:11.503" v="239" actId="1076"/>
          <ac:spMkLst>
            <pc:docMk/>
            <pc:sldMk cId="2571120629" sldId="468"/>
            <ac:spMk id="4" creationId="{531D2F2A-9351-EF68-AC7E-71FFC8C7CB21}"/>
          </ac:spMkLst>
        </pc:spChg>
      </pc:sldChg>
      <pc:sldChg chg="modSp mod">
        <pc:chgData name="Lonnita Deadwyler" userId="57f7c924a8d28b31" providerId="LiveId" clId="{5DBF0BA6-C2A6-4DC8-85EE-3F7BCB451D65}" dt="2026-02-08T15:49:39.446" v="254" actId="255"/>
        <pc:sldMkLst>
          <pc:docMk/>
          <pc:sldMk cId="2252193863" sldId="469"/>
        </pc:sldMkLst>
        <pc:spChg chg="mod">
          <ac:chgData name="Lonnita Deadwyler" userId="57f7c924a8d28b31" providerId="LiveId" clId="{5DBF0BA6-C2A6-4DC8-85EE-3F7BCB451D65}" dt="2026-02-08T15:49:39.446" v="254" actId="255"/>
          <ac:spMkLst>
            <pc:docMk/>
            <pc:sldMk cId="2252193863" sldId="469"/>
            <ac:spMk id="3" creationId="{87D58DF8-914B-18A8-2DB3-1D45AE9F4BDC}"/>
          </ac:spMkLst>
        </pc:spChg>
        <pc:spChg chg="mod">
          <ac:chgData name="Lonnita Deadwyler" userId="57f7c924a8d28b31" providerId="LiveId" clId="{5DBF0BA6-C2A6-4DC8-85EE-3F7BCB451D65}" dt="2026-02-08T15:49:31.719" v="253" actId="255"/>
          <ac:spMkLst>
            <pc:docMk/>
            <pc:sldMk cId="2252193863" sldId="469"/>
            <ac:spMk id="4" creationId="{12D1BB60-408D-B4E7-D43D-37F3F3DE3035}"/>
          </ac:spMkLst>
        </pc:spChg>
      </pc:sldChg>
      <pc:sldChg chg="modSp mod">
        <pc:chgData name="Lonnita Deadwyler" userId="57f7c924a8d28b31" providerId="LiveId" clId="{5DBF0BA6-C2A6-4DC8-85EE-3F7BCB451D65}" dt="2026-02-07T23:27:00.695" v="197" actId="6549"/>
        <pc:sldMkLst>
          <pc:docMk/>
          <pc:sldMk cId="4259021467" sldId="470"/>
        </pc:sldMkLst>
        <pc:spChg chg="mod">
          <ac:chgData name="Lonnita Deadwyler" userId="57f7c924a8d28b31" providerId="LiveId" clId="{5DBF0BA6-C2A6-4DC8-85EE-3F7BCB451D65}" dt="2026-02-07T23:26:29.164" v="190" actId="20577"/>
          <ac:spMkLst>
            <pc:docMk/>
            <pc:sldMk cId="4259021467" sldId="470"/>
            <ac:spMk id="3" creationId="{8BD4D15F-7B82-72BA-3DA0-D5415690474B}"/>
          </ac:spMkLst>
        </pc:spChg>
        <pc:spChg chg="mod">
          <ac:chgData name="Lonnita Deadwyler" userId="57f7c924a8d28b31" providerId="LiveId" clId="{5DBF0BA6-C2A6-4DC8-85EE-3F7BCB451D65}" dt="2026-02-07T23:27:00.695" v="197" actId="6549"/>
          <ac:spMkLst>
            <pc:docMk/>
            <pc:sldMk cId="4259021467" sldId="470"/>
            <ac:spMk id="4" creationId="{10322729-36E4-71BF-7E0A-0B16B19D08D9}"/>
          </ac:spMkLst>
        </pc:spChg>
      </pc:sldChg>
      <pc:sldMasterChg chg="delSldLayout">
        <pc:chgData name="Lonnita Deadwyler" userId="57f7c924a8d28b31" providerId="LiveId" clId="{5DBF0BA6-C2A6-4DC8-85EE-3F7BCB451D65}" dt="2026-02-07T22:38:56.170" v="1" actId="47"/>
        <pc:sldMasterMkLst>
          <pc:docMk/>
          <pc:sldMasterMk cId="3556424831" sldId="2147484306"/>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A2BF2F4-B41B-4568-BB50-3D856E42E79E}" type="datetimeFigureOut">
              <a:rPr lang="en-US" smtClean="0"/>
              <a:t>2/10/2026</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F0E0767-E543-4A63-A4D5-2D45C7A11AB5}"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818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3694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5105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302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81906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0333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27752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746117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819629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34987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7661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75344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550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16281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0114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59443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5022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9322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15930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8095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A2BF2F4-B41B-4568-BB50-3D856E42E79E}" type="datetimeFigureOut">
              <a:rPr lang="en-US" smtClean="0"/>
              <a:t>2/10/2026</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3556424831"/>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 id="2147484324" r:id="rId18"/>
    <p:sldLayoutId id="2147484326" r:id="rId19"/>
    <p:sldLayoutId id="2147484327" r:id="rId20"/>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0" name="Picture 10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5"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7"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9"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1"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23"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5" name="Picture 124">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7" name="Rectangle 126">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ctr"/>
            <a:r>
              <a:rPr lang="en-US" dirty="0">
                <a:solidFill>
                  <a:schemeClr val="tx1"/>
                </a:solidFill>
                <a:latin typeface="Amasis MT Pro" panose="02040504050005020304" pitchFamily="18" charset="0"/>
              </a:rPr>
              <a:t>5786, 20 Shevat (Tevet) </a:t>
            </a:r>
          </a:p>
        </p:txBody>
      </p:sp>
      <p:sp>
        <p:nvSpPr>
          <p:cNvPr id="131" name="Rectangle 130">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 name="Rectangle 132">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5" name="Rectangle 134">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22">
            <a:extLst>
              <a:ext uri="{FF2B5EF4-FFF2-40B4-BE49-F238E27FC236}">
                <a16:creationId xmlns:a16="http://schemas.microsoft.com/office/drawing/2014/main" id="{2AA38134-13AD-3B1C-3B91-D1ED1D6FF7EC}"/>
              </a:ext>
            </a:extLst>
          </p:cNvPr>
          <p:cNvPicPr>
            <a:picLocks noGrp="1" noChangeAspect="1"/>
          </p:cNvPicPr>
          <p:nvPr>
            <p:ph sz="half" idx="1"/>
          </p:nvPr>
        </p:nvPicPr>
        <p:blipFill>
          <a:blip r:embed="rId4"/>
          <a:srcRect t="2264" r="2" b="2970"/>
          <a:stretch>
            <a:fillRect/>
          </a:stretch>
        </p:blipFill>
        <p:spPr>
          <a:xfrm>
            <a:off x="5516077" y="684680"/>
            <a:ext cx="5785351" cy="5482657"/>
          </a:xfrm>
          <a:prstGeom prst="rect">
            <a:avLst/>
          </a:prstGeom>
        </p:spPr>
      </p:pic>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A3AA-BFF9-868D-D123-C4AAFA0621F9}"/>
              </a:ext>
            </a:extLst>
          </p:cNvPr>
          <p:cNvSpPr>
            <a:spLocks noGrp="1"/>
          </p:cNvSpPr>
          <p:nvPr>
            <p:ph type="title"/>
          </p:nvPr>
        </p:nvSpPr>
        <p:spPr>
          <a:xfrm>
            <a:off x="427182" y="344054"/>
            <a:ext cx="10396882" cy="1151965"/>
          </a:xfrm>
        </p:spPr>
        <p:txBody>
          <a:bodyPr>
            <a:normAutofit/>
          </a:bodyPr>
          <a:lstStyle/>
          <a:p>
            <a:r>
              <a:rPr lang="en-US" sz="4400" dirty="0">
                <a:solidFill>
                  <a:schemeClr val="tx1"/>
                </a:solidFill>
                <a:latin typeface="Amasis MT Pro Medium" panose="02040604050005020304" pitchFamily="18" charset="0"/>
              </a:rPr>
              <a:t>Lacking Spiritual Consistency</a:t>
            </a:r>
          </a:p>
        </p:txBody>
      </p:sp>
      <p:sp>
        <p:nvSpPr>
          <p:cNvPr id="3" name="Content Placeholder 2">
            <a:extLst>
              <a:ext uri="{FF2B5EF4-FFF2-40B4-BE49-F238E27FC236}">
                <a16:creationId xmlns:a16="http://schemas.microsoft.com/office/drawing/2014/main" id="{7A5C53A1-23A7-27B7-2EA4-09B830878ADC}"/>
              </a:ext>
            </a:extLst>
          </p:cNvPr>
          <p:cNvSpPr>
            <a:spLocks noGrp="1"/>
          </p:cNvSpPr>
          <p:nvPr>
            <p:ph sz="half" idx="1"/>
          </p:nvPr>
        </p:nvSpPr>
        <p:spPr>
          <a:xfrm>
            <a:off x="531307" y="1780308"/>
            <a:ext cx="5094316" cy="3355110"/>
          </a:xfrm>
        </p:spPr>
        <p:txBody>
          <a:bodyPr>
            <a:normAutofit/>
          </a:bodyPr>
          <a:lstStyle/>
          <a:p>
            <a:pPr>
              <a:lnSpc>
                <a:spcPct val="100000"/>
              </a:lnSpc>
              <a:spcBef>
                <a:spcPts val="0"/>
              </a:spcBef>
            </a:pPr>
            <a:r>
              <a:rPr lang="en-US" sz="2300" cap="none" dirty="0">
                <a:latin typeface="Amasis MT Pro Medium" panose="02040604050005020304" pitchFamily="18" charset="0"/>
              </a:rPr>
              <a:t>Being spiritually inconsistent can draw you back into the old nature, the sin that the Lord has already rescued you from. It causes you to straddle the fence, choosing to walk with Yeshua in purpose or run with the world. </a:t>
            </a:r>
            <a:endParaRPr lang="en-US" sz="2300" cap="none" dirty="0"/>
          </a:p>
        </p:txBody>
      </p:sp>
      <p:sp>
        <p:nvSpPr>
          <p:cNvPr id="4" name="Content Placeholder 3">
            <a:extLst>
              <a:ext uri="{FF2B5EF4-FFF2-40B4-BE49-F238E27FC236}">
                <a16:creationId xmlns:a16="http://schemas.microsoft.com/office/drawing/2014/main" id="{D00BD1AC-6AF5-15B8-C390-A3C425C83EE7}"/>
              </a:ext>
            </a:extLst>
          </p:cNvPr>
          <p:cNvSpPr>
            <a:spLocks noGrp="1"/>
          </p:cNvSpPr>
          <p:nvPr>
            <p:ph sz="half" idx="2"/>
          </p:nvPr>
        </p:nvSpPr>
        <p:spPr>
          <a:xfrm>
            <a:off x="5833503" y="1780308"/>
            <a:ext cx="4754880" cy="3549074"/>
          </a:xfrm>
        </p:spPr>
        <p:txBody>
          <a:bodyPr>
            <a:normAutofit/>
          </a:bodyPr>
          <a:lstStyle/>
          <a:p>
            <a:pPr>
              <a:lnSpc>
                <a:spcPct val="100000"/>
              </a:lnSpc>
              <a:spcBef>
                <a:spcPts val="0"/>
              </a:spcBef>
            </a:pPr>
            <a:r>
              <a:rPr lang="en-US" sz="2400" cap="none" dirty="0">
                <a:latin typeface="Amasis MT Pro Medium" panose="02040604050005020304" pitchFamily="18" charset="0"/>
              </a:rPr>
              <a:t>(</a:t>
            </a:r>
            <a:r>
              <a:rPr lang="en-US" sz="2400" b="1" cap="none" dirty="0">
                <a:latin typeface="Amasis MT Pro Medium" panose="02040604050005020304" pitchFamily="18" charset="0"/>
              </a:rPr>
              <a:t>Titus 1:16)” </a:t>
            </a:r>
            <a:r>
              <a:rPr lang="en-US" sz="2400" b="1" i="1" cap="none" dirty="0">
                <a:latin typeface="Amasis MT Pro Medium" panose="02040604050005020304" pitchFamily="18" charset="0"/>
              </a:rPr>
              <a:t>T</a:t>
            </a:r>
            <a:r>
              <a:rPr lang="en-US" sz="2400" i="1" cap="none" dirty="0">
                <a:latin typeface="Amasis MT Pro Medium" panose="02040604050005020304" pitchFamily="18" charset="0"/>
              </a:rPr>
              <a:t>hey claim to know God, but with their actions they deny him. They are detestable and disobedient; they have proved themselves unfit to do anything good.”</a:t>
            </a:r>
            <a:r>
              <a:rPr lang="en-US" sz="2400" b="1" cap="none" dirty="0">
                <a:latin typeface="Amasis MT Pro Medium" panose="02040604050005020304" pitchFamily="18" charset="0"/>
              </a:rPr>
              <a:t>  </a:t>
            </a:r>
            <a:endParaRPr lang="en-US" sz="2400" cap="none" dirty="0">
              <a:latin typeface="Amasis MT Pro Medium" panose="02040604050005020304" pitchFamily="18" charset="0"/>
            </a:endParaRPr>
          </a:p>
          <a:p>
            <a:endParaRPr lang="en-US" dirty="0"/>
          </a:p>
        </p:txBody>
      </p:sp>
    </p:spTree>
    <p:extLst>
      <p:ext uri="{BB962C8B-B14F-4D97-AF65-F5344CB8AC3E}">
        <p14:creationId xmlns:p14="http://schemas.microsoft.com/office/powerpoint/2010/main" val="230480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3214-DBE0-FBDF-C76D-EFED98BD6041}"/>
              </a:ext>
            </a:extLst>
          </p:cNvPr>
          <p:cNvSpPr>
            <a:spLocks noGrp="1"/>
          </p:cNvSpPr>
          <p:nvPr>
            <p:ph type="title"/>
          </p:nvPr>
        </p:nvSpPr>
        <p:spPr>
          <a:xfrm>
            <a:off x="625610" y="371764"/>
            <a:ext cx="10396882" cy="1151965"/>
          </a:xfrm>
        </p:spPr>
        <p:txBody>
          <a:bodyPr>
            <a:normAutofit/>
          </a:bodyPr>
          <a:lstStyle/>
          <a:p>
            <a:r>
              <a:rPr lang="en-US" sz="4000" dirty="0">
                <a:solidFill>
                  <a:schemeClr val="tx1"/>
                </a:solidFill>
                <a:latin typeface="Amasis MT Pro Medium" panose="02040604050005020304" pitchFamily="18" charset="0"/>
              </a:rPr>
              <a:t>Lacking spiritual consistency</a:t>
            </a:r>
          </a:p>
        </p:txBody>
      </p:sp>
      <p:sp>
        <p:nvSpPr>
          <p:cNvPr id="3" name="Content Placeholder 2">
            <a:extLst>
              <a:ext uri="{FF2B5EF4-FFF2-40B4-BE49-F238E27FC236}">
                <a16:creationId xmlns:a16="http://schemas.microsoft.com/office/drawing/2014/main" id="{7DFD6F9C-FFD0-C26B-A291-E501D422ED5B}"/>
              </a:ext>
            </a:extLst>
          </p:cNvPr>
          <p:cNvSpPr>
            <a:spLocks noGrp="1"/>
          </p:cNvSpPr>
          <p:nvPr>
            <p:ph sz="half" idx="1"/>
          </p:nvPr>
        </p:nvSpPr>
        <p:spPr>
          <a:xfrm>
            <a:off x="625610" y="1761834"/>
            <a:ext cx="5011189" cy="4121729"/>
          </a:xfrm>
        </p:spPr>
        <p:txBody>
          <a:bodyPr/>
          <a:lstStyle/>
          <a:p>
            <a:pPr>
              <a:lnSpc>
                <a:spcPct val="100000"/>
              </a:lnSpc>
              <a:spcBef>
                <a:spcPts val="0"/>
              </a:spcBef>
            </a:pPr>
            <a:r>
              <a:rPr lang="en-US" sz="2400" cap="none" dirty="0">
                <a:latin typeface="Amasis MT Pro Medium" panose="02040604050005020304" pitchFamily="18" charset="0"/>
              </a:rPr>
              <a:t>Spiritual inconsistency is a form of idolatry because anything that distracts you can eventually become an ultimate priority in your life over Adonai. Your mindset shifts from focusing on Adonai to lesser unimportant things like </a:t>
            </a:r>
            <a:r>
              <a:rPr lang="en-US" sz="2400" i="1" cap="none" dirty="0">
                <a:latin typeface="Amasis MT Pro Medium" panose="02040604050005020304" pitchFamily="18" charset="0"/>
              </a:rPr>
              <a:t>(money, materialism, power, career, and self). </a:t>
            </a:r>
          </a:p>
          <a:p>
            <a:endParaRPr lang="en-US" dirty="0"/>
          </a:p>
        </p:txBody>
      </p:sp>
      <p:sp>
        <p:nvSpPr>
          <p:cNvPr id="4" name="Content Placeholder 3">
            <a:extLst>
              <a:ext uri="{FF2B5EF4-FFF2-40B4-BE49-F238E27FC236}">
                <a16:creationId xmlns:a16="http://schemas.microsoft.com/office/drawing/2014/main" id="{8B533854-4677-096C-790D-7A8EBFAD30E8}"/>
              </a:ext>
            </a:extLst>
          </p:cNvPr>
          <p:cNvSpPr>
            <a:spLocks noGrp="1"/>
          </p:cNvSpPr>
          <p:nvPr>
            <p:ph sz="half" idx="2"/>
          </p:nvPr>
        </p:nvSpPr>
        <p:spPr>
          <a:xfrm>
            <a:off x="6096000" y="1761834"/>
            <a:ext cx="4754880" cy="3632202"/>
          </a:xfrm>
        </p:spPr>
        <p:txBody>
          <a:bodyPr/>
          <a:lstStyle/>
          <a:p>
            <a:pPr>
              <a:lnSpc>
                <a:spcPct val="100000"/>
              </a:lnSpc>
            </a:pPr>
            <a:r>
              <a:rPr lang="en-US" sz="2400" cap="none" dirty="0">
                <a:latin typeface="Amasis MT Pro Medium" panose="02040604050005020304" pitchFamily="18" charset="0"/>
              </a:rPr>
              <a:t>Spiritual inconsistency is due to an identity issue, you need to know you belong to Adonai, the God of heaven and earth. </a:t>
            </a:r>
          </a:p>
          <a:p>
            <a:endParaRPr lang="en-US" dirty="0"/>
          </a:p>
        </p:txBody>
      </p:sp>
    </p:spTree>
    <p:extLst>
      <p:ext uri="{BB962C8B-B14F-4D97-AF65-F5344CB8AC3E}">
        <p14:creationId xmlns:p14="http://schemas.microsoft.com/office/powerpoint/2010/main" val="19338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3D7F5-BB34-6B97-FDE7-68A2266DF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D15AD-C82B-DC1C-E124-626DF2C9D163}"/>
              </a:ext>
            </a:extLst>
          </p:cNvPr>
          <p:cNvSpPr>
            <a:spLocks noGrp="1"/>
          </p:cNvSpPr>
          <p:nvPr>
            <p:ph type="title"/>
          </p:nvPr>
        </p:nvSpPr>
        <p:spPr>
          <a:xfrm>
            <a:off x="625610" y="371764"/>
            <a:ext cx="10396882" cy="1151965"/>
          </a:xfrm>
        </p:spPr>
        <p:txBody>
          <a:bodyPr>
            <a:normAutofit/>
          </a:bodyPr>
          <a:lstStyle/>
          <a:p>
            <a:r>
              <a:rPr lang="en-US" sz="4000" dirty="0">
                <a:solidFill>
                  <a:schemeClr val="tx1"/>
                </a:solidFill>
                <a:latin typeface="Amasis MT Pro Medium" panose="02040604050005020304" pitchFamily="18" charset="0"/>
              </a:rPr>
              <a:t>Lacking spiritual consistency</a:t>
            </a:r>
          </a:p>
        </p:txBody>
      </p:sp>
      <p:sp>
        <p:nvSpPr>
          <p:cNvPr id="3" name="Content Placeholder 2">
            <a:extLst>
              <a:ext uri="{FF2B5EF4-FFF2-40B4-BE49-F238E27FC236}">
                <a16:creationId xmlns:a16="http://schemas.microsoft.com/office/drawing/2014/main" id="{793F0DB7-BBAC-F6F7-D99E-CA8005ECE0AD}"/>
              </a:ext>
            </a:extLst>
          </p:cNvPr>
          <p:cNvSpPr>
            <a:spLocks noGrp="1"/>
          </p:cNvSpPr>
          <p:nvPr>
            <p:ph sz="half" idx="1"/>
          </p:nvPr>
        </p:nvSpPr>
        <p:spPr>
          <a:xfrm>
            <a:off x="625610" y="1761834"/>
            <a:ext cx="5011189" cy="4121729"/>
          </a:xfrm>
        </p:spPr>
        <p:txBody>
          <a:bodyPr/>
          <a:lstStyle/>
          <a:p>
            <a:pPr>
              <a:lnSpc>
                <a:spcPct val="100000"/>
              </a:lnSpc>
              <a:spcBef>
                <a:spcPts val="0"/>
              </a:spcBef>
            </a:pPr>
            <a:r>
              <a:rPr lang="en-US" sz="2400" cap="none" dirty="0">
                <a:latin typeface="Amasis MT Pro Medium" panose="02040604050005020304" pitchFamily="18" charset="0"/>
              </a:rPr>
              <a:t>Spiritual inconsistency is a form of idolatry because anything that distracts you can eventually become an ultimate priority in your life over Adonai. Your mindset shifts from focusing on Adonai to lesser unimportant things like </a:t>
            </a:r>
            <a:r>
              <a:rPr lang="en-US" sz="2400" i="1" cap="none" dirty="0">
                <a:latin typeface="Amasis MT Pro Medium" panose="02040604050005020304" pitchFamily="18" charset="0"/>
              </a:rPr>
              <a:t>(money, materialism, power, career, and self). </a:t>
            </a:r>
          </a:p>
          <a:p>
            <a:endParaRPr lang="en-US" dirty="0"/>
          </a:p>
        </p:txBody>
      </p:sp>
      <p:sp>
        <p:nvSpPr>
          <p:cNvPr id="4" name="Content Placeholder 3">
            <a:extLst>
              <a:ext uri="{FF2B5EF4-FFF2-40B4-BE49-F238E27FC236}">
                <a16:creationId xmlns:a16="http://schemas.microsoft.com/office/drawing/2014/main" id="{8663AA40-0AD4-DE07-83D8-CFBDF9D1EA42}"/>
              </a:ext>
            </a:extLst>
          </p:cNvPr>
          <p:cNvSpPr>
            <a:spLocks noGrp="1"/>
          </p:cNvSpPr>
          <p:nvPr>
            <p:ph sz="half" idx="2"/>
          </p:nvPr>
        </p:nvSpPr>
        <p:spPr>
          <a:xfrm>
            <a:off x="6096000" y="1761834"/>
            <a:ext cx="4754880" cy="3632202"/>
          </a:xfrm>
        </p:spPr>
        <p:txBody>
          <a:bodyPr/>
          <a:lstStyle/>
          <a:p>
            <a:pPr>
              <a:lnSpc>
                <a:spcPct val="100000"/>
              </a:lnSpc>
            </a:pPr>
            <a:r>
              <a:rPr lang="en-US" sz="2400" cap="none" dirty="0">
                <a:latin typeface="Amasis MT Pro Medium" panose="02040604050005020304" pitchFamily="18" charset="0"/>
              </a:rPr>
              <a:t>Spiritual inconsistency is due to an identity issue, you need to know you belong to Adonai, the God of heaven and earth. </a:t>
            </a:r>
          </a:p>
          <a:p>
            <a:endParaRPr lang="en-US" dirty="0"/>
          </a:p>
        </p:txBody>
      </p:sp>
    </p:spTree>
    <p:extLst>
      <p:ext uri="{BB962C8B-B14F-4D97-AF65-F5344CB8AC3E}">
        <p14:creationId xmlns:p14="http://schemas.microsoft.com/office/powerpoint/2010/main" val="221407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1A72-8C29-BFEB-5BE7-5756CA48EB3B}"/>
              </a:ext>
            </a:extLst>
          </p:cNvPr>
          <p:cNvSpPr>
            <a:spLocks noGrp="1"/>
          </p:cNvSpPr>
          <p:nvPr>
            <p:ph type="title"/>
          </p:nvPr>
        </p:nvSpPr>
        <p:spPr>
          <a:xfrm>
            <a:off x="526473" y="390236"/>
            <a:ext cx="10396882" cy="1151965"/>
          </a:xfrm>
        </p:spPr>
        <p:txBody>
          <a:bodyPr>
            <a:normAutofit/>
          </a:bodyPr>
          <a:lstStyle/>
          <a:p>
            <a:r>
              <a:rPr lang="en-US" sz="4400" dirty="0">
                <a:solidFill>
                  <a:schemeClr val="tx1"/>
                </a:solidFill>
              </a:rPr>
              <a:t>Lacking Spiritual Consistency</a:t>
            </a:r>
          </a:p>
        </p:txBody>
      </p:sp>
      <p:sp>
        <p:nvSpPr>
          <p:cNvPr id="3" name="Content Placeholder 2">
            <a:extLst>
              <a:ext uri="{FF2B5EF4-FFF2-40B4-BE49-F238E27FC236}">
                <a16:creationId xmlns:a16="http://schemas.microsoft.com/office/drawing/2014/main" id="{B720FFE3-FA3E-F4F3-F002-DC7CB041B3DA}"/>
              </a:ext>
            </a:extLst>
          </p:cNvPr>
          <p:cNvSpPr>
            <a:spLocks noGrp="1"/>
          </p:cNvSpPr>
          <p:nvPr>
            <p:ph sz="half" idx="1"/>
          </p:nvPr>
        </p:nvSpPr>
        <p:spPr>
          <a:xfrm>
            <a:off x="526473" y="1690254"/>
            <a:ext cx="4914208" cy="3750425"/>
          </a:xfrm>
        </p:spPr>
        <p:txBody>
          <a:bodyPr>
            <a:normAutofit/>
          </a:bodyPr>
          <a:lstStyle/>
          <a:p>
            <a:pPr>
              <a:lnSpc>
                <a:spcPct val="110000"/>
              </a:lnSpc>
              <a:spcBef>
                <a:spcPts val="0"/>
              </a:spcBef>
            </a:pPr>
            <a:r>
              <a:rPr lang="en-US" sz="2400" cap="none" dirty="0">
                <a:latin typeface="Amasis MT Pro Medium" panose="02040604050005020304" pitchFamily="18" charset="0"/>
              </a:rPr>
              <a:t>Going through hardships can also cause you to walk inconsistently and question Adonai, like Samson when his wife was used as a pawn to torment him. You feel like Adonai has abandoned you, you begin asking questions, where is Adonai? </a:t>
            </a:r>
          </a:p>
        </p:txBody>
      </p:sp>
      <p:sp>
        <p:nvSpPr>
          <p:cNvPr id="4" name="Content Placeholder 3">
            <a:extLst>
              <a:ext uri="{FF2B5EF4-FFF2-40B4-BE49-F238E27FC236}">
                <a16:creationId xmlns:a16="http://schemas.microsoft.com/office/drawing/2014/main" id="{4A9FB6CE-1FC7-1279-E86A-8ECAE1FF4970}"/>
              </a:ext>
            </a:extLst>
          </p:cNvPr>
          <p:cNvSpPr>
            <a:spLocks noGrp="1"/>
          </p:cNvSpPr>
          <p:nvPr>
            <p:ph sz="half" idx="2"/>
          </p:nvPr>
        </p:nvSpPr>
        <p:spPr>
          <a:xfrm>
            <a:off x="5920509" y="1553786"/>
            <a:ext cx="5190836" cy="4023360"/>
          </a:xfrm>
        </p:spPr>
        <p:txBody>
          <a:bodyPr>
            <a:noAutofit/>
          </a:bodyPr>
          <a:lstStyle/>
          <a:p>
            <a:pPr>
              <a:lnSpc>
                <a:spcPct val="100000"/>
              </a:lnSpc>
            </a:pPr>
            <a:r>
              <a:rPr lang="en-US" sz="2400" cap="none" dirty="0">
                <a:latin typeface="Amasis MT Pro Medium" panose="02040604050005020304" pitchFamily="18" charset="0"/>
              </a:rPr>
              <a:t>Why isn’t he answering my prayer? I made a mistake, He doesn’t love me anymore, this is why you need to know your identity because you can endure anything you go through when you know your identity is in Yeshua. You can survive anything you're going through because you're connected to Yeshua. </a:t>
            </a:r>
          </a:p>
        </p:txBody>
      </p:sp>
    </p:spTree>
    <p:extLst>
      <p:ext uri="{BB962C8B-B14F-4D97-AF65-F5344CB8AC3E}">
        <p14:creationId xmlns:p14="http://schemas.microsoft.com/office/powerpoint/2010/main" val="164487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91BDF7-74ED-406A-8A22-22721EE5FB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13544B1A-9E28-4189-AE12-8CDBA2C0F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2B6A25A0-6CD9-45B3-A42D-509D3E2F2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1">
              <a:extLst>
                <a:ext uri="{FF2B5EF4-FFF2-40B4-BE49-F238E27FC236}">
                  <a16:creationId xmlns:a16="http://schemas.microsoft.com/office/drawing/2014/main" id="{28AFC8E5-EE69-4EDA-9BAA-D9650668B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Rectangle 15">
              <a:extLst>
                <a:ext uri="{FF2B5EF4-FFF2-40B4-BE49-F238E27FC236}">
                  <a16:creationId xmlns:a16="http://schemas.microsoft.com/office/drawing/2014/main" id="{F71EE848-149F-4FB9-B7EF-229308554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8" name="Rectangle 17">
            <a:extLst>
              <a:ext uri="{FF2B5EF4-FFF2-40B4-BE49-F238E27FC236}">
                <a16:creationId xmlns:a16="http://schemas.microsoft.com/office/drawing/2014/main" id="{1C4DAAB9-1F6E-44A6-8EBD-11AA857B2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9C58F-8667-CED6-5DF5-974ECE117099}"/>
              </a:ext>
            </a:extLst>
          </p:cNvPr>
          <p:cNvSpPr>
            <a:spLocks noGrp="1"/>
          </p:cNvSpPr>
          <p:nvPr>
            <p:ph type="title"/>
          </p:nvPr>
        </p:nvSpPr>
        <p:spPr>
          <a:xfrm>
            <a:off x="685800" y="685800"/>
            <a:ext cx="10792837" cy="1151965"/>
          </a:xfrm>
        </p:spPr>
        <p:txBody>
          <a:bodyPr vert="horz" lIns="91440" tIns="45720" rIns="91440" bIns="45720" rtlCol="0" anchor="ctr">
            <a:normAutofit/>
          </a:bodyPr>
          <a:lstStyle/>
          <a:p>
            <a:r>
              <a:rPr lang="en-US" sz="3600" dirty="0">
                <a:solidFill>
                  <a:schemeClr val="tx1"/>
                </a:solidFill>
                <a:latin typeface="Amasis MT Pro Medium" panose="02040604050005020304" pitchFamily="18" charset="0"/>
              </a:rPr>
              <a:t>How to combat spiritual inconsistency? </a:t>
            </a:r>
            <a:endParaRPr lang="en-US" dirty="0"/>
          </a:p>
        </p:txBody>
      </p:sp>
      <p:grpSp>
        <p:nvGrpSpPr>
          <p:cNvPr id="25" name="Group 24" descr="Basic Timeline">
            <a:extLst>
              <a:ext uri="{FF2B5EF4-FFF2-40B4-BE49-F238E27FC236}">
                <a16:creationId xmlns:a16="http://schemas.microsoft.com/office/drawing/2014/main" id="{56B6271F-07A3-2539-1E77-83136B2F8D64}"/>
              </a:ext>
            </a:extLst>
          </p:cNvPr>
          <p:cNvGrpSpPr/>
          <p:nvPr/>
        </p:nvGrpSpPr>
        <p:grpSpPr>
          <a:xfrm>
            <a:off x="685800" y="2454592"/>
            <a:ext cx="10793412" cy="3126740"/>
            <a:chOff x="685800" y="2454592"/>
            <a:chExt cx="10793412" cy="3126740"/>
          </a:xfrm>
        </p:grpSpPr>
        <p:sp>
          <p:nvSpPr>
            <p:cNvPr id="26" name="Straight Connector 25">
              <a:extLst>
                <a:ext uri="{FF2B5EF4-FFF2-40B4-BE49-F238E27FC236}">
                  <a16:creationId xmlns:a16="http://schemas.microsoft.com/office/drawing/2014/main" id="{75F44B3D-E9AE-4A82-D4A0-6962F99B86A7}"/>
                </a:ext>
              </a:extLst>
            </p:cNvPr>
            <p:cNvSpPr/>
            <p:nvPr/>
          </p:nvSpPr>
          <p:spPr>
            <a:xfrm>
              <a:off x="685800" y="4017962"/>
              <a:ext cx="10793412" cy="0"/>
            </a:xfrm>
            <a:prstGeom prst="line">
              <a:avLst/>
            </a:prstGeom>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tailEnd type="arrow" w="med" len="med"/>
            </a:ln>
            <a:effectLst/>
          </p:spPr>
          <p:style>
            <a:lnRef idx="1">
              <a:scrgbClr r="0" g="0" b="0"/>
            </a:lnRef>
            <a:fillRef idx="1">
              <a:scrgbClr r="0" g="0" b="0"/>
            </a:fillRef>
            <a:effectRef idx="0">
              <a:scrgbClr r="0" g="0" b="0"/>
            </a:effectRef>
            <a:fontRef idx="minor">
              <a:schemeClr val="dk2">
                <a:hueOff val="0"/>
                <a:satOff val="0"/>
                <a:lumOff val="0"/>
                <a:alphaOff val="0"/>
              </a:schemeClr>
            </a:fontRef>
          </p:style>
          <p:txBody>
            <a:bodyPr/>
            <a:lstStyle/>
            <a:p>
              <a:endParaRPr lang="en-US"/>
            </a:p>
          </p:txBody>
        </p:sp>
        <p:sp>
          <p:nvSpPr>
            <p:cNvPr id="27" name="Freeform: Shape 26">
              <a:extLst>
                <a:ext uri="{FF2B5EF4-FFF2-40B4-BE49-F238E27FC236}">
                  <a16:creationId xmlns:a16="http://schemas.microsoft.com/office/drawing/2014/main" id="{C45DEDBF-762F-9079-FD49-BB1A0E28BE83}"/>
                </a:ext>
              </a:extLst>
            </p:cNvPr>
            <p:cNvSpPr/>
            <p:nvPr/>
          </p:nvSpPr>
          <p:spPr>
            <a:xfrm>
              <a:off x="1095766" y="2861068"/>
              <a:ext cx="4486083" cy="1156893"/>
            </a:xfrm>
            <a:custGeom>
              <a:avLst/>
              <a:gdLst>
                <a:gd name="csX0" fmla="*/ 0 w 4486083"/>
                <a:gd name="csY0" fmla="*/ 0 h 1156893"/>
                <a:gd name="csX1" fmla="*/ 4486083 w 4486083"/>
                <a:gd name="csY1" fmla="*/ 0 h 1156893"/>
                <a:gd name="csX2" fmla="*/ 4486083 w 4486083"/>
                <a:gd name="csY2" fmla="*/ 1156893 h 1156893"/>
                <a:gd name="csX3" fmla="*/ 0 w 4486083"/>
                <a:gd name="csY3" fmla="*/ 1156893 h 1156893"/>
                <a:gd name="csX4" fmla="*/ 0 w 4486083"/>
                <a:gd name="csY4" fmla="*/ 0 h 1156893"/>
              </a:gdLst>
              <a:ahLst/>
              <a:cxnLst>
                <a:cxn ang="0">
                  <a:pos x="csX0" y="csY0"/>
                </a:cxn>
                <a:cxn ang="0">
                  <a:pos x="csX1" y="csY1"/>
                </a:cxn>
                <a:cxn ang="0">
                  <a:pos x="csX2" y="csY2"/>
                </a:cxn>
                <a:cxn ang="0">
                  <a:pos x="csX3" y="csY3"/>
                </a:cxn>
                <a:cxn ang="0">
                  <a:pos x="csX4" y="csY4"/>
                </a:cxn>
              </a:cxnLst>
              <a:rect l="l" t="t" r="r" b="b"/>
              <a:pathLst>
                <a:path w="4486083" h="1156893">
                  <a:moveTo>
                    <a:pt x="0" y="0"/>
                  </a:moveTo>
                  <a:lnTo>
                    <a:pt x="4486083" y="0"/>
                  </a:lnTo>
                  <a:lnTo>
                    <a:pt x="4486083" y="1156893"/>
                  </a:lnTo>
                  <a:lnTo>
                    <a:pt x="0" y="1156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152400" bIns="2286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masis MT Pro Medium" panose="02040604050005020304" pitchFamily="18" charset="0"/>
                </a:rPr>
                <a:t>Pray and meditate on the Word of God.</a:t>
              </a:r>
              <a:r>
                <a:rPr lang="en-US" sz="2400" b="1" kern="1200" dirty="0">
                  <a:latin typeface="Amasis MT Pro Medium" panose="02040604050005020304" pitchFamily="18" charset="0"/>
                </a:rPr>
                <a:t> (Jos 1:8)</a:t>
              </a:r>
              <a:r>
                <a:rPr lang="en-US" sz="2400" b="1" i="1" kern="1200" dirty="0">
                  <a:latin typeface="Amasis MT Pro Medium" panose="02040604050005020304" pitchFamily="18" charset="0"/>
                </a:rPr>
                <a:t> </a:t>
              </a:r>
              <a:endParaRPr lang="en-US" sz="2400" kern="1200" dirty="0">
                <a:latin typeface="Amasis MT Pro Medium" panose="02040604050005020304" pitchFamily="18" charset="0"/>
              </a:endParaRPr>
            </a:p>
          </p:txBody>
        </p:sp>
        <p:sp>
          <p:nvSpPr>
            <p:cNvPr id="28" name="Freeform: Shape 27">
              <a:extLst>
                <a:ext uri="{FF2B5EF4-FFF2-40B4-BE49-F238E27FC236}">
                  <a16:creationId xmlns:a16="http://schemas.microsoft.com/office/drawing/2014/main" id="{482A04EF-9B78-8F48-F519-93D467D3490B}"/>
                </a:ext>
              </a:extLst>
            </p:cNvPr>
            <p:cNvSpPr/>
            <p:nvPr/>
          </p:nvSpPr>
          <p:spPr>
            <a:xfrm>
              <a:off x="1095766" y="2454592"/>
              <a:ext cx="4486083" cy="406476"/>
            </a:xfrm>
            <a:custGeom>
              <a:avLst/>
              <a:gdLst>
                <a:gd name="csX0" fmla="*/ 0 w 4486083"/>
                <a:gd name="csY0" fmla="*/ 0 h 406476"/>
                <a:gd name="csX1" fmla="*/ 4486083 w 4486083"/>
                <a:gd name="csY1" fmla="*/ 0 h 406476"/>
                <a:gd name="csX2" fmla="*/ 4486083 w 4486083"/>
                <a:gd name="csY2" fmla="*/ 406476 h 406476"/>
                <a:gd name="csX3" fmla="*/ 0 w 4486083"/>
                <a:gd name="csY3" fmla="*/ 406476 h 406476"/>
                <a:gd name="csX4" fmla="*/ 0 w 4486083"/>
                <a:gd name="csY4" fmla="*/ 0 h 406476"/>
              </a:gdLst>
              <a:ahLst/>
              <a:cxnLst>
                <a:cxn ang="0">
                  <a:pos x="csX0" y="csY0"/>
                </a:cxn>
                <a:cxn ang="0">
                  <a:pos x="csX1" y="csY1"/>
                </a:cxn>
                <a:cxn ang="0">
                  <a:pos x="csX2" y="csY2"/>
                </a:cxn>
                <a:cxn ang="0">
                  <a:pos x="csX3" y="csY3"/>
                </a:cxn>
                <a:cxn ang="0">
                  <a:pos x="csX4" y="csY4"/>
                </a:cxn>
              </a:cxnLst>
              <a:rect l="l" t="t" r="r" b="b"/>
              <a:pathLst>
                <a:path w="4486083" h="406476">
                  <a:moveTo>
                    <a:pt x="0" y="0"/>
                  </a:moveTo>
                  <a:lnTo>
                    <a:pt x="4486083" y="0"/>
                  </a:lnTo>
                  <a:lnTo>
                    <a:pt x="4486083" y="406476"/>
                  </a:lnTo>
                  <a:lnTo>
                    <a:pt x="0" y="406476"/>
                  </a:lnTo>
                  <a:lnTo>
                    <a:pt x="0" y="0"/>
                  </a:lnTo>
                  <a:close/>
                </a:path>
              </a:pathLst>
            </a:custGeom>
          </p:spPr>
          <p:style>
            <a:lnRef idx="1">
              <a:schemeClr val="accent1">
                <a:alpha val="0"/>
                <a:hueOff val="0"/>
                <a:satOff val="0"/>
                <a:lumOff val="0"/>
                <a:alphaOff val="0"/>
              </a:schemeClr>
            </a:lnRef>
            <a:fillRef idx="3">
              <a:schemeClr val="accent1">
                <a:alpha val="0"/>
                <a:hueOff val="0"/>
                <a:satOff val="0"/>
                <a:lumOff val="0"/>
                <a:alphaOff val="0"/>
              </a:schemeClr>
            </a:fillRef>
            <a:effectRef idx="2">
              <a:schemeClr val="accent1">
                <a:alpha val="0"/>
                <a:hueOff val="0"/>
                <a:satOff val="0"/>
                <a:lumOff val="0"/>
                <a:alphaOff val="0"/>
              </a:schemeClr>
            </a:effectRef>
            <a:fontRef idx="minor">
              <a:schemeClr val="accent1">
                <a:hueOff val="0"/>
                <a:satOff val="0"/>
                <a:lumOff val="0"/>
                <a:alphaOff val="0"/>
              </a:schemeClr>
            </a:fontRef>
          </p:style>
          <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Add a </a:t>
              </a:r>
              <a:r>
                <a:rPr lang="en-US" sz="2000" kern="1200" dirty="0">
                  <a:solidFill>
                    <a:schemeClr val="tx1"/>
                  </a:solidFill>
                </a:rPr>
                <a:t>1</a:t>
              </a:r>
            </a:p>
          </p:txBody>
        </p:sp>
        <p:sp>
          <p:nvSpPr>
            <p:cNvPr id="29" name="Straight Connector 28">
              <a:extLst>
                <a:ext uri="{FF2B5EF4-FFF2-40B4-BE49-F238E27FC236}">
                  <a16:creationId xmlns:a16="http://schemas.microsoft.com/office/drawing/2014/main" id="{C2149930-A21F-E73B-21BC-53BAC42DA210}"/>
                </a:ext>
              </a:extLst>
            </p:cNvPr>
            <p:cNvSpPr/>
            <p:nvPr/>
          </p:nvSpPr>
          <p:spPr>
            <a:xfrm>
              <a:off x="892528" y="2454592"/>
              <a:ext cx="0" cy="1563370"/>
            </a:xfrm>
            <a:prstGeom prst="line">
              <a:avLst/>
            </a:prstGeom>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Oval 29">
              <a:extLst>
                <a:ext uri="{FF2B5EF4-FFF2-40B4-BE49-F238E27FC236}">
                  <a16:creationId xmlns:a16="http://schemas.microsoft.com/office/drawing/2014/main" id="{E2D930C6-A475-3319-9203-CEF120494272}"/>
                </a:ext>
              </a:extLst>
            </p:cNvPr>
            <p:cNvSpPr/>
            <p:nvPr/>
          </p:nvSpPr>
          <p:spPr>
            <a:xfrm>
              <a:off x="845783" y="3971217"/>
              <a:ext cx="93489" cy="93489"/>
            </a:xfrm>
            <a:prstGeom prst="ellipse">
              <a:avLst/>
            </a:prstGeom>
            <a:blipFill rotWithShape="0">
              <a:blip r:embed="rId4">
                <a:duotone>
                  <a:schemeClr val="accent1">
                    <a:hueOff val="0"/>
                    <a:satOff val="0"/>
                    <a:lumOff val="0"/>
                    <a:alphaOff val="0"/>
                    <a:shade val="20000"/>
                    <a:satMod val="200000"/>
                  </a:schemeClr>
                  <a:schemeClr val="accent1">
                    <a:hueOff val="0"/>
                    <a:satOff val="0"/>
                    <a:lumOff val="0"/>
                    <a:alphaOff val="0"/>
                    <a:tint val="12000"/>
                    <a:satMod val="190000"/>
                  </a:schemeClr>
                </a:duotone>
              </a:blip>
              <a:tile tx="0" ty="0" sx="100000" sy="100000" flip="none" algn="tl"/>
            </a:blipFill>
            <a:ln w="6350" cap="flat" cmpd="sng" algn="ctr">
              <a:solidFill>
                <a:schemeClr val="lt1">
                  <a:hueOff val="0"/>
                  <a:satOff val="0"/>
                  <a:lumOff val="0"/>
                  <a:alphaOff val="0"/>
                </a:schemeClr>
              </a:solidFill>
              <a:prstDash val="solid"/>
            </a:ln>
            <a:effectLst/>
          </p:spPr>
          <p:style>
            <a:lnRef idx="1">
              <a:scrgbClr r="0" g="0" b="0"/>
            </a:lnRef>
            <a:fillRef idx="3">
              <a:scrgbClr r="0" g="0" b="0"/>
            </a:fillRef>
            <a:effectRef idx="2">
              <a:scrgbClr r="0" g="0" b="0"/>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64682F4F-B40E-0AB7-1C45-3C3DC5EC6E94}"/>
                </a:ext>
              </a:extLst>
            </p:cNvPr>
            <p:cNvSpPr/>
            <p:nvPr/>
          </p:nvSpPr>
          <p:spPr>
            <a:xfrm>
              <a:off x="3786522" y="4955984"/>
              <a:ext cx="4486083" cy="625347"/>
            </a:xfrm>
            <a:custGeom>
              <a:avLst/>
              <a:gdLst>
                <a:gd name="csX0" fmla="*/ 0 w 4486083"/>
                <a:gd name="csY0" fmla="*/ 0 h 625347"/>
                <a:gd name="csX1" fmla="*/ 4486083 w 4486083"/>
                <a:gd name="csY1" fmla="*/ 0 h 625347"/>
                <a:gd name="csX2" fmla="*/ 4486083 w 4486083"/>
                <a:gd name="csY2" fmla="*/ 625347 h 625347"/>
                <a:gd name="csX3" fmla="*/ 0 w 4486083"/>
                <a:gd name="csY3" fmla="*/ 625347 h 625347"/>
                <a:gd name="csX4" fmla="*/ 0 w 4486083"/>
                <a:gd name="csY4" fmla="*/ 0 h 625347"/>
              </a:gdLst>
              <a:ahLst/>
              <a:cxnLst>
                <a:cxn ang="0">
                  <a:pos x="csX0" y="csY0"/>
                </a:cxn>
                <a:cxn ang="0">
                  <a:pos x="csX1" y="csY1"/>
                </a:cxn>
                <a:cxn ang="0">
                  <a:pos x="csX2" y="csY2"/>
                </a:cxn>
                <a:cxn ang="0">
                  <a:pos x="csX3" y="csY3"/>
                </a:cxn>
                <a:cxn ang="0">
                  <a:pos x="csX4" y="csY4"/>
                </a:cxn>
              </a:cxnLst>
              <a:rect l="l" t="t" r="r" b="b"/>
              <a:pathLst>
                <a:path w="4486083" h="625347">
                  <a:moveTo>
                    <a:pt x="0" y="0"/>
                  </a:moveTo>
                  <a:lnTo>
                    <a:pt x="4486083" y="0"/>
                  </a:lnTo>
                  <a:lnTo>
                    <a:pt x="4486083" y="625347"/>
                  </a:lnTo>
                  <a:lnTo>
                    <a:pt x="0" y="6253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0" rIns="228600" bIns="1524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masis MT Pro Medium" panose="02040604050005020304" pitchFamily="18" charset="0"/>
                </a:rPr>
                <a:t>Change your Mindset and Approach</a:t>
              </a:r>
              <a:r>
                <a:rPr lang="en-US" sz="1500" kern="1200" dirty="0"/>
                <a:t>. </a:t>
              </a:r>
            </a:p>
          </p:txBody>
        </p:sp>
        <p:sp>
          <p:nvSpPr>
            <p:cNvPr id="32" name="Freeform: Shape 31">
              <a:extLst>
                <a:ext uri="{FF2B5EF4-FFF2-40B4-BE49-F238E27FC236}">
                  <a16:creationId xmlns:a16="http://schemas.microsoft.com/office/drawing/2014/main" id="{06F801BC-F54B-9535-96BE-C428C28A4136}"/>
                </a:ext>
              </a:extLst>
            </p:cNvPr>
            <p:cNvSpPr/>
            <p:nvPr/>
          </p:nvSpPr>
          <p:spPr>
            <a:xfrm>
              <a:off x="3786522" y="4565142"/>
              <a:ext cx="4486083" cy="390842"/>
            </a:xfrm>
            <a:custGeom>
              <a:avLst/>
              <a:gdLst>
                <a:gd name="csX0" fmla="*/ 0 w 4486083"/>
                <a:gd name="csY0" fmla="*/ 0 h 390842"/>
                <a:gd name="csX1" fmla="*/ 4486083 w 4486083"/>
                <a:gd name="csY1" fmla="*/ 0 h 390842"/>
                <a:gd name="csX2" fmla="*/ 4486083 w 4486083"/>
                <a:gd name="csY2" fmla="*/ 390842 h 390842"/>
                <a:gd name="csX3" fmla="*/ 0 w 4486083"/>
                <a:gd name="csY3" fmla="*/ 390842 h 390842"/>
                <a:gd name="csX4" fmla="*/ 0 w 4486083"/>
                <a:gd name="csY4" fmla="*/ 0 h 390842"/>
              </a:gdLst>
              <a:ahLst/>
              <a:cxnLst>
                <a:cxn ang="0">
                  <a:pos x="csX0" y="csY0"/>
                </a:cxn>
                <a:cxn ang="0">
                  <a:pos x="csX1" y="csY1"/>
                </a:cxn>
                <a:cxn ang="0">
                  <a:pos x="csX2" y="csY2"/>
                </a:cxn>
                <a:cxn ang="0">
                  <a:pos x="csX3" y="csY3"/>
                </a:cxn>
                <a:cxn ang="0">
                  <a:pos x="csX4" y="csY4"/>
                </a:cxn>
              </a:cxnLst>
              <a:rect l="l" t="t" r="r" b="b"/>
              <a:pathLst>
                <a:path w="4486083" h="390842">
                  <a:moveTo>
                    <a:pt x="0" y="0"/>
                  </a:moveTo>
                  <a:lnTo>
                    <a:pt x="4486083" y="0"/>
                  </a:lnTo>
                  <a:lnTo>
                    <a:pt x="4486083" y="390842"/>
                  </a:lnTo>
                  <a:lnTo>
                    <a:pt x="0" y="390842"/>
                  </a:lnTo>
                  <a:lnTo>
                    <a:pt x="0" y="0"/>
                  </a:lnTo>
                  <a:close/>
                </a:path>
              </a:pathLst>
            </a:custGeom>
          </p:spPr>
          <p:style>
            <a:lnRef idx="1">
              <a:schemeClr val="accent1">
                <a:alpha val="0"/>
                <a:hueOff val="0"/>
                <a:satOff val="0"/>
                <a:lumOff val="0"/>
                <a:alphaOff val="0"/>
              </a:schemeClr>
            </a:lnRef>
            <a:fillRef idx="3">
              <a:schemeClr val="accent1">
                <a:alpha val="0"/>
                <a:hueOff val="0"/>
                <a:satOff val="0"/>
                <a:lumOff val="0"/>
                <a:alphaOff val="0"/>
              </a:schemeClr>
            </a:fillRef>
            <a:effectRef idx="2">
              <a:schemeClr val="accent1">
                <a:alpha val="0"/>
                <a:hueOff val="0"/>
                <a:satOff val="0"/>
                <a:lumOff val="0"/>
                <a:alphaOff val="0"/>
              </a:schemeClr>
            </a:effectRef>
            <a:fontRef idx="minor">
              <a:schemeClr val="accent1">
                <a:hueOff val="0"/>
                <a:satOff val="0"/>
                <a:lumOff val="0"/>
                <a:alphaOff val="0"/>
              </a:schemeClr>
            </a:fontRef>
          </p:style>
          <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tx1"/>
                  </a:solidFill>
                </a:rPr>
                <a:t>     2</a:t>
              </a:r>
            </a:p>
          </p:txBody>
        </p:sp>
        <p:sp>
          <p:nvSpPr>
            <p:cNvPr id="33" name="Straight Connector 32">
              <a:extLst>
                <a:ext uri="{FF2B5EF4-FFF2-40B4-BE49-F238E27FC236}">
                  <a16:creationId xmlns:a16="http://schemas.microsoft.com/office/drawing/2014/main" id="{43D48950-14DA-2E11-875C-464572287E9C}"/>
                </a:ext>
              </a:extLst>
            </p:cNvPr>
            <p:cNvSpPr/>
            <p:nvPr/>
          </p:nvSpPr>
          <p:spPr>
            <a:xfrm>
              <a:off x="3583284" y="4017962"/>
              <a:ext cx="0" cy="1563370"/>
            </a:xfrm>
            <a:prstGeom prst="line">
              <a:avLst/>
            </a:prstGeom>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28FE446B-0F5A-596B-DBBD-320DF398977B}"/>
                </a:ext>
              </a:extLst>
            </p:cNvPr>
            <p:cNvSpPr/>
            <p:nvPr/>
          </p:nvSpPr>
          <p:spPr>
            <a:xfrm>
              <a:off x="3536539" y="3971217"/>
              <a:ext cx="93489" cy="93489"/>
            </a:xfrm>
            <a:prstGeom prst="ellipse">
              <a:avLst/>
            </a:prstGeom>
            <a:blipFill rotWithShape="0">
              <a:blip r:embed="rId4">
                <a:duotone>
                  <a:schemeClr val="accent1">
                    <a:hueOff val="0"/>
                    <a:satOff val="0"/>
                    <a:lumOff val="0"/>
                    <a:alphaOff val="0"/>
                    <a:shade val="20000"/>
                    <a:satMod val="200000"/>
                  </a:schemeClr>
                  <a:schemeClr val="accent1">
                    <a:hueOff val="0"/>
                    <a:satOff val="0"/>
                    <a:lumOff val="0"/>
                    <a:alphaOff val="0"/>
                    <a:tint val="12000"/>
                    <a:satMod val="190000"/>
                  </a:schemeClr>
                </a:duotone>
              </a:blip>
              <a:tile tx="0" ty="0" sx="100000" sy="100000" flip="none" algn="tl"/>
            </a:blipFill>
            <a:ln w="6350" cap="flat" cmpd="sng" algn="ctr">
              <a:solidFill>
                <a:schemeClr val="lt1">
                  <a:hueOff val="0"/>
                  <a:satOff val="0"/>
                  <a:lumOff val="0"/>
                  <a:alphaOff val="0"/>
                </a:schemeClr>
              </a:solidFill>
              <a:prstDash val="solid"/>
            </a:ln>
            <a:effectLst/>
          </p:spPr>
          <p:style>
            <a:lnRef idx="1">
              <a:scrgbClr r="0" g="0" b="0"/>
            </a:lnRef>
            <a:fillRef idx="3">
              <a:scrgbClr r="0" g="0" b="0"/>
            </a:fillRef>
            <a:effectRef idx="2">
              <a:scrgbClr r="0" g="0" b="0"/>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2D203810-5503-BDB1-DF7E-FAEA0DDA3A60}"/>
                </a:ext>
              </a:extLst>
            </p:cNvPr>
            <p:cNvSpPr/>
            <p:nvPr/>
          </p:nvSpPr>
          <p:spPr>
            <a:xfrm>
              <a:off x="6477278" y="2861068"/>
              <a:ext cx="4486083" cy="11568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6" name="Freeform: Shape 35">
              <a:extLst>
                <a:ext uri="{FF2B5EF4-FFF2-40B4-BE49-F238E27FC236}">
                  <a16:creationId xmlns:a16="http://schemas.microsoft.com/office/drawing/2014/main" id="{C3DFB032-1E5D-E23A-29C4-8D1F86E421C1}"/>
                </a:ext>
              </a:extLst>
            </p:cNvPr>
            <p:cNvSpPr/>
            <p:nvPr/>
          </p:nvSpPr>
          <p:spPr>
            <a:xfrm>
              <a:off x="6477278" y="2454592"/>
              <a:ext cx="4486083" cy="406476"/>
            </a:xfrm>
            <a:custGeom>
              <a:avLst/>
              <a:gdLst>
                <a:gd name="csX0" fmla="*/ 0 w 4486083"/>
                <a:gd name="csY0" fmla="*/ 0 h 406476"/>
                <a:gd name="csX1" fmla="*/ 4486083 w 4486083"/>
                <a:gd name="csY1" fmla="*/ 0 h 406476"/>
                <a:gd name="csX2" fmla="*/ 4486083 w 4486083"/>
                <a:gd name="csY2" fmla="*/ 406476 h 406476"/>
                <a:gd name="csX3" fmla="*/ 0 w 4486083"/>
                <a:gd name="csY3" fmla="*/ 406476 h 406476"/>
                <a:gd name="csX4" fmla="*/ 0 w 4486083"/>
                <a:gd name="csY4" fmla="*/ 0 h 406476"/>
              </a:gdLst>
              <a:ahLst/>
              <a:cxnLst>
                <a:cxn ang="0">
                  <a:pos x="csX0" y="csY0"/>
                </a:cxn>
                <a:cxn ang="0">
                  <a:pos x="csX1" y="csY1"/>
                </a:cxn>
                <a:cxn ang="0">
                  <a:pos x="csX2" y="csY2"/>
                </a:cxn>
                <a:cxn ang="0">
                  <a:pos x="csX3" y="csY3"/>
                </a:cxn>
                <a:cxn ang="0">
                  <a:pos x="csX4" y="csY4"/>
                </a:cxn>
              </a:cxnLst>
              <a:rect l="l" t="t" r="r" b="b"/>
              <a:pathLst>
                <a:path w="4486083" h="406476">
                  <a:moveTo>
                    <a:pt x="0" y="0"/>
                  </a:moveTo>
                  <a:lnTo>
                    <a:pt x="4486083" y="0"/>
                  </a:lnTo>
                  <a:lnTo>
                    <a:pt x="4486083" y="406476"/>
                  </a:lnTo>
                  <a:lnTo>
                    <a:pt x="0" y="406476"/>
                  </a:lnTo>
                  <a:lnTo>
                    <a:pt x="0" y="0"/>
                  </a:lnTo>
                  <a:close/>
                </a:path>
              </a:pathLst>
            </a:custGeom>
          </p:spPr>
          <p:style>
            <a:lnRef idx="1">
              <a:schemeClr val="accent1">
                <a:alpha val="0"/>
                <a:hueOff val="0"/>
                <a:satOff val="0"/>
                <a:lumOff val="0"/>
                <a:alphaOff val="0"/>
              </a:schemeClr>
            </a:lnRef>
            <a:fillRef idx="3">
              <a:schemeClr val="accent1">
                <a:alpha val="0"/>
                <a:hueOff val="0"/>
                <a:satOff val="0"/>
                <a:lumOff val="0"/>
                <a:alphaOff val="0"/>
              </a:schemeClr>
            </a:fillRef>
            <a:effectRef idx="2">
              <a:schemeClr val="accent1">
                <a:alpha val="0"/>
                <a:hueOff val="0"/>
                <a:satOff val="0"/>
                <a:lumOff val="0"/>
                <a:alphaOff val="0"/>
              </a:schemeClr>
            </a:effectRef>
            <a:fontRef idx="minor">
              <a:schemeClr val="accent1">
                <a:hueOff val="0"/>
                <a:satOff val="0"/>
                <a:lumOff val="0"/>
                <a:alphaOff val="0"/>
              </a:schemeClr>
            </a:fontRef>
          </p:style>
          <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dirty="0"/>
            </a:p>
            <a:p>
              <a:pPr marL="0" lvl="0" indent="0" algn="l" defTabSz="889000">
                <a:lnSpc>
                  <a:spcPct val="90000"/>
                </a:lnSpc>
                <a:spcBef>
                  <a:spcPct val="0"/>
                </a:spcBef>
                <a:spcAft>
                  <a:spcPct val="35000"/>
                </a:spcAft>
                <a:buNone/>
                <a:defRPr b="1"/>
              </a:pPr>
              <a:endParaRPr lang="en-US" sz="2000" kern="1200" dirty="0"/>
            </a:p>
            <a:p>
              <a:pPr marL="0" lvl="0" indent="0" algn="l" defTabSz="889000">
                <a:lnSpc>
                  <a:spcPct val="90000"/>
                </a:lnSpc>
                <a:spcBef>
                  <a:spcPct val="0"/>
                </a:spcBef>
                <a:spcAft>
                  <a:spcPct val="35000"/>
                </a:spcAft>
                <a:buNone/>
                <a:defRPr b="1"/>
              </a:pPr>
              <a:endParaRPr lang="en-US" sz="2000" kern="1200" dirty="0"/>
            </a:p>
            <a:p>
              <a:pPr marL="0" lvl="0" indent="0" algn="l" defTabSz="889000">
                <a:lnSpc>
                  <a:spcPct val="90000"/>
                </a:lnSpc>
                <a:spcBef>
                  <a:spcPct val="0"/>
                </a:spcBef>
                <a:spcAft>
                  <a:spcPct val="35000"/>
                </a:spcAft>
                <a:buNone/>
                <a:defRPr b="1"/>
              </a:pPr>
              <a:r>
                <a:rPr lang="en-US" sz="2400" b="0" kern="1200" dirty="0">
                  <a:solidFill>
                    <a:schemeClr val="tx1"/>
                  </a:solidFill>
                  <a:latin typeface="Amasis MT Pro Medium" panose="02040604050005020304" pitchFamily="18" charset="0"/>
                </a:rPr>
                <a:t>    </a:t>
              </a:r>
              <a:r>
                <a:rPr lang="en-US" sz="2400" b="1" kern="1200" dirty="0">
                  <a:solidFill>
                    <a:schemeClr val="tx1"/>
                  </a:solidFill>
                  <a:latin typeface="Amasis MT Pro Medium" panose="02040604050005020304" pitchFamily="18" charset="0"/>
                </a:rPr>
                <a:t>3</a:t>
              </a:r>
            </a:p>
            <a:p>
              <a:pPr marL="0" lvl="0" indent="0" algn="l" defTabSz="889000">
                <a:lnSpc>
                  <a:spcPct val="90000"/>
                </a:lnSpc>
                <a:spcBef>
                  <a:spcPct val="0"/>
                </a:spcBef>
                <a:spcAft>
                  <a:spcPct val="35000"/>
                </a:spcAft>
                <a:buNone/>
                <a:defRPr b="1"/>
              </a:pPr>
              <a:r>
                <a:rPr lang="en-US" sz="2400" b="0" kern="1200" dirty="0">
                  <a:solidFill>
                    <a:schemeClr val="tx1"/>
                  </a:solidFill>
                  <a:latin typeface="Amasis MT Pro Medium" panose="02040604050005020304" pitchFamily="18" charset="0"/>
                </a:rPr>
                <a:t>Remember who you were called to be, your identity in Christ</a:t>
              </a:r>
            </a:p>
          </p:txBody>
        </p:sp>
        <p:sp>
          <p:nvSpPr>
            <p:cNvPr id="37" name="Straight Connector 36">
              <a:extLst>
                <a:ext uri="{FF2B5EF4-FFF2-40B4-BE49-F238E27FC236}">
                  <a16:creationId xmlns:a16="http://schemas.microsoft.com/office/drawing/2014/main" id="{A5FFE9A5-35C2-617C-58EF-F9052278601A}"/>
                </a:ext>
              </a:extLst>
            </p:cNvPr>
            <p:cNvSpPr/>
            <p:nvPr/>
          </p:nvSpPr>
          <p:spPr>
            <a:xfrm>
              <a:off x="6274040" y="2454592"/>
              <a:ext cx="0" cy="1563370"/>
            </a:xfrm>
            <a:prstGeom prst="line">
              <a:avLst/>
            </a:prstGeom>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Oval 37">
              <a:extLst>
                <a:ext uri="{FF2B5EF4-FFF2-40B4-BE49-F238E27FC236}">
                  <a16:creationId xmlns:a16="http://schemas.microsoft.com/office/drawing/2014/main" id="{28BE1571-AAB0-862B-485C-48B3B5F10450}"/>
                </a:ext>
              </a:extLst>
            </p:cNvPr>
            <p:cNvSpPr/>
            <p:nvPr/>
          </p:nvSpPr>
          <p:spPr>
            <a:xfrm>
              <a:off x="6227295" y="3971217"/>
              <a:ext cx="93489" cy="93489"/>
            </a:xfrm>
            <a:prstGeom prst="ellipse">
              <a:avLst/>
            </a:prstGeom>
            <a:blipFill rotWithShape="0">
              <a:blip r:embed="rId4">
                <a:duotone>
                  <a:schemeClr val="accent1">
                    <a:hueOff val="0"/>
                    <a:satOff val="0"/>
                    <a:lumOff val="0"/>
                    <a:alphaOff val="0"/>
                    <a:shade val="20000"/>
                    <a:satMod val="200000"/>
                  </a:schemeClr>
                  <a:schemeClr val="accent1">
                    <a:hueOff val="0"/>
                    <a:satOff val="0"/>
                    <a:lumOff val="0"/>
                    <a:alphaOff val="0"/>
                    <a:tint val="12000"/>
                    <a:satMod val="190000"/>
                  </a:schemeClr>
                </a:duotone>
              </a:blip>
              <a:tile tx="0" ty="0" sx="100000" sy="100000" flip="none" algn="tl"/>
            </a:blipFill>
            <a:ln w="6350" cap="flat" cmpd="sng" algn="ctr">
              <a:solidFill>
                <a:schemeClr val="lt1">
                  <a:hueOff val="0"/>
                  <a:satOff val="0"/>
                  <a:lumOff val="0"/>
                  <a:alphaOff val="0"/>
                </a:schemeClr>
              </a:solidFill>
              <a:prstDash val="solid"/>
            </a:ln>
            <a:effectLst/>
          </p:spPr>
          <p:style>
            <a:lnRef idx="1">
              <a:scrgbClr r="0" g="0" b="0"/>
            </a:lnRef>
            <a:fillRef idx="3">
              <a:scrgbClr r="0" g="0" b="0"/>
            </a:fillRef>
            <a:effectRef idx="2">
              <a:scrgbClr r="0" g="0" b="0"/>
            </a:effectRef>
            <a:fontRef idx="minor">
              <a:schemeClr val="lt1"/>
            </a:fontRef>
          </p:style>
          <p:txBody>
            <a:bodyPr/>
            <a:lstStyle/>
            <a:p>
              <a:endParaRPr lang="en-US"/>
            </a:p>
          </p:txBody>
        </p:sp>
      </p:grpSp>
      <p:sp>
        <p:nvSpPr>
          <p:cNvPr id="3" name="TextBox 2">
            <a:extLst>
              <a:ext uri="{FF2B5EF4-FFF2-40B4-BE49-F238E27FC236}">
                <a16:creationId xmlns:a16="http://schemas.microsoft.com/office/drawing/2014/main" id="{2B8CB50A-22E7-94DD-AED3-B52F816F81B8}"/>
              </a:ext>
            </a:extLst>
          </p:cNvPr>
          <p:cNvSpPr txBox="1"/>
          <p:nvPr/>
        </p:nvSpPr>
        <p:spPr>
          <a:xfrm>
            <a:off x="3208021" y="6199682"/>
            <a:ext cx="3930716" cy="338554"/>
          </a:xfrm>
          <a:prstGeom prst="rect">
            <a:avLst/>
          </a:prstGeom>
          <a:noFill/>
        </p:spPr>
        <p:txBody>
          <a:bodyPr wrap="square" rtlCol="0">
            <a:spAutoFit/>
          </a:bodyPr>
          <a:lstStyle/>
          <a:p>
            <a:pPr algn="ctr"/>
            <a:r>
              <a:rPr lang="en-US" sz="1600" i="1" dirty="0">
                <a:latin typeface="Aptos" panose="020B0004020202020204" pitchFamily="34" charset="0"/>
              </a:rPr>
              <a:t>(</a:t>
            </a:r>
            <a:r>
              <a:rPr lang="en-US" sz="1400" i="1" dirty="0">
                <a:latin typeface="Aptos" panose="020B0004020202020204" pitchFamily="34" charset="0"/>
              </a:rPr>
              <a:t>See attached link for the complete writing</a:t>
            </a:r>
            <a:r>
              <a:rPr lang="en-US" sz="1600" i="1" dirty="0">
                <a:latin typeface="Aptos" panose="020B0004020202020204" pitchFamily="34" charset="0"/>
              </a:rPr>
              <a:t>)</a:t>
            </a:r>
          </a:p>
        </p:txBody>
      </p:sp>
    </p:spTree>
    <p:extLst>
      <p:ext uri="{BB962C8B-B14F-4D97-AF65-F5344CB8AC3E}">
        <p14:creationId xmlns:p14="http://schemas.microsoft.com/office/powerpoint/2010/main" val="276177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1063-04D0-C5DE-1E23-05928C5BD65B}"/>
              </a:ext>
            </a:extLst>
          </p:cNvPr>
          <p:cNvSpPr>
            <a:spLocks noGrp="1"/>
          </p:cNvSpPr>
          <p:nvPr>
            <p:ph type="title"/>
          </p:nvPr>
        </p:nvSpPr>
        <p:spPr>
          <a:xfrm>
            <a:off x="358370" y="293178"/>
            <a:ext cx="9630785" cy="1140424"/>
          </a:xfrm>
        </p:spPr>
        <p:txBody>
          <a:bodyPr>
            <a:normAutofit/>
          </a:bodyPr>
          <a:lstStyle/>
          <a:p>
            <a:r>
              <a:rPr lang="en-US" dirty="0"/>
              <a:t>  </a:t>
            </a:r>
            <a:r>
              <a:rPr lang="en-US" sz="4000" b="1">
                <a:solidFill>
                  <a:schemeClr val="tx1"/>
                </a:solidFill>
                <a:latin typeface="Amasis MT Pro" panose="02040504050005020304" pitchFamily="18" charset="0"/>
              </a:rPr>
              <a:t>Weapon 10  </a:t>
            </a:r>
            <a:r>
              <a:rPr lang="en-US" sz="4000" b="1" dirty="0">
                <a:solidFill>
                  <a:schemeClr val="tx1"/>
                </a:solidFill>
                <a:latin typeface="Amasis MT Pro" panose="02040504050005020304" pitchFamily="18" charset="0"/>
              </a:rPr>
              <a:t>		fasting </a:t>
            </a:r>
            <a:endParaRPr lang="en-US" dirty="0">
              <a:solidFill>
                <a:schemeClr val="tx1"/>
              </a:solidFill>
            </a:endParaRPr>
          </a:p>
        </p:txBody>
      </p:sp>
      <p:sp>
        <p:nvSpPr>
          <p:cNvPr id="3" name="Content Placeholder 2">
            <a:extLst>
              <a:ext uri="{FF2B5EF4-FFF2-40B4-BE49-F238E27FC236}">
                <a16:creationId xmlns:a16="http://schemas.microsoft.com/office/drawing/2014/main" id="{B5898D30-8F8B-7719-0219-8CC47C48E8DE}"/>
              </a:ext>
            </a:extLst>
          </p:cNvPr>
          <p:cNvSpPr>
            <a:spLocks noGrp="1"/>
          </p:cNvSpPr>
          <p:nvPr>
            <p:ph sz="half" idx="1"/>
          </p:nvPr>
        </p:nvSpPr>
        <p:spPr>
          <a:xfrm>
            <a:off x="672407" y="1732733"/>
            <a:ext cx="3071363" cy="2801267"/>
          </a:xfrm>
        </p:spPr>
        <p:txBody>
          <a:bodyPr>
            <a:normAutofit fontScale="92500"/>
          </a:bodyPr>
          <a:lstStyle/>
          <a:p>
            <a:pPr marL="0" indent="0">
              <a:buNone/>
            </a:pPr>
            <a:endParaRPr lang="en-US" sz="3200" dirty="0"/>
          </a:p>
          <a:p>
            <a:pPr marL="0" indent="0" algn="ctr">
              <a:buNone/>
            </a:pPr>
            <a:r>
              <a:rPr lang="en-US" sz="3200" dirty="0"/>
              <a:t> </a:t>
            </a:r>
            <a:r>
              <a:rPr lang="en-US" sz="2800" dirty="0">
                <a:latin typeface="Amasis MT Pro" panose="02040504050005020304" pitchFamily="18" charset="0"/>
              </a:rPr>
              <a:t>Biblical Weapons Satan and His Demons Hate to Face</a:t>
            </a:r>
          </a:p>
          <a:p>
            <a:pPr marL="0" indent="0" algn="ctr">
              <a:buNone/>
            </a:pPr>
            <a:endParaRPr lang="en-US" sz="2800" dirty="0"/>
          </a:p>
        </p:txBody>
      </p:sp>
      <p:sp>
        <p:nvSpPr>
          <p:cNvPr id="4" name="Content Placeholder 3">
            <a:extLst>
              <a:ext uri="{FF2B5EF4-FFF2-40B4-BE49-F238E27FC236}">
                <a16:creationId xmlns:a16="http://schemas.microsoft.com/office/drawing/2014/main" id="{15F20BAD-052F-226D-210D-E50284B00E0D}"/>
              </a:ext>
            </a:extLst>
          </p:cNvPr>
          <p:cNvSpPr>
            <a:spLocks noGrp="1"/>
          </p:cNvSpPr>
          <p:nvPr>
            <p:ph sz="half" idx="2"/>
          </p:nvPr>
        </p:nvSpPr>
        <p:spPr>
          <a:xfrm>
            <a:off x="4405745" y="1566523"/>
            <a:ext cx="6317673" cy="3840704"/>
          </a:xfrm>
        </p:spPr>
        <p:txBody>
          <a:bodyPr>
            <a:noAutofit/>
          </a:bodyPr>
          <a:lstStyle/>
          <a:p>
            <a:pPr marL="544068" lvl="1" indent="-342900">
              <a:lnSpc>
                <a:spcPct val="100000"/>
              </a:lnSpc>
              <a:spcBef>
                <a:spcPts val="0"/>
              </a:spcBef>
              <a:spcAft>
                <a:spcPts val="0"/>
              </a:spcAft>
              <a:buSzPct val="150000"/>
              <a:buFont typeface="Wingdings" panose="05000000000000000000" pitchFamily="2" charset="2"/>
              <a:buChar char="§"/>
            </a:pPr>
            <a:r>
              <a:rPr lang="en-US" sz="2100" cap="none" dirty="0">
                <a:solidFill>
                  <a:schemeClr val="tx1"/>
                </a:solidFill>
                <a:latin typeface="Amasis MT Pro Medium" panose="02040604050005020304" pitchFamily="18" charset="0"/>
              </a:rPr>
              <a:t>Fasting is a spiritual discipline that draws us closer to Yahweh; denying the physical, focusing on our spirit.</a:t>
            </a:r>
          </a:p>
          <a:p>
            <a:pPr marL="544068" lvl="1" indent="-342900">
              <a:lnSpc>
                <a:spcPct val="100000"/>
              </a:lnSpc>
              <a:spcBef>
                <a:spcPts val="0"/>
              </a:spcBef>
              <a:spcAft>
                <a:spcPts val="0"/>
              </a:spcAft>
              <a:buSzPct val="150000"/>
              <a:buFont typeface="Wingdings" panose="05000000000000000000" pitchFamily="2" charset="2"/>
              <a:buChar char="§"/>
            </a:pPr>
            <a:r>
              <a:rPr lang="en-US" sz="2100" cap="none" dirty="0">
                <a:latin typeface="Amasis MT Pro Medium" panose="02040604050005020304" pitchFamily="18" charset="0"/>
              </a:rPr>
              <a:t>Yahweh offers this spiritual discipline simply because He wants to spend time with us.</a:t>
            </a:r>
          </a:p>
          <a:p>
            <a:pPr marL="544068" lvl="1" indent="-342900">
              <a:lnSpc>
                <a:spcPct val="100000"/>
              </a:lnSpc>
              <a:spcBef>
                <a:spcPts val="0"/>
              </a:spcBef>
              <a:spcAft>
                <a:spcPts val="0"/>
              </a:spcAft>
              <a:buSzPct val="150000"/>
              <a:buFont typeface="Wingdings" panose="05000000000000000000" pitchFamily="2" charset="2"/>
              <a:buChar char="§"/>
            </a:pPr>
            <a:r>
              <a:rPr lang="en-US" sz="2100" cap="none" dirty="0">
                <a:solidFill>
                  <a:schemeClr val="tx1"/>
                </a:solidFill>
                <a:latin typeface="Amasis MT Pro Medium" panose="02040604050005020304" pitchFamily="18" charset="0"/>
              </a:rPr>
              <a:t>No w</a:t>
            </a:r>
            <a:r>
              <a:rPr lang="en-US" sz="2100" cap="none" dirty="0">
                <a:latin typeface="Amasis MT Pro Medium" panose="02040604050005020304" pitchFamily="18" charset="0"/>
              </a:rPr>
              <a:t>here in Scripture does it demand that we fast.  Yet the implication that Yeshua gives us in </a:t>
            </a:r>
            <a:r>
              <a:rPr lang="en-US" sz="2100" b="1" cap="none" dirty="0">
                <a:solidFill>
                  <a:schemeClr val="accent1">
                    <a:lumMod val="75000"/>
                  </a:schemeClr>
                </a:solidFill>
                <a:latin typeface="Amasis MT Pro Medium" panose="02040604050005020304" pitchFamily="18" charset="0"/>
              </a:rPr>
              <a:t>Mt. 6.16, Mk 2.18-20 &amp; Lu 4.1-2,</a:t>
            </a:r>
            <a:r>
              <a:rPr lang="en-US" sz="2100" cap="none" dirty="0">
                <a:latin typeface="Amasis MT Pro Medium" panose="02040604050005020304" pitchFamily="18" charset="0"/>
              </a:rPr>
              <a:t> helps us to derive at a decision to surrender to fasting</a:t>
            </a:r>
            <a:endParaRPr lang="en-US" sz="2100" cap="none" dirty="0">
              <a:solidFill>
                <a:schemeClr val="tx1"/>
              </a:solidFill>
              <a:latin typeface="Amasis MT Pro Medium" panose="02040604050005020304" pitchFamily="18" charset="0"/>
            </a:endParaRPr>
          </a:p>
        </p:txBody>
      </p:sp>
      <p:pic>
        <p:nvPicPr>
          <p:cNvPr id="5" name="Picture 4">
            <a:extLst>
              <a:ext uri="{FF2B5EF4-FFF2-40B4-BE49-F238E27FC236}">
                <a16:creationId xmlns:a16="http://schemas.microsoft.com/office/drawing/2014/main" id="{442CB0C0-E16E-6A90-738A-FDCC1823C813}"/>
              </a:ext>
            </a:extLst>
          </p:cNvPr>
          <p:cNvPicPr>
            <a:picLocks noChangeAspect="1"/>
          </p:cNvPicPr>
          <p:nvPr/>
        </p:nvPicPr>
        <p:blipFill>
          <a:blip r:embed="rId2"/>
          <a:stretch>
            <a:fillRect/>
          </a:stretch>
        </p:blipFill>
        <p:spPr>
          <a:xfrm>
            <a:off x="10303192" y="160258"/>
            <a:ext cx="1704975" cy="1406265"/>
          </a:xfrm>
          <a:prstGeom prst="rect">
            <a:avLst/>
          </a:prstGeom>
        </p:spPr>
      </p:pic>
    </p:spTree>
    <p:extLst>
      <p:ext uri="{BB962C8B-B14F-4D97-AF65-F5344CB8AC3E}">
        <p14:creationId xmlns:p14="http://schemas.microsoft.com/office/powerpoint/2010/main" val="154783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7A5E-3B00-0566-852C-39A4EF49A318}"/>
              </a:ext>
            </a:extLst>
          </p:cNvPr>
          <p:cNvSpPr>
            <a:spLocks noGrp="1"/>
          </p:cNvSpPr>
          <p:nvPr>
            <p:ph type="title"/>
          </p:nvPr>
        </p:nvSpPr>
        <p:spPr>
          <a:xfrm>
            <a:off x="625610" y="307110"/>
            <a:ext cx="10396882" cy="1151965"/>
          </a:xfrm>
        </p:spPr>
        <p:txBody>
          <a:bodyPr>
            <a:normAutofit/>
          </a:bodyPr>
          <a:lstStyle/>
          <a:p>
            <a:r>
              <a:rPr lang="en-US" sz="4800" dirty="0">
                <a:solidFill>
                  <a:schemeClr val="tx1"/>
                </a:solidFill>
                <a:latin typeface="Amasis MT Pro Medium" panose="02040604050005020304" pitchFamily="18" charset="0"/>
              </a:rPr>
              <a:t>Fasting makes us dangerous</a:t>
            </a:r>
          </a:p>
        </p:txBody>
      </p:sp>
      <p:sp>
        <p:nvSpPr>
          <p:cNvPr id="3" name="Content Placeholder 2">
            <a:extLst>
              <a:ext uri="{FF2B5EF4-FFF2-40B4-BE49-F238E27FC236}">
                <a16:creationId xmlns:a16="http://schemas.microsoft.com/office/drawing/2014/main" id="{1A2742F4-5F1B-40BC-D4D9-9CC7B2E6E946}"/>
              </a:ext>
            </a:extLst>
          </p:cNvPr>
          <p:cNvSpPr>
            <a:spLocks noGrp="1"/>
          </p:cNvSpPr>
          <p:nvPr>
            <p:ph sz="half" idx="1"/>
          </p:nvPr>
        </p:nvSpPr>
        <p:spPr>
          <a:xfrm>
            <a:off x="718127" y="1417320"/>
            <a:ext cx="4103255" cy="4023360"/>
          </a:xfrm>
        </p:spPr>
        <p:txBody>
          <a:bodyPr>
            <a:normAutofit/>
          </a:bodyPr>
          <a:lstStyle/>
          <a:p>
            <a:pPr>
              <a:lnSpc>
                <a:spcPct val="110000"/>
              </a:lnSpc>
              <a:spcBef>
                <a:spcPts val="0"/>
              </a:spcBef>
            </a:pPr>
            <a:r>
              <a:rPr lang="en-US" sz="2100" cap="none" dirty="0">
                <a:latin typeface="Amasis MT Pro Medium" panose="02040604050005020304" pitchFamily="18" charset="0"/>
              </a:rPr>
              <a:t>Makes us sensitive to the activity of the spiritual realm.</a:t>
            </a:r>
          </a:p>
          <a:p>
            <a:pPr>
              <a:lnSpc>
                <a:spcPct val="110000"/>
              </a:lnSpc>
              <a:spcBef>
                <a:spcPts val="0"/>
              </a:spcBef>
            </a:pPr>
            <a:r>
              <a:rPr lang="en-US" sz="2100" cap="none" dirty="0">
                <a:latin typeface="Amasis MT Pro Medium" panose="02040604050005020304" pitchFamily="18" charset="0"/>
              </a:rPr>
              <a:t>Ruach re-aligns us with heavens viewpoint. </a:t>
            </a:r>
          </a:p>
          <a:p>
            <a:pPr>
              <a:lnSpc>
                <a:spcPct val="110000"/>
              </a:lnSpc>
              <a:spcBef>
                <a:spcPts val="0"/>
              </a:spcBef>
            </a:pPr>
            <a:r>
              <a:rPr lang="en-US" sz="2100" cap="none" dirty="0">
                <a:latin typeface="Amasis MT Pro Medium" panose="02040604050005020304" pitchFamily="18" charset="0"/>
              </a:rPr>
              <a:t>Brings us to the reality that we no longer have reliance for what the world offers. Spiritual food is enough. </a:t>
            </a:r>
            <a:r>
              <a:rPr lang="en-US" sz="2100" b="1" cap="none" dirty="0">
                <a:solidFill>
                  <a:schemeClr val="accent1">
                    <a:lumMod val="75000"/>
                  </a:schemeClr>
                </a:solidFill>
                <a:latin typeface="Amasis MT Pro Medium" panose="02040604050005020304" pitchFamily="18" charset="0"/>
              </a:rPr>
              <a:t>Ex 34.28</a:t>
            </a:r>
          </a:p>
        </p:txBody>
      </p:sp>
      <p:sp>
        <p:nvSpPr>
          <p:cNvPr id="4" name="Content Placeholder 3">
            <a:extLst>
              <a:ext uri="{FF2B5EF4-FFF2-40B4-BE49-F238E27FC236}">
                <a16:creationId xmlns:a16="http://schemas.microsoft.com/office/drawing/2014/main" id="{5407D619-2814-8179-D1E4-3352EED1FFFF}"/>
              </a:ext>
            </a:extLst>
          </p:cNvPr>
          <p:cNvSpPr>
            <a:spLocks noGrp="1"/>
          </p:cNvSpPr>
          <p:nvPr>
            <p:ph sz="half" idx="2"/>
          </p:nvPr>
        </p:nvSpPr>
        <p:spPr>
          <a:xfrm>
            <a:off x="4913899" y="1459075"/>
            <a:ext cx="6108593" cy="4023360"/>
          </a:xfrm>
        </p:spPr>
        <p:txBody>
          <a:bodyPr>
            <a:normAutofit/>
          </a:bodyPr>
          <a:lstStyle/>
          <a:p>
            <a:r>
              <a:rPr lang="en-US" sz="2100" cap="none" dirty="0">
                <a:latin typeface="Amasis MT Pro Medium" panose="02040604050005020304" pitchFamily="18" charset="0"/>
              </a:rPr>
              <a:t>Leads us to a richer relationship with Adonai that can only elevate our spiritual growth. </a:t>
            </a:r>
            <a:r>
              <a:rPr lang="en-US" sz="2100" b="1" cap="none" dirty="0">
                <a:solidFill>
                  <a:schemeClr val="accent1">
                    <a:lumMod val="75000"/>
                  </a:schemeClr>
                </a:solidFill>
                <a:latin typeface="Amasis MT Pro Medium" panose="02040604050005020304" pitchFamily="18" charset="0"/>
              </a:rPr>
              <a:t>Ps 91.14-15</a:t>
            </a:r>
          </a:p>
          <a:p>
            <a:r>
              <a:rPr lang="en-US" sz="2100" cap="none" dirty="0">
                <a:latin typeface="Amasis MT Pro Medium" panose="02040604050005020304" pitchFamily="18" charset="0"/>
              </a:rPr>
              <a:t>Allows us to overcome barriers that might keep us from living a victorious life.</a:t>
            </a:r>
          </a:p>
          <a:p>
            <a:r>
              <a:rPr lang="en-US" sz="2100" cap="none" dirty="0">
                <a:latin typeface="Amasis MT Pro Medium" panose="02040604050005020304" pitchFamily="18" charset="0"/>
              </a:rPr>
              <a:t>Breaks our appetite for ungodly things and disarms the enemy of any open doors, closing portals of the demonic and bringing an end to his kingdom influence.</a:t>
            </a:r>
          </a:p>
        </p:txBody>
      </p:sp>
    </p:spTree>
    <p:extLst>
      <p:ext uri="{BB962C8B-B14F-4D97-AF65-F5344CB8AC3E}">
        <p14:creationId xmlns:p14="http://schemas.microsoft.com/office/powerpoint/2010/main" val="941172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A60234-9CAD-2CCD-9FDB-734B7AFE24A1}"/>
              </a:ext>
            </a:extLst>
          </p:cNvPr>
          <p:cNvSpPr>
            <a:spLocks noGrp="1"/>
          </p:cNvSpPr>
          <p:nvPr>
            <p:ph sz="half" idx="1"/>
          </p:nvPr>
        </p:nvSpPr>
        <p:spPr>
          <a:xfrm>
            <a:off x="589099" y="443345"/>
            <a:ext cx="4707712" cy="5027544"/>
          </a:xfrm>
        </p:spPr>
        <p:txBody>
          <a:bodyPr>
            <a:normAutofit/>
          </a:bodyPr>
          <a:lstStyle/>
          <a:p>
            <a:pPr>
              <a:lnSpc>
                <a:spcPct val="100000"/>
              </a:lnSpc>
              <a:spcBef>
                <a:spcPts val="0"/>
              </a:spcBef>
            </a:pPr>
            <a:r>
              <a:rPr lang="en-US" sz="2300" b="1" cap="none" dirty="0">
                <a:solidFill>
                  <a:schemeClr val="accent1">
                    <a:lumMod val="75000"/>
                  </a:schemeClr>
                </a:solidFill>
                <a:latin typeface="Amasis MT Pro Medium" panose="02040604050005020304" pitchFamily="18" charset="0"/>
              </a:rPr>
              <a:t>Mark 2.18-20 </a:t>
            </a:r>
            <a:r>
              <a:rPr lang="en-US" sz="2300" cap="none" dirty="0">
                <a:latin typeface="Amasis MT Pro Medium" panose="02040604050005020304" pitchFamily="18" charset="0"/>
              </a:rPr>
              <a:t>the disciples will fast when Messiah is seated with the Father. Why?</a:t>
            </a:r>
          </a:p>
          <a:p>
            <a:pPr marL="0" indent="0">
              <a:lnSpc>
                <a:spcPct val="100000"/>
              </a:lnSpc>
              <a:spcBef>
                <a:spcPts val="0"/>
              </a:spcBef>
              <a:buNone/>
            </a:pPr>
            <a:r>
              <a:rPr lang="en-US" sz="2300" cap="none" dirty="0">
                <a:latin typeface="Amasis MT Pro Medium" panose="02040604050005020304" pitchFamily="18" charset="0"/>
              </a:rPr>
              <a:t> </a:t>
            </a:r>
          </a:p>
          <a:p>
            <a:pPr>
              <a:lnSpc>
                <a:spcPct val="100000"/>
              </a:lnSpc>
              <a:spcBef>
                <a:spcPts val="0"/>
              </a:spcBef>
            </a:pPr>
            <a:r>
              <a:rPr lang="en-US" sz="2300" cap="none" dirty="0">
                <a:latin typeface="Amasis MT Pro Medium" panose="02040604050005020304" pitchFamily="18" charset="0"/>
              </a:rPr>
              <a:t>Yeshua is saying that they should be rejoicing now because of His nearness, and they are able to ask Him directly of what is needed. However, when He is no longer visibly with them, they will seek Him through fasting and praying.</a:t>
            </a:r>
          </a:p>
        </p:txBody>
      </p:sp>
      <p:sp>
        <p:nvSpPr>
          <p:cNvPr id="4" name="Content Placeholder 3">
            <a:extLst>
              <a:ext uri="{FF2B5EF4-FFF2-40B4-BE49-F238E27FC236}">
                <a16:creationId xmlns:a16="http://schemas.microsoft.com/office/drawing/2014/main" id="{A12C35A9-F73A-2947-44FE-8CD55A21D22D}"/>
              </a:ext>
            </a:extLst>
          </p:cNvPr>
          <p:cNvSpPr>
            <a:spLocks noGrp="1"/>
          </p:cNvSpPr>
          <p:nvPr>
            <p:ph sz="half" idx="2"/>
          </p:nvPr>
        </p:nvSpPr>
        <p:spPr>
          <a:xfrm>
            <a:off x="5948218" y="512618"/>
            <a:ext cx="5181600" cy="4888998"/>
          </a:xfrm>
        </p:spPr>
        <p:txBody>
          <a:bodyPr>
            <a:normAutofit/>
          </a:bodyPr>
          <a:lstStyle/>
          <a:p>
            <a:pPr>
              <a:lnSpc>
                <a:spcPct val="100000"/>
              </a:lnSpc>
              <a:spcBef>
                <a:spcPts val="0"/>
              </a:spcBef>
            </a:pPr>
            <a:r>
              <a:rPr lang="en-US" sz="2100" cap="none" dirty="0">
                <a:latin typeface="Amasis MT Pro Medium" panose="02040604050005020304" pitchFamily="18" charset="0"/>
              </a:rPr>
              <a:t>Mt. 17.21 &amp; Mk 9.28-29 Yeshua is implying that this spiritual battle requires a more intense deeper level of dependence on Yahweh.</a:t>
            </a:r>
          </a:p>
          <a:p>
            <a:pPr>
              <a:lnSpc>
                <a:spcPct val="100000"/>
              </a:lnSpc>
              <a:spcBef>
                <a:spcPts val="0"/>
              </a:spcBef>
            </a:pPr>
            <a:endParaRPr lang="en-US" sz="2100" cap="none" dirty="0">
              <a:latin typeface="Amasis MT Pro Medium" panose="02040604050005020304" pitchFamily="18" charset="0"/>
            </a:endParaRPr>
          </a:p>
          <a:p>
            <a:pPr>
              <a:lnSpc>
                <a:spcPct val="100000"/>
              </a:lnSpc>
              <a:spcBef>
                <a:spcPts val="0"/>
              </a:spcBef>
            </a:pPr>
            <a:r>
              <a:rPr lang="en-US" sz="2100" b="1" cap="none" dirty="0">
                <a:latin typeface="Amasis MT Pro Medium" panose="02040604050005020304" pitchFamily="18" charset="0"/>
              </a:rPr>
              <a:t>Daniel</a:t>
            </a:r>
            <a:r>
              <a:rPr lang="en-US" sz="2100" cap="none" dirty="0">
                <a:latin typeface="Amasis MT Pro Medium" panose="02040604050005020304" pitchFamily="18" charset="0"/>
              </a:rPr>
              <a:t> surrendered his appetite to reinforce his temple for Ruach</a:t>
            </a:r>
          </a:p>
          <a:p>
            <a:pPr>
              <a:lnSpc>
                <a:spcPct val="100000"/>
              </a:lnSpc>
              <a:spcBef>
                <a:spcPts val="0"/>
              </a:spcBef>
            </a:pPr>
            <a:r>
              <a:rPr lang="en-US" sz="2100" b="1" cap="none" dirty="0">
                <a:latin typeface="Amasis MT Pro Medium" panose="02040604050005020304" pitchFamily="18" charset="0"/>
              </a:rPr>
              <a:t>John</a:t>
            </a:r>
            <a:r>
              <a:rPr lang="en-US" sz="2100" cap="none" dirty="0">
                <a:latin typeface="Amasis MT Pro Medium" panose="02040604050005020304" pitchFamily="18" charset="0"/>
              </a:rPr>
              <a:t> Established more influential testimony &amp; witness</a:t>
            </a:r>
          </a:p>
          <a:p>
            <a:pPr>
              <a:lnSpc>
                <a:spcPct val="100000"/>
              </a:lnSpc>
              <a:spcBef>
                <a:spcPts val="0"/>
              </a:spcBef>
            </a:pPr>
            <a:r>
              <a:rPr lang="en-US" sz="2100" b="1" cap="none" dirty="0">
                <a:latin typeface="Amasis MT Pro Medium" panose="02040604050005020304" pitchFamily="18" charset="0"/>
              </a:rPr>
              <a:t>Esther</a:t>
            </a:r>
            <a:r>
              <a:rPr lang="en-US" sz="2100" cap="none" dirty="0">
                <a:latin typeface="Amasis MT Pro Medium" panose="02040604050005020304" pitchFamily="18" charset="0"/>
              </a:rPr>
              <a:t> needed protection from the evil one and his demonic forces</a:t>
            </a:r>
          </a:p>
          <a:p>
            <a:pPr>
              <a:lnSpc>
                <a:spcPct val="100000"/>
              </a:lnSpc>
              <a:spcBef>
                <a:spcPts val="0"/>
              </a:spcBef>
            </a:pPr>
            <a:r>
              <a:rPr lang="en-US" sz="2100" b="1" cap="none" dirty="0">
                <a:latin typeface="Amasis MT Pro Medium" panose="02040604050005020304" pitchFamily="18" charset="0"/>
              </a:rPr>
              <a:t>Elijah</a:t>
            </a:r>
            <a:r>
              <a:rPr lang="en-US" sz="2100" cap="none" dirty="0">
                <a:latin typeface="Amasis MT Pro Medium" panose="02040604050005020304" pitchFamily="18" charset="0"/>
              </a:rPr>
              <a:t> needed healing and strength that only comes from Yahweh</a:t>
            </a:r>
          </a:p>
        </p:txBody>
      </p:sp>
    </p:spTree>
    <p:extLst>
      <p:ext uri="{BB962C8B-B14F-4D97-AF65-F5344CB8AC3E}">
        <p14:creationId xmlns:p14="http://schemas.microsoft.com/office/powerpoint/2010/main" val="116420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215C4-9296-54FB-A961-91CE5FDEE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4B7CA-0918-5083-DDEF-221095449B07}"/>
              </a:ext>
            </a:extLst>
          </p:cNvPr>
          <p:cNvSpPr>
            <a:spLocks noGrp="1"/>
          </p:cNvSpPr>
          <p:nvPr>
            <p:ph type="title"/>
          </p:nvPr>
        </p:nvSpPr>
        <p:spPr>
          <a:xfrm>
            <a:off x="625610" y="307110"/>
            <a:ext cx="10396882" cy="1151965"/>
          </a:xfrm>
        </p:spPr>
        <p:txBody>
          <a:bodyPr>
            <a:normAutofit fontScale="90000"/>
          </a:bodyPr>
          <a:lstStyle/>
          <a:p>
            <a:r>
              <a:rPr lang="en-US" sz="4800" dirty="0">
                <a:solidFill>
                  <a:schemeClr val="tx1"/>
                </a:solidFill>
                <a:latin typeface="Amasis MT Pro Medium" panose="02040604050005020304" pitchFamily="18" charset="0"/>
              </a:rPr>
              <a:t>What we need to know: Fasting</a:t>
            </a:r>
          </a:p>
        </p:txBody>
      </p:sp>
      <p:sp>
        <p:nvSpPr>
          <p:cNvPr id="3" name="Content Placeholder 2">
            <a:extLst>
              <a:ext uri="{FF2B5EF4-FFF2-40B4-BE49-F238E27FC236}">
                <a16:creationId xmlns:a16="http://schemas.microsoft.com/office/drawing/2014/main" id="{C596E890-34D0-994D-4EFE-A7065B128FC0}"/>
              </a:ext>
            </a:extLst>
          </p:cNvPr>
          <p:cNvSpPr>
            <a:spLocks noGrp="1"/>
          </p:cNvSpPr>
          <p:nvPr>
            <p:ph sz="half" idx="1"/>
          </p:nvPr>
        </p:nvSpPr>
        <p:spPr>
          <a:xfrm>
            <a:off x="625610" y="1329310"/>
            <a:ext cx="4754880" cy="4023360"/>
          </a:xfrm>
        </p:spPr>
        <p:txBody>
          <a:bodyPr>
            <a:normAutofit/>
          </a:bodyPr>
          <a:lstStyle/>
          <a:p>
            <a:pPr>
              <a:lnSpc>
                <a:spcPct val="110000"/>
              </a:lnSpc>
              <a:spcBef>
                <a:spcPts val="0"/>
              </a:spcBef>
            </a:pPr>
            <a:r>
              <a:rPr lang="en-US" sz="2300" cap="none" dirty="0">
                <a:latin typeface="Amasis MT Pro Medium" panose="02040604050005020304" pitchFamily="18" charset="0"/>
              </a:rPr>
              <a:t>Every natural act of faith, there is a divine reaction. [Ex 4.2-4, 14.21, 7.8-9]</a:t>
            </a:r>
          </a:p>
          <a:p>
            <a:pPr>
              <a:lnSpc>
                <a:spcPct val="110000"/>
              </a:lnSpc>
              <a:spcBef>
                <a:spcPts val="0"/>
              </a:spcBef>
            </a:pPr>
            <a:r>
              <a:rPr lang="en-US" sz="2300" cap="none" dirty="0">
                <a:latin typeface="Amasis MT Pro Medium" panose="02040604050005020304" pitchFamily="18" charset="0"/>
              </a:rPr>
              <a:t>Whatever strengthens our spirit weakens our flesh [2Co 12.10] True strength isn’t in self-reliance, but reliance on Yah.</a:t>
            </a:r>
          </a:p>
          <a:p>
            <a:pPr>
              <a:lnSpc>
                <a:spcPct val="110000"/>
              </a:lnSpc>
              <a:spcBef>
                <a:spcPts val="0"/>
              </a:spcBef>
            </a:pPr>
            <a:r>
              <a:rPr lang="en-US" sz="2300" cap="none" dirty="0">
                <a:latin typeface="Amasis MT Pro Medium" panose="02040604050005020304" pitchFamily="18" charset="0"/>
              </a:rPr>
              <a:t>Fasting turns our vulnerability into opportunities of breakthrough.</a:t>
            </a:r>
          </a:p>
        </p:txBody>
      </p:sp>
      <p:graphicFrame>
        <p:nvGraphicFramePr>
          <p:cNvPr id="5" name="Table 4">
            <a:extLst>
              <a:ext uri="{FF2B5EF4-FFF2-40B4-BE49-F238E27FC236}">
                <a16:creationId xmlns:a16="http://schemas.microsoft.com/office/drawing/2014/main" id="{ABAF315B-1446-F950-194F-5A2C7864644B}"/>
              </a:ext>
            </a:extLst>
          </p:cNvPr>
          <p:cNvGraphicFramePr>
            <a:graphicFrameLocks noGrp="1"/>
          </p:cNvGraphicFramePr>
          <p:nvPr>
            <p:extLst>
              <p:ext uri="{D42A27DB-BD31-4B8C-83A1-F6EECF244321}">
                <p14:modId xmlns:p14="http://schemas.microsoft.com/office/powerpoint/2010/main" val="1974107856"/>
              </p:ext>
            </p:extLst>
          </p:nvPr>
        </p:nvGraphicFramePr>
        <p:xfrm>
          <a:off x="6096000" y="1329313"/>
          <a:ext cx="5144655" cy="3893592"/>
        </p:xfrm>
        <a:graphic>
          <a:graphicData uri="http://schemas.openxmlformats.org/drawingml/2006/table">
            <a:tbl>
              <a:tblPr firstRow="1" bandRow="1">
                <a:tableStyleId>{638B1855-1B75-4FBE-930C-398BA8C253C6}</a:tableStyleId>
              </a:tblPr>
              <a:tblGrid>
                <a:gridCol w="1178656">
                  <a:extLst>
                    <a:ext uri="{9D8B030D-6E8A-4147-A177-3AD203B41FA5}">
                      <a16:colId xmlns:a16="http://schemas.microsoft.com/office/drawing/2014/main" val="4228669351"/>
                    </a:ext>
                  </a:extLst>
                </a:gridCol>
                <a:gridCol w="3965999">
                  <a:extLst>
                    <a:ext uri="{9D8B030D-6E8A-4147-A177-3AD203B41FA5}">
                      <a16:colId xmlns:a16="http://schemas.microsoft.com/office/drawing/2014/main" val="3329251059"/>
                    </a:ext>
                  </a:extLst>
                </a:gridCol>
              </a:tblGrid>
              <a:tr h="486699">
                <a:tc>
                  <a:txBody>
                    <a:bodyPr/>
                    <a:lstStyle/>
                    <a:p>
                      <a:r>
                        <a:rPr lang="en-US" sz="2300" dirty="0">
                          <a:solidFill>
                            <a:schemeClr val="tx1"/>
                          </a:solidFill>
                          <a:latin typeface="Amasis MT Pro Medium" panose="02040604050005020304" pitchFamily="18" charset="0"/>
                        </a:rPr>
                        <a:t>DAYS </a:t>
                      </a:r>
                    </a:p>
                  </a:txBody>
                  <a:tcP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r>
                        <a:rPr lang="en-US" sz="2300" dirty="0">
                          <a:solidFill>
                            <a:schemeClr val="tx1"/>
                          </a:solidFill>
                          <a:latin typeface="Amasis MT Pro Medium" panose="02040604050005020304" pitchFamily="18" charset="0"/>
                        </a:rPr>
                        <a:t>RESULT</a:t>
                      </a:r>
                    </a:p>
                  </a:txBody>
                  <a:tcP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96801205"/>
                  </a:ext>
                </a:extLst>
              </a:tr>
              <a:tr h="486699">
                <a:tc>
                  <a:txBody>
                    <a:bodyPr/>
                    <a:lstStyle/>
                    <a:p>
                      <a:r>
                        <a:rPr lang="en-US" sz="2300" dirty="0">
                          <a:solidFill>
                            <a:schemeClr val="tx1"/>
                          </a:solidFill>
                          <a:latin typeface="Amasis MT Pro Medium" panose="02040604050005020304" pitchFamily="18" charset="0"/>
                        </a:rPr>
                        <a:t>3</a:t>
                      </a:r>
                    </a:p>
                  </a:txBody>
                  <a:tcPr>
                    <a:lnT w="25400" cap="flat" cmpd="sng" algn="ctr">
                      <a:noFill/>
                      <a:prstDash val="solid"/>
                    </a:lnT>
                  </a:tcPr>
                </a:tc>
                <a:tc>
                  <a:txBody>
                    <a:bodyPr/>
                    <a:lstStyle/>
                    <a:p>
                      <a:r>
                        <a:rPr lang="en-US" sz="2300" dirty="0">
                          <a:solidFill>
                            <a:schemeClr val="tx1"/>
                          </a:solidFill>
                          <a:latin typeface="Amasis MT Pro Medium" panose="02040604050005020304" pitchFamily="18" charset="0"/>
                        </a:rPr>
                        <a:t>Resurrection/New Life</a:t>
                      </a:r>
                    </a:p>
                  </a:txBody>
                  <a:tcPr>
                    <a:lnT w="25400" cap="flat" cmpd="sng" algn="ctr">
                      <a:noFill/>
                      <a:prstDash val="solid"/>
                    </a:lnT>
                  </a:tcPr>
                </a:tc>
                <a:extLst>
                  <a:ext uri="{0D108BD9-81ED-4DB2-BD59-A6C34878D82A}">
                    <a16:rowId xmlns:a16="http://schemas.microsoft.com/office/drawing/2014/main" val="3633455733"/>
                  </a:ext>
                </a:extLst>
              </a:tr>
              <a:tr h="486699">
                <a:tc>
                  <a:txBody>
                    <a:bodyPr/>
                    <a:lstStyle/>
                    <a:p>
                      <a:r>
                        <a:rPr lang="en-US" sz="2300" dirty="0">
                          <a:solidFill>
                            <a:schemeClr val="tx1"/>
                          </a:solidFill>
                          <a:latin typeface="Amasis MT Pro Medium" panose="02040604050005020304" pitchFamily="18" charset="0"/>
                        </a:rPr>
                        <a:t>5</a:t>
                      </a:r>
                    </a:p>
                  </a:txBody>
                  <a:tcPr/>
                </a:tc>
                <a:tc>
                  <a:txBody>
                    <a:bodyPr/>
                    <a:lstStyle/>
                    <a:p>
                      <a:r>
                        <a:rPr lang="en-US" sz="2300" dirty="0">
                          <a:solidFill>
                            <a:schemeClr val="tx1"/>
                          </a:solidFill>
                          <a:latin typeface="Amasis MT Pro Medium" panose="02040604050005020304" pitchFamily="18" charset="0"/>
                        </a:rPr>
                        <a:t>Grace</a:t>
                      </a:r>
                    </a:p>
                  </a:txBody>
                  <a:tcPr/>
                </a:tc>
                <a:extLst>
                  <a:ext uri="{0D108BD9-81ED-4DB2-BD59-A6C34878D82A}">
                    <a16:rowId xmlns:a16="http://schemas.microsoft.com/office/drawing/2014/main" val="1670262736"/>
                  </a:ext>
                </a:extLst>
              </a:tr>
              <a:tr h="486699">
                <a:tc>
                  <a:txBody>
                    <a:bodyPr/>
                    <a:lstStyle/>
                    <a:p>
                      <a:r>
                        <a:rPr lang="en-US" sz="2300" dirty="0">
                          <a:solidFill>
                            <a:schemeClr val="tx1"/>
                          </a:solidFill>
                          <a:latin typeface="Amasis MT Pro Medium" panose="02040604050005020304" pitchFamily="18" charset="0"/>
                        </a:rPr>
                        <a:t>6</a:t>
                      </a:r>
                    </a:p>
                  </a:txBody>
                  <a:tcPr/>
                </a:tc>
                <a:tc>
                  <a:txBody>
                    <a:bodyPr/>
                    <a:lstStyle/>
                    <a:p>
                      <a:r>
                        <a:rPr lang="en-US" sz="2300" dirty="0">
                          <a:solidFill>
                            <a:schemeClr val="tx1"/>
                          </a:solidFill>
                          <a:latin typeface="Amasis MT Pro Medium" panose="02040604050005020304" pitchFamily="18" charset="0"/>
                        </a:rPr>
                        <a:t>Overcoming human nature</a:t>
                      </a:r>
                    </a:p>
                  </a:txBody>
                  <a:tcPr/>
                </a:tc>
                <a:extLst>
                  <a:ext uri="{0D108BD9-81ED-4DB2-BD59-A6C34878D82A}">
                    <a16:rowId xmlns:a16="http://schemas.microsoft.com/office/drawing/2014/main" val="1141232080"/>
                  </a:ext>
                </a:extLst>
              </a:tr>
              <a:tr h="486699">
                <a:tc>
                  <a:txBody>
                    <a:bodyPr/>
                    <a:lstStyle/>
                    <a:p>
                      <a:r>
                        <a:rPr lang="en-US" sz="2300" dirty="0">
                          <a:solidFill>
                            <a:schemeClr val="tx1"/>
                          </a:solidFill>
                          <a:latin typeface="Amasis MT Pro Medium" panose="02040604050005020304" pitchFamily="18" charset="0"/>
                        </a:rPr>
                        <a:t>7</a:t>
                      </a:r>
                    </a:p>
                  </a:txBody>
                  <a:tcPr/>
                </a:tc>
                <a:tc>
                  <a:txBody>
                    <a:bodyPr/>
                    <a:lstStyle/>
                    <a:p>
                      <a:r>
                        <a:rPr lang="en-US" sz="2300" dirty="0">
                          <a:solidFill>
                            <a:schemeClr val="tx1"/>
                          </a:solidFill>
                          <a:latin typeface="Amasis MT Pro Medium" panose="02040604050005020304" pitchFamily="18" charset="0"/>
                        </a:rPr>
                        <a:t>Perfection</a:t>
                      </a:r>
                    </a:p>
                  </a:txBody>
                  <a:tcPr/>
                </a:tc>
                <a:extLst>
                  <a:ext uri="{0D108BD9-81ED-4DB2-BD59-A6C34878D82A}">
                    <a16:rowId xmlns:a16="http://schemas.microsoft.com/office/drawing/2014/main" val="1730867792"/>
                  </a:ext>
                </a:extLst>
              </a:tr>
              <a:tr h="486699">
                <a:tc>
                  <a:txBody>
                    <a:bodyPr/>
                    <a:lstStyle/>
                    <a:p>
                      <a:r>
                        <a:rPr lang="en-US" sz="2300" dirty="0">
                          <a:solidFill>
                            <a:schemeClr val="tx1"/>
                          </a:solidFill>
                          <a:latin typeface="Amasis MT Pro Medium" panose="02040604050005020304" pitchFamily="18" charset="0"/>
                        </a:rPr>
                        <a:t>8</a:t>
                      </a:r>
                    </a:p>
                  </a:txBody>
                  <a:tcPr/>
                </a:tc>
                <a:tc>
                  <a:txBody>
                    <a:bodyPr/>
                    <a:lstStyle/>
                    <a:p>
                      <a:r>
                        <a:rPr lang="en-US" sz="2300" dirty="0">
                          <a:solidFill>
                            <a:schemeClr val="tx1"/>
                          </a:solidFill>
                          <a:latin typeface="Amasis MT Pro Medium" panose="02040604050005020304" pitchFamily="18" charset="0"/>
                        </a:rPr>
                        <a:t>New Beginnings</a:t>
                      </a:r>
                    </a:p>
                  </a:txBody>
                  <a:tcPr/>
                </a:tc>
                <a:extLst>
                  <a:ext uri="{0D108BD9-81ED-4DB2-BD59-A6C34878D82A}">
                    <a16:rowId xmlns:a16="http://schemas.microsoft.com/office/drawing/2014/main" val="3326229281"/>
                  </a:ext>
                </a:extLst>
              </a:tr>
              <a:tr h="486699">
                <a:tc>
                  <a:txBody>
                    <a:bodyPr/>
                    <a:lstStyle/>
                    <a:p>
                      <a:r>
                        <a:rPr lang="en-US" sz="2300" dirty="0">
                          <a:solidFill>
                            <a:schemeClr val="tx1"/>
                          </a:solidFill>
                          <a:latin typeface="Amasis MT Pro Medium" panose="02040604050005020304" pitchFamily="18" charset="0"/>
                        </a:rPr>
                        <a:t>21</a:t>
                      </a:r>
                    </a:p>
                  </a:txBody>
                  <a:tcPr/>
                </a:tc>
                <a:tc>
                  <a:txBody>
                    <a:bodyPr/>
                    <a:lstStyle/>
                    <a:p>
                      <a:r>
                        <a:rPr lang="en-US" sz="2300" dirty="0">
                          <a:solidFill>
                            <a:schemeClr val="tx1"/>
                          </a:solidFill>
                          <a:latin typeface="Amasis MT Pro Medium" panose="02040604050005020304" pitchFamily="18" charset="0"/>
                        </a:rPr>
                        <a:t>Release Breakthrough</a:t>
                      </a:r>
                    </a:p>
                  </a:txBody>
                  <a:tcPr/>
                </a:tc>
                <a:extLst>
                  <a:ext uri="{0D108BD9-81ED-4DB2-BD59-A6C34878D82A}">
                    <a16:rowId xmlns:a16="http://schemas.microsoft.com/office/drawing/2014/main" val="3643190323"/>
                  </a:ext>
                </a:extLst>
              </a:tr>
              <a:tr h="486699">
                <a:tc>
                  <a:txBody>
                    <a:bodyPr/>
                    <a:lstStyle/>
                    <a:p>
                      <a:r>
                        <a:rPr lang="en-US" sz="2300" dirty="0">
                          <a:solidFill>
                            <a:schemeClr val="tx1"/>
                          </a:solidFill>
                          <a:latin typeface="Amasis MT Pro Medium" panose="02040604050005020304" pitchFamily="18" charset="0"/>
                        </a:rPr>
                        <a:t>40 </a:t>
                      </a:r>
                    </a:p>
                  </a:txBody>
                  <a:tcPr/>
                </a:tc>
                <a:tc>
                  <a:txBody>
                    <a:bodyPr/>
                    <a:lstStyle/>
                    <a:p>
                      <a:r>
                        <a:rPr lang="en-US" sz="2300" dirty="0">
                          <a:solidFill>
                            <a:schemeClr val="tx1"/>
                          </a:solidFill>
                          <a:latin typeface="Amasis MT Pro Medium" panose="02040604050005020304" pitchFamily="18" charset="0"/>
                        </a:rPr>
                        <a:t>Completion / Readiness</a:t>
                      </a:r>
                    </a:p>
                  </a:txBody>
                  <a:tcPr/>
                </a:tc>
                <a:extLst>
                  <a:ext uri="{0D108BD9-81ED-4DB2-BD59-A6C34878D82A}">
                    <a16:rowId xmlns:a16="http://schemas.microsoft.com/office/drawing/2014/main" val="1111296993"/>
                  </a:ext>
                </a:extLst>
              </a:tr>
            </a:tbl>
          </a:graphicData>
        </a:graphic>
      </p:graphicFrame>
    </p:spTree>
    <p:extLst>
      <p:ext uri="{BB962C8B-B14F-4D97-AF65-F5344CB8AC3E}">
        <p14:creationId xmlns:p14="http://schemas.microsoft.com/office/powerpoint/2010/main" val="14583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68F2-391A-413D-3418-384F0EA944CB}"/>
              </a:ext>
            </a:extLst>
          </p:cNvPr>
          <p:cNvSpPr>
            <a:spLocks noGrp="1"/>
          </p:cNvSpPr>
          <p:nvPr>
            <p:ph type="title"/>
          </p:nvPr>
        </p:nvSpPr>
        <p:spPr>
          <a:xfrm>
            <a:off x="685801" y="685800"/>
            <a:ext cx="4190999" cy="662709"/>
          </a:xfrm>
        </p:spPr>
        <p:txBody>
          <a:bodyPr>
            <a:normAutofit fontScale="90000"/>
          </a:bodyPr>
          <a:lstStyle/>
          <a:p>
            <a:r>
              <a:rPr lang="en-US" dirty="0">
                <a:solidFill>
                  <a:schemeClr val="tx1"/>
                </a:solidFill>
                <a:latin typeface="Amasis MT Pro Black" panose="02040A04050005020304" pitchFamily="18" charset="0"/>
              </a:rPr>
              <a:t>Face off!</a:t>
            </a:r>
          </a:p>
        </p:txBody>
      </p:sp>
      <p:sp>
        <p:nvSpPr>
          <p:cNvPr id="3" name="Content Placeholder 2">
            <a:extLst>
              <a:ext uri="{FF2B5EF4-FFF2-40B4-BE49-F238E27FC236}">
                <a16:creationId xmlns:a16="http://schemas.microsoft.com/office/drawing/2014/main" id="{AED10D10-443D-090F-DF94-C2FDBEEC802C}"/>
              </a:ext>
            </a:extLst>
          </p:cNvPr>
          <p:cNvSpPr>
            <a:spLocks noGrp="1"/>
          </p:cNvSpPr>
          <p:nvPr>
            <p:ph sz="half" idx="1"/>
          </p:nvPr>
        </p:nvSpPr>
        <p:spPr>
          <a:xfrm>
            <a:off x="782782" y="1697181"/>
            <a:ext cx="3521363" cy="3271983"/>
          </a:xfrm>
        </p:spPr>
        <p:txBody>
          <a:bodyPr>
            <a:normAutofit/>
          </a:bodyPr>
          <a:lstStyle/>
          <a:p>
            <a:pPr marL="0" indent="0" algn="ctr">
              <a:buNone/>
            </a:pPr>
            <a:r>
              <a:rPr lang="en-US" sz="2400" dirty="0">
                <a:latin typeface="Amasis MT Pro" panose="02040504050005020304" pitchFamily="18" charset="0"/>
              </a:rPr>
              <a:t>Biblical Weapons Satan and His Demons Hate to Face</a:t>
            </a:r>
          </a:p>
          <a:p>
            <a:endParaRPr lang="en-US" dirty="0"/>
          </a:p>
        </p:txBody>
      </p:sp>
      <p:sp>
        <p:nvSpPr>
          <p:cNvPr id="4" name="Content Placeholder 3">
            <a:extLst>
              <a:ext uri="{FF2B5EF4-FFF2-40B4-BE49-F238E27FC236}">
                <a16:creationId xmlns:a16="http://schemas.microsoft.com/office/drawing/2014/main" id="{0F8412FC-2973-B0A6-02A8-9B32B383421F}"/>
              </a:ext>
            </a:extLst>
          </p:cNvPr>
          <p:cNvSpPr>
            <a:spLocks noGrp="1"/>
          </p:cNvSpPr>
          <p:nvPr>
            <p:ph sz="half" idx="2"/>
          </p:nvPr>
        </p:nvSpPr>
        <p:spPr>
          <a:xfrm>
            <a:off x="5200073" y="554182"/>
            <a:ext cx="5449454" cy="4886498"/>
          </a:xfrm>
        </p:spPr>
        <p:txBody>
          <a:bodyPr>
            <a:normAutofit/>
          </a:bodyPr>
          <a:lstStyle/>
          <a:p>
            <a:pPr>
              <a:lnSpc>
                <a:spcPct val="100000"/>
              </a:lnSpc>
              <a:spcBef>
                <a:spcPts val="0"/>
              </a:spcBef>
            </a:pPr>
            <a:r>
              <a:rPr lang="en-US" sz="2300" cap="none" dirty="0">
                <a:latin typeface="Amasis MT Pro Medium" panose="02040604050005020304" pitchFamily="18" charset="0"/>
              </a:rPr>
              <a:t>Prayer plus the action of fasting causes quick and immediate destruction for every part of his kingdom. </a:t>
            </a:r>
          </a:p>
          <a:p>
            <a:pPr>
              <a:lnSpc>
                <a:spcPct val="100000"/>
              </a:lnSpc>
              <a:spcBef>
                <a:spcPts val="0"/>
              </a:spcBef>
            </a:pPr>
            <a:r>
              <a:rPr lang="en-US" sz="2300" cap="none" dirty="0">
                <a:latin typeface="Amasis MT Pro Medium" panose="02040604050005020304" pitchFamily="18" charset="0"/>
              </a:rPr>
              <a:t>Prayer plus fasting confronts the enemies' authorities, spirit, power and principalities releasing shame </a:t>
            </a:r>
            <a:r>
              <a:rPr lang="en-US" sz="2300" cap="none">
                <a:latin typeface="Amasis MT Pro Medium" panose="02040604050005020304" pitchFamily="18" charset="0"/>
              </a:rPr>
              <a:t>and vex </a:t>
            </a:r>
            <a:r>
              <a:rPr lang="en-US" sz="2300" cap="none" dirty="0">
                <a:latin typeface="Amasis MT Pro Medium" panose="02040604050005020304" pitchFamily="18" charset="0"/>
              </a:rPr>
              <a:t>his army.</a:t>
            </a:r>
          </a:p>
          <a:p>
            <a:pPr>
              <a:lnSpc>
                <a:spcPct val="100000"/>
              </a:lnSpc>
              <a:spcBef>
                <a:spcPts val="0"/>
              </a:spcBef>
            </a:pPr>
            <a:r>
              <a:rPr lang="en-US" sz="2300" cap="none" dirty="0">
                <a:latin typeface="Amasis MT Pro Medium" panose="02040604050005020304" pitchFamily="18" charset="0"/>
              </a:rPr>
              <a:t>It lays boundaries, blood line of Yeshua. It throws to the ground every evil horsemen </a:t>
            </a:r>
            <a:r>
              <a:rPr lang="en-US" sz="2300" b="1" cap="none" dirty="0">
                <a:solidFill>
                  <a:schemeClr val="accent1">
                    <a:lumMod val="75000"/>
                  </a:schemeClr>
                </a:solidFill>
                <a:latin typeface="Amasis MT Pro Medium" panose="02040604050005020304" pitchFamily="18" charset="0"/>
              </a:rPr>
              <a:t>Jer 51.21</a:t>
            </a:r>
            <a:r>
              <a:rPr lang="en-US" sz="2300" cap="none" dirty="0">
                <a:latin typeface="Amasis MT Pro Medium" panose="02040604050005020304" pitchFamily="18" charset="0"/>
              </a:rPr>
              <a:t>, spirits of the valley </a:t>
            </a:r>
            <a:r>
              <a:rPr lang="en-US" sz="2300" b="1" cap="none" dirty="0">
                <a:solidFill>
                  <a:schemeClr val="accent1">
                    <a:lumMod val="75000"/>
                  </a:schemeClr>
                </a:solidFill>
                <a:latin typeface="Amasis MT Pro Medium" panose="02040604050005020304" pitchFamily="18" charset="0"/>
              </a:rPr>
              <a:t>1Sam17.1-4</a:t>
            </a:r>
            <a:r>
              <a:rPr lang="en-US" sz="2300" b="1" cap="none" dirty="0">
                <a:latin typeface="Amasis MT Pro Medium" panose="02040604050005020304" pitchFamily="18" charset="0"/>
              </a:rPr>
              <a:t> </a:t>
            </a:r>
            <a:r>
              <a:rPr lang="en-US" sz="2300" cap="none" dirty="0">
                <a:latin typeface="Amasis MT Pro Medium" panose="02040604050005020304" pitchFamily="18" charset="0"/>
              </a:rPr>
              <a:t>and spirits of the desert </a:t>
            </a:r>
            <a:r>
              <a:rPr lang="en-US" sz="2300" b="1" cap="none" dirty="0">
                <a:solidFill>
                  <a:schemeClr val="accent1">
                    <a:lumMod val="75000"/>
                  </a:schemeClr>
                </a:solidFill>
                <a:latin typeface="Amasis MT Pro Medium" panose="02040604050005020304" pitchFamily="18" charset="0"/>
              </a:rPr>
              <a:t>Isa 34.11-15</a:t>
            </a:r>
            <a:r>
              <a:rPr lang="en-US" sz="2300" cap="none" dirty="0">
                <a:latin typeface="Amasis MT Pro Medium" panose="02040604050005020304" pitchFamily="18" charset="0"/>
              </a:rPr>
              <a:t>, etc.</a:t>
            </a:r>
          </a:p>
        </p:txBody>
      </p:sp>
    </p:spTree>
    <p:extLst>
      <p:ext uri="{BB962C8B-B14F-4D97-AF65-F5344CB8AC3E}">
        <p14:creationId xmlns:p14="http://schemas.microsoft.com/office/powerpoint/2010/main" val="272726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a:extLst>
              <a:ext uri="{FF2B5EF4-FFF2-40B4-BE49-F238E27FC236}">
                <a16:creationId xmlns:a16="http://schemas.microsoft.com/office/drawing/2014/main" id="{F310522D-B050-488E-A796-BD16BC84428C}"/>
              </a:ext>
            </a:extLst>
          </p:cNvPr>
          <p:cNvPicPr>
            <a:picLocks noGrp="1" noChangeAspect="1"/>
          </p:cNvPicPr>
          <p:nvPr>
            <p:ph sz="quarter" idx="13"/>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40000"/>
                    </a14:imgEffect>
                  </a14:imgLayer>
                </a14:imgProps>
              </a:ext>
            </a:extLst>
          </a:blip>
          <a:srcRect l="9091" t="9091"/>
          <a:stretch>
            <a:fillRect/>
          </a:stretch>
        </p:blipFill>
        <p:spPr>
          <a:xfrm rot="21600000">
            <a:off x="20" y="10"/>
            <a:ext cx="12191980" cy="6857990"/>
          </a:xfrm>
          <a:prstGeom prst="rect">
            <a:avLst/>
          </a:prstGeom>
        </p:spPr>
      </p:pic>
      <p:sp>
        <p:nvSpPr>
          <p:cNvPr id="71" name="Freeform 9">
            <a:extLst>
              <a:ext uri="{FF2B5EF4-FFF2-40B4-BE49-F238E27FC236}">
                <a16:creationId xmlns:a16="http://schemas.microsoft.com/office/drawing/2014/main" id="{BE135C2E-C781-46AF-BE4C-9B57C07D9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rot="21420000">
            <a:off x="389523" y="4461181"/>
            <a:ext cx="10264470" cy="1250066"/>
          </a:xfrm>
        </p:spPr>
        <p:txBody>
          <a:bodyPr vert="horz" lIns="91440" tIns="45720" rIns="91440" bIns="45720" rtlCol="0" anchor="b">
            <a:normAutofit/>
          </a:bodyPr>
          <a:lstStyle/>
          <a:p>
            <a:pPr algn="r"/>
            <a:r>
              <a:rPr lang="en-US" sz="8000" b="1" dirty="0">
                <a:solidFill>
                  <a:schemeClr val="bg1"/>
                </a:solidFill>
              </a:rPr>
              <a:t>SING MY NAME</a:t>
            </a:r>
          </a:p>
        </p:txBody>
      </p:sp>
      <p:sp>
        <p:nvSpPr>
          <p:cNvPr id="73" name="5-Point Star 12">
            <a:extLst>
              <a:ext uri="{FF2B5EF4-FFF2-40B4-BE49-F238E27FC236}">
                <a16:creationId xmlns:a16="http://schemas.microsoft.com/office/drawing/2014/main" id="{EB803A74-8E46-4CF3-B85A-2F618214C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25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F292-AACE-59E6-C759-845FF86E1D4D}"/>
              </a:ext>
            </a:extLst>
          </p:cNvPr>
          <p:cNvSpPr>
            <a:spLocks noGrp="1"/>
          </p:cNvSpPr>
          <p:nvPr>
            <p:ph type="title"/>
          </p:nvPr>
        </p:nvSpPr>
        <p:spPr>
          <a:xfrm>
            <a:off x="646431" y="445317"/>
            <a:ext cx="8556985" cy="1080938"/>
          </a:xfrm>
        </p:spPr>
        <p:txBody>
          <a:bodyPr vert="horz" lIns="91440" tIns="45720" rIns="91440" bIns="45720" rtlCol="0" anchor="ctr">
            <a:noAutofit/>
          </a:bodyPr>
          <a:lstStyle/>
          <a:p>
            <a:r>
              <a:rPr lang="en-US" sz="4000" dirty="0">
                <a:solidFill>
                  <a:schemeClr val="tx1"/>
                </a:solidFill>
                <a:latin typeface="Amasis MT Pro" panose="02040504050005020304" pitchFamily="18" charset="0"/>
              </a:rPr>
              <a:t>Homework  Chaps. 19 &amp; 20</a:t>
            </a:r>
          </a:p>
        </p:txBody>
      </p:sp>
      <p:sp>
        <p:nvSpPr>
          <p:cNvPr id="7" name="Content Placeholder 6">
            <a:extLst>
              <a:ext uri="{FF2B5EF4-FFF2-40B4-BE49-F238E27FC236}">
                <a16:creationId xmlns:a16="http://schemas.microsoft.com/office/drawing/2014/main" id="{A653B76A-45FB-9EB9-0926-2EEFFC3ED97E}"/>
              </a:ext>
            </a:extLst>
          </p:cNvPr>
          <p:cNvSpPr>
            <a:spLocks noGrp="1"/>
          </p:cNvSpPr>
          <p:nvPr>
            <p:ph sz="half" idx="1"/>
          </p:nvPr>
        </p:nvSpPr>
        <p:spPr>
          <a:xfrm>
            <a:off x="646431" y="1716833"/>
            <a:ext cx="6423211" cy="3815944"/>
          </a:xfrm>
        </p:spPr>
        <p:txBody>
          <a:bodyPr vert="horz" lIns="91440" tIns="45720" rIns="91440" bIns="45720" rtlCol="0">
            <a:normAutofit fontScale="92500"/>
          </a:bodyPr>
          <a:lstStyle/>
          <a:p>
            <a:r>
              <a:rPr lang="en-US" sz="2400" dirty="0">
                <a:latin typeface="Amasis MT Pro" panose="02040504050005020304" pitchFamily="18" charset="0"/>
              </a:rPr>
              <a:t>On Shabbat we will engage in </a:t>
            </a:r>
            <a:r>
              <a:rPr lang="en-US" sz="2400" b="1" dirty="0">
                <a:latin typeface="Amasis MT Pro" panose="02040504050005020304" pitchFamily="18" charset="0"/>
              </a:rPr>
              <a:t>“Prayer Response”</a:t>
            </a:r>
            <a:r>
              <a:rPr lang="en-US" sz="2400" dirty="0">
                <a:latin typeface="Amasis MT Pro" panose="02040504050005020304" pitchFamily="18" charset="0"/>
              </a:rPr>
              <a:t> of what the Lord desires for us found in the Book of Acts.  </a:t>
            </a:r>
          </a:p>
          <a:p>
            <a:r>
              <a:rPr lang="en-US" sz="2400" dirty="0">
                <a:latin typeface="Amasis MT Pro" panose="02040504050005020304" pitchFamily="18" charset="0"/>
              </a:rPr>
              <a:t>If you have not read the assignment, then you are robbing yourself of joining with the community in our </a:t>
            </a:r>
            <a:r>
              <a:rPr lang="en-US" sz="2400" b="1" dirty="0">
                <a:latin typeface="Amasis MT Pro" panose="02040504050005020304" pitchFamily="18" charset="0"/>
              </a:rPr>
              <a:t>Prayer Response </a:t>
            </a:r>
            <a:r>
              <a:rPr lang="en-US" sz="2400" dirty="0">
                <a:latin typeface="Amasis MT Pro" panose="02040504050005020304" pitchFamily="18" charset="0"/>
              </a:rPr>
              <a:t>and thanksgiving</a:t>
            </a:r>
          </a:p>
          <a:p>
            <a:endParaRPr lang="en-US" sz="2000" dirty="0"/>
          </a:p>
        </p:txBody>
      </p:sp>
      <p:pic>
        <p:nvPicPr>
          <p:cNvPr id="8" name="Picture 7" descr="A book on a table&#10;&#10;AI-generated content may be incorrect.">
            <a:extLst>
              <a:ext uri="{FF2B5EF4-FFF2-40B4-BE49-F238E27FC236}">
                <a16:creationId xmlns:a16="http://schemas.microsoft.com/office/drawing/2014/main" id="{EDF22BC4-8D1D-98D7-5EAF-5F3FA84D6C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521388" y="2151116"/>
            <a:ext cx="3604963" cy="2707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638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7F88-254B-A5B1-3501-B91BEBEAE344}"/>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tongues &amp; indwelling</a:t>
            </a:r>
          </a:p>
        </p:txBody>
      </p:sp>
      <p:sp>
        <p:nvSpPr>
          <p:cNvPr id="3" name="Content Placeholder 2">
            <a:extLst>
              <a:ext uri="{FF2B5EF4-FFF2-40B4-BE49-F238E27FC236}">
                <a16:creationId xmlns:a16="http://schemas.microsoft.com/office/drawing/2014/main" id="{81993A30-BF4D-D551-93A3-BB3D6D980893}"/>
              </a:ext>
            </a:extLst>
          </p:cNvPr>
          <p:cNvSpPr>
            <a:spLocks noGrp="1"/>
          </p:cNvSpPr>
          <p:nvPr>
            <p:ph sz="half" idx="1"/>
          </p:nvPr>
        </p:nvSpPr>
        <p:spPr>
          <a:xfrm>
            <a:off x="685801" y="1417320"/>
            <a:ext cx="4754880" cy="4023360"/>
          </a:xfrm>
        </p:spPr>
        <p:txBody>
          <a:bodyPr>
            <a:normAutofit/>
          </a:bodyPr>
          <a:lstStyle/>
          <a:p>
            <a:pPr>
              <a:lnSpc>
                <a:spcPct val="100000"/>
              </a:lnSpc>
              <a:spcBef>
                <a:spcPts val="0"/>
              </a:spcBef>
            </a:pPr>
            <a:r>
              <a:rPr lang="en-US" sz="2300" cap="none" dirty="0">
                <a:latin typeface="Amasis MT Pro Medium" panose="02040604050005020304" pitchFamily="18" charset="0"/>
              </a:rPr>
              <a:t>End of chapter 18 leaves us with the gifted Greek trained Jew, Apollos with Priscilla &amp; Aquila who graciously ministered the birth, death and resurrection of Messiah Yeshua. </a:t>
            </a:r>
          </a:p>
          <a:p>
            <a:pPr>
              <a:lnSpc>
                <a:spcPct val="100000"/>
              </a:lnSpc>
              <a:spcBef>
                <a:spcPts val="0"/>
              </a:spcBef>
            </a:pPr>
            <a:r>
              <a:rPr lang="en-US" sz="2300" cap="none" dirty="0">
                <a:latin typeface="Amasis MT Pro Medium" panose="02040604050005020304" pitchFamily="18" charset="0"/>
              </a:rPr>
              <a:t>This is a preamble to chapter 19 where the Apostle Paul in Ephesus ask disciples of the Way had they received Ruach after believing.</a:t>
            </a:r>
          </a:p>
        </p:txBody>
      </p:sp>
      <p:sp>
        <p:nvSpPr>
          <p:cNvPr id="4" name="Content Placeholder 3">
            <a:extLst>
              <a:ext uri="{FF2B5EF4-FFF2-40B4-BE49-F238E27FC236}">
                <a16:creationId xmlns:a16="http://schemas.microsoft.com/office/drawing/2014/main" id="{8E1056DD-F5BC-F397-25EA-891E12D67D94}"/>
              </a:ext>
            </a:extLst>
          </p:cNvPr>
          <p:cNvSpPr>
            <a:spLocks noGrp="1"/>
          </p:cNvSpPr>
          <p:nvPr>
            <p:ph sz="half" idx="2"/>
          </p:nvPr>
        </p:nvSpPr>
        <p:spPr>
          <a:xfrm>
            <a:off x="6008914" y="1417320"/>
            <a:ext cx="5073769" cy="4023360"/>
          </a:xfrm>
        </p:spPr>
        <p:txBody>
          <a:bodyPr>
            <a:normAutofit/>
          </a:bodyPr>
          <a:lstStyle/>
          <a:p>
            <a:pPr>
              <a:lnSpc>
                <a:spcPct val="100000"/>
              </a:lnSpc>
            </a:pPr>
            <a:r>
              <a:rPr lang="en-US" cap="none" dirty="0">
                <a:latin typeface="Amasis MT Pro Medium" panose="02040604050005020304" pitchFamily="18" charset="0"/>
              </a:rPr>
              <a:t>During this first century, Yahweh is establishing the foundation in which all believers will hold on too.</a:t>
            </a:r>
          </a:p>
          <a:p>
            <a:pPr>
              <a:lnSpc>
                <a:spcPct val="100000"/>
              </a:lnSpc>
            </a:pPr>
            <a:r>
              <a:rPr lang="en-US" cap="none" dirty="0">
                <a:latin typeface="Amasis MT Pro Medium" panose="02040604050005020304" pitchFamily="18" charset="0"/>
              </a:rPr>
              <a:t>There is a distinction between the water immersion of John and the infilling of the Spirit of Yeshua.</a:t>
            </a:r>
          </a:p>
          <a:p>
            <a:pPr>
              <a:lnSpc>
                <a:spcPct val="100000"/>
              </a:lnSpc>
            </a:pPr>
            <a:r>
              <a:rPr lang="en-US" cap="none" dirty="0">
                <a:latin typeface="Amasis MT Pro Medium" panose="02040604050005020304" pitchFamily="18" charset="0"/>
              </a:rPr>
              <a:t>John, a witness of the original covenant represents a transition into the New, which Yeshua is the substance.</a:t>
            </a:r>
          </a:p>
        </p:txBody>
      </p:sp>
    </p:spTree>
    <p:extLst>
      <p:ext uri="{BB962C8B-B14F-4D97-AF65-F5344CB8AC3E}">
        <p14:creationId xmlns:p14="http://schemas.microsoft.com/office/powerpoint/2010/main" val="301545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16D28-00EE-1C7A-5F73-4DC05E980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33BE2-8C88-F602-5ED6-7A9825D58C9F}"/>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tongues &amp; indwelling</a:t>
            </a:r>
          </a:p>
        </p:txBody>
      </p:sp>
      <p:sp>
        <p:nvSpPr>
          <p:cNvPr id="3" name="Content Placeholder 2">
            <a:extLst>
              <a:ext uri="{FF2B5EF4-FFF2-40B4-BE49-F238E27FC236}">
                <a16:creationId xmlns:a16="http://schemas.microsoft.com/office/drawing/2014/main" id="{44FE44BD-386B-75B6-9AD4-F9520CFB9EB4}"/>
              </a:ext>
            </a:extLst>
          </p:cNvPr>
          <p:cNvSpPr>
            <a:spLocks noGrp="1"/>
          </p:cNvSpPr>
          <p:nvPr>
            <p:ph sz="half" idx="1"/>
          </p:nvPr>
        </p:nvSpPr>
        <p:spPr>
          <a:xfrm>
            <a:off x="685801" y="1595580"/>
            <a:ext cx="4754880" cy="4023360"/>
          </a:xfrm>
        </p:spPr>
        <p:txBody>
          <a:bodyPr>
            <a:normAutofit/>
          </a:bodyPr>
          <a:lstStyle/>
          <a:p>
            <a:pPr>
              <a:lnSpc>
                <a:spcPct val="100000"/>
              </a:lnSpc>
              <a:spcBef>
                <a:spcPts val="0"/>
              </a:spcBef>
            </a:pPr>
            <a:r>
              <a:rPr lang="en-US" sz="2300" cap="none" dirty="0">
                <a:latin typeface="Amasis MT Pro Medium" panose="02040604050005020304" pitchFamily="18" charset="0"/>
              </a:rPr>
              <a:t>Yahweh has already shown His intent of the Gospel for all in the four distinct groups of people.</a:t>
            </a:r>
          </a:p>
          <a:p>
            <a:pPr marL="457200" indent="-457200">
              <a:lnSpc>
                <a:spcPct val="100000"/>
              </a:lnSpc>
              <a:spcBef>
                <a:spcPts val="0"/>
              </a:spcBef>
              <a:buSzPct val="95000"/>
              <a:buFont typeface="+mj-lt"/>
              <a:buAutoNum type="arabicPeriod"/>
            </a:pPr>
            <a:r>
              <a:rPr lang="en-US" sz="2300" cap="none" dirty="0">
                <a:latin typeface="Amasis MT Pro Medium" panose="02040604050005020304" pitchFamily="18" charset="0"/>
              </a:rPr>
              <a:t>Jews at Pentecost</a:t>
            </a:r>
          </a:p>
          <a:p>
            <a:pPr marL="457200" indent="-457200">
              <a:lnSpc>
                <a:spcPct val="100000"/>
              </a:lnSpc>
              <a:spcBef>
                <a:spcPts val="0"/>
              </a:spcBef>
              <a:buSzPct val="95000"/>
              <a:buFont typeface="+mj-lt"/>
              <a:buAutoNum type="arabicPeriod"/>
            </a:pPr>
            <a:r>
              <a:rPr lang="en-US" sz="2300" cap="none" dirty="0">
                <a:latin typeface="Amasis MT Pro Medium" panose="02040604050005020304" pitchFamily="18" charset="0"/>
              </a:rPr>
              <a:t>God fearers</a:t>
            </a:r>
          </a:p>
          <a:p>
            <a:pPr marL="457200" indent="-457200">
              <a:lnSpc>
                <a:spcPct val="100000"/>
              </a:lnSpc>
              <a:spcBef>
                <a:spcPts val="0"/>
              </a:spcBef>
              <a:buSzPct val="95000"/>
              <a:buFont typeface="+mj-lt"/>
              <a:buAutoNum type="arabicPeriod"/>
            </a:pPr>
            <a:r>
              <a:rPr lang="en-US" sz="2300" cap="none" dirty="0">
                <a:latin typeface="Amasis MT Pro Medium" panose="02040604050005020304" pitchFamily="18" charset="0"/>
              </a:rPr>
              <a:t>Samaritans with Peter &amp; John</a:t>
            </a:r>
          </a:p>
          <a:p>
            <a:pPr marL="457200" indent="-457200">
              <a:lnSpc>
                <a:spcPct val="100000"/>
              </a:lnSpc>
              <a:spcBef>
                <a:spcPts val="0"/>
              </a:spcBef>
              <a:buSzPct val="95000"/>
              <a:buFont typeface="+mj-lt"/>
              <a:buAutoNum type="arabicPeriod"/>
            </a:pPr>
            <a:r>
              <a:rPr lang="en-US" sz="2300" cap="none" dirty="0">
                <a:latin typeface="Amasis MT Pro Medium" panose="02040604050005020304" pitchFamily="18" charset="0"/>
              </a:rPr>
              <a:t>Gentiles (Corneilus) </a:t>
            </a:r>
          </a:p>
          <a:p>
            <a:pPr marL="0" indent="0">
              <a:lnSpc>
                <a:spcPct val="100000"/>
              </a:lnSpc>
              <a:spcBef>
                <a:spcPts val="0"/>
              </a:spcBef>
              <a:buSzPct val="95000"/>
              <a:buNone/>
            </a:pPr>
            <a:r>
              <a:rPr lang="en-US" sz="2300" cap="none" dirty="0">
                <a:latin typeface="Amasis MT Pro Medium" panose="02040604050005020304" pitchFamily="18" charset="0"/>
              </a:rPr>
              <a:t>Yahweh is setting the foundation in which the world will rely as their source of truth. </a:t>
            </a:r>
            <a:r>
              <a:rPr lang="en-US" sz="2300" b="1" cap="none" dirty="0">
                <a:solidFill>
                  <a:schemeClr val="accent1">
                    <a:lumMod val="75000"/>
                  </a:schemeClr>
                </a:solidFill>
                <a:latin typeface="Amasis MT Pro Medium" panose="02040604050005020304" pitchFamily="18" charset="0"/>
              </a:rPr>
              <a:t>Eph 2.20</a:t>
            </a:r>
          </a:p>
        </p:txBody>
      </p:sp>
      <p:sp>
        <p:nvSpPr>
          <p:cNvPr id="4" name="Content Placeholder 3">
            <a:extLst>
              <a:ext uri="{FF2B5EF4-FFF2-40B4-BE49-F238E27FC236}">
                <a16:creationId xmlns:a16="http://schemas.microsoft.com/office/drawing/2014/main" id="{10D87227-9D32-5490-E552-32AED2E2B0F0}"/>
              </a:ext>
            </a:extLst>
          </p:cNvPr>
          <p:cNvSpPr>
            <a:spLocks noGrp="1"/>
          </p:cNvSpPr>
          <p:nvPr>
            <p:ph sz="half" idx="2"/>
          </p:nvPr>
        </p:nvSpPr>
        <p:spPr>
          <a:xfrm>
            <a:off x="6008913" y="1595580"/>
            <a:ext cx="5073769" cy="4023360"/>
          </a:xfrm>
        </p:spPr>
        <p:txBody>
          <a:bodyPr>
            <a:normAutofit/>
          </a:bodyPr>
          <a:lstStyle/>
          <a:p>
            <a:pPr>
              <a:lnSpc>
                <a:spcPct val="100000"/>
              </a:lnSpc>
            </a:pPr>
            <a:r>
              <a:rPr lang="en-US" cap="none" dirty="0">
                <a:latin typeface="Amasis MT Pro Medium" panose="02040604050005020304" pitchFamily="18" charset="0"/>
              </a:rPr>
              <a:t>Now after the Gospel has been spread; it is bathed in the blood of the Prophets, Disciples of Yeshua. </a:t>
            </a:r>
            <a:r>
              <a:rPr lang="en-US" b="1" cap="none" dirty="0">
                <a:solidFill>
                  <a:schemeClr val="accent1">
                    <a:lumMod val="75000"/>
                  </a:schemeClr>
                </a:solidFill>
                <a:latin typeface="Amasis MT Pro Medium" panose="02040604050005020304" pitchFamily="18" charset="0"/>
              </a:rPr>
              <a:t>Mt. 23.37, Mk 12.3-8, 1Thess 2.15</a:t>
            </a:r>
          </a:p>
          <a:p>
            <a:pPr>
              <a:lnSpc>
                <a:spcPct val="100000"/>
              </a:lnSpc>
            </a:pPr>
            <a:r>
              <a:rPr lang="en-US" cap="none" dirty="0">
                <a:latin typeface="Amasis MT Pro Medium" panose="02040604050005020304" pitchFamily="18" charset="0"/>
              </a:rPr>
              <a:t>The Ruach comes and indwells in each believer and gives witness of Yeshua.</a:t>
            </a:r>
          </a:p>
          <a:p>
            <a:pPr>
              <a:lnSpc>
                <a:spcPct val="100000"/>
              </a:lnSpc>
            </a:pPr>
            <a:r>
              <a:rPr lang="en-US" cap="none" dirty="0">
                <a:latin typeface="Amasis MT Pro Medium" panose="02040604050005020304" pitchFamily="18" charset="0"/>
              </a:rPr>
              <a:t>The question we need to ask is do I know Ruach HaKodesh?</a:t>
            </a:r>
          </a:p>
        </p:txBody>
      </p:sp>
    </p:spTree>
    <p:extLst>
      <p:ext uri="{BB962C8B-B14F-4D97-AF65-F5344CB8AC3E}">
        <p14:creationId xmlns:p14="http://schemas.microsoft.com/office/powerpoint/2010/main" val="334246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2"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 name="Title 6">
            <a:extLst>
              <a:ext uri="{FF2B5EF4-FFF2-40B4-BE49-F238E27FC236}">
                <a16:creationId xmlns:a16="http://schemas.microsoft.com/office/drawing/2014/main" id="{91203D05-A51C-E1D0-1078-46ED5B611087}"/>
              </a:ext>
            </a:extLst>
          </p:cNvPr>
          <p:cNvSpPr>
            <a:spLocks noGrp="1"/>
          </p:cNvSpPr>
          <p:nvPr>
            <p:ph type="title"/>
          </p:nvPr>
        </p:nvSpPr>
        <p:spPr>
          <a:xfrm>
            <a:off x="446663" y="1304458"/>
            <a:ext cx="3588788" cy="2901781"/>
          </a:xfrm>
        </p:spPr>
        <p:txBody>
          <a:bodyPr vert="horz" lIns="91440" tIns="45720" rIns="91440" bIns="45720" rtlCol="0" anchor="b">
            <a:normAutofit/>
          </a:bodyPr>
          <a:lstStyle/>
          <a:p>
            <a:pPr algn="r"/>
            <a:r>
              <a:rPr lang="en-US" cap="none" dirty="0">
                <a:solidFill>
                  <a:schemeClr val="tx1"/>
                </a:solidFill>
                <a:latin typeface="Amasis MT Pro Medium" panose="02040604050005020304" pitchFamily="18" charset="0"/>
              </a:rPr>
              <a:t>Ruach HaKodesh</a:t>
            </a:r>
            <a:br>
              <a:rPr lang="en-US" cap="none" dirty="0">
                <a:solidFill>
                  <a:schemeClr val="tx1"/>
                </a:solidFill>
                <a:latin typeface="Amasis MT Pro Medium" panose="02040604050005020304" pitchFamily="18" charset="0"/>
              </a:rPr>
            </a:br>
            <a:endParaRPr lang="en-US" cap="none" dirty="0">
              <a:solidFill>
                <a:schemeClr val="tx1"/>
              </a:solidFill>
              <a:latin typeface="Amasis MT Pro Medium" panose="02040604050005020304" pitchFamily="18" charset="0"/>
            </a:endParaRPr>
          </a:p>
        </p:txBody>
      </p:sp>
      <p:sp>
        <p:nvSpPr>
          <p:cNvPr id="30" name="Rectangle 29">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8F8E876B-5894-E644-1BD4-FC64B4F0EB5A}"/>
              </a:ext>
            </a:extLst>
          </p:cNvPr>
          <p:cNvGraphicFramePr>
            <a:graphicFrameLocks noGrp="1"/>
          </p:cNvGraphicFramePr>
          <p:nvPr>
            <p:extLst>
              <p:ext uri="{D42A27DB-BD31-4B8C-83A1-F6EECF244321}">
                <p14:modId xmlns:p14="http://schemas.microsoft.com/office/powerpoint/2010/main" val="1535619906"/>
              </p:ext>
            </p:extLst>
          </p:nvPr>
        </p:nvGraphicFramePr>
        <p:xfrm>
          <a:off x="5321367" y="959737"/>
          <a:ext cx="6174772" cy="4932547"/>
        </p:xfrm>
        <a:graphic>
          <a:graphicData uri="http://schemas.openxmlformats.org/drawingml/2006/table">
            <a:tbl>
              <a:tblPr firstRow="1" firstCol="1" bandRow="1">
                <a:tableStyleId>{E8B1032C-EA38-4F05-BA0D-38AFFFC7BED3}</a:tableStyleId>
              </a:tblPr>
              <a:tblGrid>
                <a:gridCol w="3063902">
                  <a:extLst>
                    <a:ext uri="{9D8B030D-6E8A-4147-A177-3AD203B41FA5}">
                      <a16:colId xmlns:a16="http://schemas.microsoft.com/office/drawing/2014/main" val="4203980584"/>
                    </a:ext>
                  </a:extLst>
                </a:gridCol>
                <a:gridCol w="3110870">
                  <a:extLst>
                    <a:ext uri="{9D8B030D-6E8A-4147-A177-3AD203B41FA5}">
                      <a16:colId xmlns:a16="http://schemas.microsoft.com/office/drawing/2014/main" val="3762801295"/>
                    </a:ext>
                  </a:extLst>
                </a:gridCol>
              </a:tblGrid>
              <a:tr h="333001">
                <a:tc>
                  <a:txBody>
                    <a:bodyPr/>
                    <a:lstStyle/>
                    <a:p>
                      <a:pPr marL="0" marR="0" algn="l">
                        <a:lnSpc>
                          <a:spcPct val="115000"/>
                        </a:lnSpc>
                        <a:spcAft>
                          <a:spcPts val="1000"/>
                        </a:spcAft>
                        <a:buNone/>
                      </a:pPr>
                      <a:r>
                        <a:rPr lang="en-US" sz="1800">
                          <a:solidFill>
                            <a:schemeClr val="tx1"/>
                          </a:solidFill>
                          <a:effectLst/>
                          <a:latin typeface="Amasis MT Pro Medium" panose="02040604050005020304" pitchFamily="18" charset="0"/>
                        </a:rPr>
                        <a:t>Is the Source of Joy</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Amasis MT Pro Medium" panose="02040604050005020304" pitchFamily="18" charset="0"/>
                        </a:rPr>
                        <a:t>Testifies Concerning Yeshua</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extLst>
                  <a:ext uri="{0D108BD9-81ED-4DB2-BD59-A6C34878D82A}">
                    <a16:rowId xmlns:a16="http://schemas.microsoft.com/office/drawing/2014/main" val="3833992268"/>
                  </a:ext>
                </a:extLst>
              </a:tr>
              <a:tr h="333001">
                <a:tc>
                  <a:txBody>
                    <a:bodyPr/>
                    <a:lstStyle/>
                    <a:p>
                      <a:pPr marL="0" marR="0" algn="l">
                        <a:lnSpc>
                          <a:spcPct val="115000"/>
                        </a:lnSpc>
                        <a:spcAft>
                          <a:spcPts val="1000"/>
                        </a:spcAft>
                        <a:buNone/>
                      </a:pPr>
                      <a:r>
                        <a:rPr lang="en-US" sz="1800">
                          <a:solidFill>
                            <a:schemeClr val="tx1"/>
                          </a:solidFill>
                          <a:effectLst/>
                          <a:latin typeface="Amasis MT Pro Medium" panose="02040604050005020304" pitchFamily="18" charset="0"/>
                        </a:rPr>
                        <a:t>Loves Singing</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Amasis MT Pro Medium" panose="02040604050005020304" pitchFamily="18" charset="0"/>
                        </a:rPr>
                        <a:t>Convicts The World Of Sin</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extLst>
                  <a:ext uri="{0D108BD9-81ED-4DB2-BD59-A6C34878D82A}">
                    <a16:rowId xmlns:a16="http://schemas.microsoft.com/office/drawing/2014/main" val="4158830365"/>
                  </a:ext>
                </a:extLst>
              </a:tr>
              <a:tr h="981155">
                <a:tc>
                  <a:txBody>
                    <a:bodyPr/>
                    <a:lstStyle/>
                    <a:p>
                      <a:pPr marL="0" marR="0" algn="l">
                        <a:lnSpc>
                          <a:spcPct val="115000"/>
                        </a:lnSpc>
                        <a:spcAft>
                          <a:spcPts val="1000"/>
                        </a:spcAft>
                        <a:buNone/>
                      </a:pPr>
                      <a:r>
                        <a:rPr lang="en-US" sz="1800" dirty="0">
                          <a:solidFill>
                            <a:schemeClr val="tx1"/>
                          </a:solidFill>
                          <a:effectLst/>
                          <a:latin typeface="Amasis MT Pro Medium" panose="02040604050005020304" pitchFamily="18" charset="0"/>
                        </a:rPr>
                        <a:t>Critiques Every Moment, Motive and Movement of Your Life</a:t>
                      </a:r>
                      <a:endParaRPr lang="en-US" sz="1800" dirty="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Amasis MT Pro Medium" panose="02040604050005020304" pitchFamily="18" charset="0"/>
                        </a:rPr>
                        <a:t>Reveals The Truth You Need To Live Victoriously</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extLst>
                  <a:ext uri="{0D108BD9-81ED-4DB2-BD59-A6C34878D82A}">
                    <a16:rowId xmlns:a16="http://schemas.microsoft.com/office/drawing/2014/main" val="1559175704"/>
                  </a:ext>
                </a:extLst>
              </a:tr>
              <a:tr h="657078">
                <a:tc>
                  <a:txBody>
                    <a:bodyPr/>
                    <a:lstStyle/>
                    <a:p>
                      <a:pPr marL="0" marR="0" algn="l">
                        <a:lnSpc>
                          <a:spcPct val="115000"/>
                        </a:lnSpc>
                        <a:spcAft>
                          <a:spcPts val="1000"/>
                        </a:spcAft>
                        <a:buNone/>
                      </a:pPr>
                      <a:r>
                        <a:rPr lang="en-US" sz="1800">
                          <a:solidFill>
                            <a:schemeClr val="tx1"/>
                          </a:solidFill>
                          <a:effectLst/>
                          <a:latin typeface="Amasis MT Pro Medium" panose="02040604050005020304" pitchFamily="18" charset="0"/>
                        </a:rPr>
                        <a:t>Becomes An Enemy To the Rebellious</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Amasis MT Pro Medium" panose="02040604050005020304" pitchFamily="18" charset="0"/>
                        </a:rPr>
                        <a:t>Shows You Pictures Of Your Future</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extLst>
                  <a:ext uri="{0D108BD9-81ED-4DB2-BD59-A6C34878D82A}">
                    <a16:rowId xmlns:a16="http://schemas.microsoft.com/office/drawing/2014/main" val="886373807"/>
                  </a:ext>
                </a:extLst>
              </a:tr>
              <a:tr h="657078">
                <a:tc>
                  <a:txBody>
                    <a:bodyPr/>
                    <a:lstStyle/>
                    <a:p>
                      <a:pPr marL="0" marR="0" algn="l">
                        <a:lnSpc>
                          <a:spcPct val="115000"/>
                        </a:lnSpc>
                        <a:spcAft>
                          <a:spcPts val="1000"/>
                        </a:spcAft>
                        <a:buNone/>
                      </a:pPr>
                      <a:r>
                        <a:rPr lang="en-US" sz="1800">
                          <a:solidFill>
                            <a:schemeClr val="tx1"/>
                          </a:solidFill>
                          <a:effectLst/>
                          <a:latin typeface="Amasis MT Pro Medium" panose="02040604050005020304" pitchFamily="18" charset="0"/>
                        </a:rPr>
                        <a:t>Withdraws When Offended</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Amasis MT Pro Medium" panose="02040604050005020304" pitchFamily="18" charset="0"/>
                        </a:rPr>
                        <a:t>Know the Person To Whom You Have Been Assigned</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extLst>
                  <a:ext uri="{0D108BD9-81ED-4DB2-BD59-A6C34878D82A}">
                    <a16:rowId xmlns:a16="http://schemas.microsoft.com/office/drawing/2014/main" val="1193018274"/>
                  </a:ext>
                </a:extLst>
              </a:tr>
              <a:tr h="65707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Amasis MT Pro Medium" panose="02040604050005020304" pitchFamily="18" charset="0"/>
                        </a:rPr>
                        <a:t>Is A Person, Not A Dove, Wind Or Fire</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Amasis MT Pro Medium" panose="02040604050005020304" pitchFamily="18" charset="0"/>
                        </a:rPr>
                        <a:t>Confirms That You Are A Child of YHVH</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extLst>
                  <a:ext uri="{0D108BD9-81ED-4DB2-BD59-A6C34878D82A}">
                    <a16:rowId xmlns:a16="http://schemas.microsoft.com/office/drawing/2014/main" val="1760202840"/>
                  </a:ext>
                </a:extLst>
              </a:tr>
              <a:tr h="333001">
                <a:tc>
                  <a:txBody>
                    <a:bodyPr/>
                    <a:lstStyle/>
                    <a:p>
                      <a:pPr marL="0" marR="0" algn="l">
                        <a:lnSpc>
                          <a:spcPct val="115000"/>
                        </a:lnSpc>
                        <a:spcAft>
                          <a:spcPts val="1000"/>
                        </a:spcAft>
                        <a:buNone/>
                      </a:pPr>
                      <a:r>
                        <a:rPr lang="en-US" sz="1800">
                          <a:solidFill>
                            <a:schemeClr val="tx1"/>
                          </a:solidFill>
                          <a:effectLst/>
                          <a:latin typeface="Amasis MT Pro Medium" panose="02040604050005020304" pitchFamily="18" charset="0"/>
                        </a:rPr>
                        <a:t>A Teacher</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tc>
                  <a:txBody>
                    <a:bodyPr/>
                    <a:lstStyle/>
                    <a:p>
                      <a:pPr marL="0" marR="0" algn="l">
                        <a:lnSpc>
                          <a:spcPct val="115000"/>
                        </a:lnSpc>
                        <a:spcAft>
                          <a:spcPts val="1000"/>
                        </a:spcAft>
                        <a:buNone/>
                      </a:pPr>
                      <a:r>
                        <a:rPr lang="en-US" sz="1800">
                          <a:solidFill>
                            <a:schemeClr val="tx1"/>
                          </a:solidFill>
                          <a:effectLst/>
                          <a:latin typeface="Amasis MT Pro Medium" panose="02040604050005020304" pitchFamily="18" charset="0"/>
                        </a:rPr>
                        <a:t>Is Your Intercessor On Earth</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extLst>
                  <a:ext uri="{0D108BD9-81ED-4DB2-BD59-A6C34878D82A}">
                    <a16:rowId xmlns:a16="http://schemas.microsoft.com/office/drawing/2014/main" val="3465606243"/>
                  </a:ext>
                </a:extLst>
              </a:tr>
              <a:tr h="981155">
                <a:tc>
                  <a:txBody>
                    <a:bodyPr/>
                    <a:lstStyle/>
                    <a:p>
                      <a:pPr marL="0" marR="0" algn="l">
                        <a:lnSpc>
                          <a:spcPct val="115000"/>
                        </a:lnSpc>
                        <a:spcAft>
                          <a:spcPts val="1000"/>
                        </a:spcAft>
                        <a:buNone/>
                      </a:pPr>
                      <a:r>
                        <a:rPr lang="en-US" sz="1800">
                          <a:solidFill>
                            <a:schemeClr val="tx1"/>
                          </a:solidFill>
                          <a:effectLst/>
                          <a:latin typeface="Amasis MT Pro Medium" panose="02040604050005020304" pitchFamily="18" charset="0"/>
                        </a:rPr>
                        <a:t>Testifies Concerning Yeshua</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tc>
                  <a:txBody>
                    <a:bodyPr/>
                    <a:lstStyle/>
                    <a:p>
                      <a:pPr marL="0" marR="0" algn="l">
                        <a:lnSpc>
                          <a:spcPct val="115000"/>
                        </a:lnSpc>
                        <a:spcAft>
                          <a:spcPts val="1000"/>
                        </a:spcAft>
                        <a:buNone/>
                      </a:pPr>
                      <a:r>
                        <a:rPr lang="en-US" sz="1800">
                          <a:solidFill>
                            <a:schemeClr val="tx1"/>
                          </a:solidFill>
                          <a:effectLst/>
                          <a:latin typeface="Amasis MT Pro Medium" panose="02040604050005020304" pitchFamily="18" charset="0"/>
                        </a:rPr>
                        <a:t>Knows Every Detail Of The Purpose &amp; Plan of YHVH For Your Life</a:t>
                      </a:r>
                      <a:endParaRPr lang="en-US" sz="1800">
                        <a:solidFill>
                          <a:schemeClr val="tx1"/>
                        </a:solidFill>
                        <a:effectLst/>
                        <a:latin typeface="Amasis MT Pro Medium" panose="02040604050005020304" pitchFamily="18" charset="0"/>
                        <a:ea typeface="Calibri" panose="020F0502020204030204" pitchFamily="34" charset="0"/>
                        <a:cs typeface="Times New Roman" panose="02020603050405020304" pitchFamily="18" charset="0"/>
                      </a:endParaRPr>
                    </a:p>
                  </a:txBody>
                  <a:tcPr marL="29573" marR="29573" marT="0" marB="0"/>
                </a:tc>
                <a:extLst>
                  <a:ext uri="{0D108BD9-81ED-4DB2-BD59-A6C34878D82A}">
                    <a16:rowId xmlns:a16="http://schemas.microsoft.com/office/drawing/2014/main" val="2713080168"/>
                  </a:ext>
                </a:extLst>
              </a:tr>
            </a:tbl>
          </a:graphicData>
        </a:graphic>
      </p:graphicFrame>
    </p:spTree>
    <p:extLst>
      <p:ext uri="{BB962C8B-B14F-4D97-AF65-F5344CB8AC3E}">
        <p14:creationId xmlns:p14="http://schemas.microsoft.com/office/powerpoint/2010/main" val="2144814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8340-719B-1468-A633-7C4515C86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1A7F6-02FC-6E83-2335-278EA9628542}"/>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tongues &amp; indwelling</a:t>
            </a:r>
          </a:p>
        </p:txBody>
      </p:sp>
      <p:sp>
        <p:nvSpPr>
          <p:cNvPr id="3" name="Content Placeholder 2">
            <a:extLst>
              <a:ext uri="{FF2B5EF4-FFF2-40B4-BE49-F238E27FC236}">
                <a16:creationId xmlns:a16="http://schemas.microsoft.com/office/drawing/2014/main" id="{292A03B2-B812-E5EC-13B2-91C25E8DA198}"/>
              </a:ext>
            </a:extLst>
          </p:cNvPr>
          <p:cNvSpPr>
            <a:spLocks noGrp="1"/>
          </p:cNvSpPr>
          <p:nvPr>
            <p:ph sz="half" idx="1"/>
          </p:nvPr>
        </p:nvSpPr>
        <p:spPr>
          <a:xfrm>
            <a:off x="685801" y="1450229"/>
            <a:ext cx="4754880" cy="4023360"/>
          </a:xfrm>
        </p:spPr>
        <p:txBody>
          <a:bodyPr>
            <a:normAutofit/>
          </a:bodyPr>
          <a:lstStyle/>
          <a:p>
            <a:pPr>
              <a:lnSpc>
                <a:spcPct val="100000"/>
              </a:lnSpc>
              <a:spcBef>
                <a:spcPts val="0"/>
              </a:spcBef>
            </a:pPr>
            <a:r>
              <a:rPr lang="en-US" sz="2300" cap="none" dirty="0">
                <a:latin typeface="Amasis MT Pro Medium" panose="02040604050005020304" pitchFamily="18" charset="0"/>
              </a:rPr>
              <a:t>When man gets their hands on God’s Divine Word; it will become visible through their prejudice. </a:t>
            </a:r>
            <a:r>
              <a:rPr lang="en-US" sz="2300" b="1" cap="none" dirty="0">
                <a:solidFill>
                  <a:schemeClr val="accent1">
                    <a:lumMod val="75000"/>
                  </a:schemeClr>
                </a:solidFill>
                <a:latin typeface="Amasis MT Pro Medium" panose="02040604050005020304" pitchFamily="18" charset="0"/>
              </a:rPr>
              <a:t>Ro 8.7-8</a:t>
            </a:r>
          </a:p>
          <a:p>
            <a:pPr>
              <a:lnSpc>
                <a:spcPct val="100000"/>
              </a:lnSpc>
              <a:spcBef>
                <a:spcPts val="0"/>
              </a:spcBef>
            </a:pPr>
            <a:r>
              <a:rPr lang="en-US" sz="2300" cap="none" dirty="0">
                <a:latin typeface="Amasis MT Pro Medium" panose="02040604050005020304" pitchFamily="18" charset="0"/>
              </a:rPr>
              <a:t>This chapter is not about if you don’t speak in tongues or if you haven’t had hands laid upon you then you are not saved.  </a:t>
            </a:r>
          </a:p>
          <a:p>
            <a:pPr>
              <a:lnSpc>
                <a:spcPct val="100000"/>
              </a:lnSpc>
              <a:spcBef>
                <a:spcPts val="0"/>
              </a:spcBef>
            </a:pPr>
            <a:r>
              <a:rPr lang="en-US" sz="2300" cap="none" dirty="0">
                <a:latin typeface="Amasis MT Pro Medium" panose="02040604050005020304" pitchFamily="18" charset="0"/>
              </a:rPr>
              <a:t>It is about Yah’s order and integrity.</a:t>
            </a:r>
          </a:p>
        </p:txBody>
      </p:sp>
      <p:sp>
        <p:nvSpPr>
          <p:cNvPr id="4" name="Content Placeholder 3">
            <a:extLst>
              <a:ext uri="{FF2B5EF4-FFF2-40B4-BE49-F238E27FC236}">
                <a16:creationId xmlns:a16="http://schemas.microsoft.com/office/drawing/2014/main" id="{BB33C9FB-1810-43B4-1A74-532AEF7C6F2E}"/>
              </a:ext>
            </a:extLst>
          </p:cNvPr>
          <p:cNvSpPr>
            <a:spLocks noGrp="1"/>
          </p:cNvSpPr>
          <p:nvPr>
            <p:ph sz="half" idx="2"/>
          </p:nvPr>
        </p:nvSpPr>
        <p:spPr>
          <a:xfrm>
            <a:off x="6008914" y="1450229"/>
            <a:ext cx="5073769" cy="4023360"/>
          </a:xfrm>
        </p:spPr>
        <p:txBody>
          <a:bodyPr>
            <a:normAutofit/>
          </a:bodyPr>
          <a:lstStyle/>
          <a:p>
            <a:pPr>
              <a:lnSpc>
                <a:spcPct val="100000"/>
              </a:lnSpc>
            </a:pPr>
            <a:r>
              <a:rPr lang="en-US" cap="none" dirty="0">
                <a:latin typeface="Amasis MT Pro Medium" panose="02040604050005020304" pitchFamily="18" charset="0"/>
              </a:rPr>
              <a:t>If you don’t speak in tongues, which is a gift from Ruach; you are not lacking nor less than your counterpart! </a:t>
            </a:r>
            <a:r>
              <a:rPr lang="en-US" b="1" cap="none" dirty="0">
                <a:solidFill>
                  <a:schemeClr val="accent1">
                    <a:lumMod val="75000"/>
                  </a:schemeClr>
                </a:solidFill>
                <a:latin typeface="Amasis MT Pro Medium" panose="02040604050005020304" pitchFamily="18" charset="0"/>
              </a:rPr>
              <a:t>Jn 14.15-18, 2Tim 1.14, Ez 36.27</a:t>
            </a:r>
          </a:p>
          <a:p>
            <a:pPr>
              <a:lnSpc>
                <a:spcPct val="100000"/>
              </a:lnSpc>
            </a:pPr>
            <a:r>
              <a:rPr lang="en-US" cap="none" dirty="0">
                <a:latin typeface="Amasis MT Pro Medium" panose="02040604050005020304" pitchFamily="18" charset="0"/>
              </a:rPr>
              <a:t>The 12 talmidim are now immersed in truth, Ruach comes upon them and just as the previous group of believers they speak in tongues.</a:t>
            </a:r>
          </a:p>
          <a:p>
            <a:pPr>
              <a:lnSpc>
                <a:spcPct val="100000"/>
              </a:lnSpc>
            </a:pPr>
            <a:endParaRPr lang="en-US" cap="none" dirty="0">
              <a:latin typeface="Amasis MT Pro Medium" panose="02040604050005020304" pitchFamily="18" charset="0"/>
            </a:endParaRPr>
          </a:p>
        </p:txBody>
      </p:sp>
    </p:spTree>
    <p:extLst>
      <p:ext uri="{BB962C8B-B14F-4D97-AF65-F5344CB8AC3E}">
        <p14:creationId xmlns:p14="http://schemas.microsoft.com/office/powerpoint/2010/main" val="1452549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6F723-9E8D-848A-A8D6-247E08799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BE8A2-B9D9-8F8A-FE50-B4E07DD09A31}"/>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tongues &amp; indwelling</a:t>
            </a:r>
          </a:p>
        </p:txBody>
      </p:sp>
      <p:sp>
        <p:nvSpPr>
          <p:cNvPr id="3" name="Content Placeholder 2">
            <a:extLst>
              <a:ext uri="{FF2B5EF4-FFF2-40B4-BE49-F238E27FC236}">
                <a16:creationId xmlns:a16="http://schemas.microsoft.com/office/drawing/2014/main" id="{0EC866CE-1809-F19F-0EF0-C16929F2EA0F}"/>
              </a:ext>
            </a:extLst>
          </p:cNvPr>
          <p:cNvSpPr>
            <a:spLocks noGrp="1"/>
          </p:cNvSpPr>
          <p:nvPr>
            <p:ph sz="half" idx="1"/>
          </p:nvPr>
        </p:nvSpPr>
        <p:spPr>
          <a:xfrm>
            <a:off x="685801" y="1595580"/>
            <a:ext cx="4754880" cy="4023360"/>
          </a:xfrm>
        </p:spPr>
        <p:txBody>
          <a:bodyPr>
            <a:normAutofit/>
          </a:bodyPr>
          <a:lstStyle/>
          <a:p>
            <a:pPr>
              <a:lnSpc>
                <a:spcPct val="100000"/>
              </a:lnSpc>
              <a:spcBef>
                <a:spcPts val="0"/>
              </a:spcBef>
            </a:pPr>
            <a:r>
              <a:rPr lang="en-US" sz="2400" b="1" cap="none" dirty="0">
                <a:solidFill>
                  <a:schemeClr val="accent1">
                    <a:lumMod val="75000"/>
                  </a:schemeClr>
                </a:solidFill>
                <a:latin typeface="Amasis MT Pro Medium" panose="02040604050005020304" pitchFamily="18" charset="0"/>
              </a:rPr>
              <a:t>V.11 </a:t>
            </a:r>
            <a:r>
              <a:rPr lang="en-US" sz="2400" cap="none" dirty="0">
                <a:latin typeface="Amasis MT Pro Medium" panose="02040604050005020304" pitchFamily="18" charset="0"/>
              </a:rPr>
              <a:t>now Yahweh worked unusual miracles by the hands of Shaul. These miracles are in response to the truth and preached word of God.</a:t>
            </a:r>
          </a:p>
        </p:txBody>
      </p:sp>
      <p:sp>
        <p:nvSpPr>
          <p:cNvPr id="4" name="Content Placeholder 3">
            <a:extLst>
              <a:ext uri="{FF2B5EF4-FFF2-40B4-BE49-F238E27FC236}">
                <a16:creationId xmlns:a16="http://schemas.microsoft.com/office/drawing/2014/main" id="{E7BC841C-BB2C-8045-5D15-D0B348F631C5}"/>
              </a:ext>
            </a:extLst>
          </p:cNvPr>
          <p:cNvSpPr>
            <a:spLocks noGrp="1"/>
          </p:cNvSpPr>
          <p:nvPr>
            <p:ph sz="half" idx="2"/>
          </p:nvPr>
        </p:nvSpPr>
        <p:spPr>
          <a:xfrm>
            <a:off x="6008913" y="1595580"/>
            <a:ext cx="5073769" cy="4023360"/>
          </a:xfrm>
        </p:spPr>
        <p:txBody>
          <a:bodyPr>
            <a:normAutofit/>
          </a:bodyPr>
          <a:lstStyle/>
          <a:p>
            <a:pPr>
              <a:lnSpc>
                <a:spcPct val="100000"/>
              </a:lnSpc>
              <a:spcBef>
                <a:spcPts val="0"/>
              </a:spcBef>
            </a:pPr>
            <a:r>
              <a:rPr lang="en-US" sz="2400" cap="none" dirty="0">
                <a:latin typeface="Amasis MT Pro Medium" panose="02040604050005020304" pitchFamily="18" charset="0"/>
              </a:rPr>
              <a:t>This revival begins with the word. Signs and wonders follow the word. The revival ends with the word increasing. These miracles, signs, and wonders are  exceptional and out of the ordinary</a:t>
            </a:r>
          </a:p>
          <a:p>
            <a:pPr>
              <a:lnSpc>
                <a:spcPct val="100000"/>
              </a:lnSpc>
              <a:spcBef>
                <a:spcPts val="0"/>
              </a:spcBef>
            </a:pPr>
            <a:endParaRPr lang="en-US" sz="2000" cap="none" dirty="0">
              <a:latin typeface="Amasis MT Pro Medium" panose="02040604050005020304" pitchFamily="18" charset="0"/>
            </a:endParaRPr>
          </a:p>
        </p:txBody>
      </p:sp>
    </p:spTree>
    <p:extLst>
      <p:ext uri="{BB962C8B-B14F-4D97-AF65-F5344CB8AC3E}">
        <p14:creationId xmlns:p14="http://schemas.microsoft.com/office/powerpoint/2010/main" val="834093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8F60A-A3D3-BFBA-ECD2-E5B394B98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33ABE-4C21-5983-86C9-3029A0F2CE62}"/>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tongues &amp; indwelling</a:t>
            </a:r>
          </a:p>
        </p:txBody>
      </p:sp>
      <p:sp>
        <p:nvSpPr>
          <p:cNvPr id="3" name="Content Placeholder 2">
            <a:extLst>
              <a:ext uri="{FF2B5EF4-FFF2-40B4-BE49-F238E27FC236}">
                <a16:creationId xmlns:a16="http://schemas.microsoft.com/office/drawing/2014/main" id="{7BADA1DD-66A4-0776-0890-CF18F0775E9B}"/>
              </a:ext>
            </a:extLst>
          </p:cNvPr>
          <p:cNvSpPr>
            <a:spLocks noGrp="1"/>
          </p:cNvSpPr>
          <p:nvPr>
            <p:ph sz="half" idx="1"/>
          </p:nvPr>
        </p:nvSpPr>
        <p:spPr>
          <a:xfrm>
            <a:off x="685801" y="1394691"/>
            <a:ext cx="4754880" cy="4023360"/>
          </a:xfrm>
        </p:spPr>
        <p:txBody>
          <a:bodyPr>
            <a:normAutofit/>
          </a:bodyPr>
          <a:lstStyle/>
          <a:p>
            <a:pPr>
              <a:lnSpc>
                <a:spcPct val="100000"/>
              </a:lnSpc>
              <a:spcBef>
                <a:spcPts val="0"/>
              </a:spcBef>
            </a:pPr>
            <a:r>
              <a:rPr lang="en-US" sz="2000" cap="none" dirty="0">
                <a:latin typeface="Amasis MT Pro Medium" panose="02040604050005020304" pitchFamily="18" charset="0"/>
              </a:rPr>
              <a:t>V.13 The misguided Jewish exorcists, sons of </a:t>
            </a:r>
            <a:r>
              <a:rPr lang="en-US" sz="2000" cap="none" dirty="0" err="1">
                <a:latin typeface="Amasis MT Pro Medium" panose="02040604050005020304" pitchFamily="18" charset="0"/>
              </a:rPr>
              <a:t>Skeva</a:t>
            </a:r>
            <a:r>
              <a:rPr lang="en-US" sz="2000" cap="none" dirty="0">
                <a:latin typeface="Amasis MT Pro Medium" panose="02040604050005020304" pitchFamily="18" charset="0"/>
              </a:rPr>
              <a:t> thought they could simply put the names of Yeshua and Shaul into their bag of tricks and use them without the power of Ruach and a personal relationship with Yahweh. </a:t>
            </a:r>
            <a:r>
              <a:rPr lang="en-US" sz="2000" b="1" cap="none" dirty="0">
                <a:solidFill>
                  <a:schemeClr val="accent1">
                    <a:lumMod val="75000"/>
                  </a:schemeClr>
                </a:solidFill>
                <a:latin typeface="Amasis MT Pro Medium" panose="02040604050005020304" pitchFamily="18" charset="0"/>
              </a:rPr>
              <a:t>Matthew 7.22</a:t>
            </a:r>
          </a:p>
          <a:p>
            <a:pPr>
              <a:lnSpc>
                <a:spcPct val="100000"/>
              </a:lnSpc>
              <a:spcBef>
                <a:spcPts val="0"/>
              </a:spcBef>
            </a:pPr>
            <a:endParaRPr lang="en-US" sz="23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7F6DD96D-17E3-5F15-95A4-3D46FA8738E5}"/>
              </a:ext>
            </a:extLst>
          </p:cNvPr>
          <p:cNvSpPr>
            <a:spLocks noGrp="1"/>
          </p:cNvSpPr>
          <p:nvPr>
            <p:ph sz="half" idx="2"/>
          </p:nvPr>
        </p:nvSpPr>
        <p:spPr>
          <a:xfrm>
            <a:off x="6008914" y="1393719"/>
            <a:ext cx="5073769" cy="4023360"/>
          </a:xfrm>
        </p:spPr>
        <p:txBody>
          <a:bodyPr>
            <a:normAutofit/>
          </a:bodyPr>
          <a:lstStyle/>
          <a:p>
            <a:pPr>
              <a:lnSpc>
                <a:spcPct val="100000"/>
              </a:lnSpc>
              <a:spcBef>
                <a:spcPts val="0"/>
              </a:spcBef>
            </a:pPr>
            <a:r>
              <a:rPr lang="en-US" sz="2000" cap="none" dirty="0">
                <a:latin typeface="Amasis MT Pro Medium" panose="02040604050005020304" pitchFamily="18" charset="0"/>
              </a:rPr>
              <a:t>Borrowed Authority</a:t>
            </a:r>
          </a:p>
          <a:p>
            <a:pPr>
              <a:lnSpc>
                <a:spcPct val="100000"/>
              </a:lnSpc>
              <a:spcBef>
                <a:spcPts val="0"/>
              </a:spcBef>
            </a:pPr>
            <a:r>
              <a:rPr lang="en-US" sz="2000" cap="none" dirty="0">
                <a:latin typeface="Amasis MT Pro Medium" panose="02040604050005020304" pitchFamily="18" charset="0"/>
              </a:rPr>
              <a:t>Wrong motives</a:t>
            </a:r>
          </a:p>
          <a:p>
            <a:pPr>
              <a:lnSpc>
                <a:spcPct val="100000"/>
              </a:lnSpc>
              <a:spcBef>
                <a:spcPts val="0"/>
              </a:spcBef>
            </a:pPr>
            <a:r>
              <a:rPr lang="en-US" sz="2000" cap="none" dirty="0">
                <a:latin typeface="Amasis MT Pro Medium" panose="02040604050005020304" pitchFamily="18" charset="0"/>
              </a:rPr>
              <a:t>Relationship- not ritual, witchcraft or magic</a:t>
            </a:r>
          </a:p>
          <a:p>
            <a:pPr>
              <a:lnSpc>
                <a:spcPct val="100000"/>
              </a:lnSpc>
              <a:spcBef>
                <a:spcPts val="0"/>
              </a:spcBef>
            </a:pPr>
            <a:r>
              <a:rPr lang="en-US" sz="2000" cap="none" dirty="0">
                <a:latin typeface="Amasis MT Pro Medium" panose="02040604050005020304" pitchFamily="18" charset="0"/>
              </a:rPr>
              <a:t>Capitalization/make money</a:t>
            </a:r>
          </a:p>
          <a:p>
            <a:pPr>
              <a:lnSpc>
                <a:spcPct val="100000"/>
              </a:lnSpc>
              <a:spcBef>
                <a:spcPts val="0"/>
              </a:spcBef>
            </a:pPr>
            <a:r>
              <a:rPr lang="en-US" sz="2000" cap="none" dirty="0">
                <a:latin typeface="Amasis MT Pro Medium" panose="02040604050005020304" pitchFamily="18" charset="0"/>
              </a:rPr>
              <a:t>Ruach’s power-make a name for themselves</a:t>
            </a:r>
          </a:p>
          <a:p>
            <a:pPr marL="0" indent="0">
              <a:lnSpc>
                <a:spcPct val="100000"/>
              </a:lnSpc>
              <a:spcBef>
                <a:spcPts val="0"/>
              </a:spcBef>
              <a:buNone/>
            </a:pPr>
            <a:r>
              <a:rPr lang="en-US" sz="2000" cap="none" dirty="0">
                <a:latin typeface="Amasis MT Pro Medium" panose="02040604050005020304" pitchFamily="18" charset="0"/>
              </a:rPr>
              <a:t>Demons know who Yeshua is; </a:t>
            </a:r>
            <a:r>
              <a:rPr lang="en-US" sz="2000" cap="none" dirty="0">
                <a:solidFill>
                  <a:schemeClr val="accent1">
                    <a:lumMod val="75000"/>
                  </a:schemeClr>
                </a:solidFill>
                <a:latin typeface="Amasis MT Pro Medium" panose="02040604050005020304" pitchFamily="18" charset="0"/>
              </a:rPr>
              <a:t>Mk 1.24</a:t>
            </a:r>
          </a:p>
          <a:p>
            <a:pPr marL="0" indent="0">
              <a:lnSpc>
                <a:spcPct val="100000"/>
              </a:lnSpc>
              <a:spcBef>
                <a:spcPts val="0"/>
              </a:spcBef>
              <a:buNone/>
            </a:pPr>
            <a:endParaRPr lang="en-US" sz="2000" cap="none" dirty="0">
              <a:latin typeface="Amasis MT Pro Medium" panose="02040604050005020304" pitchFamily="18" charset="0"/>
            </a:endParaRPr>
          </a:p>
          <a:p>
            <a:pPr>
              <a:lnSpc>
                <a:spcPct val="100000"/>
              </a:lnSpc>
              <a:spcBef>
                <a:spcPts val="0"/>
              </a:spcBef>
            </a:pPr>
            <a:r>
              <a:rPr lang="en-US" sz="2000" cap="none" dirty="0">
                <a:latin typeface="Amasis MT Pro Medium" panose="02040604050005020304" pitchFamily="18" charset="0"/>
              </a:rPr>
              <a:t>Reverence for the Messiah increases as many confess and repent </a:t>
            </a:r>
            <a:r>
              <a:rPr lang="en-US" sz="2000" b="1" cap="none" dirty="0">
                <a:solidFill>
                  <a:schemeClr val="accent1">
                    <a:lumMod val="75000"/>
                  </a:schemeClr>
                </a:solidFill>
                <a:latin typeface="Amasis MT Pro Medium" panose="02040604050005020304" pitchFamily="18" charset="0"/>
              </a:rPr>
              <a:t>(vs. 17-20) </a:t>
            </a:r>
          </a:p>
        </p:txBody>
      </p:sp>
    </p:spTree>
    <p:extLst>
      <p:ext uri="{BB962C8B-B14F-4D97-AF65-F5344CB8AC3E}">
        <p14:creationId xmlns:p14="http://schemas.microsoft.com/office/powerpoint/2010/main" val="395679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EC572-E1A4-4EA5-C4C1-860A9F0E3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BF3C2-10C5-35BB-4FE4-AD3475B9FA27}"/>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tongues &amp; indwelling</a:t>
            </a:r>
          </a:p>
        </p:txBody>
      </p:sp>
      <p:sp>
        <p:nvSpPr>
          <p:cNvPr id="3" name="Content Placeholder 2">
            <a:extLst>
              <a:ext uri="{FF2B5EF4-FFF2-40B4-BE49-F238E27FC236}">
                <a16:creationId xmlns:a16="http://schemas.microsoft.com/office/drawing/2014/main" id="{D0368488-87E2-1B14-6590-8F7404494AF3}"/>
              </a:ext>
            </a:extLst>
          </p:cNvPr>
          <p:cNvSpPr>
            <a:spLocks noGrp="1"/>
          </p:cNvSpPr>
          <p:nvPr>
            <p:ph sz="half" idx="1"/>
          </p:nvPr>
        </p:nvSpPr>
        <p:spPr>
          <a:xfrm>
            <a:off x="685801" y="1595580"/>
            <a:ext cx="4754880" cy="4023360"/>
          </a:xfrm>
        </p:spPr>
        <p:txBody>
          <a:bodyPr>
            <a:normAutofit/>
          </a:bodyPr>
          <a:lstStyle/>
          <a:p>
            <a:pPr>
              <a:lnSpc>
                <a:spcPct val="100000"/>
              </a:lnSpc>
              <a:spcBef>
                <a:spcPts val="0"/>
              </a:spcBef>
            </a:pPr>
            <a:r>
              <a:rPr lang="en-US" sz="2300" b="1" cap="none" dirty="0">
                <a:solidFill>
                  <a:schemeClr val="accent1">
                    <a:lumMod val="75000"/>
                  </a:schemeClr>
                </a:solidFill>
                <a:latin typeface="Amasis MT Pro Medium" panose="02040604050005020304" pitchFamily="18" charset="0"/>
              </a:rPr>
              <a:t>V.23-41 </a:t>
            </a:r>
            <a:r>
              <a:rPr lang="en-US" sz="2300" cap="none" dirty="0">
                <a:latin typeface="Amasis MT Pro Medium" panose="02040604050005020304" pitchFamily="18" charset="0"/>
              </a:rPr>
              <a:t>The riot in Ephesus. “All for nothing”</a:t>
            </a:r>
          </a:p>
          <a:p>
            <a:pPr>
              <a:lnSpc>
                <a:spcPct val="100000"/>
              </a:lnSpc>
              <a:spcBef>
                <a:spcPts val="0"/>
              </a:spcBef>
            </a:pPr>
            <a:r>
              <a:rPr lang="en-US" sz="2300" cap="none" dirty="0">
                <a:latin typeface="Amasis MT Pro Medium" panose="02040604050005020304" pitchFamily="18" charset="0"/>
              </a:rPr>
              <a:t>Superstition is entwined with material interest resulting from local cults.  The number of converts was so considerable that Demetrius realized that the business of the shrine-makers was on decline.</a:t>
            </a:r>
          </a:p>
          <a:p>
            <a:pPr>
              <a:lnSpc>
                <a:spcPct val="100000"/>
              </a:lnSpc>
              <a:spcBef>
                <a:spcPts val="0"/>
              </a:spcBef>
            </a:pPr>
            <a:endParaRPr lang="en-US" sz="23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0D66CE87-6771-BDC9-6808-521DD1CF1451}"/>
              </a:ext>
            </a:extLst>
          </p:cNvPr>
          <p:cNvSpPr>
            <a:spLocks noGrp="1"/>
          </p:cNvSpPr>
          <p:nvPr>
            <p:ph sz="half" idx="2"/>
          </p:nvPr>
        </p:nvSpPr>
        <p:spPr>
          <a:xfrm>
            <a:off x="6008913" y="1595580"/>
            <a:ext cx="5073769" cy="4023360"/>
          </a:xfrm>
        </p:spPr>
        <p:txBody>
          <a:bodyPr>
            <a:normAutofit/>
          </a:bodyPr>
          <a:lstStyle/>
          <a:p>
            <a:pPr>
              <a:lnSpc>
                <a:spcPct val="100000"/>
              </a:lnSpc>
              <a:spcBef>
                <a:spcPts val="0"/>
              </a:spcBef>
            </a:pPr>
            <a:r>
              <a:rPr lang="en-US" sz="2300" cap="none" dirty="0">
                <a:latin typeface="Amasis MT Pro Medium" panose="02040604050005020304" pitchFamily="18" charset="0"/>
              </a:rPr>
              <a:t>It was still possible to inflame the masses into violent opposition against men who they thought brought discredit to their goddess.</a:t>
            </a:r>
          </a:p>
          <a:p>
            <a:pPr>
              <a:lnSpc>
                <a:spcPct val="100000"/>
              </a:lnSpc>
              <a:spcBef>
                <a:spcPts val="0"/>
              </a:spcBef>
            </a:pPr>
            <a:r>
              <a:rPr lang="en-US" sz="2300" cap="none" dirty="0">
                <a:latin typeface="Amasis MT Pro Medium" panose="02040604050005020304" pitchFamily="18" charset="0"/>
              </a:rPr>
              <a:t>Paul and his disciples never addressed people’s false religion or evils of Ephesus. Paul only preaches Messiah, and then the people changed their own minds finding no validity in their religion.   </a:t>
            </a:r>
          </a:p>
        </p:txBody>
      </p:sp>
    </p:spTree>
    <p:extLst>
      <p:ext uri="{BB962C8B-B14F-4D97-AF65-F5344CB8AC3E}">
        <p14:creationId xmlns:p14="http://schemas.microsoft.com/office/powerpoint/2010/main" val="389601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7FC62-8C7B-9526-A398-E3CEF1A1E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80F64-A15E-4DCB-6AF0-19FC0DA753B5}"/>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prophecy</a:t>
            </a:r>
          </a:p>
        </p:txBody>
      </p:sp>
      <p:sp>
        <p:nvSpPr>
          <p:cNvPr id="3" name="Content Placeholder 2">
            <a:extLst>
              <a:ext uri="{FF2B5EF4-FFF2-40B4-BE49-F238E27FC236}">
                <a16:creationId xmlns:a16="http://schemas.microsoft.com/office/drawing/2014/main" id="{D55583AF-DE17-2686-ABCD-AEF1E9E2157D}"/>
              </a:ext>
            </a:extLst>
          </p:cNvPr>
          <p:cNvSpPr>
            <a:spLocks noGrp="1"/>
          </p:cNvSpPr>
          <p:nvPr>
            <p:ph sz="half" idx="1"/>
          </p:nvPr>
        </p:nvSpPr>
        <p:spPr>
          <a:xfrm>
            <a:off x="685801" y="1394691"/>
            <a:ext cx="4754880" cy="4023360"/>
          </a:xfrm>
        </p:spPr>
        <p:txBody>
          <a:bodyPr>
            <a:normAutofit/>
          </a:bodyPr>
          <a:lstStyle/>
          <a:p>
            <a:pPr>
              <a:lnSpc>
                <a:spcPct val="100000"/>
              </a:lnSpc>
              <a:spcBef>
                <a:spcPts val="0"/>
              </a:spcBef>
            </a:pPr>
            <a:r>
              <a:rPr lang="en-US" sz="2300" cap="none" dirty="0">
                <a:latin typeface="Amasis MT Pro Medium" panose="02040604050005020304" pitchFamily="18" charset="0"/>
              </a:rPr>
              <a:t>What do you consider a defining moment in your life?  Eutychus’s story is his falling from third story and then revived by Sha’ul’s intervention.</a:t>
            </a:r>
          </a:p>
          <a:p>
            <a:pPr>
              <a:lnSpc>
                <a:spcPct val="100000"/>
              </a:lnSpc>
              <a:spcBef>
                <a:spcPts val="0"/>
              </a:spcBef>
            </a:pPr>
            <a:r>
              <a:rPr lang="en-US" sz="2300" cap="none" dirty="0">
                <a:latin typeface="Amasis MT Pro Medium" panose="02040604050005020304" pitchFamily="18" charset="0"/>
              </a:rPr>
              <a:t>This incident underscores the divine power of Ruach working through God’s apostle.  These miracles illustrate God’s sovereignty and confirms the truth of the Gospel of Messiah.</a:t>
            </a:r>
          </a:p>
        </p:txBody>
      </p:sp>
      <p:sp>
        <p:nvSpPr>
          <p:cNvPr id="4" name="Content Placeholder 3">
            <a:extLst>
              <a:ext uri="{FF2B5EF4-FFF2-40B4-BE49-F238E27FC236}">
                <a16:creationId xmlns:a16="http://schemas.microsoft.com/office/drawing/2014/main" id="{531D2F2A-9351-EF68-AC7E-71FFC8C7CB21}"/>
              </a:ext>
            </a:extLst>
          </p:cNvPr>
          <p:cNvSpPr>
            <a:spLocks noGrp="1"/>
          </p:cNvSpPr>
          <p:nvPr>
            <p:ph sz="half" idx="2"/>
          </p:nvPr>
        </p:nvSpPr>
        <p:spPr>
          <a:xfrm>
            <a:off x="6008914" y="1394691"/>
            <a:ext cx="5073769" cy="4023360"/>
          </a:xfrm>
        </p:spPr>
        <p:txBody>
          <a:bodyPr>
            <a:normAutofit/>
          </a:bodyPr>
          <a:lstStyle/>
          <a:p>
            <a:pPr>
              <a:lnSpc>
                <a:spcPct val="100000"/>
              </a:lnSpc>
              <a:spcBef>
                <a:spcPts val="0"/>
              </a:spcBef>
            </a:pPr>
            <a:r>
              <a:rPr lang="en-US" sz="2300" cap="none" dirty="0">
                <a:latin typeface="Amasis MT Pro Medium" panose="02040604050005020304" pitchFamily="18" charset="0"/>
              </a:rPr>
              <a:t>After Eutychus is restored, the community continues with listening to Sha’ul’s teaching.</a:t>
            </a:r>
          </a:p>
          <a:p>
            <a:pPr>
              <a:lnSpc>
                <a:spcPct val="100000"/>
              </a:lnSpc>
              <a:spcBef>
                <a:spcPts val="0"/>
              </a:spcBef>
            </a:pPr>
            <a:r>
              <a:rPr lang="en-US" sz="2300" cap="none" dirty="0">
                <a:latin typeface="Amasis MT Pro Medium" panose="02040604050005020304" pitchFamily="18" charset="0"/>
              </a:rPr>
              <a:t>They displayed eagerness for learning and priority of gathering as believers.  Their devotion gave way for Yah’s compassion and power over life and death.</a:t>
            </a:r>
          </a:p>
          <a:p>
            <a:pPr>
              <a:lnSpc>
                <a:spcPct val="100000"/>
              </a:lnSpc>
              <a:spcBef>
                <a:spcPts val="0"/>
              </a:spcBef>
            </a:pPr>
            <a:r>
              <a:rPr lang="en-US" sz="2300" cap="none" dirty="0">
                <a:latin typeface="Amasis MT Pro Medium" panose="02040604050005020304" pitchFamily="18" charset="0"/>
              </a:rPr>
              <a:t>Everything was subordinate to the Word.</a:t>
            </a:r>
          </a:p>
        </p:txBody>
      </p:sp>
    </p:spTree>
    <p:extLst>
      <p:ext uri="{BB962C8B-B14F-4D97-AF65-F5344CB8AC3E}">
        <p14:creationId xmlns:p14="http://schemas.microsoft.com/office/powerpoint/2010/main" val="257112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57E26-ED0D-11B4-A6C7-2189B8C0B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41DED-65B8-2EF7-4EA3-0376AB9BA246}"/>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prophecy</a:t>
            </a:r>
          </a:p>
        </p:txBody>
      </p:sp>
      <p:sp>
        <p:nvSpPr>
          <p:cNvPr id="3" name="Content Placeholder 2">
            <a:extLst>
              <a:ext uri="{FF2B5EF4-FFF2-40B4-BE49-F238E27FC236}">
                <a16:creationId xmlns:a16="http://schemas.microsoft.com/office/drawing/2014/main" id="{87D58DF8-914B-18A8-2DB3-1D45AE9F4BDC}"/>
              </a:ext>
            </a:extLst>
          </p:cNvPr>
          <p:cNvSpPr>
            <a:spLocks noGrp="1"/>
          </p:cNvSpPr>
          <p:nvPr>
            <p:ph sz="half" idx="1"/>
          </p:nvPr>
        </p:nvSpPr>
        <p:spPr>
          <a:xfrm>
            <a:off x="685801" y="1434187"/>
            <a:ext cx="4754880" cy="4023360"/>
          </a:xfrm>
        </p:spPr>
        <p:txBody>
          <a:bodyPr>
            <a:normAutofit/>
          </a:bodyPr>
          <a:lstStyle/>
          <a:p>
            <a:pPr>
              <a:lnSpc>
                <a:spcPct val="100000"/>
              </a:lnSpc>
              <a:spcBef>
                <a:spcPts val="0"/>
              </a:spcBef>
            </a:pPr>
            <a:r>
              <a:rPr lang="en-US" sz="2100" cap="none" dirty="0">
                <a:latin typeface="Amasis MT Pro Medium" panose="02040604050005020304" pitchFamily="18" charset="0"/>
              </a:rPr>
              <a:t>Sha’ul summons the Elders of the Messianic community and encourages them, for he will never see them again.</a:t>
            </a:r>
          </a:p>
          <a:p>
            <a:pPr>
              <a:lnSpc>
                <a:spcPct val="100000"/>
              </a:lnSpc>
              <a:spcBef>
                <a:spcPts val="0"/>
              </a:spcBef>
            </a:pPr>
            <a:r>
              <a:rPr lang="en-US" sz="2100" cap="none" dirty="0">
                <a:latin typeface="Amasis MT Pro Medium" panose="02040604050005020304" pitchFamily="18" charset="0"/>
              </a:rPr>
              <a:t>V.19 Example of Service: Nothing helpful was withheld from them.</a:t>
            </a:r>
          </a:p>
          <a:p>
            <a:pPr>
              <a:lnSpc>
                <a:spcPct val="100000"/>
              </a:lnSpc>
              <a:spcBef>
                <a:spcPts val="0"/>
              </a:spcBef>
            </a:pPr>
            <a:r>
              <a:rPr lang="en-US" sz="2100" cap="none" dirty="0">
                <a:latin typeface="Amasis MT Pro Medium" panose="02040604050005020304" pitchFamily="18" charset="0"/>
              </a:rPr>
              <a:t>V.22 Prophecy: By Ruach’s leading-no matter prison or any other course, his life was only…</a:t>
            </a:r>
          </a:p>
        </p:txBody>
      </p:sp>
      <p:sp>
        <p:nvSpPr>
          <p:cNvPr id="4" name="Content Placeholder 3">
            <a:extLst>
              <a:ext uri="{FF2B5EF4-FFF2-40B4-BE49-F238E27FC236}">
                <a16:creationId xmlns:a16="http://schemas.microsoft.com/office/drawing/2014/main" id="{12D1BB60-408D-B4E7-D43D-37F3F3DE3035}"/>
              </a:ext>
            </a:extLst>
          </p:cNvPr>
          <p:cNvSpPr>
            <a:spLocks noGrp="1"/>
          </p:cNvSpPr>
          <p:nvPr>
            <p:ph sz="half" idx="2"/>
          </p:nvPr>
        </p:nvSpPr>
        <p:spPr>
          <a:xfrm>
            <a:off x="6008914" y="1434187"/>
            <a:ext cx="5073769" cy="4023360"/>
          </a:xfrm>
        </p:spPr>
        <p:txBody>
          <a:bodyPr>
            <a:normAutofit/>
          </a:bodyPr>
          <a:lstStyle/>
          <a:p>
            <a:pPr>
              <a:lnSpc>
                <a:spcPct val="100000"/>
              </a:lnSpc>
              <a:spcBef>
                <a:spcPts val="0"/>
              </a:spcBef>
            </a:pPr>
            <a:r>
              <a:rPr lang="en-US" sz="2100" cap="none" dirty="0">
                <a:latin typeface="Amasis MT Pro Medium" panose="02040604050005020304" pitchFamily="18" charset="0"/>
              </a:rPr>
              <a:t>…precious to himself as means of serving Yahweh and teaching the will of Yah.</a:t>
            </a:r>
          </a:p>
          <a:p>
            <a:pPr>
              <a:lnSpc>
                <a:spcPct val="100000"/>
              </a:lnSpc>
              <a:spcBef>
                <a:spcPts val="0"/>
              </a:spcBef>
            </a:pPr>
            <a:r>
              <a:rPr lang="en-US" sz="2100" cap="none" dirty="0">
                <a:latin typeface="Amasis MT Pro Medium" panose="02040604050005020304" pitchFamily="18" charset="0"/>
              </a:rPr>
              <a:t>V28 Warning: Ruach has fitted them for their labor</a:t>
            </a:r>
          </a:p>
          <a:p>
            <a:pPr>
              <a:lnSpc>
                <a:spcPct val="100000"/>
              </a:lnSpc>
              <a:spcBef>
                <a:spcPts val="0"/>
              </a:spcBef>
            </a:pPr>
            <a:r>
              <a:rPr lang="en-US" sz="2100" cap="none" dirty="0">
                <a:latin typeface="Amasis MT Pro Medium" panose="02040604050005020304" pitchFamily="18" charset="0"/>
              </a:rPr>
              <a:t>V32 Commendation: Sha’ul commends them to the Lord and His word. Since he will not be with them, he leaves them to the mighty hand of Yah as an inheritance.</a:t>
            </a:r>
          </a:p>
        </p:txBody>
      </p:sp>
    </p:spTree>
    <p:extLst>
      <p:ext uri="{BB962C8B-B14F-4D97-AF65-F5344CB8AC3E}">
        <p14:creationId xmlns:p14="http://schemas.microsoft.com/office/powerpoint/2010/main" val="225219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587F-AAE1-A322-11C9-90E9B2C4DAA1}"/>
              </a:ext>
            </a:extLst>
          </p:cNvPr>
          <p:cNvSpPr>
            <a:spLocks noGrp="1"/>
          </p:cNvSpPr>
          <p:nvPr>
            <p:ph type="title"/>
          </p:nvPr>
        </p:nvSpPr>
        <p:spPr>
          <a:xfrm>
            <a:off x="685800" y="325275"/>
            <a:ext cx="10396882" cy="1158140"/>
          </a:xfrm>
        </p:spPr>
        <p:txBody>
          <a:bodyPr/>
          <a:lstStyle/>
          <a:p>
            <a:pPr algn="ctr"/>
            <a:r>
              <a:rPr lang="en-US" dirty="0">
                <a:solidFill>
                  <a:schemeClr val="tx1"/>
                </a:solidFill>
                <a:latin typeface="Amasis MT Pro" panose="02040504050005020304" pitchFamily="18" charset="0"/>
              </a:rPr>
              <a:t>Call and Response </a:t>
            </a:r>
            <a:r>
              <a:rPr lang="en-US" dirty="0"/>
              <a:t>	</a:t>
            </a:r>
          </a:p>
        </p:txBody>
      </p:sp>
      <p:sp>
        <p:nvSpPr>
          <p:cNvPr id="3" name="Content Placeholder 2">
            <a:extLst>
              <a:ext uri="{FF2B5EF4-FFF2-40B4-BE49-F238E27FC236}">
                <a16:creationId xmlns:a16="http://schemas.microsoft.com/office/drawing/2014/main" id="{553BE68F-16E3-897C-B203-5841490B6F8A}"/>
              </a:ext>
            </a:extLst>
          </p:cNvPr>
          <p:cNvSpPr>
            <a:spLocks noGrp="1"/>
          </p:cNvSpPr>
          <p:nvPr>
            <p:ph sz="quarter" idx="13"/>
          </p:nvPr>
        </p:nvSpPr>
        <p:spPr>
          <a:xfrm>
            <a:off x="685800" y="2063396"/>
            <a:ext cx="4558004" cy="3311189"/>
          </a:xfrm>
        </p:spPr>
        <p:txBody>
          <a:bodyPr>
            <a:normAutofit/>
          </a:bodyPr>
          <a:lstStyle/>
          <a:p>
            <a:pPr marL="0" indent="0" algn="ctr">
              <a:buNone/>
            </a:pPr>
            <a:r>
              <a:rPr lang="en-US" sz="2500" dirty="0">
                <a:latin typeface="Amasis MT Pro" panose="02040504050005020304" pitchFamily="18" charset="0"/>
              </a:rPr>
              <a:t>Give thanks to Adonai, for He is good, for His grace continues forever. </a:t>
            </a:r>
          </a:p>
          <a:p>
            <a:pPr marL="0" indent="0" algn="ctr">
              <a:buNone/>
            </a:pPr>
            <a:r>
              <a:rPr lang="en-US" sz="2500" dirty="0">
                <a:latin typeface="Amasis MT Pro" panose="02040504050005020304" pitchFamily="18" charset="0"/>
              </a:rPr>
              <a:t>Now let Isra’el say, </a:t>
            </a:r>
          </a:p>
        </p:txBody>
      </p:sp>
      <p:sp>
        <p:nvSpPr>
          <p:cNvPr id="4" name="Text Placeholder 3">
            <a:extLst>
              <a:ext uri="{FF2B5EF4-FFF2-40B4-BE49-F238E27FC236}">
                <a16:creationId xmlns:a16="http://schemas.microsoft.com/office/drawing/2014/main" id="{4F79B445-790F-CD5D-BF69-E8B88E563ABD}"/>
              </a:ext>
            </a:extLst>
          </p:cNvPr>
          <p:cNvSpPr>
            <a:spLocks noGrp="1"/>
          </p:cNvSpPr>
          <p:nvPr>
            <p:ph sz="quarter" idx="14"/>
          </p:nvPr>
        </p:nvSpPr>
        <p:spPr>
          <a:xfrm>
            <a:off x="5884241" y="1773405"/>
            <a:ext cx="5086538" cy="3311189"/>
          </a:xfrm>
        </p:spPr>
        <p:txBody>
          <a:bodyPr>
            <a:normAutofit/>
          </a:bodyPr>
          <a:lstStyle/>
          <a:p>
            <a:pPr marL="0" indent="0" algn="ctr">
              <a:buNone/>
            </a:pPr>
            <a:endParaRPr lang="en-US" sz="3200" dirty="0"/>
          </a:p>
          <a:p>
            <a:pPr marL="0" indent="0" algn="ctr">
              <a:buNone/>
            </a:pPr>
            <a:r>
              <a:rPr lang="en-US" sz="3200" dirty="0">
                <a:latin typeface="Amasis MT Pro Black" panose="02040A04050005020304" pitchFamily="18" charset="0"/>
              </a:rPr>
              <a:t>“His grace continues forever.”</a:t>
            </a:r>
          </a:p>
        </p:txBody>
      </p:sp>
    </p:spTree>
    <p:extLst>
      <p:ext uri="{BB962C8B-B14F-4D97-AF65-F5344CB8AC3E}">
        <p14:creationId xmlns:p14="http://schemas.microsoft.com/office/powerpoint/2010/main" val="747195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36199-130C-C695-5A05-C0FA27A01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B133F-2B2D-93B5-07C9-94BC2C561251}"/>
              </a:ext>
            </a:extLst>
          </p:cNvPr>
          <p:cNvSpPr>
            <a:spLocks noGrp="1"/>
          </p:cNvSpPr>
          <p:nvPr>
            <p:ph type="title"/>
          </p:nvPr>
        </p:nvSpPr>
        <p:spPr>
          <a:xfrm>
            <a:off x="685801" y="685800"/>
            <a:ext cx="10396882" cy="708891"/>
          </a:xfrm>
        </p:spPr>
        <p:txBody>
          <a:bodyPr>
            <a:normAutofit/>
          </a:bodyPr>
          <a:lstStyle/>
          <a:p>
            <a:r>
              <a:rPr lang="en-US" sz="3600" dirty="0">
                <a:solidFill>
                  <a:schemeClr val="tx1"/>
                </a:solidFill>
                <a:latin typeface="Amasis MT Pro Medium" panose="02040604050005020304" pitchFamily="18" charset="0"/>
              </a:rPr>
              <a:t>Ruach’s gift of prophecy</a:t>
            </a:r>
          </a:p>
        </p:txBody>
      </p:sp>
      <p:sp>
        <p:nvSpPr>
          <p:cNvPr id="3" name="Content Placeholder 2">
            <a:extLst>
              <a:ext uri="{FF2B5EF4-FFF2-40B4-BE49-F238E27FC236}">
                <a16:creationId xmlns:a16="http://schemas.microsoft.com/office/drawing/2014/main" id="{8BD4D15F-7B82-72BA-3DA0-D5415690474B}"/>
              </a:ext>
            </a:extLst>
          </p:cNvPr>
          <p:cNvSpPr>
            <a:spLocks noGrp="1"/>
          </p:cNvSpPr>
          <p:nvPr>
            <p:ph sz="half" idx="1"/>
          </p:nvPr>
        </p:nvSpPr>
        <p:spPr>
          <a:xfrm>
            <a:off x="685801" y="1595580"/>
            <a:ext cx="4754880" cy="4023360"/>
          </a:xfrm>
        </p:spPr>
        <p:txBody>
          <a:bodyPr>
            <a:normAutofit/>
          </a:bodyPr>
          <a:lstStyle/>
          <a:p>
            <a:pPr>
              <a:lnSpc>
                <a:spcPct val="100000"/>
              </a:lnSpc>
              <a:spcBef>
                <a:spcPts val="0"/>
              </a:spcBef>
            </a:pPr>
            <a:r>
              <a:rPr lang="en-US" sz="2300" b="1" cap="none" dirty="0">
                <a:solidFill>
                  <a:schemeClr val="accent1">
                    <a:lumMod val="75000"/>
                  </a:schemeClr>
                </a:solidFill>
                <a:latin typeface="Amasis MT Pro Medium" panose="02040604050005020304" pitchFamily="18" charset="0"/>
              </a:rPr>
              <a:t>V.33 </a:t>
            </a:r>
            <a:r>
              <a:rPr lang="en-US" sz="2300" cap="none" dirty="0">
                <a:latin typeface="Amasis MT Pro Medium" panose="02040604050005020304" pitchFamily="18" charset="0"/>
              </a:rPr>
              <a:t>Generous: Do not turn the sacredness of God’s word into self-interest, financial gain or wealth.</a:t>
            </a:r>
          </a:p>
          <a:p>
            <a:pPr>
              <a:lnSpc>
                <a:spcPct val="100000"/>
              </a:lnSpc>
              <a:spcBef>
                <a:spcPts val="0"/>
              </a:spcBef>
            </a:pPr>
            <a:r>
              <a:rPr lang="en-US" sz="2300" cap="none" dirty="0">
                <a:latin typeface="Amasis MT Pro Medium" panose="02040604050005020304" pitchFamily="18" charset="0"/>
              </a:rPr>
              <a:t>Sha’ul challenges the Elders and leaders of the community to follow his example of humility and tears. </a:t>
            </a:r>
          </a:p>
        </p:txBody>
      </p:sp>
      <p:sp>
        <p:nvSpPr>
          <p:cNvPr id="4" name="Content Placeholder 3">
            <a:extLst>
              <a:ext uri="{FF2B5EF4-FFF2-40B4-BE49-F238E27FC236}">
                <a16:creationId xmlns:a16="http://schemas.microsoft.com/office/drawing/2014/main" id="{10322729-36E4-71BF-7E0A-0B16B19D08D9}"/>
              </a:ext>
            </a:extLst>
          </p:cNvPr>
          <p:cNvSpPr>
            <a:spLocks noGrp="1"/>
          </p:cNvSpPr>
          <p:nvPr>
            <p:ph sz="half" idx="2"/>
          </p:nvPr>
        </p:nvSpPr>
        <p:spPr>
          <a:xfrm>
            <a:off x="5697997" y="1595580"/>
            <a:ext cx="5384685" cy="4023360"/>
          </a:xfrm>
        </p:spPr>
        <p:txBody>
          <a:bodyPr>
            <a:normAutofit/>
          </a:bodyPr>
          <a:lstStyle/>
          <a:p>
            <a:pPr>
              <a:lnSpc>
                <a:spcPct val="100000"/>
              </a:lnSpc>
              <a:spcBef>
                <a:spcPts val="0"/>
              </a:spcBef>
            </a:pPr>
            <a:r>
              <a:rPr lang="en-US" sz="2300" cap="none" dirty="0">
                <a:latin typeface="Amasis MT Pro Medium" panose="02040604050005020304" pitchFamily="18" charset="0"/>
              </a:rPr>
              <a:t>His final words are of warning, be alert wolves will come, from within and without.  Move as Ruach compels you. Don’t avoid hardships, trust the Spirit and care for your people.  Not in managing but in relationship.  Do not covet but be generous in all things.</a:t>
            </a:r>
          </a:p>
        </p:txBody>
      </p:sp>
    </p:spTree>
    <p:extLst>
      <p:ext uri="{BB962C8B-B14F-4D97-AF65-F5344CB8AC3E}">
        <p14:creationId xmlns:p14="http://schemas.microsoft.com/office/powerpoint/2010/main" val="425902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425BF-2671-ACBE-3672-C9EE52CCF8B4}"/>
              </a:ext>
            </a:extLst>
          </p:cNvPr>
          <p:cNvSpPr>
            <a:spLocks noGrp="1"/>
          </p:cNvSpPr>
          <p:nvPr>
            <p:ph type="title"/>
          </p:nvPr>
        </p:nvSpPr>
        <p:spPr>
          <a:xfrm>
            <a:off x="1231641" y="321733"/>
            <a:ext cx="9349273" cy="907977"/>
          </a:xfrm>
        </p:spPr>
        <p:txBody>
          <a:bodyPr>
            <a:normAutofit/>
          </a:bodyPr>
          <a:lstStyle/>
          <a:p>
            <a:r>
              <a:rPr lang="en-US" sz="4000" dirty="0">
                <a:solidFill>
                  <a:schemeClr val="tx1"/>
                </a:solidFill>
                <a:latin typeface="Amasis MT Pro" panose="02040504050005020304" pitchFamily="18" charset="0"/>
              </a:rPr>
              <a:t>Prayer Response	   Acts 19 &amp; 20</a:t>
            </a:r>
          </a:p>
        </p:txBody>
      </p:sp>
      <p:sp>
        <p:nvSpPr>
          <p:cNvPr id="6" name="Content Placeholder 5">
            <a:extLst>
              <a:ext uri="{FF2B5EF4-FFF2-40B4-BE49-F238E27FC236}">
                <a16:creationId xmlns:a16="http://schemas.microsoft.com/office/drawing/2014/main" id="{577A5BB4-E5F5-FBD4-01D6-2E5BCAF60EE7}"/>
              </a:ext>
            </a:extLst>
          </p:cNvPr>
          <p:cNvSpPr>
            <a:spLocks noGrp="1"/>
          </p:cNvSpPr>
          <p:nvPr>
            <p:ph idx="1"/>
          </p:nvPr>
        </p:nvSpPr>
        <p:spPr>
          <a:xfrm>
            <a:off x="642347" y="1229710"/>
            <a:ext cx="9938567" cy="4253628"/>
          </a:xfrm>
        </p:spPr>
        <p:txBody>
          <a:bodyPr anchor="t">
            <a:normAutofit/>
          </a:bodyPr>
          <a:lstStyle/>
          <a:p>
            <a:pPr marL="0" indent="0">
              <a:lnSpc>
                <a:spcPct val="100000"/>
              </a:lnSpc>
              <a:buSzPct val="150000"/>
              <a:buNone/>
            </a:pPr>
            <a:r>
              <a:rPr lang="en-US" sz="2400" cap="none" dirty="0">
                <a:latin typeface="Amasis MT Pro" panose="02040504050005020304" pitchFamily="18" charset="0"/>
              </a:rPr>
              <a:t>Oh Lord, what love you have lavished on us, that we should be called sons of God. Father, you have given us the foundation of the prophets, the disciples and Yeshua so we will not go astray.  Blessed be He, Yahweh.  </a:t>
            </a:r>
          </a:p>
          <a:p>
            <a:pPr marL="0" indent="0">
              <a:lnSpc>
                <a:spcPct val="100000"/>
              </a:lnSpc>
              <a:buSzPct val="150000"/>
              <a:buNone/>
            </a:pPr>
            <a:r>
              <a:rPr lang="en-US" sz="2400" cap="none" dirty="0">
                <a:latin typeface="Amasis MT Pro" panose="02040504050005020304" pitchFamily="18" charset="0"/>
              </a:rPr>
              <a:t>In Your generosity Lord, You have endowed us with Your Spirit that gives witness to Your Only begotten Son, Yeshua HaMashiach. </a:t>
            </a:r>
          </a:p>
          <a:p>
            <a:pPr marL="0" indent="0">
              <a:lnSpc>
                <a:spcPct val="100000"/>
              </a:lnSpc>
              <a:buSzPct val="150000"/>
              <a:buNone/>
            </a:pPr>
            <a:r>
              <a:rPr lang="en-US" sz="2400" cap="none" dirty="0">
                <a:latin typeface="Amasis MT Pro" panose="02040504050005020304" pitchFamily="18" charset="0"/>
              </a:rPr>
              <a:t>Yahweh cut down every attempt in us to serve You on our own merit.  Let Your truth of the Gospel compel many to throw down false idols and destroy demonic evils in and around Your people.  As we follow the examples of your servants that have given their lives as an offering, show forth your divine power and sovereignty.</a:t>
            </a:r>
          </a:p>
        </p:txBody>
      </p:sp>
    </p:spTree>
    <p:extLst>
      <p:ext uri="{BB962C8B-B14F-4D97-AF65-F5344CB8AC3E}">
        <p14:creationId xmlns:p14="http://schemas.microsoft.com/office/powerpoint/2010/main" val="568809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83C42F3-D86E-50E0-13B2-5EC5FDD568A4}"/>
              </a:ext>
            </a:extLst>
          </p:cNvPr>
          <p:cNvGraphicFramePr>
            <a:graphicFrameLocks noGrp="1"/>
          </p:cNvGraphicFramePr>
          <p:nvPr>
            <p:extLst>
              <p:ext uri="{D42A27DB-BD31-4B8C-83A1-F6EECF244321}">
                <p14:modId xmlns:p14="http://schemas.microsoft.com/office/powerpoint/2010/main" val="1418269129"/>
              </p:ext>
              <p:ext uri="{E7BDC344-281C-4309-B0C6-D0EE65EED2A8}">
                <p202:designPr xmlns:p202="http://schemas.microsoft.com/office/powerpoint/2020/02/main">
                  <p202:designTagLst>
                    <p202:designTag name="ARCH:1:CLS" val="StackedSequentialContentTable"/>
                  </p202:designTagLst>
                </p202:designPr>
              </p:ext>
            </p:extLst>
          </p:nvPr>
        </p:nvGraphicFramePr>
        <p:xfrm>
          <a:off x="6243145" y="141989"/>
          <a:ext cx="4729656" cy="5242118"/>
        </p:xfrm>
        <a:graphic>
          <a:graphicData uri="http://schemas.openxmlformats.org/drawingml/2006/table">
            <a:tbl>
              <a:tblPr bandRow="1">
                <a:noFill/>
                <a:tableStyleId>{5C22544A-7EE6-4342-B048-85BDC9FD1C3A}</a:tableStyleId>
              </a:tblPr>
              <a:tblGrid>
                <a:gridCol w="672570">
                  <a:extLst>
                    <a:ext uri="{9D8B030D-6E8A-4147-A177-3AD203B41FA5}">
                      <a16:colId xmlns:a16="http://schemas.microsoft.com/office/drawing/2014/main" val="3094831194"/>
                    </a:ext>
                  </a:extLst>
                </a:gridCol>
                <a:gridCol w="4057086">
                  <a:extLst>
                    <a:ext uri="{9D8B030D-6E8A-4147-A177-3AD203B41FA5}">
                      <a16:colId xmlns:a16="http://schemas.microsoft.com/office/drawing/2014/main" val="2360177713"/>
                    </a:ext>
                  </a:extLst>
                </a:gridCol>
              </a:tblGrid>
              <a:tr h="1086726">
                <a:tc>
                  <a:txBody>
                    <a:bodyPr/>
                    <a:lstStyle/>
                    <a:p>
                      <a:pPr algn="ctr">
                        <a:buNone/>
                      </a:pPr>
                      <a:r>
                        <a:rPr lang="en-US" sz="2400" b="1" cap="none" spc="0" dirty="0">
                          <a:solidFill>
                            <a:schemeClr val="tx1"/>
                          </a:solidFill>
                          <a:effectLst/>
                          <a:latin typeface="Amasis MT Pro" panose="02040504050005020304" pitchFamily="18" charset="0"/>
                        </a:rPr>
                        <a:t>1</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Abba establish your path this week</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9236197"/>
                  </a:ext>
                </a:extLst>
              </a:tr>
              <a:tr h="895214">
                <a:tc>
                  <a:txBody>
                    <a:bodyPr/>
                    <a:lstStyle/>
                    <a:p>
                      <a:pPr algn="ctr">
                        <a:buNone/>
                      </a:pPr>
                      <a:r>
                        <a:rPr lang="en-US" sz="2400" b="1" cap="none" spc="0" dirty="0">
                          <a:solidFill>
                            <a:schemeClr val="tx1"/>
                          </a:solidFill>
                          <a:effectLst/>
                          <a:latin typeface="Amasis MT Pro" panose="02040504050005020304" pitchFamily="18" charset="0"/>
                        </a:rPr>
                        <a:t>2</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Shalom be with in you</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85754691"/>
                  </a:ext>
                </a:extLst>
              </a:tr>
              <a:tr h="1086726">
                <a:tc>
                  <a:txBody>
                    <a:bodyPr/>
                    <a:lstStyle/>
                    <a:p>
                      <a:pPr algn="ctr">
                        <a:buNone/>
                      </a:pPr>
                      <a:r>
                        <a:rPr lang="en-US" sz="2400" b="1" cap="none" spc="0" dirty="0">
                          <a:solidFill>
                            <a:schemeClr val="tx1"/>
                          </a:solidFill>
                          <a:effectLst/>
                          <a:latin typeface="Amasis MT Pro" panose="02040504050005020304" pitchFamily="18" charset="0"/>
                        </a:rPr>
                        <a:t>3</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Adonai dress you with wisdom and strength</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18505268"/>
                  </a:ext>
                </a:extLst>
              </a:tr>
              <a:tr h="1086726">
                <a:tc>
                  <a:txBody>
                    <a:bodyPr/>
                    <a:lstStyle/>
                    <a:p>
                      <a:pPr algn="ctr">
                        <a:buNone/>
                      </a:pPr>
                      <a:r>
                        <a:rPr lang="en-US" sz="2400" b="1" cap="none" spc="0" dirty="0">
                          <a:solidFill>
                            <a:schemeClr val="tx1"/>
                          </a:solidFill>
                          <a:effectLst/>
                          <a:latin typeface="Amasis MT Pro" panose="02040504050005020304" pitchFamily="18" charset="0"/>
                        </a:rPr>
                        <a:t>4</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you escape every hunter’s trap </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94632320"/>
                  </a:ext>
                </a:extLst>
              </a:tr>
              <a:tr h="1086726">
                <a:tc>
                  <a:txBody>
                    <a:bodyPr/>
                    <a:lstStyle/>
                    <a:p>
                      <a:pPr algn="ctr">
                        <a:buNone/>
                      </a:pPr>
                      <a:r>
                        <a:rPr lang="en-US" sz="2400" b="1" cap="none" spc="0">
                          <a:solidFill>
                            <a:schemeClr val="tx1"/>
                          </a:solidFill>
                          <a:effectLst/>
                          <a:latin typeface="Amasis MT Pro" panose="02040504050005020304" pitchFamily="18" charset="0"/>
                        </a:rPr>
                        <a:t>5</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Yahweh's will be done in your life</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5038551"/>
                  </a:ext>
                </a:extLst>
              </a:tr>
            </a:tbl>
          </a:graphicData>
        </a:graphic>
      </p:graphicFrame>
      <p:pic>
        <p:nvPicPr>
          <p:cNvPr id="6" name="Picture 5">
            <a:extLst>
              <a:ext uri="{FF2B5EF4-FFF2-40B4-BE49-F238E27FC236}">
                <a16:creationId xmlns:a16="http://schemas.microsoft.com/office/drawing/2014/main" id="{B903D890-12B6-DCC6-5803-BEDBC93D5DD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tretch>
            <a:fillRect/>
          </a:stretch>
        </p:blipFill>
        <p:spPr>
          <a:xfrm>
            <a:off x="195944" y="449899"/>
            <a:ext cx="5463462" cy="5111146"/>
          </a:xfrm>
          <a:prstGeom prst="rect">
            <a:avLst/>
          </a:prstGeom>
        </p:spPr>
      </p:pic>
    </p:spTree>
    <p:extLst>
      <p:ext uri="{BB962C8B-B14F-4D97-AF65-F5344CB8AC3E}">
        <p14:creationId xmlns:p14="http://schemas.microsoft.com/office/powerpoint/2010/main" val="34669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8"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0" name="Picture 59">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2" name="Rectangle 61">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446663" y="1304459"/>
            <a:ext cx="3326650" cy="2028846"/>
          </a:xfrm>
        </p:spPr>
        <p:txBody>
          <a:bodyPr vert="horz" lIns="91440" tIns="45720" rIns="91440" bIns="45720" rtlCol="0" anchor="b">
            <a:normAutofit/>
          </a:bodyPr>
          <a:lstStyle/>
          <a:p>
            <a:pPr algn="r"/>
            <a:r>
              <a:rPr lang="en-US" sz="6600" dirty="0">
                <a:solidFill>
                  <a:schemeClr val="tx1"/>
                </a:solidFill>
                <a:latin typeface="Amasis MT Pro Black" panose="02040A04050005020304" pitchFamily="18" charset="0"/>
              </a:rPr>
              <a:t>Psalm 59 </a:t>
            </a:r>
          </a:p>
        </p:txBody>
      </p:sp>
      <p:sp>
        <p:nvSpPr>
          <p:cNvPr id="11" name="Text Placeholder 10">
            <a:extLst>
              <a:ext uri="{FF2B5EF4-FFF2-40B4-BE49-F238E27FC236}">
                <a16:creationId xmlns:a16="http://schemas.microsoft.com/office/drawing/2014/main" id="{93641CAF-A9C2-7AB5-4760-C6CC3AE3B706}"/>
              </a:ext>
            </a:extLst>
          </p:cNvPr>
          <p:cNvSpPr>
            <a:spLocks noGrp="1"/>
          </p:cNvSpPr>
          <p:nvPr>
            <p:ph type="body" sz="half" idx="2"/>
          </p:nvPr>
        </p:nvSpPr>
        <p:spPr>
          <a:xfrm>
            <a:off x="446663" y="3333304"/>
            <a:ext cx="3326649" cy="2306571"/>
          </a:xfrm>
        </p:spPr>
        <p:txBody>
          <a:bodyPr vert="horz" lIns="91440" tIns="45720" rIns="91440" bIns="45720" rtlCol="0" anchor="t">
            <a:normAutofit/>
          </a:bodyPr>
          <a:lstStyle/>
          <a:p>
            <a:pPr algn="r">
              <a:lnSpc>
                <a:spcPct val="110000"/>
              </a:lnSpc>
            </a:pPr>
            <a:r>
              <a:rPr lang="en-US" sz="2000" cap="none" dirty="0">
                <a:latin typeface="Amasis MT Pro Medium" panose="02040604050005020304" pitchFamily="18" charset="0"/>
              </a:rPr>
              <a:t>David, the persecuted innocent has unshakable trust in </a:t>
            </a:r>
            <a:r>
              <a:rPr lang="en-US" sz="2000" cap="none">
                <a:latin typeface="Amasis MT Pro Medium" panose="02040604050005020304" pitchFamily="18" charset="0"/>
              </a:rPr>
              <a:t>Yah’s sovereignty.</a:t>
            </a:r>
            <a:endParaRPr lang="en-US" sz="2000" cap="none" dirty="0">
              <a:latin typeface="Amasis MT Pro Medium" panose="02040604050005020304" pitchFamily="18" charset="0"/>
            </a:endParaRPr>
          </a:p>
        </p:txBody>
      </p:sp>
      <p:sp>
        <p:nvSpPr>
          <p:cNvPr id="66" name="Rectangle 65">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67">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69">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055976A-2D1F-B4BF-B37E-3EDE1A62A1FD}"/>
              </a:ext>
            </a:extLst>
          </p:cNvPr>
          <p:cNvPicPr>
            <a:picLocks noGrp="1" noChangeAspect="1"/>
          </p:cNvPicPr>
          <p:nvPr>
            <p:ph idx="1"/>
          </p:nvPr>
        </p:nvPicPr>
        <p:blipFill>
          <a:blip r:embed="rId4"/>
          <a:stretch>
            <a:fillRect/>
          </a:stretch>
        </p:blipFill>
        <p:spPr>
          <a:xfrm>
            <a:off x="5321367" y="1501828"/>
            <a:ext cx="6174771" cy="3848360"/>
          </a:xfrm>
          <a:prstGeom prst="rect">
            <a:avLst/>
          </a:prstGeom>
        </p:spPr>
      </p:pic>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ED2D43-50EA-6277-2086-0FCD4A5782E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101600" y="110835"/>
            <a:ext cx="11610109" cy="6317673"/>
          </a:xfrm>
          <a:prstGeom prst="rect">
            <a:avLst/>
          </a:prstGeom>
        </p:spPr>
      </p:pic>
      <p:sp>
        <p:nvSpPr>
          <p:cNvPr id="5" name="Title 4">
            <a:extLst>
              <a:ext uri="{FF2B5EF4-FFF2-40B4-BE49-F238E27FC236}">
                <a16:creationId xmlns:a16="http://schemas.microsoft.com/office/drawing/2014/main" id="{BCA20F5B-1BD8-3DA3-4963-1B209EF2D723}"/>
              </a:ext>
            </a:extLst>
          </p:cNvPr>
          <p:cNvSpPr>
            <a:spLocks noGrp="1"/>
          </p:cNvSpPr>
          <p:nvPr>
            <p:ph type="title"/>
          </p:nvPr>
        </p:nvSpPr>
        <p:spPr/>
        <p:txBody>
          <a:bodyPr>
            <a:normAutofit/>
          </a:bodyPr>
          <a:lstStyle/>
          <a:p>
            <a:r>
              <a:rPr lang="en-US" sz="4000" dirty="0">
                <a:solidFill>
                  <a:schemeClr val="tx1"/>
                </a:solidFill>
                <a:latin typeface="Amasis MT Pro" panose="02040504050005020304" pitchFamily="18" charset="0"/>
              </a:rPr>
              <a:t>    </a:t>
            </a:r>
            <a:r>
              <a:rPr lang="en-US" sz="4000" dirty="0">
                <a:solidFill>
                  <a:schemeClr val="bg1"/>
                </a:solidFill>
                <a:latin typeface="Amasis MT Pro" panose="02040504050005020304" pitchFamily="18" charset="0"/>
              </a:rPr>
              <a:t>Letters to the body of messiah</a:t>
            </a:r>
          </a:p>
        </p:txBody>
      </p:sp>
      <p:graphicFrame>
        <p:nvGraphicFramePr>
          <p:cNvPr id="4" name="Table 3">
            <a:extLst>
              <a:ext uri="{FF2B5EF4-FFF2-40B4-BE49-F238E27FC236}">
                <a16:creationId xmlns:a16="http://schemas.microsoft.com/office/drawing/2014/main" id="{E416949A-CA0A-2D7D-5274-07B49251F4DF}"/>
              </a:ext>
            </a:extLst>
          </p:cNvPr>
          <p:cNvGraphicFramePr>
            <a:graphicFrameLocks noGrp="1"/>
          </p:cNvGraphicFramePr>
          <p:nvPr>
            <p:extLst>
              <p:ext uri="{D42A27DB-BD31-4B8C-83A1-F6EECF244321}">
                <p14:modId xmlns:p14="http://schemas.microsoft.com/office/powerpoint/2010/main" val="60142862"/>
              </p:ext>
            </p:extLst>
          </p:nvPr>
        </p:nvGraphicFramePr>
        <p:xfrm>
          <a:off x="1902690" y="2412730"/>
          <a:ext cx="8220365" cy="2286000"/>
        </p:xfrm>
        <a:graphic>
          <a:graphicData uri="http://schemas.openxmlformats.org/drawingml/2006/table">
            <a:tbl>
              <a:tblPr firstRow="1" bandRow="1">
                <a:tableStyleId>{2D5ABB26-0587-4C30-8999-92F81FD0307C}</a:tableStyleId>
              </a:tblPr>
              <a:tblGrid>
                <a:gridCol w="1831031">
                  <a:extLst>
                    <a:ext uri="{9D8B030D-6E8A-4147-A177-3AD203B41FA5}">
                      <a16:colId xmlns:a16="http://schemas.microsoft.com/office/drawing/2014/main" val="1968083387"/>
                    </a:ext>
                  </a:extLst>
                </a:gridCol>
                <a:gridCol w="2409250">
                  <a:extLst>
                    <a:ext uri="{9D8B030D-6E8A-4147-A177-3AD203B41FA5}">
                      <a16:colId xmlns:a16="http://schemas.microsoft.com/office/drawing/2014/main" val="2691399694"/>
                    </a:ext>
                  </a:extLst>
                </a:gridCol>
                <a:gridCol w="3980084">
                  <a:extLst>
                    <a:ext uri="{9D8B030D-6E8A-4147-A177-3AD203B41FA5}">
                      <a16:colId xmlns:a16="http://schemas.microsoft.com/office/drawing/2014/main" val="4096292780"/>
                    </a:ext>
                  </a:extLst>
                </a:gridCol>
              </a:tblGrid>
              <a:tr h="370840">
                <a:tc>
                  <a:txBody>
                    <a:bodyPr/>
                    <a:lstStyle/>
                    <a:p>
                      <a:pPr algn="ctr"/>
                      <a:r>
                        <a:rPr lang="en-US" sz="2400" b="0" dirty="0">
                          <a:solidFill>
                            <a:schemeClr val="bg1"/>
                          </a:solidFill>
                          <a:latin typeface="Amasis MT Pro Medium" panose="02040604050005020304" pitchFamily="18" charset="0"/>
                        </a:rPr>
                        <a:t>WATCH</a:t>
                      </a:r>
                    </a:p>
                  </a:txBody>
                  <a:tcPr/>
                </a:tc>
                <a:tc>
                  <a:txBody>
                    <a:bodyPr/>
                    <a:lstStyle/>
                    <a:p>
                      <a:pPr algn="ctr"/>
                      <a:r>
                        <a:rPr lang="en-US" sz="2400" b="0" dirty="0">
                          <a:solidFill>
                            <a:schemeClr val="bg1"/>
                          </a:solidFill>
                          <a:latin typeface="Amasis MT Pro Medium" panose="02040604050005020304" pitchFamily="18" charset="0"/>
                        </a:rPr>
                        <a:t>SHABBAT</a:t>
                      </a:r>
                    </a:p>
                  </a:txBody>
                  <a:tcPr/>
                </a:tc>
                <a:tc>
                  <a:txBody>
                    <a:bodyPr/>
                    <a:lstStyle/>
                    <a:p>
                      <a:pPr algn="ctr"/>
                      <a:r>
                        <a:rPr lang="en-US" sz="2400" b="0" dirty="0">
                          <a:solidFill>
                            <a:schemeClr val="bg1"/>
                          </a:solidFill>
                          <a:latin typeface="Amasis MT Pro Medium" panose="02040604050005020304" pitchFamily="18" charset="0"/>
                        </a:rPr>
                        <a:t>SCRIBE</a:t>
                      </a:r>
                    </a:p>
                  </a:txBody>
                  <a:tcPr/>
                </a:tc>
                <a:extLst>
                  <a:ext uri="{0D108BD9-81ED-4DB2-BD59-A6C34878D82A}">
                    <a16:rowId xmlns:a16="http://schemas.microsoft.com/office/drawing/2014/main" val="858202778"/>
                  </a:ext>
                </a:extLst>
              </a:tr>
              <a:tr h="370840">
                <a:tc>
                  <a:txBody>
                    <a:bodyPr/>
                    <a:lstStyle/>
                    <a:p>
                      <a:pPr algn="ctr"/>
                      <a:r>
                        <a:rPr lang="en-US" sz="2400" b="0" dirty="0">
                          <a:solidFill>
                            <a:schemeClr val="bg1"/>
                          </a:solidFill>
                          <a:latin typeface="Amasis MT Pro Medium" panose="02040604050005020304" pitchFamily="18" charset="0"/>
                        </a:rPr>
                        <a:t>3</a:t>
                      </a:r>
                      <a:r>
                        <a:rPr lang="en-US" sz="2400" b="0" baseline="30000" dirty="0">
                          <a:solidFill>
                            <a:schemeClr val="bg1"/>
                          </a:solidFill>
                          <a:latin typeface="Amasis MT Pro Medium" panose="02040604050005020304" pitchFamily="18" charset="0"/>
                        </a:rPr>
                        <a:t>RD</a:t>
                      </a:r>
                      <a:endParaRPr lang="en-US" sz="2400" b="0" dirty="0">
                        <a:solidFill>
                          <a:schemeClr val="bg1"/>
                        </a:solidFill>
                        <a:latin typeface="Amasis MT Pro Medium" panose="02040604050005020304" pitchFamily="18" charset="0"/>
                      </a:endParaRPr>
                    </a:p>
                  </a:txBody>
                  <a:tcPr/>
                </a:tc>
                <a:tc>
                  <a:txBody>
                    <a:bodyPr/>
                    <a:lstStyle/>
                    <a:p>
                      <a:pPr algn="ctr"/>
                      <a:r>
                        <a:rPr lang="en-US" sz="2400" b="0" dirty="0">
                          <a:solidFill>
                            <a:schemeClr val="bg1"/>
                          </a:solidFill>
                          <a:latin typeface="Amasis MT Pro Medium" panose="02040604050005020304" pitchFamily="18" charset="0"/>
                        </a:rPr>
                        <a:t>Feb 14</a:t>
                      </a:r>
                    </a:p>
                  </a:txBody>
                  <a:tcPr/>
                </a:tc>
                <a:tc>
                  <a:txBody>
                    <a:bodyPr/>
                    <a:lstStyle/>
                    <a:p>
                      <a:pPr algn="ctr"/>
                      <a:r>
                        <a:rPr lang="en-US" sz="2400" b="0" dirty="0">
                          <a:solidFill>
                            <a:schemeClr val="bg1"/>
                          </a:solidFill>
                          <a:latin typeface="Amasis MT Pro Medium" panose="02040604050005020304" pitchFamily="18" charset="0"/>
                        </a:rPr>
                        <a:t>Eld. Jason</a:t>
                      </a:r>
                    </a:p>
                  </a:txBody>
                  <a:tcPr/>
                </a:tc>
                <a:extLst>
                  <a:ext uri="{0D108BD9-81ED-4DB2-BD59-A6C34878D82A}">
                    <a16:rowId xmlns:a16="http://schemas.microsoft.com/office/drawing/2014/main" val="3776342952"/>
                  </a:ext>
                </a:extLst>
              </a:tr>
              <a:tr h="370840">
                <a:tc>
                  <a:txBody>
                    <a:bodyPr/>
                    <a:lstStyle/>
                    <a:p>
                      <a:pPr algn="ctr"/>
                      <a:r>
                        <a:rPr lang="en-US" sz="2400" b="0" dirty="0">
                          <a:solidFill>
                            <a:schemeClr val="bg1"/>
                          </a:solidFill>
                          <a:latin typeface="Amasis MT Pro Medium" panose="02040604050005020304" pitchFamily="18" charset="0"/>
                        </a:rPr>
                        <a:t>4</a:t>
                      </a:r>
                      <a:r>
                        <a:rPr lang="en-US" sz="2400" b="0" baseline="30000" dirty="0">
                          <a:solidFill>
                            <a:schemeClr val="bg1"/>
                          </a:solidFill>
                          <a:latin typeface="Amasis MT Pro Medium" panose="02040604050005020304" pitchFamily="18" charset="0"/>
                        </a:rPr>
                        <a:t>TH</a:t>
                      </a:r>
                      <a:r>
                        <a:rPr lang="en-US" sz="2400" b="0" dirty="0">
                          <a:solidFill>
                            <a:schemeClr val="bg1"/>
                          </a:solidFill>
                          <a:latin typeface="Amasis MT Pro Medium" panose="02040604050005020304" pitchFamily="18" charset="0"/>
                        </a:rPr>
                        <a:t> </a:t>
                      </a:r>
                    </a:p>
                  </a:txBody>
                  <a:tcPr/>
                </a:tc>
                <a:tc>
                  <a:txBody>
                    <a:bodyPr/>
                    <a:lstStyle/>
                    <a:p>
                      <a:pPr algn="ctr"/>
                      <a:r>
                        <a:rPr lang="en-US" sz="2400" b="0" dirty="0">
                          <a:solidFill>
                            <a:schemeClr val="bg1"/>
                          </a:solidFill>
                          <a:latin typeface="Amasis MT Pro Medium" panose="02040604050005020304" pitchFamily="18" charset="0"/>
                        </a:rPr>
                        <a:t>Feb 21</a:t>
                      </a:r>
                    </a:p>
                  </a:txBody>
                  <a:tcPr/>
                </a:tc>
                <a:tc>
                  <a:txBody>
                    <a:bodyPr/>
                    <a:lstStyle/>
                    <a:p>
                      <a:pPr algn="ctr"/>
                      <a:r>
                        <a:rPr lang="en-US" sz="2400" b="0" dirty="0">
                          <a:solidFill>
                            <a:schemeClr val="bg1"/>
                          </a:solidFill>
                          <a:latin typeface="Amasis MT Pro Medium" panose="02040604050005020304" pitchFamily="18" charset="0"/>
                        </a:rPr>
                        <a:t>Dec. Nichelle</a:t>
                      </a:r>
                    </a:p>
                  </a:txBody>
                  <a:tcPr/>
                </a:tc>
                <a:extLst>
                  <a:ext uri="{0D108BD9-81ED-4DB2-BD59-A6C34878D82A}">
                    <a16:rowId xmlns:a16="http://schemas.microsoft.com/office/drawing/2014/main" val="377575033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Amasis MT Pro Medium" panose="02040604050005020304" pitchFamily="18" charset="0"/>
                        </a:rPr>
                        <a:t>1</a:t>
                      </a:r>
                      <a:r>
                        <a:rPr lang="en-US" sz="2400" b="0" baseline="30000" dirty="0">
                          <a:solidFill>
                            <a:schemeClr val="bg1"/>
                          </a:solidFill>
                          <a:latin typeface="Amasis MT Pro Medium" panose="02040604050005020304" pitchFamily="18" charset="0"/>
                        </a:rPr>
                        <a:t>ST</a:t>
                      </a:r>
                      <a:r>
                        <a:rPr lang="en-US" sz="2400" b="0" dirty="0">
                          <a:solidFill>
                            <a:schemeClr val="bg1"/>
                          </a:solidFill>
                          <a:latin typeface="Amasis MT Pro Medium" panose="02040604050005020304" pitchFamily="18" charset="0"/>
                        </a:rPr>
                        <a:t> </a:t>
                      </a:r>
                    </a:p>
                  </a:txBody>
                  <a:tcPr/>
                </a:tc>
                <a:tc>
                  <a:txBody>
                    <a:bodyPr/>
                    <a:lstStyle/>
                    <a:p>
                      <a:pPr algn="ctr"/>
                      <a:r>
                        <a:rPr lang="en-US" sz="2400" b="0" dirty="0">
                          <a:solidFill>
                            <a:schemeClr val="bg1"/>
                          </a:solidFill>
                          <a:latin typeface="Amasis MT Pro Medium" panose="02040604050005020304" pitchFamily="18" charset="0"/>
                        </a:rPr>
                        <a:t>Feb 28</a:t>
                      </a:r>
                    </a:p>
                  </a:txBody>
                  <a:tcPr/>
                </a:tc>
                <a:tc>
                  <a:txBody>
                    <a:bodyPr/>
                    <a:lstStyle/>
                    <a:p>
                      <a:pPr algn="ctr"/>
                      <a:r>
                        <a:rPr lang="en-US" sz="2400" b="0" dirty="0">
                          <a:solidFill>
                            <a:schemeClr val="bg1"/>
                          </a:solidFill>
                          <a:latin typeface="Amasis MT Pro Medium" panose="02040604050005020304" pitchFamily="18" charset="0"/>
                        </a:rPr>
                        <a:t>Min. Lonnita</a:t>
                      </a:r>
                    </a:p>
                  </a:txBody>
                  <a:tcPr/>
                </a:tc>
                <a:extLst>
                  <a:ext uri="{0D108BD9-81ED-4DB2-BD59-A6C34878D82A}">
                    <a16:rowId xmlns:a16="http://schemas.microsoft.com/office/drawing/2014/main" val="4103364166"/>
                  </a:ext>
                </a:extLst>
              </a:tr>
              <a:tr h="370840">
                <a:tc>
                  <a:txBody>
                    <a:bodyPr/>
                    <a:lstStyle/>
                    <a:p>
                      <a:pPr algn="ctr"/>
                      <a:r>
                        <a:rPr lang="en-US" sz="2400" b="0" dirty="0">
                          <a:solidFill>
                            <a:schemeClr val="bg1"/>
                          </a:solidFill>
                          <a:latin typeface="Amasis MT Pro Medium" panose="02040604050005020304" pitchFamily="18" charset="0"/>
                        </a:rPr>
                        <a:t>2</a:t>
                      </a:r>
                      <a:r>
                        <a:rPr lang="en-US" sz="2400" b="0" baseline="30000" dirty="0">
                          <a:solidFill>
                            <a:schemeClr val="bg1"/>
                          </a:solidFill>
                          <a:latin typeface="Amasis MT Pro Medium" panose="02040604050005020304" pitchFamily="18" charset="0"/>
                        </a:rPr>
                        <a:t>ND</a:t>
                      </a:r>
                      <a:r>
                        <a:rPr lang="en-US" sz="2400" b="0" dirty="0">
                          <a:solidFill>
                            <a:schemeClr val="bg1"/>
                          </a:solidFill>
                          <a:latin typeface="Amasis MT Pro Medium" panose="02040604050005020304" pitchFamily="18" charset="0"/>
                        </a:rPr>
                        <a:t> </a:t>
                      </a:r>
                    </a:p>
                  </a:txBody>
                  <a:tcPr/>
                </a:tc>
                <a:tc>
                  <a:txBody>
                    <a:bodyPr/>
                    <a:lstStyle/>
                    <a:p>
                      <a:pPr algn="ctr"/>
                      <a:r>
                        <a:rPr lang="en-US" sz="2400" b="0" dirty="0">
                          <a:solidFill>
                            <a:schemeClr val="bg1"/>
                          </a:solidFill>
                          <a:latin typeface="Amasis MT Pro Medium" panose="02040604050005020304" pitchFamily="18" charset="0"/>
                        </a:rPr>
                        <a:t>March 7th</a:t>
                      </a:r>
                    </a:p>
                  </a:txBody>
                  <a:tcPr/>
                </a:tc>
                <a:tc>
                  <a:txBody>
                    <a:bodyPr/>
                    <a:lstStyle/>
                    <a:p>
                      <a:pPr algn="ctr"/>
                      <a:r>
                        <a:rPr lang="en-US" sz="2400" b="0" dirty="0">
                          <a:solidFill>
                            <a:schemeClr val="bg1"/>
                          </a:solidFill>
                          <a:latin typeface="Amasis MT Pro Medium" panose="02040604050005020304" pitchFamily="18" charset="0"/>
                        </a:rPr>
                        <a:t>Sis. Michelle</a:t>
                      </a:r>
                    </a:p>
                  </a:txBody>
                  <a:tcPr/>
                </a:tc>
                <a:extLst>
                  <a:ext uri="{0D108BD9-81ED-4DB2-BD59-A6C34878D82A}">
                    <a16:rowId xmlns:a16="http://schemas.microsoft.com/office/drawing/2014/main" val="3625345434"/>
                  </a:ext>
                </a:extLst>
              </a:tr>
            </a:tbl>
          </a:graphicData>
        </a:graphic>
      </p:graphicFrame>
    </p:spTree>
    <p:extLst>
      <p:ext uri="{BB962C8B-B14F-4D97-AF65-F5344CB8AC3E}">
        <p14:creationId xmlns:p14="http://schemas.microsoft.com/office/powerpoint/2010/main" val="197364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B53A-C6C7-3E4D-F61F-7212530228A6}"/>
              </a:ext>
            </a:extLst>
          </p:cNvPr>
          <p:cNvSpPr>
            <a:spLocks noGrp="1"/>
          </p:cNvSpPr>
          <p:nvPr>
            <p:ph type="title"/>
          </p:nvPr>
        </p:nvSpPr>
        <p:spPr>
          <a:xfrm>
            <a:off x="503853" y="250521"/>
            <a:ext cx="10651825" cy="1148513"/>
          </a:xfrm>
        </p:spPr>
        <p:txBody>
          <a:bodyPr>
            <a:normAutofit/>
          </a:bodyPr>
          <a:lstStyle/>
          <a:p>
            <a:r>
              <a:rPr lang="en-US" sz="2800" b="1" dirty="0">
                <a:solidFill>
                  <a:schemeClr val="tx1"/>
                </a:solidFill>
                <a:latin typeface="Amasis MT Pro" panose="02040504050005020304" pitchFamily="18" charset="0"/>
              </a:rPr>
              <a:t>Ten Entrapments </a:t>
            </a:r>
            <a:r>
              <a:rPr lang="en-US" sz="2800" dirty="0">
                <a:solidFill>
                  <a:schemeClr val="tx1"/>
                </a:solidFill>
                <a:latin typeface="Amasis MT Pro" panose="02040504050005020304" pitchFamily="18" charset="0"/>
              </a:rPr>
              <a:t>that Lead to Satanic Bondage </a:t>
            </a:r>
          </a:p>
        </p:txBody>
      </p:sp>
      <p:sp>
        <p:nvSpPr>
          <p:cNvPr id="3" name="Content Placeholder 2">
            <a:extLst>
              <a:ext uri="{FF2B5EF4-FFF2-40B4-BE49-F238E27FC236}">
                <a16:creationId xmlns:a16="http://schemas.microsoft.com/office/drawing/2014/main" id="{695B592D-14AA-887F-156D-ABF938839FB8}"/>
              </a:ext>
            </a:extLst>
          </p:cNvPr>
          <p:cNvSpPr>
            <a:spLocks noGrp="1"/>
          </p:cNvSpPr>
          <p:nvPr>
            <p:ph sz="half" idx="1"/>
          </p:nvPr>
        </p:nvSpPr>
        <p:spPr>
          <a:xfrm>
            <a:off x="594804" y="1399034"/>
            <a:ext cx="5012894" cy="4061594"/>
          </a:xfrm>
        </p:spPr>
        <p:txBody>
          <a:bodyPr>
            <a:noAutofit/>
          </a:bodyPr>
          <a:lstStyle/>
          <a:p>
            <a:pPr>
              <a:buFont typeface="Wingdings" panose="05000000000000000000" pitchFamily="2" charset="2"/>
              <a:buChar char="§"/>
            </a:pPr>
            <a:r>
              <a:rPr lang="en-US" sz="2000" dirty="0">
                <a:latin typeface="Amasis MT Pro" panose="02040504050005020304" pitchFamily="18" charset="0"/>
              </a:rPr>
              <a:t>Rejecting and Living Against God’s Purpose for Your Life.</a:t>
            </a:r>
          </a:p>
          <a:p>
            <a:pPr>
              <a:buFont typeface="Wingdings" panose="05000000000000000000" pitchFamily="2" charset="2"/>
              <a:buChar char="§"/>
            </a:pPr>
            <a:r>
              <a:rPr lang="en-US" sz="2000" dirty="0">
                <a:latin typeface="Amasis MT Pro" panose="02040504050005020304" pitchFamily="18" charset="0"/>
              </a:rPr>
              <a:t>Inheriting Diabolical Curses</a:t>
            </a:r>
          </a:p>
          <a:p>
            <a:pPr>
              <a:buFont typeface="Wingdings" panose="05000000000000000000" pitchFamily="2" charset="2"/>
              <a:buChar char="§"/>
            </a:pPr>
            <a:r>
              <a:rPr lang="en-US" sz="2000" dirty="0">
                <a:solidFill>
                  <a:schemeClr val="tx1"/>
                </a:solidFill>
                <a:latin typeface="Amasis MT Pro" panose="02040504050005020304" pitchFamily="18" charset="0"/>
              </a:rPr>
              <a:t>Experiencing Emotional &amp; Physical Trauma</a:t>
            </a:r>
          </a:p>
          <a:p>
            <a:pPr>
              <a:buFont typeface="Wingdings" panose="05000000000000000000" pitchFamily="2" charset="2"/>
              <a:buChar char="§"/>
            </a:pPr>
            <a:r>
              <a:rPr lang="en-US" sz="2000" dirty="0">
                <a:solidFill>
                  <a:schemeClr val="tx1">
                    <a:lumMod val="95000"/>
                  </a:schemeClr>
                </a:solidFill>
                <a:latin typeface="Amasis MT Pro" panose="02040504050005020304" pitchFamily="18" charset="0"/>
              </a:rPr>
              <a:t>Surrendering to Ungodly Coverings</a:t>
            </a:r>
          </a:p>
        </p:txBody>
      </p:sp>
      <p:sp>
        <p:nvSpPr>
          <p:cNvPr id="4" name="Content Placeholder 3">
            <a:extLst>
              <a:ext uri="{FF2B5EF4-FFF2-40B4-BE49-F238E27FC236}">
                <a16:creationId xmlns:a16="http://schemas.microsoft.com/office/drawing/2014/main" id="{D9FECB47-6884-EBA0-491D-83BA0F505583}"/>
              </a:ext>
            </a:extLst>
          </p:cNvPr>
          <p:cNvSpPr>
            <a:spLocks noGrp="1"/>
          </p:cNvSpPr>
          <p:nvPr>
            <p:ph sz="half" idx="2"/>
          </p:nvPr>
        </p:nvSpPr>
        <p:spPr>
          <a:xfrm>
            <a:off x="5859624" y="1539551"/>
            <a:ext cx="5654352" cy="3834882"/>
          </a:xfrm>
        </p:spPr>
        <p:txBody>
          <a:bodyPr>
            <a:normAutofit/>
          </a:bodyPr>
          <a:lstStyle/>
          <a:p>
            <a:pPr>
              <a:lnSpc>
                <a:spcPct val="150000"/>
              </a:lnSpc>
              <a:spcBef>
                <a:spcPts val="0"/>
              </a:spcBef>
              <a:buFont typeface="Wingdings" panose="05000000000000000000" pitchFamily="2" charset="2"/>
              <a:buChar char="§"/>
            </a:pPr>
            <a:r>
              <a:rPr lang="en-US" sz="2000" dirty="0">
                <a:latin typeface="Amasis MT Pro" panose="02040504050005020304" pitchFamily="18" charset="0"/>
              </a:rPr>
              <a:t>Embracing Worldliness</a:t>
            </a:r>
          </a:p>
          <a:p>
            <a:pPr>
              <a:lnSpc>
                <a:spcPct val="150000"/>
              </a:lnSpc>
              <a:spcBef>
                <a:spcPts val="0"/>
              </a:spcBef>
              <a:buFont typeface="Wingdings" panose="05000000000000000000" pitchFamily="2" charset="2"/>
              <a:buChar char="§"/>
            </a:pPr>
            <a:r>
              <a:rPr lang="en-US" sz="2000" dirty="0">
                <a:solidFill>
                  <a:schemeClr val="tx1"/>
                </a:solidFill>
                <a:latin typeface="Amasis MT Pro" panose="02040504050005020304" pitchFamily="18" charset="0"/>
              </a:rPr>
              <a:t>Owning Cursed Objects</a:t>
            </a:r>
          </a:p>
          <a:p>
            <a:pPr>
              <a:lnSpc>
                <a:spcPct val="150000"/>
              </a:lnSpc>
              <a:spcBef>
                <a:spcPts val="0"/>
              </a:spcBef>
              <a:buFont typeface="Wingdings" panose="05000000000000000000" pitchFamily="2" charset="2"/>
              <a:buChar char="§"/>
            </a:pPr>
            <a:r>
              <a:rPr lang="en-US" sz="2000" dirty="0">
                <a:latin typeface="Amasis MT Pro" panose="02040504050005020304" pitchFamily="18" charset="0"/>
              </a:rPr>
              <a:t>Not Paying Tithes/Robbing God</a:t>
            </a:r>
          </a:p>
          <a:p>
            <a:pPr>
              <a:lnSpc>
                <a:spcPct val="150000"/>
              </a:lnSpc>
              <a:spcBef>
                <a:spcPts val="0"/>
              </a:spcBef>
              <a:buFont typeface="Wingdings" panose="05000000000000000000" pitchFamily="2" charset="2"/>
              <a:buChar char="§"/>
            </a:pPr>
            <a:r>
              <a:rPr lang="en-US" sz="2000" dirty="0">
                <a:latin typeface="Amasis MT Pro" panose="02040504050005020304" pitchFamily="18" charset="0"/>
              </a:rPr>
              <a:t> Harboring Unforgiveness</a:t>
            </a:r>
          </a:p>
          <a:p>
            <a:pPr>
              <a:lnSpc>
                <a:spcPct val="150000"/>
              </a:lnSpc>
              <a:spcBef>
                <a:spcPts val="0"/>
              </a:spcBef>
              <a:buFont typeface="Wingdings" panose="05000000000000000000" pitchFamily="2" charset="2"/>
              <a:buChar char="§"/>
            </a:pPr>
            <a:r>
              <a:rPr lang="en-US" sz="2000" dirty="0">
                <a:latin typeface="Amasis MT Pro" panose="02040504050005020304" pitchFamily="18" charset="0"/>
              </a:rPr>
              <a:t>Mixing World with Messiah</a:t>
            </a:r>
          </a:p>
          <a:p>
            <a:pPr>
              <a:lnSpc>
                <a:spcPct val="150000"/>
              </a:lnSpc>
              <a:spcBef>
                <a:spcPts val="0"/>
              </a:spcBef>
              <a:buFont typeface="Wingdings" panose="05000000000000000000" pitchFamily="2" charset="2"/>
              <a:buChar char="§"/>
            </a:pPr>
            <a:r>
              <a:rPr lang="en-US" dirty="0">
                <a:latin typeface="Amasis MT Pro" panose="02040504050005020304" pitchFamily="18" charset="0"/>
              </a:rPr>
              <a:t> </a:t>
            </a:r>
            <a:r>
              <a:rPr lang="en-US" b="1" dirty="0">
                <a:latin typeface="Amasis MT Pro" panose="02040504050005020304" pitchFamily="18" charset="0"/>
              </a:rPr>
              <a:t>Lacking Spiritual Consistency</a:t>
            </a:r>
          </a:p>
          <a:p>
            <a:pPr marL="0" indent="0">
              <a:lnSpc>
                <a:spcPct val="100000"/>
              </a:lnSpc>
              <a:spcBef>
                <a:spcPts val="0"/>
              </a:spcBef>
              <a:buNone/>
            </a:pPr>
            <a:endParaRPr lang="en-US" dirty="0"/>
          </a:p>
        </p:txBody>
      </p:sp>
      <p:pic>
        <p:nvPicPr>
          <p:cNvPr id="5" name="Picture 4">
            <a:extLst>
              <a:ext uri="{FF2B5EF4-FFF2-40B4-BE49-F238E27FC236}">
                <a16:creationId xmlns:a16="http://schemas.microsoft.com/office/drawing/2014/main" id="{58E93673-D9BA-C201-307E-F8141F06ADDA}"/>
              </a:ext>
            </a:extLst>
          </p:cNvPr>
          <p:cNvPicPr>
            <a:picLocks noChangeAspect="1"/>
          </p:cNvPicPr>
          <p:nvPr/>
        </p:nvPicPr>
        <p:blipFill>
          <a:blip r:embed="rId2"/>
          <a:stretch>
            <a:fillRect/>
          </a:stretch>
        </p:blipFill>
        <p:spPr>
          <a:xfrm>
            <a:off x="10242234" y="250521"/>
            <a:ext cx="1704975" cy="1409700"/>
          </a:xfrm>
          <a:prstGeom prst="rect">
            <a:avLst/>
          </a:prstGeom>
        </p:spPr>
      </p:pic>
    </p:spTree>
    <p:extLst>
      <p:ext uri="{BB962C8B-B14F-4D97-AF65-F5344CB8AC3E}">
        <p14:creationId xmlns:p14="http://schemas.microsoft.com/office/powerpoint/2010/main" val="360454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1013-1DC9-5446-FC40-1E421DDA164A}"/>
              </a:ext>
            </a:extLst>
          </p:cNvPr>
          <p:cNvSpPr>
            <a:spLocks noGrp="1"/>
          </p:cNvSpPr>
          <p:nvPr>
            <p:ph type="title"/>
          </p:nvPr>
        </p:nvSpPr>
        <p:spPr>
          <a:xfrm>
            <a:off x="408710" y="353291"/>
            <a:ext cx="10396882" cy="1151965"/>
          </a:xfrm>
        </p:spPr>
        <p:txBody>
          <a:bodyPr>
            <a:normAutofit/>
          </a:bodyPr>
          <a:lstStyle/>
          <a:p>
            <a:r>
              <a:rPr lang="en-US" sz="4400" dirty="0">
                <a:solidFill>
                  <a:schemeClr val="tx1"/>
                </a:solidFill>
                <a:latin typeface="Amasis MT Pro Medium" panose="02040604050005020304" pitchFamily="18" charset="0"/>
              </a:rPr>
              <a:t>Lacking Spiritual consistency</a:t>
            </a:r>
          </a:p>
        </p:txBody>
      </p:sp>
      <p:sp>
        <p:nvSpPr>
          <p:cNvPr id="3" name="Content Placeholder 2">
            <a:extLst>
              <a:ext uri="{FF2B5EF4-FFF2-40B4-BE49-F238E27FC236}">
                <a16:creationId xmlns:a16="http://schemas.microsoft.com/office/drawing/2014/main" id="{B49CA2ED-E6FA-9555-B62B-CA57D4B2AB20}"/>
              </a:ext>
            </a:extLst>
          </p:cNvPr>
          <p:cNvSpPr>
            <a:spLocks noGrp="1"/>
          </p:cNvSpPr>
          <p:nvPr>
            <p:ph sz="half" idx="1"/>
          </p:nvPr>
        </p:nvSpPr>
        <p:spPr>
          <a:xfrm>
            <a:off x="395072" y="1505256"/>
            <a:ext cx="5212079" cy="4023360"/>
          </a:xfrm>
        </p:spPr>
        <p:txBody>
          <a:bodyPr>
            <a:normAutofit/>
          </a:bodyPr>
          <a:lstStyle/>
          <a:p>
            <a:pPr>
              <a:lnSpc>
                <a:spcPct val="100000"/>
              </a:lnSpc>
              <a:spcBef>
                <a:spcPts val="0"/>
              </a:spcBef>
            </a:pPr>
            <a:r>
              <a:rPr lang="en-US" sz="2400" cap="none" dirty="0">
                <a:latin typeface="Amasis MT Pro Medium" panose="02040604050005020304" pitchFamily="18" charset="0"/>
              </a:rPr>
              <a:t>What does it mean to lack spiritual consistency? To lack consistency, means to not be in line with your actions and principles, often leading to unreliability, failed goals, and frustration. You add the word spiritual to it, it means your faith practices, mind, and body actions don't align with the word of God. </a:t>
            </a:r>
            <a:endParaRPr lang="en-US" sz="2400" dirty="0"/>
          </a:p>
        </p:txBody>
      </p:sp>
      <p:sp>
        <p:nvSpPr>
          <p:cNvPr id="4" name="Content Placeholder 3">
            <a:extLst>
              <a:ext uri="{FF2B5EF4-FFF2-40B4-BE49-F238E27FC236}">
                <a16:creationId xmlns:a16="http://schemas.microsoft.com/office/drawing/2014/main" id="{4F342FBF-4A8E-DA8E-EB78-97F9C4BCA023}"/>
              </a:ext>
            </a:extLst>
          </p:cNvPr>
          <p:cNvSpPr>
            <a:spLocks noGrp="1"/>
          </p:cNvSpPr>
          <p:nvPr>
            <p:ph sz="half" idx="2"/>
          </p:nvPr>
        </p:nvSpPr>
        <p:spPr>
          <a:xfrm>
            <a:off x="6202958" y="1505256"/>
            <a:ext cx="4754880" cy="4023360"/>
          </a:xfrm>
        </p:spPr>
        <p:txBody>
          <a:bodyPr>
            <a:normAutofit/>
          </a:bodyPr>
          <a:lstStyle/>
          <a:p>
            <a:pPr>
              <a:lnSpc>
                <a:spcPct val="100000"/>
              </a:lnSpc>
              <a:spcBef>
                <a:spcPts val="0"/>
              </a:spcBef>
            </a:pPr>
            <a:r>
              <a:rPr lang="en-US" sz="2400" cap="none" dirty="0">
                <a:latin typeface="Amasis MT Pro Medium" panose="02040604050005020304" pitchFamily="18" charset="0"/>
              </a:rPr>
              <a:t>Consistency is a fundamental principle in life. Almost everything we do requires it.</a:t>
            </a:r>
          </a:p>
          <a:p>
            <a:pPr>
              <a:lnSpc>
                <a:spcPct val="100000"/>
              </a:lnSpc>
              <a:spcBef>
                <a:spcPts val="0"/>
              </a:spcBef>
            </a:pPr>
            <a:endParaRPr lang="en-US" sz="2400" cap="none" dirty="0">
              <a:latin typeface="Amasis MT Pro Medium" panose="02040604050005020304" pitchFamily="18" charset="0"/>
            </a:endParaRPr>
          </a:p>
          <a:p>
            <a:pPr>
              <a:lnSpc>
                <a:spcPct val="100000"/>
              </a:lnSpc>
              <a:spcBef>
                <a:spcPts val="0"/>
              </a:spcBef>
            </a:pPr>
            <a:r>
              <a:rPr lang="en-US" sz="2400" cap="none" dirty="0">
                <a:latin typeface="Amasis MT Pro Medium" panose="02040604050005020304" pitchFamily="18" charset="0"/>
              </a:rPr>
              <a:t>When consistency is lacking, the desired results often remain out of reach</a:t>
            </a:r>
            <a:r>
              <a:rPr lang="en-US" cap="none" dirty="0">
                <a:latin typeface="Amasis MT Pro Medium" panose="02040604050005020304" pitchFamily="18" charset="0"/>
              </a:rPr>
              <a:t>. </a:t>
            </a:r>
          </a:p>
          <a:p>
            <a:endParaRPr lang="en-US" dirty="0"/>
          </a:p>
        </p:txBody>
      </p:sp>
    </p:spTree>
    <p:extLst>
      <p:ext uri="{BB962C8B-B14F-4D97-AF65-F5344CB8AC3E}">
        <p14:creationId xmlns:p14="http://schemas.microsoft.com/office/powerpoint/2010/main" val="313448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A9BD0-BB19-EC28-E7BA-12979B3EC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6C61C-2AE6-D0EA-DF75-602D6A3815F6}"/>
              </a:ext>
            </a:extLst>
          </p:cNvPr>
          <p:cNvSpPr>
            <a:spLocks noGrp="1"/>
          </p:cNvSpPr>
          <p:nvPr>
            <p:ph type="title"/>
          </p:nvPr>
        </p:nvSpPr>
        <p:spPr>
          <a:xfrm>
            <a:off x="408710" y="353291"/>
            <a:ext cx="10396882" cy="1151965"/>
          </a:xfrm>
        </p:spPr>
        <p:txBody>
          <a:bodyPr>
            <a:normAutofit/>
          </a:bodyPr>
          <a:lstStyle/>
          <a:p>
            <a:r>
              <a:rPr lang="en-US" sz="4400" dirty="0">
                <a:solidFill>
                  <a:schemeClr val="tx1"/>
                </a:solidFill>
                <a:latin typeface="Amasis MT Pro Medium" panose="02040604050005020304" pitchFamily="18" charset="0"/>
              </a:rPr>
              <a:t>Lacking Spiritual consistency</a:t>
            </a:r>
          </a:p>
        </p:txBody>
      </p:sp>
      <p:sp>
        <p:nvSpPr>
          <p:cNvPr id="3" name="Content Placeholder 2">
            <a:extLst>
              <a:ext uri="{FF2B5EF4-FFF2-40B4-BE49-F238E27FC236}">
                <a16:creationId xmlns:a16="http://schemas.microsoft.com/office/drawing/2014/main" id="{68468BA8-E8B1-ABD6-7714-4688A6D61E1F}"/>
              </a:ext>
            </a:extLst>
          </p:cNvPr>
          <p:cNvSpPr>
            <a:spLocks noGrp="1"/>
          </p:cNvSpPr>
          <p:nvPr>
            <p:ph sz="half" idx="1"/>
          </p:nvPr>
        </p:nvSpPr>
        <p:spPr>
          <a:xfrm>
            <a:off x="395072" y="1505256"/>
            <a:ext cx="5212079" cy="4023360"/>
          </a:xfrm>
        </p:spPr>
        <p:txBody>
          <a:bodyPr>
            <a:normAutofit/>
          </a:bodyPr>
          <a:lstStyle/>
          <a:p>
            <a:pPr marL="0" indent="0" algn="ctr">
              <a:lnSpc>
                <a:spcPct val="100000"/>
              </a:lnSpc>
              <a:spcBef>
                <a:spcPts val="0"/>
              </a:spcBef>
              <a:buNone/>
            </a:pPr>
            <a:r>
              <a:rPr lang="en-US" sz="2300" dirty="0">
                <a:solidFill>
                  <a:srgbClr val="0070C0"/>
                </a:solidFill>
                <a:latin typeface="Amasis MT Pro Medium" panose="02040604050005020304" pitchFamily="18" charset="0"/>
              </a:rPr>
              <a:t>How to know if you’re spiritually inconsistent and slipping into darkness? </a:t>
            </a:r>
          </a:p>
          <a:p>
            <a:pPr>
              <a:lnSpc>
                <a:spcPct val="100000"/>
              </a:lnSpc>
              <a:spcBef>
                <a:spcPts val="0"/>
              </a:spcBef>
            </a:pPr>
            <a:endParaRPr lang="en-US" sz="2300" dirty="0">
              <a:latin typeface="Amasis MT Pro Medium" panose="02040604050005020304" pitchFamily="18" charset="0"/>
            </a:endParaRPr>
          </a:p>
          <a:p>
            <a:pPr>
              <a:lnSpc>
                <a:spcPct val="100000"/>
              </a:lnSpc>
              <a:spcBef>
                <a:spcPts val="0"/>
              </a:spcBef>
            </a:pPr>
            <a:r>
              <a:rPr lang="en-US" sz="2300" cap="none" dirty="0">
                <a:latin typeface="Amasis MT Pro Medium" panose="02040604050005020304" pitchFamily="18" charset="0"/>
              </a:rPr>
              <a:t>Dryness and feeling burnt out, such as Elijah, after facing off with the false prophets; he was tired and feeling worn especially after Jezebel's threats. </a:t>
            </a:r>
          </a:p>
          <a:p>
            <a:pPr marL="0" indent="0">
              <a:lnSpc>
                <a:spcPct val="100000"/>
              </a:lnSpc>
              <a:spcBef>
                <a:spcPts val="0"/>
              </a:spcBef>
              <a:buNone/>
            </a:pPr>
            <a:endParaRPr lang="en-US" sz="2400" dirty="0"/>
          </a:p>
        </p:txBody>
      </p:sp>
      <p:sp>
        <p:nvSpPr>
          <p:cNvPr id="4" name="Content Placeholder 3">
            <a:extLst>
              <a:ext uri="{FF2B5EF4-FFF2-40B4-BE49-F238E27FC236}">
                <a16:creationId xmlns:a16="http://schemas.microsoft.com/office/drawing/2014/main" id="{DCF1AC5A-399E-231D-74E3-48913C804FF2}"/>
              </a:ext>
            </a:extLst>
          </p:cNvPr>
          <p:cNvSpPr>
            <a:spLocks noGrp="1"/>
          </p:cNvSpPr>
          <p:nvPr>
            <p:ph sz="half" idx="2"/>
          </p:nvPr>
        </p:nvSpPr>
        <p:spPr>
          <a:xfrm>
            <a:off x="6202958" y="1505256"/>
            <a:ext cx="4754880" cy="4023360"/>
          </a:xfrm>
        </p:spPr>
        <p:txBody>
          <a:bodyPr>
            <a:normAutofit/>
          </a:bodyPr>
          <a:lstStyle/>
          <a:p>
            <a:pPr lvl="0">
              <a:lnSpc>
                <a:spcPct val="110000"/>
              </a:lnSpc>
              <a:spcBef>
                <a:spcPts val="0"/>
              </a:spcBef>
            </a:pPr>
            <a:r>
              <a:rPr lang="en-US" sz="2300" cap="none" dirty="0">
                <a:latin typeface="Amasis MT Pro Medium" panose="02040604050005020304" pitchFamily="18" charset="0"/>
              </a:rPr>
              <a:t>A lack of focus, motivation, discouragement and not setting goals or having a clear vision all of these are indicators which  contribute to spiritual inconsistency that draw you away from the Lord. </a:t>
            </a:r>
          </a:p>
          <a:p>
            <a:endParaRPr lang="en-US" dirty="0"/>
          </a:p>
        </p:txBody>
      </p:sp>
    </p:spTree>
    <p:extLst>
      <p:ext uri="{BB962C8B-B14F-4D97-AF65-F5344CB8AC3E}">
        <p14:creationId xmlns:p14="http://schemas.microsoft.com/office/powerpoint/2010/main" val="393402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16EC-FE86-09B1-85B4-2996CA53A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32DB2-2E59-A2C7-65DA-E2D7A7A0A315}"/>
              </a:ext>
            </a:extLst>
          </p:cNvPr>
          <p:cNvSpPr>
            <a:spLocks noGrp="1"/>
          </p:cNvSpPr>
          <p:nvPr>
            <p:ph type="title"/>
          </p:nvPr>
        </p:nvSpPr>
        <p:spPr>
          <a:xfrm>
            <a:off x="408710" y="353291"/>
            <a:ext cx="10396882" cy="1151965"/>
          </a:xfrm>
        </p:spPr>
        <p:txBody>
          <a:bodyPr>
            <a:normAutofit/>
          </a:bodyPr>
          <a:lstStyle/>
          <a:p>
            <a:r>
              <a:rPr lang="en-US" sz="4400" dirty="0">
                <a:solidFill>
                  <a:schemeClr val="tx1"/>
                </a:solidFill>
                <a:latin typeface="Amasis MT Pro Medium" panose="02040604050005020304" pitchFamily="18" charset="0"/>
              </a:rPr>
              <a:t>Lacking Spiritual consistency</a:t>
            </a:r>
          </a:p>
        </p:txBody>
      </p:sp>
      <p:sp>
        <p:nvSpPr>
          <p:cNvPr id="3" name="Content Placeholder 2">
            <a:extLst>
              <a:ext uri="{FF2B5EF4-FFF2-40B4-BE49-F238E27FC236}">
                <a16:creationId xmlns:a16="http://schemas.microsoft.com/office/drawing/2014/main" id="{9CB8BBAC-55AC-DE6E-2A6F-AF3D06B7C653}"/>
              </a:ext>
            </a:extLst>
          </p:cNvPr>
          <p:cNvSpPr>
            <a:spLocks noGrp="1"/>
          </p:cNvSpPr>
          <p:nvPr>
            <p:ph sz="half" idx="1"/>
          </p:nvPr>
        </p:nvSpPr>
        <p:spPr>
          <a:xfrm>
            <a:off x="395073" y="1505256"/>
            <a:ext cx="3973728" cy="4023360"/>
          </a:xfrm>
        </p:spPr>
        <p:txBody>
          <a:bodyPr>
            <a:normAutofit/>
          </a:bodyPr>
          <a:lstStyle/>
          <a:p>
            <a:pPr marL="0" indent="0" algn="ctr">
              <a:lnSpc>
                <a:spcPct val="100000"/>
              </a:lnSpc>
              <a:spcBef>
                <a:spcPts val="0"/>
              </a:spcBef>
              <a:buNone/>
            </a:pPr>
            <a:r>
              <a:rPr lang="en-US" sz="2400" dirty="0">
                <a:solidFill>
                  <a:srgbClr val="0070C0"/>
                </a:solidFill>
                <a:latin typeface="Amasis MT Pro Medium" panose="02040604050005020304" pitchFamily="18" charset="0"/>
              </a:rPr>
              <a:t>How to know if you’re spiritually inconsistent and slipping into darkness? </a:t>
            </a:r>
          </a:p>
          <a:p>
            <a:pPr>
              <a:lnSpc>
                <a:spcPct val="100000"/>
              </a:lnSpc>
              <a:spcBef>
                <a:spcPts val="0"/>
              </a:spcBef>
            </a:pPr>
            <a:endParaRPr lang="en-US" sz="2400" dirty="0">
              <a:latin typeface="Amasis MT Pro Medium" panose="02040604050005020304" pitchFamily="18" charset="0"/>
            </a:endParaRPr>
          </a:p>
          <a:p>
            <a:pPr marL="0" indent="0">
              <a:lnSpc>
                <a:spcPct val="100000"/>
              </a:lnSpc>
              <a:spcBef>
                <a:spcPts val="0"/>
              </a:spcBef>
              <a:buNone/>
            </a:pPr>
            <a:endParaRPr lang="en-US" sz="2400" dirty="0"/>
          </a:p>
        </p:txBody>
      </p:sp>
      <p:sp>
        <p:nvSpPr>
          <p:cNvPr id="4" name="Content Placeholder 3">
            <a:extLst>
              <a:ext uri="{FF2B5EF4-FFF2-40B4-BE49-F238E27FC236}">
                <a16:creationId xmlns:a16="http://schemas.microsoft.com/office/drawing/2014/main" id="{EC69E5AD-5B90-B1A7-38E2-B290083E4276}"/>
              </a:ext>
            </a:extLst>
          </p:cNvPr>
          <p:cNvSpPr>
            <a:spLocks noGrp="1"/>
          </p:cNvSpPr>
          <p:nvPr>
            <p:ph sz="half" idx="2"/>
          </p:nvPr>
        </p:nvSpPr>
        <p:spPr>
          <a:xfrm>
            <a:off x="5486400" y="1505256"/>
            <a:ext cx="5471438" cy="4023360"/>
          </a:xfrm>
        </p:spPr>
        <p:txBody>
          <a:bodyPr>
            <a:normAutofit/>
          </a:bodyPr>
          <a:lstStyle/>
          <a:p>
            <a:pPr marL="0" lvl="0" indent="0">
              <a:lnSpc>
                <a:spcPct val="110000"/>
              </a:lnSpc>
              <a:spcBef>
                <a:spcPts val="0"/>
              </a:spcBef>
              <a:buNone/>
            </a:pPr>
            <a:r>
              <a:rPr lang="en-US" sz="2100" cap="none" dirty="0">
                <a:latin typeface="Amasis MT Pro Medium" panose="02040604050005020304" pitchFamily="18" charset="0"/>
              </a:rPr>
              <a:t>Spiritual inconsistency becomes a reality because of </a:t>
            </a:r>
          </a:p>
          <a:p>
            <a:pPr marL="0" lvl="0" indent="0">
              <a:lnSpc>
                <a:spcPct val="110000"/>
              </a:lnSpc>
              <a:spcBef>
                <a:spcPts val="0"/>
              </a:spcBef>
              <a:buNone/>
            </a:pPr>
            <a:endParaRPr lang="en-US" sz="2100" cap="none" dirty="0">
              <a:latin typeface="Amasis MT Pro Medium" panose="02040604050005020304" pitchFamily="18" charset="0"/>
            </a:endParaRPr>
          </a:p>
          <a:p>
            <a:pPr>
              <a:lnSpc>
                <a:spcPct val="110000"/>
              </a:lnSpc>
              <a:spcBef>
                <a:spcPts val="0"/>
              </a:spcBef>
            </a:pPr>
            <a:r>
              <a:rPr lang="en-US" sz="2100" cap="none" dirty="0">
                <a:latin typeface="Amasis MT Pro Medium" panose="02040604050005020304" pitchFamily="18" charset="0"/>
              </a:rPr>
              <a:t> Doublemindedness </a:t>
            </a:r>
            <a:r>
              <a:rPr lang="en-US" sz="2100" b="1" cap="none" dirty="0">
                <a:latin typeface="Amasis MT Pro Medium" panose="02040604050005020304" pitchFamily="18" charset="0"/>
              </a:rPr>
              <a:t>(James 1.6-8)</a:t>
            </a:r>
          </a:p>
          <a:p>
            <a:pPr>
              <a:lnSpc>
                <a:spcPct val="110000"/>
              </a:lnSpc>
              <a:spcBef>
                <a:spcPts val="0"/>
              </a:spcBef>
            </a:pPr>
            <a:r>
              <a:rPr lang="en-US" sz="2100" cap="none" dirty="0">
                <a:latin typeface="Amasis MT Pro Medium" panose="02040604050005020304" pitchFamily="18" charset="0"/>
              </a:rPr>
              <a:t> Lukewarmness </a:t>
            </a:r>
            <a:r>
              <a:rPr lang="en-US" sz="2100" b="1" cap="none" dirty="0">
                <a:latin typeface="Amasis MT Pro Medium" panose="02040604050005020304" pitchFamily="18" charset="0"/>
              </a:rPr>
              <a:t>(Rev 3.15-16)</a:t>
            </a:r>
          </a:p>
          <a:p>
            <a:pPr>
              <a:lnSpc>
                <a:spcPct val="110000"/>
              </a:lnSpc>
              <a:spcBef>
                <a:spcPts val="0"/>
              </a:spcBef>
            </a:pPr>
            <a:r>
              <a:rPr lang="en-US" sz="2100" cap="none" dirty="0">
                <a:latin typeface="Amasis MT Pro Medium" panose="02040604050005020304" pitchFamily="18" charset="0"/>
              </a:rPr>
              <a:t> Unfaithfulness </a:t>
            </a:r>
            <a:r>
              <a:rPr lang="en-US" sz="2100" b="1" cap="none" dirty="0">
                <a:latin typeface="Amasis MT Pro Medium" panose="02040604050005020304" pitchFamily="18" charset="0"/>
              </a:rPr>
              <a:t>(1Ki 18.21).</a:t>
            </a:r>
            <a:r>
              <a:rPr lang="en-US" sz="2100" cap="none" dirty="0">
                <a:latin typeface="Amasis MT Pro Medium" panose="02040604050005020304" pitchFamily="18" charset="0"/>
              </a:rPr>
              <a:t> </a:t>
            </a:r>
          </a:p>
          <a:p>
            <a:pPr>
              <a:lnSpc>
                <a:spcPct val="110000"/>
              </a:lnSpc>
              <a:spcBef>
                <a:spcPts val="0"/>
              </a:spcBef>
            </a:pPr>
            <a:endParaRPr lang="en-US" sz="2100" cap="none" dirty="0">
              <a:latin typeface="Amasis MT Pro Medium" panose="02040604050005020304" pitchFamily="18" charset="0"/>
            </a:endParaRPr>
          </a:p>
          <a:p>
            <a:pPr marL="0" lvl="0" indent="0">
              <a:lnSpc>
                <a:spcPct val="110000"/>
              </a:lnSpc>
              <a:spcBef>
                <a:spcPts val="0"/>
              </a:spcBef>
              <a:buNone/>
            </a:pPr>
            <a:r>
              <a:rPr lang="en-US" sz="2100" cap="none" dirty="0">
                <a:latin typeface="Amasis MT Pro Medium" panose="02040604050005020304" pitchFamily="18" charset="0"/>
              </a:rPr>
              <a:t>If the purpose behind your actions isn't compelling enough, consistency can fade.</a:t>
            </a:r>
          </a:p>
        </p:txBody>
      </p:sp>
    </p:spTree>
    <p:extLst>
      <p:ext uri="{BB962C8B-B14F-4D97-AF65-F5344CB8AC3E}">
        <p14:creationId xmlns:p14="http://schemas.microsoft.com/office/powerpoint/2010/main" val="34749449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Main Event</Template>
  <TotalTime>16462</TotalTime>
  <Words>2539</Words>
  <Application>Microsoft Office PowerPoint</Application>
  <PresentationFormat>Widescreen</PresentationFormat>
  <Paragraphs>216</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Amasis MT Pro</vt:lpstr>
      <vt:lpstr>Amasis MT Pro Black</vt:lpstr>
      <vt:lpstr>Amasis MT Pro Medium</vt:lpstr>
      <vt:lpstr>Aptos</vt:lpstr>
      <vt:lpstr>Arial</vt:lpstr>
      <vt:lpstr>Impact</vt:lpstr>
      <vt:lpstr>Wingdings</vt:lpstr>
      <vt:lpstr>Main Event</vt:lpstr>
      <vt:lpstr>5786, 20 Shevat (Tevet) </vt:lpstr>
      <vt:lpstr>SING MY NAME</vt:lpstr>
      <vt:lpstr>Call and Response  </vt:lpstr>
      <vt:lpstr>Psalm 59 </vt:lpstr>
      <vt:lpstr>    Letters to the body of messiah</vt:lpstr>
      <vt:lpstr>Ten Entrapments that Lead to Satanic Bondage </vt:lpstr>
      <vt:lpstr>Lacking Spiritual consistency</vt:lpstr>
      <vt:lpstr>Lacking Spiritual consistency</vt:lpstr>
      <vt:lpstr>Lacking Spiritual consistency</vt:lpstr>
      <vt:lpstr>Lacking Spiritual Consistency</vt:lpstr>
      <vt:lpstr>Lacking spiritual consistency</vt:lpstr>
      <vt:lpstr>Lacking spiritual consistency</vt:lpstr>
      <vt:lpstr>Lacking Spiritual Consistency</vt:lpstr>
      <vt:lpstr>How to combat spiritual inconsistency? </vt:lpstr>
      <vt:lpstr>  Weapon 10    fasting </vt:lpstr>
      <vt:lpstr>Fasting makes us dangerous</vt:lpstr>
      <vt:lpstr>PowerPoint Presentation</vt:lpstr>
      <vt:lpstr>What we need to know: Fasting</vt:lpstr>
      <vt:lpstr>Face off!</vt:lpstr>
      <vt:lpstr>Homework  Chaps. 19 &amp; 20</vt:lpstr>
      <vt:lpstr>Ruach’s gift of tongues &amp; indwelling</vt:lpstr>
      <vt:lpstr>Ruach’s gift of tongues &amp; indwelling</vt:lpstr>
      <vt:lpstr>Ruach HaKodesh </vt:lpstr>
      <vt:lpstr>Ruach’s gift of tongues &amp; indwelling</vt:lpstr>
      <vt:lpstr>Ruach’s gift of tongues &amp; indwelling</vt:lpstr>
      <vt:lpstr>Ruach’s gift of tongues &amp; indwelling</vt:lpstr>
      <vt:lpstr>Ruach’s gift of tongues &amp; indwelling</vt:lpstr>
      <vt:lpstr>Ruach’s gift of prophecy</vt:lpstr>
      <vt:lpstr>Ruach’s gift of prophecy</vt:lpstr>
      <vt:lpstr>Ruach’s gift of prophecy</vt:lpstr>
      <vt:lpstr>Prayer Response    Acts 19 &amp; 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166</cp:revision>
  <dcterms:created xsi:type="dcterms:W3CDTF">2025-09-24T14:38:04Z</dcterms:created>
  <dcterms:modified xsi:type="dcterms:W3CDTF">2026-02-10T12:20:10Z</dcterms:modified>
</cp:coreProperties>
</file>