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51" r:id="rId1"/>
  </p:sldMasterIdLst>
  <p:notesMasterIdLst>
    <p:notesMasterId r:id="rId17"/>
  </p:notesMasterIdLst>
  <p:sldIdLst>
    <p:sldId id="257" r:id="rId2"/>
    <p:sldId id="261" r:id="rId3"/>
    <p:sldId id="391" r:id="rId4"/>
    <p:sldId id="277" r:id="rId5"/>
    <p:sldId id="493" r:id="rId6"/>
    <p:sldId id="398" r:id="rId7"/>
    <p:sldId id="492" r:id="rId8"/>
    <p:sldId id="484" r:id="rId9"/>
    <p:sldId id="485" r:id="rId10"/>
    <p:sldId id="486" r:id="rId11"/>
    <p:sldId id="487" r:id="rId12"/>
    <p:sldId id="488" r:id="rId13"/>
    <p:sldId id="404" r:id="rId14"/>
    <p:sldId id="489" r:id="rId15"/>
    <p:sldId id="48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00"/>
    <a:srgbClr val="33CC33"/>
    <a:srgbClr val="3F0065"/>
    <a:srgbClr val="FF33CC"/>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22D195-8F7A-4F0D-A74B-CBB8416B4BEF}" v="6" dt="2026-03-16T14:01:58.773"/>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49" autoAdjust="0"/>
  </p:normalViewPr>
  <p:slideViewPr>
    <p:cSldViewPr snapToGrid="0">
      <p:cViewPr varScale="1">
        <p:scale>
          <a:sx n="105" d="100"/>
          <a:sy n="105" d="100"/>
        </p:scale>
        <p:origin x="774" y="114"/>
      </p:cViewPr>
      <p:guideLst/>
    </p:cSldViewPr>
  </p:slideViewPr>
  <p:notesTextViewPr>
    <p:cViewPr>
      <p:scale>
        <a:sx n="1" d="1"/>
        <a:sy n="1" d="1"/>
      </p:scale>
      <p:origin x="0" y="0"/>
    </p:cViewPr>
  </p:notesTextViewPr>
  <p:notesViewPr>
    <p:cSldViewPr snapToGrid="0">
      <p:cViewPr>
        <p:scale>
          <a:sx n="135" d="100"/>
          <a:sy n="135" d="100"/>
        </p:scale>
        <p:origin x="1642" y="-18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5DBF0BA6-C2A6-4DC8-85EE-3F7BCB451D65}"/>
    <pc:docChg chg="undo custSel addSld delSld modSld">
      <pc:chgData name="Lonnita Deadwyler" userId="57f7c924a8d28b31" providerId="LiveId" clId="{5DBF0BA6-C2A6-4DC8-85EE-3F7BCB451D65}" dt="2026-03-16T14:01:58.769" v="59" actId="18245"/>
      <pc:docMkLst>
        <pc:docMk/>
      </pc:docMkLst>
      <pc:sldChg chg="del">
        <pc:chgData name="Lonnita Deadwyler" userId="57f7c924a8d28b31" providerId="LiveId" clId="{5DBF0BA6-C2A6-4DC8-85EE-3F7BCB451D65}" dt="2026-03-15T19:18:21.037" v="1" actId="47"/>
        <pc:sldMkLst>
          <pc:docMk/>
          <pc:sldMk cId="3457655243" sldId="260"/>
        </pc:sldMkLst>
      </pc:sldChg>
      <pc:sldChg chg="del">
        <pc:chgData name="Lonnita Deadwyler" userId="57f7c924a8d28b31" providerId="LiveId" clId="{5DBF0BA6-C2A6-4DC8-85EE-3F7BCB451D65}" dt="2026-03-15T20:42:52.023" v="54" actId="47"/>
        <pc:sldMkLst>
          <pc:docMk/>
          <pc:sldMk cId="394628719" sldId="308"/>
        </pc:sldMkLst>
      </pc:sldChg>
      <pc:sldChg chg="del">
        <pc:chgData name="Lonnita Deadwyler" userId="57f7c924a8d28b31" providerId="LiveId" clId="{5DBF0BA6-C2A6-4DC8-85EE-3F7BCB451D65}" dt="2026-03-15T19:45:06.413" v="15" actId="47"/>
        <pc:sldMkLst>
          <pc:docMk/>
          <pc:sldMk cId="3830449432" sldId="323"/>
        </pc:sldMkLst>
      </pc:sldChg>
      <pc:sldChg chg="del">
        <pc:chgData name="Lonnita Deadwyler" userId="57f7c924a8d28b31" providerId="LiveId" clId="{5DBF0BA6-C2A6-4DC8-85EE-3F7BCB451D65}" dt="2026-03-15T19:18:17.705" v="0" actId="47"/>
        <pc:sldMkLst>
          <pc:docMk/>
          <pc:sldMk cId="2029201933" sldId="384"/>
        </pc:sldMkLst>
      </pc:sldChg>
      <pc:sldChg chg="add del">
        <pc:chgData name="Lonnita Deadwyler" userId="57f7c924a8d28b31" providerId="LiveId" clId="{5DBF0BA6-C2A6-4DC8-85EE-3F7BCB451D65}" dt="2026-03-16T13:36:18.520" v="57" actId="47"/>
        <pc:sldMkLst>
          <pc:docMk/>
          <pc:sldMk cId="597758163" sldId="409"/>
        </pc:sldMkLst>
      </pc:sldChg>
      <pc:sldChg chg="del">
        <pc:chgData name="Lonnita Deadwyler" userId="57f7c924a8d28b31" providerId="LiveId" clId="{5DBF0BA6-C2A6-4DC8-85EE-3F7BCB451D65}" dt="2026-03-15T20:42:53.749" v="55" actId="47"/>
        <pc:sldMkLst>
          <pc:docMk/>
          <pc:sldMk cId="2569130721" sldId="445"/>
        </pc:sldMkLst>
      </pc:sldChg>
      <pc:sldChg chg="del">
        <pc:chgData name="Lonnita Deadwyler" userId="57f7c924a8d28b31" providerId="LiveId" clId="{5DBF0BA6-C2A6-4DC8-85EE-3F7BCB451D65}" dt="2026-03-15T20:43:21.579" v="56" actId="47"/>
        <pc:sldMkLst>
          <pc:docMk/>
          <pc:sldMk cId="456513995" sldId="480"/>
        </pc:sldMkLst>
      </pc:sldChg>
      <pc:sldChg chg="del">
        <pc:chgData name="Lonnita Deadwyler" userId="57f7c924a8d28b31" providerId="LiveId" clId="{5DBF0BA6-C2A6-4DC8-85EE-3F7BCB451D65}" dt="2026-03-15T20:42:50.469" v="53" actId="47"/>
        <pc:sldMkLst>
          <pc:docMk/>
          <pc:sldMk cId="2543847246" sldId="482"/>
        </pc:sldMkLst>
      </pc:sldChg>
      <pc:sldChg chg="modSp mod">
        <pc:chgData name="Lonnita Deadwyler" userId="57f7c924a8d28b31" providerId="LiveId" clId="{5DBF0BA6-C2A6-4DC8-85EE-3F7BCB451D65}" dt="2026-03-15T20:41:02.909" v="41" actId="20577"/>
        <pc:sldMkLst>
          <pc:docMk/>
          <pc:sldMk cId="1591182409" sldId="483"/>
        </pc:sldMkLst>
        <pc:spChg chg="mod">
          <ac:chgData name="Lonnita Deadwyler" userId="57f7c924a8d28b31" providerId="LiveId" clId="{5DBF0BA6-C2A6-4DC8-85EE-3F7BCB451D65}" dt="2026-03-15T20:41:02.909" v="41" actId="20577"/>
          <ac:spMkLst>
            <pc:docMk/>
            <pc:sldMk cId="1591182409" sldId="483"/>
            <ac:spMk id="6" creationId="{9A1AE294-8E1C-59E6-D130-ABEB8C2D8AB6}"/>
          </ac:spMkLst>
        </pc:spChg>
      </pc:sldChg>
      <pc:sldChg chg="delSp modSp mod">
        <pc:chgData name="Lonnita Deadwyler" userId="57f7c924a8d28b31" providerId="LiveId" clId="{5DBF0BA6-C2A6-4DC8-85EE-3F7BCB451D65}" dt="2026-03-16T14:01:58.769" v="59" actId="18245"/>
        <pc:sldMkLst>
          <pc:docMk/>
          <pc:sldMk cId="931771818" sldId="485"/>
        </pc:sldMkLst>
        <pc:spChg chg="mod">
          <ac:chgData name="Lonnita Deadwyler" userId="57f7c924a8d28b31" providerId="LiveId" clId="{5DBF0BA6-C2A6-4DC8-85EE-3F7BCB451D65}" dt="2026-03-16T14:01:58.769" v="59" actId="18245"/>
          <ac:spMkLst>
            <pc:docMk/>
            <pc:sldMk cId="931771818" sldId="485"/>
            <ac:spMk id="3" creationId="{5FDC97B3-6D7E-937A-504B-4053422E6F8B}"/>
          </ac:spMkLst>
        </pc:spChg>
        <pc:spChg chg="mod">
          <ac:chgData name="Lonnita Deadwyler" userId="57f7c924a8d28b31" providerId="LiveId" clId="{5DBF0BA6-C2A6-4DC8-85EE-3F7BCB451D65}" dt="2026-03-16T14:01:58.769" v="59" actId="18245"/>
          <ac:spMkLst>
            <pc:docMk/>
            <pc:sldMk cId="931771818" sldId="485"/>
            <ac:spMk id="4" creationId="{F9A88B6E-DF16-8001-7891-1C5BB02A2E37}"/>
          </ac:spMkLst>
        </pc:spChg>
        <pc:spChg chg="mod">
          <ac:chgData name="Lonnita Deadwyler" userId="57f7c924a8d28b31" providerId="LiveId" clId="{5DBF0BA6-C2A6-4DC8-85EE-3F7BCB451D65}" dt="2026-03-16T14:01:58.769" v="59" actId="18245"/>
          <ac:spMkLst>
            <pc:docMk/>
            <pc:sldMk cId="931771818" sldId="485"/>
            <ac:spMk id="5" creationId="{480411D9-1CE8-E99B-829A-A01E8FFABADD}"/>
          </ac:spMkLst>
        </pc:spChg>
        <pc:spChg chg="mod">
          <ac:chgData name="Lonnita Deadwyler" userId="57f7c924a8d28b31" providerId="LiveId" clId="{5DBF0BA6-C2A6-4DC8-85EE-3F7BCB451D65}" dt="2026-03-16T14:01:58.769" v="59" actId="18245"/>
          <ac:spMkLst>
            <pc:docMk/>
            <pc:sldMk cId="931771818" sldId="485"/>
            <ac:spMk id="6" creationId="{A9A76CF7-27D6-0DD2-96A9-7E63CBE93A95}"/>
          </ac:spMkLst>
        </pc:spChg>
        <pc:spChg chg="mod">
          <ac:chgData name="Lonnita Deadwyler" userId="57f7c924a8d28b31" providerId="LiveId" clId="{5DBF0BA6-C2A6-4DC8-85EE-3F7BCB451D65}" dt="2026-03-16T14:01:58.769" v="59" actId="18245"/>
          <ac:spMkLst>
            <pc:docMk/>
            <pc:sldMk cId="931771818" sldId="485"/>
            <ac:spMk id="7" creationId="{68AFD351-99F6-1ACA-250C-0A9E6520B335}"/>
          </ac:spMkLst>
        </pc:spChg>
        <pc:spChg chg="mod">
          <ac:chgData name="Lonnita Deadwyler" userId="57f7c924a8d28b31" providerId="LiveId" clId="{5DBF0BA6-C2A6-4DC8-85EE-3F7BCB451D65}" dt="2026-03-16T14:01:58.769" v="59" actId="18245"/>
          <ac:spMkLst>
            <pc:docMk/>
            <pc:sldMk cId="931771818" sldId="485"/>
            <ac:spMk id="8" creationId="{71BF15F0-E5EC-DEAE-AAA5-421D619DEFD7}"/>
          </ac:spMkLst>
        </pc:spChg>
        <pc:spChg chg="mod">
          <ac:chgData name="Lonnita Deadwyler" userId="57f7c924a8d28b31" providerId="LiveId" clId="{5DBF0BA6-C2A6-4DC8-85EE-3F7BCB451D65}" dt="2026-03-16T14:01:58.769" v="59" actId="18245"/>
          <ac:spMkLst>
            <pc:docMk/>
            <pc:sldMk cId="931771818" sldId="485"/>
            <ac:spMk id="9" creationId="{47122378-27B5-ACD8-1933-46E4C0E35FDE}"/>
          </ac:spMkLst>
        </pc:spChg>
        <pc:spChg chg="mod">
          <ac:chgData name="Lonnita Deadwyler" userId="57f7c924a8d28b31" providerId="LiveId" clId="{5DBF0BA6-C2A6-4DC8-85EE-3F7BCB451D65}" dt="2026-03-16T14:01:58.769" v="59" actId="18245"/>
          <ac:spMkLst>
            <pc:docMk/>
            <pc:sldMk cId="931771818" sldId="485"/>
            <ac:spMk id="10" creationId="{0AF605A3-FE52-5B8E-3620-B4CD219058B1}"/>
          </ac:spMkLst>
        </pc:spChg>
        <pc:spChg chg="mod">
          <ac:chgData name="Lonnita Deadwyler" userId="57f7c924a8d28b31" providerId="LiveId" clId="{5DBF0BA6-C2A6-4DC8-85EE-3F7BCB451D65}" dt="2026-03-16T14:01:58.769" v="59" actId="18245"/>
          <ac:spMkLst>
            <pc:docMk/>
            <pc:sldMk cId="931771818" sldId="485"/>
            <ac:spMk id="11" creationId="{D7696D25-21A8-E92A-9862-A44A429DA76A}"/>
          </ac:spMkLst>
        </pc:spChg>
        <pc:graphicFrameChg chg="del mod modGraphic">
          <ac:chgData name="Lonnita Deadwyler" userId="57f7c924a8d28b31" providerId="LiveId" clId="{5DBF0BA6-C2A6-4DC8-85EE-3F7BCB451D65}" dt="2026-03-16T14:01:58.769" v="59" actId="18245"/>
          <ac:graphicFrameMkLst>
            <pc:docMk/>
            <pc:sldMk cId="931771818" sldId="485"/>
            <ac:graphicFrameMk id="25" creationId="{8DFDDEC9-C557-EC41-C59E-D97EB5C8871E}"/>
          </ac:graphicFrameMkLst>
        </pc:graphicFrameChg>
      </pc:sldChg>
      <pc:sldChg chg="modSp mod">
        <pc:chgData name="Lonnita Deadwyler" userId="57f7c924a8d28b31" providerId="LiveId" clId="{5DBF0BA6-C2A6-4DC8-85EE-3F7BCB451D65}" dt="2026-03-15T20:19:28.098" v="26" actId="20577"/>
        <pc:sldMkLst>
          <pc:docMk/>
          <pc:sldMk cId="1100653314" sldId="486"/>
        </pc:sldMkLst>
        <pc:spChg chg="mod">
          <ac:chgData name="Lonnita Deadwyler" userId="57f7c924a8d28b31" providerId="LiveId" clId="{5DBF0BA6-C2A6-4DC8-85EE-3F7BCB451D65}" dt="2026-03-15T20:19:28.098" v="26" actId="20577"/>
          <ac:spMkLst>
            <pc:docMk/>
            <pc:sldMk cId="1100653314" sldId="486"/>
            <ac:spMk id="3" creationId="{158C650E-8384-5DF2-F33E-8E6BFF0CF992}"/>
          </ac:spMkLst>
        </pc:spChg>
      </pc:sldChg>
      <pc:sldChg chg="modSp mod">
        <pc:chgData name="Lonnita Deadwyler" userId="57f7c924a8d28b31" providerId="LiveId" clId="{5DBF0BA6-C2A6-4DC8-85EE-3F7BCB451D65}" dt="2026-03-15T20:32:22.222" v="33" actId="20577"/>
        <pc:sldMkLst>
          <pc:docMk/>
          <pc:sldMk cId="2841465939" sldId="488"/>
        </pc:sldMkLst>
        <pc:spChg chg="mod">
          <ac:chgData name="Lonnita Deadwyler" userId="57f7c924a8d28b31" providerId="LiveId" clId="{5DBF0BA6-C2A6-4DC8-85EE-3F7BCB451D65}" dt="2026-03-15T20:32:22.222" v="33" actId="20577"/>
          <ac:spMkLst>
            <pc:docMk/>
            <pc:sldMk cId="2841465939" sldId="488"/>
            <ac:spMk id="3" creationId="{9A434916-D637-A4C2-B3CE-69A34DA1C111}"/>
          </ac:spMkLst>
        </pc:spChg>
      </pc:sldChg>
      <pc:sldChg chg="modSp mod">
        <pc:chgData name="Lonnita Deadwyler" userId="57f7c924a8d28b31" providerId="LiveId" clId="{5DBF0BA6-C2A6-4DC8-85EE-3F7BCB451D65}" dt="2026-03-15T20:39:33.586" v="34" actId="20577"/>
        <pc:sldMkLst>
          <pc:docMk/>
          <pc:sldMk cId="1641872694" sldId="489"/>
        </pc:sldMkLst>
        <pc:spChg chg="mod">
          <ac:chgData name="Lonnita Deadwyler" userId="57f7c924a8d28b31" providerId="LiveId" clId="{5DBF0BA6-C2A6-4DC8-85EE-3F7BCB451D65}" dt="2026-03-15T20:39:33.586" v="34" actId="20577"/>
          <ac:spMkLst>
            <pc:docMk/>
            <pc:sldMk cId="1641872694" sldId="489"/>
            <ac:spMk id="4" creationId="{0BFDAD11-938C-C0F5-4485-65CA8B127976}"/>
          </ac:spMkLst>
        </pc:spChg>
      </pc:sldChg>
      <pc:sldChg chg="del">
        <pc:chgData name="Lonnita Deadwyler" userId="57f7c924a8d28b31" providerId="LiveId" clId="{5DBF0BA6-C2A6-4DC8-85EE-3F7BCB451D65}" dt="2026-03-15T20:40:38.625" v="35" actId="47"/>
        <pc:sldMkLst>
          <pc:docMk/>
          <pc:sldMk cId="574591150" sldId="490"/>
        </pc:sldMkLst>
      </pc:sldChg>
      <pc:sldChg chg="modSp del mod">
        <pc:chgData name="Lonnita Deadwyler" userId="57f7c924a8d28b31" providerId="LiveId" clId="{5DBF0BA6-C2A6-4DC8-85EE-3F7BCB451D65}" dt="2026-03-16T13:36:23.901" v="58" actId="47"/>
        <pc:sldMkLst>
          <pc:docMk/>
          <pc:sldMk cId="4134100033" sldId="491"/>
        </pc:sldMkLst>
        <pc:spChg chg="mod">
          <ac:chgData name="Lonnita Deadwyler" userId="57f7c924a8d28b31" providerId="LiveId" clId="{5DBF0BA6-C2A6-4DC8-85EE-3F7BCB451D65}" dt="2026-03-15T20:42:47.183" v="52" actId="6549"/>
          <ac:spMkLst>
            <pc:docMk/>
            <pc:sldMk cId="4134100033" sldId="491"/>
            <ac:spMk id="6" creationId="{5B321E05-AAF3-C782-1461-2372839B578C}"/>
          </ac:spMkLst>
        </pc:spChg>
      </pc:sldChg>
      <pc:sldChg chg="modSp mod">
        <pc:chgData name="Lonnita Deadwyler" userId="57f7c924a8d28b31" providerId="LiveId" clId="{5DBF0BA6-C2A6-4DC8-85EE-3F7BCB451D65}" dt="2026-03-15T19:44:06.239" v="14" actId="6549"/>
        <pc:sldMkLst>
          <pc:docMk/>
          <pc:sldMk cId="4054621576" sldId="492"/>
        </pc:sldMkLst>
        <pc:spChg chg="mod">
          <ac:chgData name="Lonnita Deadwyler" userId="57f7c924a8d28b31" providerId="LiveId" clId="{5DBF0BA6-C2A6-4DC8-85EE-3F7BCB451D65}" dt="2026-03-15T19:44:06.239" v="14" actId="6549"/>
          <ac:spMkLst>
            <pc:docMk/>
            <pc:sldMk cId="4054621576" sldId="492"/>
            <ac:spMk id="6" creationId="{33E6D581-C831-3A26-A9A0-E363116CE3D5}"/>
          </ac:spMkLst>
        </pc:spChg>
      </pc:sldChg>
      <pc:sldChg chg="modSp mod">
        <pc:chgData name="Lonnita Deadwyler" userId="57f7c924a8d28b31" providerId="LiveId" clId="{5DBF0BA6-C2A6-4DC8-85EE-3F7BCB451D65}" dt="2026-03-15T19:21:31.048" v="11" actId="20577"/>
        <pc:sldMkLst>
          <pc:docMk/>
          <pc:sldMk cId="2018861448" sldId="493"/>
        </pc:sldMkLst>
        <pc:spChg chg="mod">
          <ac:chgData name="Lonnita Deadwyler" userId="57f7c924a8d28b31" providerId="LiveId" clId="{5DBF0BA6-C2A6-4DC8-85EE-3F7BCB451D65}" dt="2026-03-15T19:21:31.048" v="11" actId="20577"/>
          <ac:spMkLst>
            <pc:docMk/>
            <pc:sldMk cId="2018861448" sldId="493"/>
            <ac:spMk id="3" creationId="{2A8AB1E1-3C83-CD9B-86F6-3A87A1F1ED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F14C4-2067-4C86-B5A1-4720A6996BEA}" type="datetimeFigureOut">
              <a:rPr lang="en-US" smtClean="0"/>
              <a:t>3/16/2026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00858-461F-4B6B-B7F5-8A91E288A8BC}" type="slidenum">
              <a:rPr lang="en-US" smtClean="0"/>
              <a:t>‹#›</a:t>
            </a:fld>
            <a:endParaRPr lang="en-US"/>
          </a:p>
        </p:txBody>
      </p:sp>
    </p:spTree>
    <p:extLst>
      <p:ext uri="{BB962C8B-B14F-4D97-AF65-F5344CB8AC3E}">
        <p14:creationId xmlns:p14="http://schemas.microsoft.com/office/powerpoint/2010/main" val="165950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42276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64038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386522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3573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690842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A2BF2F4-B41B-4568-BB50-3D856E42E79E}" type="datetimeFigureOut">
              <a:rPr lang="en-US" smtClean="0"/>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480143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A2BF2F4-B41B-4568-BB50-3D856E42E79E}" type="datetimeFigureOut">
              <a:rPr lang="en-US" smtClean="0"/>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872867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580175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258732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52186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29592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BF2F4-B41B-4568-BB50-3D856E42E79E}"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88661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53532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BF2F4-B41B-4568-BB50-3D856E42E79E}" type="datetimeFigureOut">
              <a:rPr lang="en-US" smtClean="0"/>
              <a:t>3/16/2026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418922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BF2F4-B41B-4568-BB50-3D856E42E79E}" type="datetimeFigureOut">
              <a:rPr lang="en-US" smtClean="0"/>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15655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BF2F4-B41B-4568-BB50-3D856E42E79E}" type="datetimeFigureOut">
              <a:rPr lang="en-US" smtClean="0"/>
              <a:t>3/16/2026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59064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84646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207878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A2BF2F4-B41B-4568-BB50-3D856E42E79E}" type="datetimeFigureOut">
              <a:rPr lang="en-US" smtClean="0"/>
              <a:t>3/16/2026</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F0E0767-E543-4A63-A4D5-2D45C7A11AB5}" type="slidenum">
              <a:rPr lang="en-US" smtClean="0"/>
              <a:t>‹#›</a:t>
            </a:fld>
            <a:endParaRPr lang="en-US"/>
          </a:p>
        </p:txBody>
      </p:sp>
    </p:spTree>
    <p:extLst>
      <p:ext uri="{BB962C8B-B14F-4D97-AF65-F5344CB8AC3E}">
        <p14:creationId xmlns:p14="http://schemas.microsoft.com/office/powerpoint/2010/main" val="2125323200"/>
      </p:ext>
    </p:extLst>
  </p:cSld>
  <p:clrMap bg1="dk1" tx1="lt1" bg2="dk2" tx2="lt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 id="2147484563" r:id="rId12"/>
    <p:sldLayoutId id="2147484564" r:id="rId13"/>
    <p:sldLayoutId id="2147484565" r:id="rId14"/>
    <p:sldLayoutId id="2147484566" r:id="rId15"/>
    <p:sldLayoutId id="2147484567" r:id="rId16"/>
    <p:sldLayoutId id="2147484568" r:id="rId17"/>
    <p:sldLayoutId id="2147484569"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FB664F-1EF3-0231-7DFE-76F9FBAA0F20}"/>
              </a:ext>
            </a:extLst>
          </p:cNvPr>
          <p:cNvSpPr>
            <a:spLocks noGrp="1"/>
          </p:cNvSpPr>
          <p:nvPr>
            <p:ph type="title"/>
          </p:nvPr>
        </p:nvSpPr>
        <p:spPr>
          <a:xfrm>
            <a:off x="1147400" y="385245"/>
            <a:ext cx="9001462" cy="2387600"/>
          </a:xfrm>
        </p:spPr>
        <p:txBody>
          <a:bodyPr vert="horz" lIns="91440" tIns="45720" rIns="91440" bIns="45720" rtlCol="0" anchor="b">
            <a:normAutofit/>
          </a:bodyPr>
          <a:lstStyle/>
          <a:p>
            <a:r>
              <a:rPr lang="en-US" sz="4800" dirty="0"/>
              <a:t>5786, 11  </a:t>
            </a:r>
            <a:br>
              <a:rPr lang="en-US" sz="4800" dirty="0"/>
            </a:br>
            <a:r>
              <a:rPr lang="en-US" sz="4800" dirty="0"/>
              <a:t> </a:t>
            </a:r>
          </a:p>
        </p:txBody>
      </p:sp>
      <p:pic>
        <p:nvPicPr>
          <p:cNvPr id="5" name="Content Placeholder 4">
            <a:extLst>
              <a:ext uri="{FF2B5EF4-FFF2-40B4-BE49-F238E27FC236}">
                <a16:creationId xmlns:a16="http://schemas.microsoft.com/office/drawing/2014/main" id="{6A64525C-C6C6-2508-B4AE-FFDAD853E8E5}"/>
              </a:ext>
            </a:extLst>
          </p:cNvPr>
          <p:cNvPicPr>
            <a:picLocks noGrp="1" noChangeAspect="1"/>
          </p:cNvPicPr>
          <p:nvPr>
            <p:ph sz="half" idx="1"/>
          </p:nvPr>
        </p:nvPicPr>
        <p:blipFill>
          <a:blip r:embed="rId3"/>
          <a:srcRect t="29"/>
          <a:stretch>
            <a:fillRect/>
          </a:stretch>
        </p:blipFill>
        <p:spPr>
          <a:xfrm>
            <a:off x="20" y="0"/>
            <a:ext cx="12191980" cy="6855970"/>
          </a:xfrm>
          <a:prstGeom prst="rect">
            <a:avLst/>
          </a:prstGeom>
        </p:spPr>
      </p:pic>
      <p:sp>
        <p:nvSpPr>
          <p:cNvPr id="2" name="TextBox 1">
            <a:extLst>
              <a:ext uri="{FF2B5EF4-FFF2-40B4-BE49-F238E27FC236}">
                <a16:creationId xmlns:a16="http://schemas.microsoft.com/office/drawing/2014/main" id="{F28934A8-B434-0F42-4F64-2EE991E62D5D}"/>
              </a:ext>
            </a:extLst>
          </p:cNvPr>
          <p:cNvSpPr txBox="1"/>
          <p:nvPr/>
        </p:nvSpPr>
        <p:spPr>
          <a:xfrm>
            <a:off x="7272685" y="471049"/>
            <a:ext cx="3897746" cy="1107996"/>
          </a:xfrm>
          <a:prstGeom prst="rect">
            <a:avLst/>
          </a:prstGeom>
          <a:noFill/>
        </p:spPr>
        <p:txBody>
          <a:bodyPr wrap="square" rtlCol="0">
            <a:spAutoFit/>
          </a:bodyPr>
          <a:lstStyle/>
          <a:p>
            <a:r>
              <a:rPr lang="en-US" sz="6600" dirty="0"/>
              <a:t>5786, 25</a:t>
            </a:r>
          </a:p>
        </p:txBody>
      </p:sp>
    </p:spTree>
    <p:extLst>
      <p:ext uri="{BB962C8B-B14F-4D97-AF65-F5344CB8AC3E}">
        <p14:creationId xmlns:p14="http://schemas.microsoft.com/office/powerpoint/2010/main" val="184976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8E94-E3C1-1821-0C4D-D6CD4A9D4A68}"/>
              </a:ext>
            </a:extLst>
          </p:cNvPr>
          <p:cNvSpPr>
            <a:spLocks noGrp="1"/>
          </p:cNvSpPr>
          <p:nvPr>
            <p:ph type="title"/>
          </p:nvPr>
        </p:nvSpPr>
        <p:spPr/>
        <p:txBody>
          <a:bodyPr/>
          <a:lstStyle/>
          <a:p>
            <a:r>
              <a:rPr lang="en-US" dirty="0"/>
              <a:t>5786  Year of re-connecting</a:t>
            </a:r>
          </a:p>
        </p:txBody>
      </p:sp>
      <p:sp>
        <p:nvSpPr>
          <p:cNvPr id="3" name="Content Placeholder 2">
            <a:extLst>
              <a:ext uri="{FF2B5EF4-FFF2-40B4-BE49-F238E27FC236}">
                <a16:creationId xmlns:a16="http://schemas.microsoft.com/office/drawing/2014/main" id="{158C650E-8384-5DF2-F33E-8E6BFF0CF992}"/>
              </a:ext>
            </a:extLst>
          </p:cNvPr>
          <p:cNvSpPr>
            <a:spLocks noGrp="1"/>
          </p:cNvSpPr>
          <p:nvPr>
            <p:ph sz="half" idx="1"/>
          </p:nvPr>
        </p:nvSpPr>
        <p:spPr>
          <a:xfrm>
            <a:off x="618837" y="2088319"/>
            <a:ext cx="4821382" cy="3702881"/>
          </a:xfrm>
        </p:spPr>
        <p:txBody>
          <a:bodyPr>
            <a:normAutofit/>
          </a:bodyPr>
          <a:lstStyle/>
          <a:p>
            <a:pPr>
              <a:lnSpc>
                <a:spcPct val="100000"/>
              </a:lnSpc>
            </a:pPr>
            <a:r>
              <a:rPr lang="en-US" sz="2400" dirty="0">
                <a:latin typeface="Amasis MT Pro Medium" panose="02040604050005020304" pitchFamily="18" charset="0"/>
              </a:rPr>
              <a:t>This season carries with it energy of re-connection in wisdom and training in discernment.</a:t>
            </a:r>
          </a:p>
          <a:p>
            <a:pPr>
              <a:lnSpc>
                <a:spcPct val="100000"/>
              </a:lnSpc>
            </a:pPr>
            <a:r>
              <a:rPr lang="en-US" sz="2400" dirty="0">
                <a:solidFill>
                  <a:srgbClr val="FFCC00"/>
                </a:solidFill>
                <a:latin typeface="Amasis MT Pro Medium" panose="02040604050005020304" pitchFamily="18" charset="0"/>
              </a:rPr>
              <a:t>Mt 24.22 </a:t>
            </a:r>
            <a:r>
              <a:rPr lang="en-US" sz="2400" i="1" dirty="0">
                <a:latin typeface="Amasis MT Pro Medium" panose="02040604050005020304" pitchFamily="18" charset="0"/>
              </a:rPr>
              <a:t>“time shorten” </a:t>
            </a:r>
            <a:r>
              <a:rPr lang="en-US" sz="2400" dirty="0">
                <a:solidFill>
                  <a:srgbClr val="FFCC00"/>
                </a:solidFill>
                <a:latin typeface="Amasis MT Pro Medium" panose="02040604050005020304" pitchFamily="18" charset="0"/>
              </a:rPr>
              <a:t>G2856 </a:t>
            </a:r>
            <a:r>
              <a:rPr lang="en-US" sz="2400" dirty="0" err="1">
                <a:latin typeface="Amasis MT Pro Medium" panose="02040604050005020304" pitchFamily="18" charset="0"/>
              </a:rPr>
              <a:t>Koloboo</a:t>
            </a:r>
            <a:r>
              <a:rPr lang="en-US" sz="2400" dirty="0">
                <a:latin typeface="Amasis MT Pro Medium" panose="02040604050005020304" pitchFamily="18" charset="0"/>
              </a:rPr>
              <a:t>, to be amputated decisively.  There is a season where grace is extended and a season where things are cut off.</a:t>
            </a:r>
          </a:p>
        </p:txBody>
      </p:sp>
      <p:sp>
        <p:nvSpPr>
          <p:cNvPr id="4" name="Content Placeholder 3">
            <a:extLst>
              <a:ext uri="{FF2B5EF4-FFF2-40B4-BE49-F238E27FC236}">
                <a16:creationId xmlns:a16="http://schemas.microsoft.com/office/drawing/2014/main" id="{5CC34D87-C255-54AC-7C8D-2A347E5BD9FC}"/>
              </a:ext>
            </a:extLst>
          </p:cNvPr>
          <p:cNvSpPr>
            <a:spLocks noGrp="1"/>
          </p:cNvSpPr>
          <p:nvPr>
            <p:ph sz="half" idx="2"/>
          </p:nvPr>
        </p:nvSpPr>
        <p:spPr>
          <a:xfrm>
            <a:off x="5818909" y="2088319"/>
            <a:ext cx="5448648" cy="3702881"/>
          </a:xfrm>
        </p:spPr>
        <p:txBody>
          <a:bodyPr>
            <a:normAutofit/>
          </a:bodyPr>
          <a:lstStyle/>
          <a:p>
            <a:pPr>
              <a:lnSpc>
                <a:spcPct val="100000"/>
              </a:lnSpc>
            </a:pPr>
            <a:r>
              <a:rPr lang="en-US" sz="2400" dirty="0">
                <a:latin typeface="Amasis MT Pro Medium" panose="02040604050005020304" pitchFamily="18" charset="0"/>
              </a:rPr>
              <a:t>If you are not paying attention, you will watch from the sidelines while others step into breakthrough.</a:t>
            </a:r>
          </a:p>
          <a:p>
            <a:pPr>
              <a:lnSpc>
                <a:spcPct val="100000"/>
              </a:lnSpc>
            </a:pPr>
            <a:r>
              <a:rPr lang="en-US" sz="2400" dirty="0">
                <a:latin typeface="Amasis MT Pro Medium" panose="02040604050005020304" pitchFamily="18" charset="0"/>
              </a:rPr>
              <a:t>Feeling of spiritual urgency is discerning the mystery of 5786; a season of finality.</a:t>
            </a:r>
          </a:p>
          <a:p>
            <a:pPr>
              <a:lnSpc>
                <a:spcPct val="100000"/>
              </a:lnSpc>
            </a:pPr>
            <a:r>
              <a:rPr lang="en-US" sz="2400" dirty="0">
                <a:solidFill>
                  <a:srgbClr val="FFCC00"/>
                </a:solidFill>
                <a:latin typeface="Amasis MT Pro Medium" panose="02040604050005020304" pitchFamily="18" charset="0"/>
              </a:rPr>
              <a:t>Eph 4.3 </a:t>
            </a:r>
            <a:r>
              <a:rPr lang="en-US" sz="2400" dirty="0">
                <a:latin typeface="Amasis MT Pro Medium" panose="02040604050005020304" pitchFamily="18" charset="0"/>
              </a:rPr>
              <a:t>Make effort to keep the bond. Ligaments are under attack.</a:t>
            </a:r>
          </a:p>
          <a:p>
            <a:pPr>
              <a:lnSpc>
                <a:spcPct val="100000"/>
              </a:lnSpc>
            </a:pPr>
            <a:endParaRPr lang="en-US" sz="2400" dirty="0">
              <a:latin typeface="Amasis MT Pro Medium" panose="02040604050005020304" pitchFamily="18" charset="0"/>
            </a:endParaRPr>
          </a:p>
          <a:p>
            <a:endParaRPr lang="en-US" dirty="0"/>
          </a:p>
        </p:txBody>
      </p:sp>
    </p:spTree>
    <p:extLst>
      <p:ext uri="{BB962C8B-B14F-4D97-AF65-F5344CB8AC3E}">
        <p14:creationId xmlns:p14="http://schemas.microsoft.com/office/powerpoint/2010/main" val="110065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871F-D788-0D5D-1EA6-621EA38F1279}"/>
              </a:ext>
            </a:extLst>
          </p:cNvPr>
          <p:cNvSpPr>
            <a:spLocks noGrp="1"/>
          </p:cNvSpPr>
          <p:nvPr>
            <p:ph type="title"/>
          </p:nvPr>
        </p:nvSpPr>
        <p:spPr/>
        <p:txBody>
          <a:bodyPr/>
          <a:lstStyle/>
          <a:p>
            <a:r>
              <a:rPr lang="en-US" dirty="0"/>
              <a:t>Re-connecting</a:t>
            </a:r>
          </a:p>
        </p:txBody>
      </p:sp>
      <p:sp>
        <p:nvSpPr>
          <p:cNvPr id="3" name="Content Placeholder 2">
            <a:extLst>
              <a:ext uri="{FF2B5EF4-FFF2-40B4-BE49-F238E27FC236}">
                <a16:creationId xmlns:a16="http://schemas.microsoft.com/office/drawing/2014/main" id="{5846F624-0ED1-292E-AD39-EC6B8850EEA3}"/>
              </a:ext>
            </a:extLst>
          </p:cNvPr>
          <p:cNvSpPr>
            <a:spLocks noGrp="1"/>
          </p:cNvSpPr>
          <p:nvPr>
            <p:ph sz="half" idx="1"/>
          </p:nvPr>
        </p:nvSpPr>
        <p:spPr>
          <a:xfrm>
            <a:off x="913795" y="2088319"/>
            <a:ext cx="5523950" cy="3702881"/>
          </a:xfrm>
        </p:spPr>
        <p:txBody>
          <a:bodyPr>
            <a:normAutofit lnSpcReduction="10000"/>
          </a:bodyPr>
          <a:lstStyle/>
          <a:p>
            <a:pPr>
              <a:lnSpc>
                <a:spcPct val="100000"/>
              </a:lnSpc>
            </a:pPr>
            <a:r>
              <a:rPr lang="en-US" sz="2400" dirty="0"/>
              <a:t>Matthew 7.21 Salvation is not a one-time </a:t>
            </a:r>
            <a:r>
              <a:rPr lang="en-US" sz="2400" i="1" dirty="0"/>
              <a:t>(once saved always saved) </a:t>
            </a:r>
            <a:r>
              <a:rPr lang="en-US" sz="2400" dirty="0"/>
              <a:t>encounter, it is continuous. </a:t>
            </a:r>
            <a:r>
              <a:rPr lang="en-US" sz="2400" dirty="0">
                <a:solidFill>
                  <a:srgbClr val="FFCC00"/>
                </a:solidFill>
              </a:rPr>
              <a:t>1Co 15.2, Mt 24.13</a:t>
            </a:r>
          </a:p>
          <a:p>
            <a:pPr>
              <a:lnSpc>
                <a:spcPct val="100000"/>
              </a:lnSpc>
            </a:pPr>
            <a:r>
              <a:rPr lang="en-US" sz="2400" dirty="0"/>
              <a:t>Transformation is not about information </a:t>
            </a:r>
            <a:r>
              <a:rPr lang="en-US" sz="2400" i="1" dirty="0"/>
              <a:t>(Bible study, sermons, conferences, etc.)</a:t>
            </a:r>
          </a:p>
          <a:p>
            <a:pPr>
              <a:lnSpc>
                <a:spcPct val="100000"/>
              </a:lnSpc>
            </a:pPr>
            <a:r>
              <a:rPr lang="en-US" sz="2400" dirty="0"/>
              <a:t>We can have all the information but do not know the voice of Yahweh or His presence.</a:t>
            </a:r>
          </a:p>
        </p:txBody>
      </p:sp>
      <p:sp>
        <p:nvSpPr>
          <p:cNvPr id="4" name="Content Placeholder 3">
            <a:extLst>
              <a:ext uri="{FF2B5EF4-FFF2-40B4-BE49-F238E27FC236}">
                <a16:creationId xmlns:a16="http://schemas.microsoft.com/office/drawing/2014/main" id="{5037533D-AB9E-F635-E81B-8C0CB6DC1C0D}"/>
              </a:ext>
            </a:extLst>
          </p:cNvPr>
          <p:cNvSpPr>
            <a:spLocks noGrp="1"/>
          </p:cNvSpPr>
          <p:nvPr>
            <p:ph sz="half" idx="2"/>
          </p:nvPr>
        </p:nvSpPr>
        <p:spPr>
          <a:xfrm>
            <a:off x="6761017" y="2088319"/>
            <a:ext cx="4506539" cy="3702881"/>
          </a:xfrm>
        </p:spPr>
        <p:txBody>
          <a:bodyPr>
            <a:normAutofit lnSpcReduction="10000"/>
          </a:bodyPr>
          <a:lstStyle/>
          <a:p>
            <a:pPr>
              <a:lnSpc>
                <a:spcPct val="110000"/>
              </a:lnSpc>
            </a:pPr>
            <a:r>
              <a:rPr lang="en-US" sz="2500" dirty="0">
                <a:latin typeface="Amasis MT Pro Medium" panose="02040604050005020304" pitchFamily="18" charset="0"/>
              </a:rPr>
              <a:t>We must have a daily encounter with Yahweh.  He is willing to release grace to those who are humble enough to repent.</a:t>
            </a:r>
          </a:p>
        </p:txBody>
      </p:sp>
    </p:spTree>
    <p:extLst>
      <p:ext uri="{BB962C8B-B14F-4D97-AF65-F5344CB8AC3E}">
        <p14:creationId xmlns:p14="http://schemas.microsoft.com/office/powerpoint/2010/main" val="3910692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9372-4AF3-D7C1-5690-3B66A9E90670}"/>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9A434916-D637-A4C2-B3CE-69A34DA1C111}"/>
              </a:ext>
            </a:extLst>
          </p:cNvPr>
          <p:cNvSpPr>
            <a:spLocks noGrp="1"/>
          </p:cNvSpPr>
          <p:nvPr>
            <p:ph sz="half" idx="1"/>
          </p:nvPr>
        </p:nvSpPr>
        <p:spPr>
          <a:xfrm>
            <a:off x="572655" y="2088319"/>
            <a:ext cx="5447144" cy="4160081"/>
          </a:xfrm>
        </p:spPr>
        <p:txBody>
          <a:bodyPr>
            <a:noAutofit/>
          </a:bodyPr>
          <a:lstStyle/>
          <a:p>
            <a:pPr>
              <a:lnSpc>
                <a:spcPct val="100000"/>
              </a:lnSpc>
            </a:pPr>
            <a:r>
              <a:rPr lang="en-US" sz="2400" dirty="0">
                <a:latin typeface="Amasis MT Pro Medium" panose="02040604050005020304" pitchFamily="18" charset="0"/>
              </a:rPr>
              <a:t>This year and decade means a massive shift. Allows us to re-connect with Yahweh allowing Him to send His fire to refine and transform us by His Divine Presence. (WATCH-HOURS)</a:t>
            </a:r>
          </a:p>
          <a:p>
            <a:pPr>
              <a:lnSpc>
                <a:spcPct val="100000"/>
              </a:lnSpc>
            </a:pPr>
            <a:r>
              <a:rPr lang="en-US" sz="2400" dirty="0">
                <a:latin typeface="Amasis MT Pro Medium" panose="02040604050005020304" pitchFamily="18" charset="0"/>
              </a:rPr>
              <a:t>There is no middle ground (Josh 5.13), so we should make every effort to keep the bond with Yeshua by our daily encounter.</a:t>
            </a:r>
          </a:p>
        </p:txBody>
      </p:sp>
      <p:sp>
        <p:nvSpPr>
          <p:cNvPr id="4" name="Content Placeholder 3">
            <a:extLst>
              <a:ext uri="{FF2B5EF4-FFF2-40B4-BE49-F238E27FC236}">
                <a16:creationId xmlns:a16="http://schemas.microsoft.com/office/drawing/2014/main" id="{3123F4AA-7304-8644-A07E-50E25A21DE72}"/>
              </a:ext>
            </a:extLst>
          </p:cNvPr>
          <p:cNvSpPr>
            <a:spLocks noGrp="1"/>
          </p:cNvSpPr>
          <p:nvPr>
            <p:ph sz="half" idx="2"/>
          </p:nvPr>
        </p:nvSpPr>
        <p:spPr/>
        <p:txBody>
          <a:bodyPr/>
          <a:lstStyle/>
          <a:p>
            <a:pPr>
              <a:lnSpc>
                <a:spcPct val="100000"/>
              </a:lnSpc>
            </a:pPr>
            <a:r>
              <a:rPr lang="en-US" sz="2400" dirty="0">
                <a:latin typeface="Amasis MT Pro Medium" panose="02040604050005020304" pitchFamily="18" charset="0"/>
              </a:rPr>
              <a:t>Our speech under Divine manifestation will bring completeness while separating things that do not belong to Yahweh.</a:t>
            </a:r>
          </a:p>
          <a:p>
            <a:endParaRPr lang="en-US" dirty="0"/>
          </a:p>
        </p:txBody>
      </p:sp>
    </p:spTree>
    <p:extLst>
      <p:ext uri="{BB962C8B-B14F-4D97-AF65-F5344CB8AC3E}">
        <p14:creationId xmlns:p14="http://schemas.microsoft.com/office/powerpoint/2010/main" val="2841465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5B425BF-2671-ACBE-3672-C9EE52CCF8B4}"/>
              </a:ext>
            </a:extLst>
          </p:cNvPr>
          <p:cNvSpPr>
            <a:spLocks noGrp="1"/>
          </p:cNvSpPr>
          <p:nvPr>
            <p:ph type="title"/>
          </p:nvPr>
        </p:nvSpPr>
        <p:spPr>
          <a:xfrm>
            <a:off x="965200" y="1096963"/>
            <a:ext cx="3367361" cy="4664075"/>
          </a:xfrm>
        </p:spPr>
        <p:txBody>
          <a:bodyPr>
            <a:normAutofit/>
          </a:bodyPr>
          <a:lstStyle/>
          <a:p>
            <a:pPr algn="l"/>
            <a:r>
              <a:rPr lang="en-US" sz="4400" b="1" dirty="0">
                <a:effectLst/>
                <a:latin typeface="Amasis MT Pro" panose="02040504050005020304" pitchFamily="18" charset="0"/>
              </a:rPr>
              <a:t>Prayer Response		5786</a:t>
            </a:r>
          </a:p>
        </p:txBody>
      </p:sp>
      <p:sp>
        <p:nvSpPr>
          <p:cNvPr id="22" name="Rectangle 21">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577A5BB4-E5F5-FBD4-01D6-2E5BCAF60EE7}"/>
              </a:ext>
            </a:extLst>
          </p:cNvPr>
          <p:cNvSpPr>
            <a:spLocks noGrp="1"/>
          </p:cNvSpPr>
          <p:nvPr>
            <p:ph idx="1"/>
          </p:nvPr>
        </p:nvSpPr>
        <p:spPr>
          <a:xfrm>
            <a:off x="5297762" y="765110"/>
            <a:ext cx="5969795" cy="5635689"/>
          </a:xfrm>
        </p:spPr>
        <p:txBody>
          <a:bodyPr anchor="ctr">
            <a:normAutofit/>
          </a:bodyPr>
          <a:lstStyle/>
          <a:p>
            <a:pPr marL="0" indent="0">
              <a:lnSpc>
                <a:spcPct val="100000"/>
              </a:lnSpc>
              <a:buSzPct val="150000"/>
              <a:buNone/>
            </a:pPr>
            <a:r>
              <a:rPr lang="en-US" sz="2400" cap="none" dirty="0">
                <a:solidFill>
                  <a:schemeClr val="tx1">
                    <a:lumMod val="95000"/>
                    <a:lumOff val="5000"/>
                  </a:schemeClr>
                </a:solidFill>
                <a:effectLst/>
                <a:latin typeface="Amasis MT Pro Medium" panose="02040604050005020304" pitchFamily="18" charset="0"/>
              </a:rPr>
              <a:t>Oh God, You are Ha El Hagadol (The Great God) Who has saved us from ourselves. You are great in all Your ways. Yes, You are God and we will praise You forever.</a:t>
            </a:r>
          </a:p>
          <a:p>
            <a:pPr marL="0" indent="0">
              <a:lnSpc>
                <a:spcPct val="100000"/>
              </a:lnSpc>
              <a:buSzPct val="150000"/>
              <a:buNone/>
            </a:pPr>
            <a:r>
              <a:rPr lang="en-US" sz="2400" cap="none" dirty="0">
                <a:solidFill>
                  <a:schemeClr val="tx1">
                    <a:lumMod val="95000"/>
                    <a:lumOff val="5000"/>
                  </a:schemeClr>
                </a:solidFill>
                <a:effectLst/>
                <a:latin typeface="Amasis MT Pro Medium" panose="02040604050005020304" pitchFamily="18" charset="0"/>
              </a:rPr>
              <a:t>Your divine plan </a:t>
            </a:r>
            <a:r>
              <a:rPr lang="en-US" sz="2400" dirty="0">
                <a:solidFill>
                  <a:schemeClr val="tx1">
                    <a:lumMod val="95000"/>
                    <a:lumOff val="5000"/>
                  </a:schemeClr>
                </a:solidFill>
                <a:effectLst/>
                <a:latin typeface="Amasis MT Pro Medium" panose="02040604050005020304" pitchFamily="18" charset="0"/>
              </a:rPr>
              <a:t>has</a:t>
            </a:r>
            <a:r>
              <a:rPr lang="en-US" sz="2400" cap="none" dirty="0">
                <a:solidFill>
                  <a:schemeClr val="tx1">
                    <a:lumMod val="95000"/>
                    <a:lumOff val="5000"/>
                  </a:schemeClr>
                </a:solidFill>
                <a:effectLst/>
                <a:latin typeface="Amasis MT Pro Medium" panose="02040604050005020304" pitchFamily="18" charset="0"/>
              </a:rPr>
              <a:t> given us the ability to re-connect </a:t>
            </a:r>
            <a:r>
              <a:rPr lang="en-US" sz="2400" dirty="0">
                <a:solidFill>
                  <a:schemeClr val="tx1">
                    <a:lumMod val="95000"/>
                    <a:lumOff val="5000"/>
                  </a:schemeClr>
                </a:solidFill>
                <a:effectLst/>
                <a:latin typeface="Amasis MT Pro Medium" panose="02040604050005020304" pitchFamily="18" charset="0"/>
              </a:rPr>
              <a:t>with Your will. To align ourselves, hear and obey Your Word.</a:t>
            </a:r>
          </a:p>
          <a:p>
            <a:pPr marL="0" indent="0">
              <a:lnSpc>
                <a:spcPct val="100000"/>
              </a:lnSpc>
              <a:buSzPct val="150000"/>
              <a:buNone/>
            </a:pPr>
            <a:r>
              <a:rPr lang="en-US" sz="2400" dirty="0">
                <a:solidFill>
                  <a:schemeClr val="tx1">
                    <a:lumMod val="95000"/>
                    <a:lumOff val="5000"/>
                  </a:schemeClr>
                </a:solidFill>
                <a:effectLst/>
                <a:latin typeface="Amasis MT Pro Medium" panose="02040604050005020304" pitchFamily="18" charset="0"/>
              </a:rPr>
              <a:t>We will enjoin with Pey and speak Your word without hesitation or compromise. We will speak boldly as Your prophets of old and testify of Your power and might.</a:t>
            </a:r>
          </a:p>
          <a:p>
            <a:pPr marL="0" indent="0">
              <a:lnSpc>
                <a:spcPct val="100000"/>
              </a:lnSpc>
              <a:buSzPct val="150000"/>
              <a:buNone/>
            </a:pPr>
            <a:r>
              <a:rPr lang="en-US" sz="2400" cap="none" dirty="0">
                <a:solidFill>
                  <a:schemeClr val="tx1">
                    <a:lumMod val="95000"/>
                    <a:lumOff val="5000"/>
                  </a:schemeClr>
                </a:solidFill>
                <a:effectLst/>
                <a:latin typeface="Amasis MT Pro Medium" panose="02040604050005020304" pitchFamily="18" charset="0"/>
              </a:rPr>
              <a:t>In the Name of the Almighty One, </a:t>
            </a:r>
            <a:r>
              <a:rPr lang="en-US" sz="2400" cap="none" dirty="0" err="1">
                <a:solidFill>
                  <a:schemeClr val="tx1">
                    <a:lumMod val="95000"/>
                    <a:lumOff val="5000"/>
                  </a:schemeClr>
                </a:solidFill>
                <a:effectLst/>
                <a:latin typeface="Amasis MT Pro Medium" panose="02040604050005020304" pitchFamily="18" charset="0"/>
              </a:rPr>
              <a:t>Yeshua</a:t>
            </a:r>
            <a:r>
              <a:rPr lang="en-US" sz="2400" cap="none" dirty="0">
                <a:solidFill>
                  <a:schemeClr val="tx1">
                    <a:lumMod val="95000"/>
                    <a:lumOff val="5000"/>
                  </a:schemeClr>
                </a:solidFill>
                <a:effectLst/>
                <a:latin typeface="Amasis MT Pro Medium" panose="02040604050005020304" pitchFamily="18" charset="0"/>
              </a:rPr>
              <a:t>.</a:t>
            </a:r>
          </a:p>
        </p:txBody>
      </p:sp>
    </p:spTree>
    <p:extLst>
      <p:ext uri="{BB962C8B-B14F-4D97-AF65-F5344CB8AC3E}">
        <p14:creationId xmlns:p14="http://schemas.microsoft.com/office/powerpoint/2010/main" val="56880997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0A4CF-CE31-5C2F-F350-152C8A734FD2}"/>
              </a:ext>
            </a:extLst>
          </p:cNvPr>
          <p:cNvSpPr>
            <a:spLocks noGrp="1"/>
          </p:cNvSpPr>
          <p:nvPr>
            <p:ph type="title"/>
          </p:nvPr>
        </p:nvSpPr>
        <p:spPr>
          <a:xfrm>
            <a:off x="917228" y="609600"/>
            <a:ext cx="3932237" cy="1542473"/>
          </a:xfrm>
        </p:spPr>
        <p:txBody>
          <a:bodyPr/>
          <a:lstStyle/>
          <a:p>
            <a:r>
              <a:rPr lang="en-US" dirty="0">
                <a:effectLst/>
                <a:latin typeface="Amasis MT Pro Medium" panose="02040604050005020304" pitchFamily="18" charset="0"/>
              </a:rPr>
              <a:t>Spring Fast 	Samuel</a:t>
            </a:r>
          </a:p>
        </p:txBody>
      </p:sp>
      <p:sp>
        <p:nvSpPr>
          <p:cNvPr id="4" name="Content Placeholder 3">
            <a:extLst>
              <a:ext uri="{FF2B5EF4-FFF2-40B4-BE49-F238E27FC236}">
                <a16:creationId xmlns:a16="http://schemas.microsoft.com/office/drawing/2014/main" id="{0BFDAD11-938C-C0F5-4485-65CA8B127976}"/>
              </a:ext>
            </a:extLst>
          </p:cNvPr>
          <p:cNvSpPr>
            <a:spLocks noGrp="1"/>
          </p:cNvSpPr>
          <p:nvPr>
            <p:ph idx="1"/>
          </p:nvPr>
        </p:nvSpPr>
        <p:spPr/>
        <p:txBody>
          <a:bodyPr>
            <a:normAutofit/>
          </a:bodyPr>
          <a:lstStyle/>
          <a:p>
            <a:pPr>
              <a:lnSpc>
                <a:spcPct val="100000"/>
              </a:lnSpc>
            </a:pPr>
            <a:endParaRPr lang="en-US" sz="2500" b="1" dirty="0">
              <a:latin typeface="Amasis MT Pro Medium" panose="02040604050005020304" pitchFamily="18" charset="0"/>
            </a:endParaRPr>
          </a:p>
          <a:p>
            <a:pPr>
              <a:lnSpc>
                <a:spcPct val="100000"/>
              </a:lnSpc>
            </a:pPr>
            <a:r>
              <a:rPr lang="en-US" sz="2500" b="1" dirty="0">
                <a:latin typeface="Amasis MT Pro Medium" panose="02040604050005020304" pitchFamily="18" charset="0"/>
              </a:rPr>
              <a:t>AIM: </a:t>
            </a:r>
            <a:r>
              <a:rPr lang="en-US" sz="2500" dirty="0">
                <a:effectLst/>
                <a:latin typeface="Amasis MT Pro Medium" panose="02040604050005020304" pitchFamily="18" charset="0"/>
              </a:rPr>
              <a:t>The Samuel Fast for revival &amp; soul winning </a:t>
            </a:r>
            <a:r>
              <a:rPr lang="en-US" sz="2500" i="1" dirty="0">
                <a:effectLst/>
                <a:latin typeface="Amasis MT Pro Medium" panose="02040604050005020304" pitchFamily="18" charset="0"/>
              </a:rPr>
              <a:t>(Pgs. 61-79)</a:t>
            </a:r>
          </a:p>
          <a:p>
            <a:pPr>
              <a:lnSpc>
                <a:spcPct val="100000"/>
              </a:lnSpc>
            </a:pPr>
            <a:endParaRPr lang="en-US" sz="2500" i="1" dirty="0">
              <a:effectLst/>
              <a:latin typeface="Amasis MT Pro Medium" panose="02040604050005020304" pitchFamily="18" charset="0"/>
            </a:endParaRPr>
          </a:p>
          <a:p>
            <a:pPr>
              <a:lnSpc>
                <a:spcPct val="100000"/>
              </a:lnSpc>
            </a:pPr>
            <a:r>
              <a:rPr lang="en-US" sz="2400" b="1" dirty="0">
                <a:effectLst/>
                <a:latin typeface="Amasis MT Pro Medium" panose="02040604050005020304" pitchFamily="18" charset="0"/>
              </a:rPr>
              <a:t>VOW: </a:t>
            </a:r>
            <a:r>
              <a:rPr lang="en-US" sz="2400" dirty="0">
                <a:effectLst/>
                <a:latin typeface="Amasis MT Pro Medium" panose="02040604050005020304" pitchFamily="18" charset="0"/>
              </a:rPr>
              <a:t>Yahweh being my strength (Ha El </a:t>
            </a:r>
            <a:r>
              <a:rPr lang="en-US" sz="2400" dirty="0" err="1">
                <a:effectLst/>
                <a:latin typeface="Amasis MT Pro Medium" panose="02040604050005020304" pitchFamily="18" charset="0"/>
              </a:rPr>
              <a:t>Ma’uzzi</a:t>
            </a:r>
            <a:r>
              <a:rPr lang="en-US" sz="2400" dirty="0">
                <a:effectLst/>
                <a:latin typeface="Amasis MT Pro Medium" panose="02040604050005020304" pitchFamily="18" charset="0"/>
              </a:rPr>
              <a:t>) </a:t>
            </a:r>
            <a:r>
              <a:rPr lang="en-US" sz="2400" b="1" dirty="0">
                <a:solidFill>
                  <a:srgbClr val="FFC000"/>
                </a:solidFill>
                <a:effectLst/>
                <a:latin typeface="Amasis MT Pro Medium" panose="02040604050005020304" pitchFamily="18" charset="0"/>
              </a:rPr>
              <a:t>Psalms 27.1 &amp; 2 Sam 22.33</a:t>
            </a:r>
            <a:r>
              <a:rPr lang="en-US" sz="2400" dirty="0">
                <a:effectLst/>
                <a:latin typeface="Amasis MT Pro Medium" panose="02040604050005020304" pitchFamily="18" charset="0"/>
              </a:rPr>
              <a:t>. “My flesh and my heart may fail, but Yah is the strength of my heart and my portion forever” </a:t>
            </a:r>
            <a:r>
              <a:rPr lang="en-US" sz="2400" b="1" dirty="0">
                <a:solidFill>
                  <a:srgbClr val="FFC000"/>
                </a:solidFill>
                <a:effectLst/>
                <a:latin typeface="Amasis MT Pro Medium" panose="02040604050005020304" pitchFamily="18" charset="0"/>
              </a:rPr>
              <a:t>Ps 73.26.</a:t>
            </a:r>
          </a:p>
          <a:p>
            <a:endParaRPr lang="en-US" sz="2500" dirty="0">
              <a:effectLst/>
              <a:latin typeface="Amasis MT Pro Medium" panose="02040604050005020304" pitchFamily="18" charset="0"/>
            </a:endParaRPr>
          </a:p>
          <a:p>
            <a:endParaRPr lang="en-US" sz="2500" dirty="0">
              <a:effectLst/>
              <a:latin typeface="Amasis MT Pro Medium" panose="02040604050005020304" pitchFamily="18" charset="0"/>
            </a:endParaRPr>
          </a:p>
          <a:p>
            <a:endParaRPr lang="en-US" sz="2500" dirty="0">
              <a:latin typeface="Amasis MT Pro Medium" panose="02040604050005020304" pitchFamily="18" charset="0"/>
            </a:endParaRPr>
          </a:p>
        </p:txBody>
      </p:sp>
      <p:sp>
        <p:nvSpPr>
          <p:cNvPr id="5" name="Text Placeholder 4">
            <a:extLst>
              <a:ext uri="{FF2B5EF4-FFF2-40B4-BE49-F238E27FC236}">
                <a16:creationId xmlns:a16="http://schemas.microsoft.com/office/drawing/2014/main" id="{EE7ECFC4-3FD8-9A2E-8785-C37BDBF054DC}"/>
              </a:ext>
            </a:extLst>
          </p:cNvPr>
          <p:cNvSpPr>
            <a:spLocks noGrp="1"/>
          </p:cNvSpPr>
          <p:nvPr>
            <p:ph type="body" sz="half" idx="2"/>
          </p:nvPr>
        </p:nvSpPr>
        <p:spPr>
          <a:xfrm>
            <a:off x="917228" y="2503056"/>
            <a:ext cx="3932237" cy="3288144"/>
          </a:xfrm>
        </p:spPr>
        <p:txBody>
          <a:bodyPr>
            <a:noAutofit/>
          </a:bodyPr>
          <a:lstStyle/>
          <a:p>
            <a:r>
              <a:rPr lang="en-US" sz="3200" dirty="0"/>
              <a:t>Partial Fast </a:t>
            </a:r>
          </a:p>
          <a:p>
            <a:r>
              <a:rPr lang="en-US" sz="3200" dirty="0"/>
              <a:t>March 22</a:t>
            </a:r>
            <a:r>
              <a:rPr lang="en-US" sz="3200" baseline="30000" dirty="0"/>
              <a:t>nd</a:t>
            </a:r>
            <a:r>
              <a:rPr lang="en-US" sz="3200" dirty="0"/>
              <a:t>  6:30 pm Passover Celebration</a:t>
            </a:r>
          </a:p>
        </p:txBody>
      </p:sp>
    </p:spTree>
    <p:extLst>
      <p:ext uri="{BB962C8B-B14F-4D97-AF65-F5344CB8AC3E}">
        <p14:creationId xmlns:p14="http://schemas.microsoft.com/office/powerpoint/2010/main" val="1641872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8AEBEE-B255-5830-9934-E8983D0F234D}"/>
              </a:ext>
            </a:extLst>
          </p:cNvPr>
          <p:cNvSpPr>
            <a:spLocks noGrp="1"/>
          </p:cNvSpPr>
          <p:nvPr>
            <p:ph type="title"/>
          </p:nvPr>
        </p:nvSpPr>
        <p:spPr/>
        <p:txBody>
          <a:bodyPr/>
          <a:lstStyle/>
          <a:p>
            <a:r>
              <a:rPr lang="en-US" dirty="0"/>
              <a:t>D’varim 6.4  &amp;  Mattityahu 22.37</a:t>
            </a:r>
          </a:p>
        </p:txBody>
      </p:sp>
      <p:sp>
        <p:nvSpPr>
          <p:cNvPr id="5" name="Content Placeholder 4">
            <a:extLst>
              <a:ext uri="{FF2B5EF4-FFF2-40B4-BE49-F238E27FC236}">
                <a16:creationId xmlns:a16="http://schemas.microsoft.com/office/drawing/2014/main" id="{CFBF9282-F067-D156-FE41-A7AB38AC43BB}"/>
              </a:ext>
            </a:extLst>
          </p:cNvPr>
          <p:cNvSpPr>
            <a:spLocks noGrp="1"/>
          </p:cNvSpPr>
          <p:nvPr>
            <p:ph sz="half" idx="1"/>
          </p:nvPr>
        </p:nvSpPr>
        <p:spPr>
          <a:xfrm>
            <a:off x="913795" y="2088319"/>
            <a:ext cx="4535660" cy="3702881"/>
          </a:xfrm>
        </p:spPr>
        <p:txBody>
          <a:bodyPr>
            <a:normAutofit/>
          </a:bodyPr>
          <a:lstStyle/>
          <a:p>
            <a:pPr marL="0" indent="0" algn="ctr">
              <a:buNone/>
            </a:pPr>
            <a:r>
              <a:rPr lang="en-US" sz="2800" dirty="0" err="1">
                <a:latin typeface="Amasis MT Pro Medium" panose="02040604050005020304" pitchFamily="18" charset="0"/>
              </a:rPr>
              <a:t>Sh’ma</a:t>
            </a:r>
            <a:r>
              <a:rPr lang="en-US" sz="2800" dirty="0">
                <a:latin typeface="Amasis MT Pro Medium" panose="02040604050005020304" pitchFamily="18" charset="0"/>
              </a:rPr>
              <a:t>, Yisra’el! Adonai Eloheinu, Adonai </a:t>
            </a:r>
            <a:r>
              <a:rPr lang="en-US" sz="2800" dirty="0" err="1">
                <a:latin typeface="Amasis MT Pro Medium" panose="02040604050005020304" pitchFamily="18" charset="0"/>
              </a:rPr>
              <a:t>echad</a:t>
            </a:r>
            <a:endParaRPr lang="en-US" sz="2800" dirty="0">
              <a:latin typeface="Amasis MT Pro Medium" panose="02040604050005020304" pitchFamily="18" charset="0"/>
            </a:endParaRPr>
          </a:p>
          <a:p>
            <a:pPr marL="0" indent="0" algn="ctr">
              <a:buNone/>
            </a:pPr>
            <a:endParaRPr lang="en-US" sz="2800" dirty="0">
              <a:latin typeface="Amasis MT Pro Medium" panose="02040604050005020304" pitchFamily="18" charset="0"/>
            </a:endParaRPr>
          </a:p>
          <a:p>
            <a:pPr marL="0" indent="0" algn="ctr">
              <a:buNone/>
            </a:pPr>
            <a:r>
              <a:rPr lang="en-US" sz="2800" dirty="0">
                <a:latin typeface="Amasis MT Pro Medium" panose="02040604050005020304" pitchFamily="18" charset="0"/>
              </a:rPr>
              <a:t>Hear, Isra’el Adonai our God, Adonai is one</a:t>
            </a:r>
          </a:p>
        </p:txBody>
      </p:sp>
      <p:sp>
        <p:nvSpPr>
          <p:cNvPr id="6" name="Content Placeholder 5">
            <a:extLst>
              <a:ext uri="{FF2B5EF4-FFF2-40B4-BE49-F238E27FC236}">
                <a16:creationId xmlns:a16="http://schemas.microsoft.com/office/drawing/2014/main" id="{9A1AE294-8E1C-59E6-D130-ABEB8C2D8AB6}"/>
              </a:ext>
            </a:extLst>
          </p:cNvPr>
          <p:cNvSpPr>
            <a:spLocks noGrp="1"/>
          </p:cNvSpPr>
          <p:nvPr>
            <p:ph sz="half" idx="2"/>
          </p:nvPr>
        </p:nvSpPr>
        <p:spPr>
          <a:xfrm>
            <a:off x="5920509" y="2022765"/>
            <a:ext cx="5671127" cy="4396508"/>
          </a:xfrm>
        </p:spPr>
        <p:txBody>
          <a:bodyPr>
            <a:normAutofit/>
          </a:bodyPr>
          <a:lstStyle/>
          <a:p>
            <a:pPr marL="0" indent="0">
              <a:lnSpc>
                <a:spcPct val="110000"/>
              </a:lnSpc>
              <a:spcBef>
                <a:spcPts val="0"/>
              </a:spcBef>
              <a:buNone/>
            </a:pPr>
            <a:r>
              <a:rPr lang="en-US" sz="2800" i="1" dirty="0">
                <a:latin typeface="Amasis MT Pro Medium" panose="02040604050005020304" pitchFamily="18" charset="0"/>
              </a:rPr>
              <a:t>…</a:t>
            </a:r>
            <a:r>
              <a:rPr lang="en-US" sz="2800" dirty="0">
                <a:effectLst/>
                <a:latin typeface="Amasis MT Pro Medium" panose="02040604050005020304" pitchFamily="18" charset="0"/>
              </a:rPr>
              <a:t>and you are to love Adonai your God with all your heart, all your being and all your resources. </a:t>
            </a:r>
          </a:p>
          <a:p>
            <a:pPr marL="0" indent="0">
              <a:lnSpc>
                <a:spcPct val="100000"/>
              </a:lnSpc>
              <a:buNone/>
            </a:pPr>
            <a:endParaRPr lang="en-US" sz="2800" i="1" dirty="0">
              <a:latin typeface="Amasis MT Pro Medium" panose="02040604050005020304" pitchFamily="18" charset="0"/>
            </a:endParaRPr>
          </a:p>
          <a:p>
            <a:pPr marL="0" indent="0">
              <a:lnSpc>
                <a:spcPct val="100000"/>
              </a:lnSpc>
              <a:spcBef>
                <a:spcPts val="0"/>
              </a:spcBef>
              <a:buNone/>
            </a:pPr>
            <a:r>
              <a:rPr lang="en-US" sz="2800" dirty="0">
                <a:effectLst/>
                <a:latin typeface="Amasis MT Pro Medium" panose="02040604050005020304" pitchFamily="18" charset="0"/>
              </a:rPr>
              <a:t>I will listen with my heart, understand with my mind, and respond with my actions.</a:t>
            </a:r>
          </a:p>
        </p:txBody>
      </p:sp>
    </p:spTree>
    <p:extLst>
      <p:ext uri="{BB962C8B-B14F-4D97-AF65-F5344CB8AC3E}">
        <p14:creationId xmlns:p14="http://schemas.microsoft.com/office/powerpoint/2010/main" val="159118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5E4395-4D37-FC06-3285-DA2327CE6D7E}"/>
              </a:ext>
            </a:extLst>
          </p:cNvPr>
          <p:cNvSpPr>
            <a:spLocks noGrp="1"/>
          </p:cNvSpPr>
          <p:nvPr>
            <p:ph type="title"/>
          </p:nvPr>
        </p:nvSpPr>
        <p:spPr>
          <a:xfrm>
            <a:off x="8265280" y="1173019"/>
            <a:ext cx="3113112" cy="2604654"/>
          </a:xfrm>
        </p:spPr>
        <p:txBody>
          <a:bodyPr vert="horz" lIns="91440" tIns="45720" rIns="91440" bIns="45720" rtlCol="0" anchor="ctr">
            <a:normAutofit/>
          </a:bodyPr>
          <a:lstStyle/>
          <a:p>
            <a:r>
              <a:rPr lang="en-US" sz="5400" b="0" dirty="0">
                <a:effectLst/>
              </a:rPr>
              <a:t>SING MY NAME</a:t>
            </a:r>
          </a:p>
        </p:txBody>
      </p:sp>
      <p:pic>
        <p:nvPicPr>
          <p:cNvPr id="7" name="Picture 6">
            <a:extLst>
              <a:ext uri="{FF2B5EF4-FFF2-40B4-BE49-F238E27FC236}">
                <a16:creationId xmlns:a16="http://schemas.microsoft.com/office/drawing/2014/main" id="{90611164-5E14-65A7-57FA-490D5474D1B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20000"/>
                    </a14:imgEffect>
                  </a14:imgLayer>
                </a14:imgProps>
              </a:ext>
            </a:extLst>
          </a:blip>
          <a:srcRect t="8428" r="-2" b="8489"/>
          <a:stretch>
            <a:fillRect/>
          </a:stretch>
        </p:blipFill>
        <p:spPr>
          <a:xfrm>
            <a:off x="20" y="10"/>
            <a:ext cx="7552924" cy="6857990"/>
          </a:xfrm>
          <a:prstGeom prst="rect">
            <a:avLst/>
          </a:prstGeom>
        </p:spPr>
      </p:pic>
    </p:spTree>
    <p:extLst>
      <p:ext uri="{BB962C8B-B14F-4D97-AF65-F5344CB8AC3E}">
        <p14:creationId xmlns:p14="http://schemas.microsoft.com/office/powerpoint/2010/main" val="411250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307A67-FCAD-2589-CF62-EF270F13977F}"/>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307108" y="0"/>
            <a:ext cx="11831782" cy="5523346"/>
          </a:xfrm>
          <a:prstGeom prst="rect">
            <a:avLst/>
          </a:prstGeom>
          <a:ln>
            <a:noFill/>
          </a:ln>
          <a:effectLst>
            <a:softEdge rad="112500"/>
          </a:effectLst>
        </p:spPr>
      </p:pic>
      <p:sp>
        <p:nvSpPr>
          <p:cNvPr id="2" name="Title 1">
            <a:extLst>
              <a:ext uri="{FF2B5EF4-FFF2-40B4-BE49-F238E27FC236}">
                <a16:creationId xmlns:a16="http://schemas.microsoft.com/office/drawing/2014/main" id="{7122587F-AAE1-A322-11C9-90E9B2C4DAA1}"/>
              </a:ext>
            </a:extLst>
          </p:cNvPr>
          <p:cNvSpPr>
            <a:spLocks noGrp="1"/>
          </p:cNvSpPr>
          <p:nvPr>
            <p:ph type="title"/>
          </p:nvPr>
        </p:nvSpPr>
        <p:spPr>
          <a:xfrm>
            <a:off x="307108" y="2069971"/>
            <a:ext cx="5234710" cy="857957"/>
          </a:xfrm>
        </p:spPr>
        <p:txBody>
          <a:bodyPr>
            <a:normAutofit fontScale="90000"/>
          </a:bodyPr>
          <a:lstStyle/>
          <a:p>
            <a:pPr algn="ctr"/>
            <a:r>
              <a:rPr lang="en-US" dirty="0">
                <a:solidFill>
                  <a:schemeClr val="tx1"/>
                </a:solidFill>
                <a:latin typeface="Amasis MT Pro" panose="02040504050005020304" pitchFamily="18" charset="0"/>
              </a:rPr>
              <a:t>Call and Response  </a:t>
            </a:r>
            <a:r>
              <a:rPr lang="en-US" dirty="0"/>
              <a:t>	</a:t>
            </a:r>
          </a:p>
        </p:txBody>
      </p:sp>
      <p:sp>
        <p:nvSpPr>
          <p:cNvPr id="3" name="Content Placeholder 2">
            <a:extLst>
              <a:ext uri="{FF2B5EF4-FFF2-40B4-BE49-F238E27FC236}">
                <a16:creationId xmlns:a16="http://schemas.microsoft.com/office/drawing/2014/main" id="{553BE68F-16E3-897C-B203-5841490B6F8A}"/>
              </a:ext>
            </a:extLst>
          </p:cNvPr>
          <p:cNvSpPr>
            <a:spLocks noGrp="1"/>
          </p:cNvSpPr>
          <p:nvPr>
            <p:ph sz="quarter" idx="13"/>
          </p:nvPr>
        </p:nvSpPr>
        <p:spPr>
          <a:xfrm>
            <a:off x="574960" y="3755423"/>
            <a:ext cx="4126345" cy="2249987"/>
          </a:xfrm>
        </p:spPr>
        <p:txBody>
          <a:bodyPr>
            <a:normAutofit/>
          </a:bodyPr>
          <a:lstStyle/>
          <a:p>
            <a:pPr marL="0" indent="0" algn="ctr">
              <a:buNone/>
            </a:pPr>
            <a:r>
              <a:rPr lang="en-US" sz="3200" b="1" dirty="0">
                <a:latin typeface="Amasis MT Pro" panose="02040504050005020304" pitchFamily="18" charset="0"/>
              </a:rPr>
              <a:t>Who is He, this glorious King?</a:t>
            </a:r>
          </a:p>
          <a:p>
            <a:pPr marL="0" indent="0" algn="ctr">
              <a:buNone/>
            </a:pPr>
            <a:r>
              <a:rPr lang="en-US" sz="3200" b="1" dirty="0">
                <a:latin typeface="Amasis MT Pro" panose="02040504050005020304" pitchFamily="18" charset="0"/>
              </a:rPr>
              <a:t>Melech </a:t>
            </a:r>
            <a:r>
              <a:rPr lang="en-US" sz="3200" b="1" dirty="0" err="1">
                <a:latin typeface="Amasis MT Pro" panose="02040504050005020304" pitchFamily="18" charset="0"/>
              </a:rPr>
              <a:t>HaKavod</a:t>
            </a:r>
            <a:r>
              <a:rPr lang="en-US" sz="3200" b="1" dirty="0">
                <a:latin typeface="Amasis MT Pro" panose="02040504050005020304" pitchFamily="18" charset="0"/>
              </a:rPr>
              <a:t>?</a:t>
            </a:r>
          </a:p>
        </p:txBody>
      </p:sp>
      <p:sp>
        <p:nvSpPr>
          <p:cNvPr id="4" name="Text Placeholder 3">
            <a:extLst>
              <a:ext uri="{FF2B5EF4-FFF2-40B4-BE49-F238E27FC236}">
                <a16:creationId xmlns:a16="http://schemas.microsoft.com/office/drawing/2014/main" id="{4F79B445-790F-CD5D-BF69-E8B88E563ABD}"/>
              </a:ext>
            </a:extLst>
          </p:cNvPr>
          <p:cNvSpPr>
            <a:spLocks noGrp="1"/>
          </p:cNvSpPr>
          <p:nvPr>
            <p:ph sz="quarter" idx="14"/>
          </p:nvPr>
        </p:nvSpPr>
        <p:spPr>
          <a:xfrm>
            <a:off x="5376716" y="3429000"/>
            <a:ext cx="6010565" cy="2902834"/>
          </a:xfrm>
        </p:spPr>
        <p:txBody>
          <a:bodyPr>
            <a:noAutofit/>
          </a:bodyPr>
          <a:lstStyle/>
          <a:p>
            <a:pPr marL="0" indent="0" algn="ctr">
              <a:buNone/>
            </a:pPr>
            <a:r>
              <a:rPr lang="en-US" sz="3200" b="1" i="1" dirty="0">
                <a:effectLst/>
                <a:latin typeface="Amasis MT Pro" panose="02040504050005020304" pitchFamily="18" charset="0"/>
              </a:rPr>
              <a:t>He is Adonai,                      strong and mighty, </a:t>
            </a:r>
          </a:p>
          <a:p>
            <a:pPr marL="0" indent="0" algn="ctr">
              <a:buNone/>
            </a:pPr>
            <a:r>
              <a:rPr lang="en-US" sz="3200" b="1" i="1" dirty="0">
                <a:effectLst/>
                <a:latin typeface="Amasis MT Pro" panose="02040504050005020304" pitchFamily="18" charset="0"/>
              </a:rPr>
              <a:t>Adonai, mighty in battle.</a:t>
            </a:r>
          </a:p>
          <a:p>
            <a:pPr marL="0" indent="0" algn="ctr">
              <a:buNone/>
            </a:pPr>
            <a:r>
              <a:rPr lang="en-US" sz="3200" b="1" i="1" dirty="0">
                <a:effectLst/>
                <a:latin typeface="Amasis MT Pro" panose="02040504050005020304" pitchFamily="18" charset="0"/>
              </a:rPr>
              <a:t>He is the King of Glory!</a:t>
            </a:r>
          </a:p>
        </p:txBody>
      </p:sp>
    </p:spTree>
    <p:extLst>
      <p:ext uri="{BB962C8B-B14F-4D97-AF65-F5344CB8AC3E}">
        <p14:creationId xmlns:p14="http://schemas.microsoft.com/office/powerpoint/2010/main" val="747195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311230-3446-9704-8BF6-852D27571644}"/>
              </a:ext>
            </a:extLst>
          </p:cNvPr>
          <p:cNvSpPr>
            <a:spLocks noGrp="1"/>
          </p:cNvSpPr>
          <p:nvPr>
            <p:ph type="title"/>
          </p:nvPr>
        </p:nvSpPr>
        <p:spPr>
          <a:xfrm>
            <a:off x="7892142" y="609601"/>
            <a:ext cx="3375413" cy="845976"/>
          </a:xfrm>
        </p:spPr>
        <p:txBody>
          <a:bodyPr vert="horz" lIns="91440" tIns="45720" rIns="91440" bIns="45720" rtlCol="0" anchor="ctr">
            <a:normAutofit fontScale="90000"/>
          </a:bodyPr>
          <a:lstStyle/>
          <a:p>
            <a:r>
              <a:rPr lang="en-US" sz="8000" dirty="0"/>
              <a:t> </a:t>
            </a:r>
            <a:r>
              <a:rPr lang="en-US" sz="8000" b="0" dirty="0">
                <a:effectLst/>
              </a:rPr>
              <a:t>64</a:t>
            </a:r>
            <a:r>
              <a:rPr lang="en-US" sz="8000" dirty="0"/>
              <a:t> </a:t>
            </a:r>
          </a:p>
        </p:txBody>
      </p:sp>
      <p:pic>
        <p:nvPicPr>
          <p:cNvPr id="4" name="Content Placeholder 3">
            <a:extLst>
              <a:ext uri="{FF2B5EF4-FFF2-40B4-BE49-F238E27FC236}">
                <a16:creationId xmlns:a16="http://schemas.microsoft.com/office/drawing/2014/main" id="{DC6E0BD0-A39F-AE27-2A0A-2A41D9FF041B}"/>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24443" y="1036321"/>
            <a:ext cx="6189662" cy="47548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Text Placeholder 10">
            <a:extLst>
              <a:ext uri="{FF2B5EF4-FFF2-40B4-BE49-F238E27FC236}">
                <a16:creationId xmlns:a16="http://schemas.microsoft.com/office/drawing/2014/main" id="{93641CAF-A9C2-7AB5-4760-C6CC3AE3B706}"/>
              </a:ext>
            </a:extLst>
          </p:cNvPr>
          <p:cNvSpPr>
            <a:spLocks noGrp="1"/>
          </p:cNvSpPr>
          <p:nvPr>
            <p:ph type="body" sz="half" idx="2"/>
          </p:nvPr>
        </p:nvSpPr>
        <p:spPr>
          <a:xfrm>
            <a:off x="7892142" y="1782147"/>
            <a:ext cx="3603172" cy="4009053"/>
          </a:xfrm>
        </p:spPr>
        <p:txBody>
          <a:bodyPr vert="horz" lIns="91440" tIns="45720" rIns="91440" bIns="45720" rtlCol="0">
            <a:normAutofit/>
          </a:bodyPr>
          <a:lstStyle/>
          <a:p>
            <a:pPr>
              <a:lnSpc>
                <a:spcPct val="150000"/>
              </a:lnSpc>
            </a:pPr>
            <a:r>
              <a:rPr lang="en-US" sz="2800" i="1" cap="none" dirty="0"/>
              <a:t>A plea for protection from those who are pursuing to do harm visible and covert.</a:t>
            </a:r>
          </a:p>
        </p:txBody>
      </p:sp>
    </p:spTree>
    <p:extLst>
      <p:ext uri="{BB962C8B-B14F-4D97-AF65-F5344CB8AC3E}">
        <p14:creationId xmlns:p14="http://schemas.microsoft.com/office/powerpoint/2010/main" val="17620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571FB-123C-B23D-6E4F-02E6D0F2799C}"/>
              </a:ext>
            </a:extLst>
          </p:cNvPr>
          <p:cNvSpPr>
            <a:spLocks noGrp="1"/>
          </p:cNvSpPr>
          <p:nvPr>
            <p:ph type="title"/>
          </p:nvPr>
        </p:nvSpPr>
        <p:spPr/>
        <p:txBody>
          <a:bodyPr>
            <a:normAutofit/>
          </a:bodyPr>
          <a:lstStyle/>
          <a:p>
            <a:r>
              <a:rPr lang="en-US" sz="3200" dirty="0">
                <a:latin typeface="Amasis MT Pro Medium" panose="02040604050005020304" pitchFamily="18" charset="0"/>
              </a:rPr>
              <a:t>Letter for Yahweh </a:t>
            </a:r>
            <a:br>
              <a:rPr lang="en-US" sz="3200" dirty="0">
                <a:latin typeface="Amasis MT Pro Medium" panose="02040604050005020304" pitchFamily="18" charset="0"/>
              </a:rPr>
            </a:br>
            <a:endParaRPr lang="en-US" sz="3200" dirty="0">
              <a:latin typeface="Amasis MT Pro Medium" panose="02040604050005020304" pitchFamily="18" charset="0"/>
            </a:endParaRPr>
          </a:p>
        </p:txBody>
      </p:sp>
      <p:sp>
        <p:nvSpPr>
          <p:cNvPr id="3" name="Content Placeholder 2">
            <a:extLst>
              <a:ext uri="{FF2B5EF4-FFF2-40B4-BE49-F238E27FC236}">
                <a16:creationId xmlns:a16="http://schemas.microsoft.com/office/drawing/2014/main" id="{2A8AB1E1-3C83-CD9B-86F6-3A87A1F1ED24}"/>
              </a:ext>
            </a:extLst>
          </p:cNvPr>
          <p:cNvSpPr>
            <a:spLocks noGrp="1"/>
          </p:cNvSpPr>
          <p:nvPr>
            <p:ph idx="1"/>
          </p:nvPr>
        </p:nvSpPr>
        <p:spPr>
          <a:xfrm>
            <a:off x="5078064" y="609599"/>
            <a:ext cx="6189492" cy="5633545"/>
          </a:xfrm>
        </p:spPr>
        <p:txBody>
          <a:bodyPr>
            <a:normAutofit/>
          </a:bodyPr>
          <a:lstStyle/>
          <a:p>
            <a:pPr>
              <a:lnSpc>
                <a:spcPct val="100000"/>
              </a:lnSpc>
              <a:spcBef>
                <a:spcPts val="0"/>
              </a:spcBef>
            </a:pPr>
            <a:r>
              <a:rPr lang="en-US" sz="2800" dirty="0">
                <a:latin typeface="Amasis MT Pro Medium" panose="02040604050005020304" pitchFamily="18" charset="0"/>
              </a:rPr>
              <a:t>As we meditate on the Book of Psalms, obtaining a front row seat to the challenges and trials of men and witnessing the victories of HaShem, we can glean a formula of success.  </a:t>
            </a:r>
          </a:p>
          <a:p>
            <a:pPr>
              <a:lnSpc>
                <a:spcPct val="100000"/>
              </a:lnSpc>
              <a:spcBef>
                <a:spcPts val="0"/>
              </a:spcBef>
            </a:pPr>
            <a:endParaRPr lang="en-US" sz="2800" dirty="0">
              <a:latin typeface="Amasis MT Pro Medium" panose="02040604050005020304" pitchFamily="18" charset="0"/>
            </a:endParaRPr>
          </a:p>
          <a:p>
            <a:pPr>
              <a:lnSpc>
                <a:spcPct val="100000"/>
              </a:lnSpc>
              <a:spcBef>
                <a:spcPts val="0"/>
              </a:spcBef>
            </a:pPr>
            <a:r>
              <a:rPr lang="en-US" sz="2800" dirty="0">
                <a:latin typeface="Amasis MT Pro Medium" panose="02040604050005020304" pitchFamily="18" charset="0"/>
              </a:rPr>
              <a:t>It is here in the Psalms that HaShem speaks to His people in a manner that builds intimacy and faith.</a:t>
            </a:r>
          </a:p>
        </p:txBody>
      </p:sp>
      <p:sp>
        <p:nvSpPr>
          <p:cNvPr id="4" name="Text Placeholder 3">
            <a:extLst>
              <a:ext uri="{FF2B5EF4-FFF2-40B4-BE49-F238E27FC236}">
                <a16:creationId xmlns:a16="http://schemas.microsoft.com/office/drawing/2014/main" id="{00D77074-5E8D-7A8A-8486-46F58D0C55DB}"/>
              </a:ext>
            </a:extLst>
          </p:cNvPr>
          <p:cNvSpPr>
            <a:spLocks noGrp="1"/>
          </p:cNvSpPr>
          <p:nvPr>
            <p:ph type="body" sz="half" idx="2"/>
          </p:nvPr>
        </p:nvSpPr>
        <p:spPr/>
        <p:txBody>
          <a:bodyPr>
            <a:normAutofit/>
          </a:bodyPr>
          <a:lstStyle/>
          <a:p>
            <a:r>
              <a:rPr lang="en-US" sz="3200" dirty="0">
                <a:latin typeface="Amasis MT Pro Medium" panose="02040604050005020304" pitchFamily="18" charset="0"/>
              </a:rPr>
              <a:t>Robin Peters</a:t>
            </a:r>
          </a:p>
          <a:p>
            <a:r>
              <a:rPr lang="en-US" sz="3200" dirty="0">
                <a:latin typeface="Amasis MT Pro Medium" panose="02040604050005020304" pitchFamily="18" charset="0"/>
              </a:rPr>
              <a:t>Jerrard Brown </a:t>
            </a:r>
          </a:p>
          <a:p>
            <a:endParaRPr lang="en-US" sz="2400" dirty="0">
              <a:latin typeface="Amasis MT Pro Medium" panose="02040604050005020304" pitchFamily="18" charset="0"/>
            </a:endParaRPr>
          </a:p>
        </p:txBody>
      </p:sp>
    </p:spTree>
    <p:extLst>
      <p:ext uri="{BB962C8B-B14F-4D97-AF65-F5344CB8AC3E}">
        <p14:creationId xmlns:p14="http://schemas.microsoft.com/office/powerpoint/2010/main" val="2018861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F292-AACE-59E6-C759-845FF86E1D4D}"/>
              </a:ext>
            </a:extLst>
          </p:cNvPr>
          <p:cNvSpPr>
            <a:spLocks noGrp="1"/>
          </p:cNvSpPr>
          <p:nvPr>
            <p:ph type="title"/>
          </p:nvPr>
        </p:nvSpPr>
        <p:spPr>
          <a:xfrm>
            <a:off x="646431" y="445317"/>
            <a:ext cx="8556985" cy="1080938"/>
          </a:xfrm>
        </p:spPr>
        <p:txBody>
          <a:bodyPr vert="horz" lIns="91440" tIns="45720" rIns="91440" bIns="45720" rtlCol="0" anchor="ctr">
            <a:noAutofit/>
          </a:bodyPr>
          <a:lstStyle/>
          <a:p>
            <a:r>
              <a:rPr lang="en-US" sz="4000" dirty="0">
                <a:solidFill>
                  <a:schemeClr val="tx1"/>
                </a:solidFill>
                <a:latin typeface="Amasis MT Pro" panose="02040504050005020304" pitchFamily="18" charset="0"/>
              </a:rPr>
              <a:t>What did I learn? </a:t>
            </a:r>
          </a:p>
        </p:txBody>
      </p:sp>
      <p:sp>
        <p:nvSpPr>
          <p:cNvPr id="7" name="Content Placeholder 6">
            <a:extLst>
              <a:ext uri="{FF2B5EF4-FFF2-40B4-BE49-F238E27FC236}">
                <a16:creationId xmlns:a16="http://schemas.microsoft.com/office/drawing/2014/main" id="{A653B76A-45FB-9EB9-0926-2EEFFC3ED97E}"/>
              </a:ext>
            </a:extLst>
          </p:cNvPr>
          <p:cNvSpPr>
            <a:spLocks noGrp="1"/>
          </p:cNvSpPr>
          <p:nvPr>
            <p:ph sz="half" idx="1"/>
          </p:nvPr>
        </p:nvSpPr>
        <p:spPr>
          <a:xfrm>
            <a:off x="646431" y="2151116"/>
            <a:ext cx="6423211" cy="3815944"/>
          </a:xfrm>
        </p:spPr>
        <p:txBody>
          <a:bodyPr vert="horz" lIns="91440" tIns="45720" rIns="91440" bIns="45720" rtlCol="0">
            <a:normAutofit/>
          </a:bodyPr>
          <a:lstStyle/>
          <a:p>
            <a:r>
              <a:rPr lang="en-US" sz="4400" dirty="0"/>
              <a:t>Charles Pratt</a:t>
            </a:r>
          </a:p>
          <a:p>
            <a:r>
              <a:rPr lang="en-US" sz="4400" dirty="0"/>
              <a:t>Ravenne Coffer</a:t>
            </a:r>
          </a:p>
          <a:p>
            <a:r>
              <a:rPr lang="en-US" sz="4400" dirty="0"/>
              <a:t>Kameron Smith</a:t>
            </a:r>
          </a:p>
        </p:txBody>
      </p:sp>
      <p:pic>
        <p:nvPicPr>
          <p:cNvPr id="8" name="Picture 7" descr="A book on a table&#10;&#10;AI-generated content may be incorrect.">
            <a:extLst>
              <a:ext uri="{FF2B5EF4-FFF2-40B4-BE49-F238E27FC236}">
                <a16:creationId xmlns:a16="http://schemas.microsoft.com/office/drawing/2014/main" id="{EDF22BC4-8D1D-98D7-5EAF-5F3FA84D6C2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096000" y="1526255"/>
            <a:ext cx="5190836" cy="4532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8638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E730FD-EF18-CFCE-3819-D14E63ABBDE2}"/>
              </a:ext>
            </a:extLst>
          </p:cNvPr>
          <p:cNvPicPr>
            <a:picLocks noChangeAspect="1"/>
          </p:cNvPicPr>
          <p:nvPr/>
        </p:nvPicPr>
        <p:blipFill>
          <a:blip r:embed="rId2">
            <a:alphaModFix amt="20000"/>
            <a:biLevel thresh="75000"/>
            <a:extLst>
              <a:ext uri="{BEBA8EAE-BF5A-486C-A8C5-ECC9F3942E4B}">
                <a14:imgProps xmlns:a14="http://schemas.microsoft.com/office/drawing/2010/main">
                  <a14:imgLayer r:embed="rId3">
                    <a14:imgEffect>
                      <a14:sharpenSoften amount="50000"/>
                    </a14:imgEffect>
                  </a14:imgLayer>
                </a14:imgProps>
              </a:ext>
            </a:extLst>
          </a:blip>
          <a:srcRect l="3424" t="4218" r="3106" b="37414"/>
          <a:stretch>
            <a:fillRect/>
          </a:stretch>
        </p:blipFill>
        <p:spPr>
          <a:xfrm>
            <a:off x="-83974" y="301690"/>
            <a:ext cx="5943600" cy="5775649"/>
          </a:xfrm>
          <a:prstGeom prst="rect">
            <a:avLst/>
          </a:prstGeom>
          <a:ln>
            <a:noFill/>
          </a:ln>
          <a:effectLst>
            <a:softEdge rad="112500"/>
          </a:effectLst>
        </p:spPr>
      </p:pic>
      <p:sp>
        <p:nvSpPr>
          <p:cNvPr id="5" name="Title 4">
            <a:extLst>
              <a:ext uri="{FF2B5EF4-FFF2-40B4-BE49-F238E27FC236}">
                <a16:creationId xmlns:a16="http://schemas.microsoft.com/office/drawing/2014/main" id="{501B8AB9-603B-1FC1-C0D0-A91AE813D679}"/>
              </a:ext>
            </a:extLst>
          </p:cNvPr>
          <p:cNvSpPr>
            <a:spLocks noGrp="1"/>
          </p:cNvSpPr>
          <p:nvPr>
            <p:ph type="title"/>
          </p:nvPr>
        </p:nvSpPr>
        <p:spPr>
          <a:xfrm>
            <a:off x="1197147" y="136849"/>
            <a:ext cx="3932237" cy="808653"/>
          </a:xfrm>
        </p:spPr>
        <p:txBody>
          <a:bodyPr/>
          <a:lstStyle/>
          <a:p>
            <a:r>
              <a:rPr lang="en-US" dirty="0"/>
              <a:t>COMMUNICATION</a:t>
            </a:r>
          </a:p>
        </p:txBody>
      </p:sp>
      <p:sp>
        <p:nvSpPr>
          <p:cNvPr id="6" name="Content Placeholder 5">
            <a:extLst>
              <a:ext uri="{FF2B5EF4-FFF2-40B4-BE49-F238E27FC236}">
                <a16:creationId xmlns:a16="http://schemas.microsoft.com/office/drawing/2014/main" id="{33E6D581-C831-3A26-A9A0-E363116CE3D5}"/>
              </a:ext>
            </a:extLst>
          </p:cNvPr>
          <p:cNvSpPr>
            <a:spLocks noGrp="1"/>
          </p:cNvSpPr>
          <p:nvPr>
            <p:ph idx="1"/>
          </p:nvPr>
        </p:nvSpPr>
        <p:spPr>
          <a:xfrm>
            <a:off x="5271797" y="541176"/>
            <a:ext cx="6569078" cy="6015134"/>
          </a:xfrm>
          <a:noFill/>
        </p:spPr>
        <p:txBody>
          <a:bodyPr>
            <a:normAutofit fontScale="92500" lnSpcReduction="10000"/>
          </a:bodyPr>
          <a:lstStyle/>
          <a:p>
            <a:pPr marL="0" indent="0" algn="ctr">
              <a:lnSpc>
                <a:spcPct val="100000"/>
              </a:lnSpc>
              <a:buNone/>
            </a:pPr>
            <a:r>
              <a:rPr lang="en-US" sz="2400" b="1" dirty="0">
                <a:latin typeface="Amasis MT Pro Medium" panose="02040604050005020304" pitchFamily="18" charset="0"/>
              </a:rPr>
              <a:t>“I Make All Things New”</a:t>
            </a:r>
          </a:p>
          <a:p>
            <a:pPr>
              <a:lnSpc>
                <a:spcPct val="100000"/>
              </a:lnSpc>
            </a:pPr>
            <a:r>
              <a:rPr lang="en-US" sz="2500" b="1" dirty="0">
                <a:solidFill>
                  <a:srgbClr val="FFC000"/>
                </a:solidFill>
                <a:latin typeface="Amasis MT Pro Medium" panose="02040604050005020304" pitchFamily="18" charset="0"/>
              </a:rPr>
              <a:t>Mark 13.3-8 </a:t>
            </a:r>
            <a:r>
              <a:rPr lang="en-US" sz="2500" dirty="0">
                <a:latin typeface="Amasis MT Pro Medium" panose="02040604050005020304" pitchFamily="18" charset="0"/>
              </a:rPr>
              <a:t>Yeshua says that the end brings the new. </a:t>
            </a:r>
          </a:p>
          <a:p>
            <a:pPr>
              <a:lnSpc>
                <a:spcPct val="100000"/>
              </a:lnSpc>
            </a:pPr>
            <a:r>
              <a:rPr lang="en-US" sz="2500" dirty="0">
                <a:solidFill>
                  <a:srgbClr val="FFC000"/>
                </a:solidFill>
                <a:latin typeface="Amasis MT Pro Medium" panose="02040604050005020304" pitchFamily="18" charset="0"/>
              </a:rPr>
              <a:t>Rev 21.5 </a:t>
            </a:r>
            <a:r>
              <a:rPr lang="en-US" sz="2500" dirty="0">
                <a:latin typeface="Amasis MT Pro Medium" panose="02040604050005020304" pitchFamily="18" charset="0"/>
              </a:rPr>
              <a:t>Heaven is the home of those who are godly, which sin and sinners are excluded.</a:t>
            </a:r>
          </a:p>
          <a:p>
            <a:pPr>
              <a:lnSpc>
                <a:spcPct val="100000"/>
              </a:lnSpc>
            </a:pPr>
            <a:r>
              <a:rPr lang="en-US" sz="2500" dirty="0">
                <a:latin typeface="Amasis MT Pro Medium" panose="02040604050005020304" pitchFamily="18" charset="0"/>
              </a:rPr>
              <a:t>Spiritual shift from earthly limitations to heavenly realm. </a:t>
            </a:r>
            <a:r>
              <a:rPr lang="en-US" sz="2500" dirty="0">
                <a:solidFill>
                  <a:srgbClr val="FFC000"/>
                </a:solidFill>
                <a:latin typeface="Amasis MT Pro Medium" panose="02040604050005020304" pitchFamily="18" charset="0"/>
              </a:rPr>
              <a:t>Eph 3.18</a:t>
            </a:r>
          </a:p>
          <a:p>
            <a:pPr>
              <a:lnSpc>
                <a:spcPct val="100000"/>
              </a:lnSpc>
            </a:pPr>
            <a:r>
              <a:rPr lang="en-US" sz="2500" dirty="0">
                <a:latin typeface="Amasis MT Pro Medium" panose="02040604050005020304" pitchFamily="18" charset="0"/>
              </a:rPr>
              <a:t>Advancing in faith, power, glory </a:t>
            </a:r>
            <a:r>
              <a:rPr lang="en-US" sz="2500" dirty="0">
                <a:solidFill>
                  <a:srgbClr val="FFC000"/>
                </a:solidFill>
                <a:latin typeface="Amasis MT Pro Medium" panose="02040604050005020304" pitchFamily="18" charset="0"/>
              </a:rPr>
              <a:t>2Co 1.2</a:t>
            </a:r>
          </a:p>
          <a:p>
            <a:pPr>
              <a:lnSpc>
                <a:spcPct val="100000"/>
              </a:lnSpc>
            </a:pPr>
            <a:r>
              <a:rPr lang="en-US" sz="2500" dirty="0">
                <a:latin typeface="Amasis MT Pro Medium" panose="02040604050005020304" pitchFamily="18" charset="0"/>
              </a:rPr>
              <a:t>Mind shift </a:t>
            </a:r>
            <a:r>
              <a:rPr lang="en-US" sz="2500" dirty="0">
                <a:solidFill>
                  <a:srgbClr val="FFC000"/>
                </a:solidFill>
                <a:latin typeface="Amasis MT Pro Medium" panose="02040604050005020304" pitchFamily="18" charset="0"/>
              </a:rPr>
              <a:t>Ro 12.2 </a:t>
            </a:r>
            <a:r>
              <a:rPr lang="en-US" sz="2500" dirty="0">
                <a:latin typeface="Amasis MT Pro Medium" panose="02040604050005020304" pitchFamily="18" charset="0"/>
              </a:rPr>
              <a:t>obedience to instructions and aligning with Yah’s timing.</a:t>
            </a:r>
          </a:p>
          <a:p>
            <a:pPr>
              <a:lnSpc>
                <a:spcPct val="100000"/>
              </a:lnSpc>
            </a:pPr>
            <a:r>
              <a:rPr lang="en-US" sz="2500" dirty="0">
                <a:latin typeface="Amasis MT Pro Medium" panose="02040604050005020304" pitchFamily="18" charset="0"/>
              </a:rPr>
              <a:t>Every season has a divine purpose. There is a season for everything; when one thing dies something comes to life.  This should remind us of our mortality that carries us into the eternal.</a:t>
            </a:r>
          </a:p>
          <a:p>
            <a:pPr>
              <a:lnSpc>
                <a:spcPct val="100000"/>
              </a:lnSpc>
            </a:pPr>
            <a:endParaRPr lang="en-US" sz="2400" dirty="0">
              <a:latin typeface="Amasis MT Pro Medium" panose="02040604050005020304" pitchFamily="18" charset="0"/>
            </a:endParaRPr>
          </a:p>
        </p:txBody>
      </p:sp>
      <p:sp>
        <p:nvSpPr>
          <p:cNvPr id="7" name="Text Placeholder 6">
            <a:extLst>
              <a:ext uri="{FF2B5EF4-FFF2-40B4-BE49-F238E27FC236}">
                <a16:creationId xmlns:a16="http://schemas.microsoft.com/office/drawing/2014/main" id="{9851BB85-7236-20F7-AA2F-85CED96C6EC1}"/>
              </a:ext>
            </a:extLst>
          </p:cNvPr>
          <p:cNvSpPr>
            <a:spLocks noGrp="1"/>
          </p:cNvSpPr>
          <p:nvPr>
            <p:ph type="body" sz="half" idx="2"/>
          </p:nvPr>
        </p:nvSpPr>
        <p:spPr>
          <a:xfrm>
            <a:off x="783771" y="3385128"/>
            <a:ext cx="4264090" cy="2857052"/>
          </a:xfrm>
        </p:spPr>
        <p:txBody>
          <a:bodyPr>
            <a:normAutofit/>
          </a:bodyPr>
          <a:lstStyle/>
          <a:p>
            <a:pPr>
              <a:lnSpc>
                <a:spcPct val="100000"/>
              </a:lnSpc>
            </a:pPr>
            <a:r>
              <a:rPr lang="en-US" sz="2500" dirty="0">
                <a:latin typeface="Amasis MT Pro Medium" panose="02040604050005020304" pitchFamily="18" charset="0"/>
              </a:rPr>
              <a:t>As the following was spoken, </a:t>
            </a:r>
            <a:r>
              <a:rPr lang="en-US" sz="2500" b="1" i="1" dirty="0">
                <a:latin typeface="Amasis MT Pro Medium" panose="02040604050005020304" pitchFamily="18" charset="0"/>
              </a:rPr>
              <a:t>“Thank you for bringing us to the end, though it’s not finished yet.”</a:t>
            </a:r>
            <a:r>
              <a:rPr lang="en-US" sz="2500" i="1" dirty="0">
                <a:latin typeface="Amasis MT Pro Medium" panose="02040604050005020304" pitchFamily="18" charset="0"/>
              </a:rPr>
              <a:t> </a:t>
            </a:r>
            <a:r>
              <a:rPr lang="en-US" sz="2500" dirty="0">
                <a:latin typeface="Amasis MT Pro Medium" panose="02040604050005020304" pitchFamily="18" charset="0"/>
              </a:rPr>
              <a:t>I saw an unfinished tower with scaffolding. It looked rough but in progress.</a:t>
            </a:r>
          </a:p>
        </p:txBody>
      </p:sp>
    </p:spTree>
    <p:extLst>
      <p:ext uri="{BB962C8B-B14F-4D97-AF65-F5344CB8AC3E}">
        <p14:creationId xmlns:p14="http://schemas.microsoft.com/office/powerpoint/2010/main" val="4054621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F9D427-1E00-94A8-1755-C51B3D9220F1}"/>
              </a:ext>
            </a:extLst>
          </p:cNvPr>
          <p:cNvSpPr>
            <a:spLocks noGrp="1"/>
          </p:cNvSpPr>
          <p:nvPr>
            <p:ph type="title"/>
          </p:nvPr>
        </p:nvSpPr>
        <p:spPr>
          <a:xfrm>
            <a:off x="507396" y="591128"/>
            <a:ext cx="2808460" cy="554181"/>
          </a:xfrm>
        </p:spPr>
        <p:txBody>
          <a:bodyPr>
            <a:normAutofit fontScale="90000"/>
          </a:bodyPr>
          <a:lstStyle/>
          <a:p>
            <a:r>
              <a:rPr lang="en-US" sz="5400" dirty="0">
                <a:effectLst/>
                <a:latin typeface="Amasis MT Pro Medium" panose="02040604050005020304" pitchFamily="18" charset="0"/>
              </a:rPr>
              <a:t>5786</a:t>
            </a:r>
          </a:p>
        </p:txBody>
      </p:sp>
      <p:graphicFrame>
        <p:nvGraphicFramePr>
          <p:cNvPr id="9" name="Table 8">
            <a:extLst>
              <a:ext uri="{FF2B5EF4-FFF2-40B4-BE49-F238E27FC236}">
                <a16:creationId xmlns:a16="http://schemas.microsoft.com/office/drawing/2014/main" id="{257A694D-7A57-2ECC-4C5D-89AE3B4AEC26}"/>
              </a:ext>
            </a:extLst>
          </p:cNvPr>
          <p:cNvGraphicFramePr>
            <a:graphicFrameLocks noGrp="1"/>
          </p:cNvGraphicFramePr>
          <p:nvPr>
            <p:extLst>
              <p:ext uri="{D42A27DB-BD31-4B8C-83A1-F6EECF244321}">
                <p14:modId xmlns:p14="http://schemas.microsoft.com/office/powerpoint/2010/main" val="3389483553"/>
              </p:ext>
            </p:extLst>
          </p:nvPr>
        </p:nvGraphicFramePr>
        <p:xfrm>
          <a:off x="913796" y="1384686"/>
          <a:ext cx="10473229" cy="3413760"/>
        </p:xfrm>
        <a:graphic>
          <a:graphicData uri="http://schemas.openxmlformats.org/drawingml/2006/table">
            <a:tbl>
              <a:tblPr firstRow="1" bandRow="1">
                <a:tableStyleId>{69C7853C-536D-4A76-A0AE-DD22124D55A5}</a:tableStyleId>
              </a:tblPr>
              <a:tblGrid>
                <a:gridCol w="1939637">
                  <a:extLst>
                    <a:ext uri="{9D8B030D-6E8A-4147-A177-3AD203B41FA5}">
                      <a16:colId xmlns:a16="http://schemas.microsoft.com/office/drawing/2014/main" val="3116810638"/>
                    </a:ext>
                  </a:extLst>
                </a:gridCol>
                <a:gridCol w="2743803">
                  <a:extLst>
                    <a:ext uri="{9D8B030D-6E8A-4147-A177-3AD203B41FA5}">
                      <a16:colId xmlns:a16="http://schemas.microsoft.com/office/drawing/2014/main" val="3203905622"/>
                    </a:ext>
                  </a:extLst>
                </a:gridCol>
                <a:gridCol w="5789789">
                  <a:extLst>
                    <a:ext uri="{9D8B030D-6E8A-4147-A177-3AD203B41FA5}">
                      <a16:colId xmlns:a16="http://schemas.microsoft.com/office/drawing/2014/main" val="2821874432"/>
                    </a:ext>
                  </a:extLst>
                </a:gridCol>
              </a:tblGrid>
              <a:tr h="370840">
                <a:tc>
                  <a:txBody>
                    <a:bodyPr/>
                    <a:lstStyle/>
                    <a:p>
                      <a:r>
                        <a:rPr lang="en-US" sz="2500" b="1" dirty="0">
                          <a:solidFill>
                            <a:schemeClr val="bg1"/>
                          </a:solidFill>
                        </a:rPr>
                        <a:t>TAV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500" b="0" dirty="0">
                          <a:solidFill>
                            <a:schemeClr val="bg1"/>
                          </a:solidFill>
                        </a:rPr>
                        <a:t>Ex 29.4 Belonging to Yah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500" b="0" dirty="0">
                          <a:solidFill>
                            <a:schemeClr val="bg1"/>
                          </a:solidFill>
                        </a:rPr>
                        <a:t>Completion, mark of a covenant, end of cycle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4402776"/>
                  </a:ext>
                </a:extLst>
              </a:tr>
              <a:tr h="370840">
                <a:tc>
                  <a:txBody>
                    <a:bodyPr/>
                    <a:lstStyle/>
                    <a:p>
                      <a:r>
                        <a:rPr lang="en-US" sz="2500" b="1" dirty="0">
                          <a:solidFill>
                            <a:schemeClr val="bg1"/>
                          </a:solidFill>
                        </a:rPr>
                        <a:t>SHIN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500" dirty="0"/>
                        <a:t>Dt. 4.24</a:t>
                      </a:r>
                    </a:p>
                    <a:p>
                      <a:r>
                        <a:rPr lang="en-US" sz="2500" dirty="0"/>
                        <a:t>Remove &amp; refine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500" b="0" dirty="0">
                          <a:solidFill>
                            <a:schemeClr val="bg1"/>
                          </a:solidFill>
                        </a:rPr>
                        <a:t>Fire, transformation, refining, Divine presence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5392075"/>
                  </a:ext>
                </a:extLst>
              </a:tr>
              <a:tr h="370840">
                <a:tc>
                  <a:txBody>
                    <a:bodyPr/>
                    <a:lstStyle/>
                    <a:p>
                      <a:r>
                        <a:rPr lang="en-US" sz="2500" b="1" dirty="0">
                          <a:solidFill>
                            <a:schemeClr val="bg1"/>
                          </a:solidFill>
                        </a:rPr>
                        <a:t>PEH</a:t>
                      </a:r>
                    </a:p>
                    <a:p>
                      <a:r>
                        <a:rPr lang="en-US" sz="2500" b="0" dirty="0">
                          <a:solidFill>
                            <a:schemeClr val="bg1"/>
                          </a:solidFill>
                        </a:rPr>
                        <a:t>80 Decade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500" dirty="0"/>
                        <a:t>Pr. 18.21 </a:t>
                      </a:r>
                    </a:p>
                    <a:p>
                      <a:r>
                        <a:rPr lang="en-US" sz="2500" dirty="0"/>
                        <a:t>Alignment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500" b="0" dirty="0">
                          <a:solidFill>
                            <a:schemeClr val="bg1"/>
                          </a:solidFill>
                        </a:rPr>
                        <a:t>Speech, mouth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519721"/>
                  </a:ext>
                </a:extLst>
              </a:tr>
              <a:tr h="370840">
                <a:tc>
                  <a:txBody>
                    <a:bodyPr/>
                    <a:lstStyle/>
                    <a:p>
                      <a:r>
                        <a:rPr lang="en-US" sz="2500" b="1" dirty="0">
                          <a:solidFill>
                            <a:schemeClr val="bg1"/>
                          </a:solidFill>
                        </a:rPr>
                        <a:t>VAV</a:t>
                      </a:r>
                    </a:p>
                    <a:p>
                      <a:r>
                        <a:rPr lang="en-US" sz="2500" b="0" dirty="0">
                          <a:solidFill>
                            <a:schemeClr val="bg1"/>
                          </a:solidFill>
                        </a:rPr>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500" dirty="0"/>
                        <a:t>Jn 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500" b="0" dirty="0">
                          <a:solidFill>
                            <a:schemeClr val="bg1"/>
                          </a:solidFill>
                        </a:rPr>
                        <a:t>Connection between Heaven &amp; earth</a:t>
                      </a:r>
                    </a:p>
                    <a:p>
                      <a:r>
                        <a:rPr lang="en-US" sz="2500" b="0" dirty="0">
                          <a:solidFill>
                            <a:schemeClr val="bg1"/>
                          </a:solidFill>
                        </a:rPr>
                        <a:t>To join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6193502"/>
                  </a:ext>
                </a:extLst>
              </a:tr>
            </a:tbl>
          </a:graphicData>
        </a:graphic>
      </p:graphicFrame>
      <p:sp>
        <p:nvSpPr>
          <p:cNvPr id="10" name="TextBox 9">
            <a:extLst>
              <a:ext uri="{FF2B5EF4-FFF2-40B4-BE49-F238E27FC236}">
                <a16:creationId xmlns:a16="http://schemas.microsoft.com/office/drawing/2014/main" id="{66D391E3-B28D-12CD-48CB-F60307C12F9D}"/>
              </a:ext>
            </a:extLst>
          </p:cNvPr>
          <p:cNvSpPr txBox="1"/>
          <p:nvPr/>
        </p:nvSpPr>
        <p:spPr>
          <a:xfrm>
            <a:off x="683491" y="5089236"/>
            <a:ext cx="10703534"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Prophetic signpost of massive shift.  Began </a:t>
            </a:r>
            <a:r>
              <a:rPr lang="en-US" sz="2400" b="1" dirty="0"/>
              <a:t>September 22, 2025</a:t>
            </a:r>
          </a:p>
          <a:p>
            <a:pPr marL="342900" indent="-342900">
              <a:buFont typeface="Arial" panose="020B0604020202020204" pitchFamily="34" charset="0"/>
              <a:buChar char="•"/>
            </a:pPr>
            <a:r>
              <a:rPr lang="en-US" sz="2400" dirty="0"/>
              <a:t>We are in the decade of the Mouth, to speak, decree what Yah has said and release the Word of Yah in the atmosphere for change.</a:t>
            </a:r>
          </a:p>
        </p:txBody>
      </p:sp>
      <p:sp>
        <p:nvSpPr>
          <p:cNvPr id="11" name="TextBox 10">
            <a:extLst>
              <a:ext uri="{FF2B5EF4-FFF2-40B4-BE49-F238E27FC236}">
                <a16:creationId xmlns:a16="http://schemas.microsoft.com/office/drawing/2014/main" id="{753B0BB6-ED84-D365-1DB0-AA23168757F5}"/>
              </a:ext>
            </a:extLst>
          </p:cNvPr>
          <p:cNvSpPr txBox="1"/>
          <p:nvPr/>
        </p:nvSpPr>
        <p:spPr>
          <a:xfrm>
            <a:off x="3731491" y="519086"/>
            <a:ext cx="7379854" cy="461665"/>
          </a:xfrm>
          <a:prstGeom prst="rect">
            <a:avLst/>
          </a:prstGeom>
          <a:noFill/>
        </p:spPr>
        <p:txBody>
          <a:bodyPr wrap="square" rtlCol="0">
            <a:spAutoFit/>
          </a:bodyPr>
          <a:lstStyle/>
          <a:p>
            <a:r>
              <a:rPr lang="en-US" sz="2400" i="1" dirty="0">
                <a:solidFill>
                  <a:srgbClr val="FFCC00"/>
                </a:solidFill>
              </a:rPr>
              <a:t>1Thess 5.1 To Know Prophetic Times</a:t>
            </a:r>
          </a:p>
        </p:txBody>
      </p:sp>
    </p:spTree>
    <p:extLst>
      <p:ext uri="{BB962C8B-B14F-4D97-AF65-F5344CB8AC3E}">
        <p14:creationId xmlns:p14="http://schemas.microsoft.com/office/powerpoint/2010/main" val="4137502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854264-5675-B344-8F55-D69B54E38DF1}"/>
              </a:ext>
            </a:extLst>
          </p:cNvPr>
          <p:cNvGrpSpPr/>
          <p:nvPr/>
        </p:nvGrpSpPr>
        <p:grpSpPr>
          <a:xfrm>
            <a:off x="831273" y="719666"/>
            <a:ext cx="9910618" cy="5418666"/>
            <a:chOff x="831273" y="719666"/>
            <a:chExt cx="9910618" cy="5418666"/>
          </a:xfrm>
        </p:grpSpPr>
        <p:sp>
          <p:nvSpPr>
            <p:cNvPr id="3" name="Rectangle: Rounded Corners 2">
              <a:extLst>
                <a:ext uri="{FF2B5EF4-FFF2-40B4-BE49-F238E27FC236}">
                  <a16:creationId xmlns:a16="http://schemas.microsoft.com/office/drawing/2014/main" id="{5FDC97B3-6D7E-937A-504B-4053422E6F8B}"/>
                </a:ext>
              </a:extLst>
            </p:cNvPr>
            <p:cNvSpPr/>
            <p:nvPr/>
          </p:nvSpPr>
          <p:spPr>
            <a:xfrm>
              <a:off x="831273" y="719666"/>
              <a:ext cx="9910618" cy="2438400"/>
            </a:xfrm>
            <a:prstGeom prst="roundRect">
              <a:avLst>
                <a:gd name="adj" fmla="val 10000"/>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Rectangle: Rounded Corners 3">
              <a:extLst>
                <a:ext uri="{FF2B5EF4-FFF2-40B4-BE49-F238E27FC236}">
                  <a16:creationId xmlns:a16="http://schemas.microsoft.com/office/drawing/2014/main" id="{F9A88B6E-DF16-8001-7891-1C5BB02A2E37}"/>
                </a:ext>
              </a:extLst>
            </p:cNvPr>
            <p:cNvSpPr/>
            <p:nvPr/>
          </p:nvSpPr>
          <p:spPr>
            <a:xfrm>
              <a:off x="1131320" y="1044786"/>
              <a:ext cx="2165237" cy="1788160"/>
            </a:xfrm>
            <a:prstGeom prst="roundRect">
              <a:avLst>
                <a:gd name="adj" fmla="val 10000"/>
              </a:avLst>
            </a:prstGeom>
            <a:blipFill>
              <a:blip r:embed="rId2"/>
              <a:srcRect/>
              <a:stretch>
                <a:fillRect t="-12000" b="-12000"/>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5" name="Freeform: Shape 4">
              <a:extLst>
                <a:ext uri="{FF2B5EF4-FFF2-40B4-BE49-F238E27FC236}">
                  <a16:creationId xmlns:a16="http://schemas.microsoft.com/office/drawing/2014/main" id="{480411D9-1CE8-E99B-829A-A01E8FFABADD}"/>
                </a:ext>
              </a:extLst>
            </p:cNvPr>
            <p:cNvSpPr/>
            <p:nvPr/>
          </p:nvSpPr>
          <p:spPr>
            <a:xfrm rot="21600000">
              <a:off x="1131320" y="3158066"/>
              <a:ext cx="2165237" cy="2980266"/>
            </a:xfrm>
            <a:custGeom>
              <a:avLst/>
              <a:gdLst>
                <a:gd name="csX0" fmla="*/ 227350 w 2165237"/>
                <a:gd name="csY0" fmla="*/ 0 h 2980266"/>
                <a:gd name="csX1" fmla="*/ 1937887 w 2165237"/>
                <a:gd name="csY1" fmla="*/ 0 h 2980266"/>
                <a:gd name="csX2" fmla="*/ 2165237 w 2165237"/>
                <a:gd name="csY2" fmla="*/ 227350 h 2980266"/>
                <a:gd name="csX3" fmla="*/ 2165237 w 2165237"/>
                <a:gd name="csY3" fmla="*/ 2980266 h 2980266"/>
                <a:gd name="csX4" fmla="*/ 2165237 w 2165237"/>
                <a:gd name="csY4" fmla="*/ 2980266 h 2980266"/>
                <a:gd name="csX5" fmla="*/ 0 w 2165237"/>
                <a:gd name="csY5" fmla="*/ 2980266 h 2980266"/>
                <a:gd name="csX6" fmla="*/ 0 w 2165237"/>
                <a:gd name="csY6" fmla="*/ 2980266 h 2980266"/>
                <a:gd name="csX7" fmla="*/ 0 w 2165237"/>
                <a:gd name="csY7" fmla="*/ 227350 h 2980266"/>
                <a:gd name="csX8" fmla="*/ 227350 w 2165237"/>
                <a:gd name="csY8" fmla="*/ 0 h 29802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65237" h="2980266">
                  <a:moveTo>
                    <a:pt x="1937887" y="2980266"/>
                  </a:moveTo>
                  <a:lnTo>
                    <a:pt x="227350" y="2980266"/>
                  </a:lnTo>
                  <a:cubicBezTo>
                    <a:pt x="101788" y="2980266"/>
                    <a:pt x="0" y="2878478"/>
                    <a:pt x="0" y="2752916"/>
                  </a:cubicBezTo>
                  <a:lnTo>
                    <a:pt x="0" y="0"/>
                  </a:lnTo>
                  <a:lnTo>
                    <a:pt x="0" y="0"/>
                  </a:lnTo>
                  <a:lnTo>
                    <a:pt x="2165237" y="0"/>
                  </a:lnTo>
                  <a:lnTo>
                    <a:pt x="2165237" y="0"/>
                  </a:lnTo>
                  <a:lnTo>
                    <a:pt x="2165237" y="2752916"/>
                  </a:lnTo>
                  <a:cubicBezTo>
                    <a:pt x="2165237" y="2878478"/>
                    <a:pt x="2063449" y="2980266"/>
                    <a:pt x="1937887" y="2980266"/>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37277" tIns="170688" rIns="237277" bIns="237277" numCol="1" spcCol="1270" anchor="t" anchorCtr="0">
              <a:noAutofit/>
            </a:bodyPr>
            <a:lstStyle/>
            <a:p>
              <a:pPr marL="0" lvl="0" indent="0" algn="ctr" defTabSz="1066800">
                <a:lnSpc>
                  <a:spcPct val="90000"/>
                </a:lnSpc>
                <a:spcBef>
                  <a:spcPct val="0"/>
                </a:spcBef>
                <a:spcAft>
                  <a:spcPct val="35000"/>
                </a:spcAft>
                <a:buNone/>
              </a:pPr>
              <a:r>
                <a:rPr lang="en-US" sz="2400" kern="1200" dirty="0"/>
                <a:t>Ancient symbol was in the form of a cross</a:t>
              </a:r>
            </a:p>
          </p:txBody>
        </p:sp>
        <p:sp>
          <p:nvSpPr>
            <p:cNvPr id="6" name="Rectangle: Rounded Corners 5">
              <a:extLst>
                <a:ext uri="{FF2B5EF4-FFF2-40B4-BE49-F238E27FC236}">
                  <a16:creationId xmlns:a16="http://schemas.microsoft.com/office/drawing/2014/main" id="{A9A76CF7-27D6-0DD2-96A9-7E63CBE93A95}"/>
                </a:ext>
              </a:extLst>
            </p:cNvPr>
            <p:cNvSpPr/>
            <p:nvPr/>
          </p:nvSpPr>
          <p:spPr>
            <a:xfrm>
              <a:off x="3513082" y="1081729"/>
              <a:ext cx="2165237" cy="1788160"/>
            </a:xfrm>
            <a:prstGeom prst="roundRect">
              <a:avLst>
                <a:gd name="adj" fmla="val 10000"/>
              </a:avLst>
            </a:prstGeom>
            <a:blipFill rotWithShape="1">
              <a:blip r:embed="rId3"/>
              <a:srcRect/>
              <a:stretch>
                <a:fillRect t="-17000" b="-17000"/>
              </a:stretch>
            </a:blipFill>
          </p:spPr>
          <p:style>
            <a:lnRef idx="2">
              <a:schemeClr val="lt1">
                <a:hueOff val="0"/>
                <a:satOff val="0"/>
                <a:lumOff val="0"/>
                <a:alphaOff val="0"/>
              </a:schemeClr>
            </a:lnRef>
            <a:fillRef idx="1">
              <a:scrgbClr r="0" g="0" b="0"/>
            </a:fillRef>
            <a:effectRef idx="0">
              <a:schemeClr val="accent5">
                <a:tint val="50000"/>
                <a:hueOff val="1120518"/>
                <a:satOff val="-5913"/>
                <a:lumOff val="-191"/>
                <a:alphaOff val="0"/>
              </a:schemeClr>
            </a:effectRef>
            <a:fontRef idx="minor">
              <a:schemeClr val="lt1">
                <a:hueOff val="0"/>
                <a:satOff val="0"/>
                <a:lumOff val="0"/>
                <a:alphaOff val="0"/>
              </a:schemeClr>
            </a:fontRef>
          </p:style>
          <p:txBody>
            <a:bodyPr/>
            <a:lstStyle/>
            <a:p>
              <a:endParaRPr lang="en-US"/>
            </a:p>
          </p:txBody>
        </p:sp>
        <p:sp>
          <p:nvSpPr>
            <p:cNvPr id="7" name="Freeform: Shape 6">
              <a:extLst>
                <a:ext uri="{FF2B5EF4-FFF2-40B4-BE49-F238E27FC236}">
                  <a16:creationId xmlns:a16="http://schemas.microsoft.com/office/drawing/2014/main" id="{68AFD351-99F6-1ACA-250C-0A9E6520B335}"/>
                </a:ext>
              </a:extLst>
            </p:cNvPr>
            <p:cNvSpPr/>
            <p:nvPr/>
          </p:nvSpPr>
          <p:spPr>
            <a:xfrm rot="21600000">
              <a:off x="3513082" y="3158065"/>
              <a:ext cx="2165237" cy="2980267"/>
            </a:xfrm>
            <a:custGeom>
              <a:avLst/>
              <a:gdLst>
                <a:gd name="csX0" fmla="*/ 227350 w 2165237"/>
                <a:gd name="csY0" fmla="*/ 0 h 2980266"/>
                <a:gd name="csX1" fmla="*/ 1937887 w 2165237"/>
                <a:gd name="csY1" fmla="*/ 0 h 2980266"/>
                <a:gd name="csX2" fmla="*/ 2165237 w 2165237"/>
                <a:gd name="csY2" fmla="*/ 227350 h 2980266"/>
                <a:gd name="csX3" fmla="*/ 2165237 w 2165237"/>
                <a:gd name="csY3" fmla="*/ 2980266 h 2980266"/>
                <a:gd name="csX4" fmla="*/ 2165237 w 2165237"/>
                <a:gd name="csY4" fmla="*/ 2980266 h 2980266"/>
                <a:gd name="csX5" fmla="*/ 0 w 2165237"/>
                <a:gd name="csY5" fmla="*/ 2980266 h 2980266"/>
                <a:gd name="csX6" fmla="*/ 0 w 2165237"/>
                <a:gd name="csY6" fmla="*/ 2980266 h 2980266"/>
                <a:gd name="csX7" fmla="*/ 0 w 2165237"/>
                <a:gd name="csY7" fmla="*/ 227350 h 2980266"/>
                <a:gd name="csX8" fmla="*/ 227350 w 2165237"/>
                <a:gd name="csY8" fmla="*/ 0 h 29802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65237" h="2980266">
                  <a:moveTo>
                    <a:pt x="1937887" y="2980266"/>
                  </a:moveTo>
                  <a:lnTo>
                    <a:pt x="227350" y="2980266"/>
                  </a:lnTo>
                  <a:cubicBezTo>
                    <a:pt x="101788" y="2980266"/>
                    <a:pt x="0" y="2878478"/>
                    <a:pt x="0" y="2752916"/>
                  </a:cubicBezTo>
                  <a:lnTo>
                    <a:pt x="0" y="0"/>
                  </a:lnTo>
                  <a:lnTo>
                    <a:pt x="0" y="0"/>
                  </a:lnTo>
                  <a:lnTo>
                    <a:pt x="2165237" y="0"/>
                  </a:lnTo>
                  <a:lnTo>
                    <a:pt x="2165237" y="0"/>
                  </a:lnTo>
                  <a:lnTo>
                    <a:pt x="2165237" y="2752916"/>
                  </a:lnTo>
                  <a:cubicBezTo>
                    <a:pt x="2165237" y="2878478"/>
                    <a:pt x="2063449" y="2980266"/>
                    <a:pt x="1937887" y="2980266"/>
                  </a:cubicBezTo>
                  <a:close/>
                </a:path>
              </a:pathLst>
            </a:custGeom>
          </p:spPr>
          <p:style>
            <a:lnRef idx="2">
              <a:schemeClr val="lt1">
                <a:hueOff val="0"/>
                <a:satOff val="0"/>
                <a:lumOff val="0"/>
                <a:alphaOff val="0"/>
              </a:schemeClr>
            </a:lnRef>
            <a:fillRef idx="1">
              <a:schemeClr val="accent5">
                <a:hueOff val="1333646"/>
                <a:satOff val="-6306"/>
                <a:lumOff val="458"/>
                <a:alphaOff val="0"/>
              </a:schemeClr>
            </a:fillRef>
            <a:effectRef idx="0">
              <a:schemeClr val="accent5">
                <a:hueOff val="1333646"/>
                <a:satOff val="-6306"/>
                <a:lumOff val="458"/>
                <a:alphaOff val="0"/>
              </a:schemeClr>
            </a:effectRef>
            <a:fontRef idx="minor">
              <a:schemeClr val="lt1"/>
            </a:fontRef>
          </p:style>
          <p:txBody>
            <a:bodyPr spcFirstLastPara="0" vert="horz" wrap="square" lIns="237277" tIns="170689" rIns="237277" bIns="237277" numCol="1" spcCol="1270" anchor="t" anchorCtr="0">
              <a:noAutofit/>
            </a:bodyPr>
            <a:lstStyle/>
            <a:p>
              <a:pPr marL="0" lvl="0" indent="0" algn="ctr" defTabSz="1066800">
                <a:lnSpc>
                  <a:spcPct val="90000"/>
                </a:lnSpc>
                <a:spcBef>
                  <a:spcPct val="0"/>
                </a:spcBef>
                <a:spcAft>
                  <a:spcPct val="35000"/>
                </a:spcAft>
                <a:buNone/>
              </a:pPr>
              <a:r>
                <a:rPr lang="en-US" sz="2400" kern="1200" dirty="0"/>
                <a:t>Yahweh’s presence removes what does not belong</a:t>
              </a:r>
            </a:p>
          </p:txBody>
        </p:sp>
        <p:sp>
          <p:nvSpPr>
            <p:cNvPr id="8" name="Rectangle: Rounded Corners 7">
              <a:extLst>
                <a:ext uri="{FF2B5EF4-FFF2-40B4-BE49-F238E27FC236}">
                  <a16:creationId xmlns:a16="http://schemas.microsoft.com/office/drawing/2014/main" id="{71BF15F0-E5EC-DEAE-AAA5-421D619DEFD7}"/>
                </a:ext>
              </a:extLst>
            </p:cNvPr>
            <p:cNvSpPr/>
            <p:nvPr/>
          </p:nvSpPr>
          <p:spPr>
            <a:xfrm>
              <a:off x="5894843" y="1044786"/>
              <a:ext cx="2165237" cy="1788160"/>
            </a:xfrm>
            <a:prstGeom prst="roundRect">
              <a:avLst>
                <a:gd name="adj" fmla="val 10000"/>
              </a:avLst>
            </a:prstGeom>
            <a:blipFill>
              <a:blip r:embed="rId4"/>
              <a:srcRect/>
              <a:stretch>
                <a:fillRect t="-21000" b="-21000"/>
              </a:stretch>
            </a:blipFill>
          </p:spPr>
          <p:style>
            <a:lnRef idx="2">
              <a:schemeClr val="lt1">
                <a:hueOff val="0"/>
                <a:satOff val="0"/>
                <a:lumOff val="0"/>
                <a:alphaOff val="0"/>
              </a:schemeClr>
            </a:lnRef>
            <a:fillRef idx="1">
              <a:scrgbClr r="0" g="0" b="0"/>
            </a:fillRef>
            <a:effectRef idx="0">
              <a:schemeClr val="accent5">
                <a:tint val="50000"/>
                <a:hueOff val="2241035"/>
                <a:satOff val="-11826"/>
                <a:lumOff val="-383"/>
                <a:alphaOff val="0"/>
              </a:schemeClr>
            </a:effectRef>
            <a:fontRef idx="minor">
              <a:schemeClr val="lt1">
                <a:hueOff val="0"/>
                <a:satOff val="0"/>
                <a:lumOff val="0"/>
                <a:alphaOff val="0"/>
              </a:schemeClr>
            </a:fontRef>
          </p:style>
          <p:txBody>
            <a:bodyPr/>
            <a:lstStyle/>
            <a:p>
              <a:endParaRPr lang="en-US"/>
            </a:p>
          </p:txBody>
        </p:sp>
        <p:sp>
          <p:nvSpPr>
            <p:cNvPr id="9" name="Freeform: Shape 8">
              <a:extLst>
                <a:ext uri="{FF2B5EF4-FFF2-40B4-BE49-F238E27FC236}">
                  <a16:creationId xmlns:a16="http://schemas.microsoft.com/office/drawing/2014/main" id="{47122378-27B5-ACD8-1933-46E4C0E35FDE}"/>
                </a:ext>
              </a:extLst>
            </p:cNvPr>
            <p:cNvSpPr/>
            <p:nvPr/>
          </p:nvSpPr>
          <p:spPr>
            <a:xfrm rot="21600000">
              <a:off x="5894843" y="3158066"/>
              <a:ext cx="2165238" cy="2980266"/>
            </a:xfrm>
            <a:custGeom>
              <a:avLst/>
              <a:gdLst>
                <a:gd name="csX0" fmla="*/ 227350 w 2165237"/>
                <a:gd name="csY0" fmla="*/ 0 h 2980266"/>
                <a:gd name="csX1" fmla="*/ 1937887 w 2165237"/>
                <a:gd name="csY1" fmla="*/ 0 h 2980266"/>
                <a:gd name="csX2" fmla="*/ 2165237 w 2165237"/>
                <a:gd name="csY2" fmla="*/ 227350 h 2980266"/>
                <a:gd name="csX3" fmla="*/ 2165237 w 2165237"/>
                <a:gd name="csY3" fmla="*/ 2980266 h 2980266"/>
                <a:gd name="csX4" fmla="*/ 2165237 w 2165237"/>
                <a:gd name="csY4" fmla="*/ 2980266 h 2980266"/>
                <a:gd name="csX5" fmla="*/ 0 w 2165237"/>
                <a:gd name="csY5" fmla="*/ 2980266 h 2980266"/>
                <a:gd name="csX6" fmla="*/ 0 w 2165237"/>
                <a:gd name="csY6" fmla="*/ 2980266 h 2980266"/>
                <a:gd name="csX7" fmla="*/ 0 w 2165237"/>
                <a:gd name="csY7" fmla="*/ 227350 h 2980266"/>
                <a:gd name="csX8" fmla="*/ 227350 w 2165237"/>
                <a:gd name="csY8" fmla="*/ 0 h 29802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65237" h="2980266">
                  <a:moveTo>
                    <a:pt x="1937887" y="2980266"/>
                  </a:moveTo>
                  <a:lnTo>
                    <a:pt x="227350" y="2980266"/>
                  </a:lnTo>
                  <a:cubicBezTo>
                    <a:pt x="101788" y="2980266"/>
                    <a:pt x="0" y="2878478"/>
                    <a:pt x="0" y="2752916"/>
                  </a:cubicBezTo>
                  <a:lnTo>
                    <a:pt x="0" y="0"/>
                  </a:lnTo>
                  <a:lnTo>
                    <a:pt x="0" y="0"/>
                  </a:lnTo>
                  <a:lnTo>
                    <a:pt x="2165237" y="0"/>
                  </a:lnTo>
                  <a:lnTo>
                    <a:pt x="2165237" y="0"/>
                  </a:lnTo>
                  <a:lnTo>
                    <a:pt x="2165237" y="2752916"/>
                  </a:lnTo>
                  <a:cubicBezTo>
                    <a:pt x="2165237" y="2878478"/>
                    <a:pt x="2063449" y="2980266"/>
                    <a:pt x="1937887" y="2980266"/>
                  </a:cubicBezTo>
                  <a:close/>
                </a:path>
              </a:pathLst>
            </a:custGeom>
          </p:spPr>
          <p:style>
            <a:lnRef idx="2">
              <a:schemeClr val="lt1">
                <a:hueOff val="0"/>
                <a:satOff val="0"/>
                <a:lumOff val="0"/>
                <a:alphaOff val="0"/>
              </a:schemeClr>
            </a:lnRef>
            <a:fillRef idx="1">
              <a:schemeClr val="accent5">
                <a:hueOff val="2667291"/>
                <a:satOff val="-12611"/>
                <a:lumOff val="915"/>
                <a:alphaOff val="0"/>
              </a:schemeClr>
            </a:fillRef>
            <a:effectRef idx="0">
              <a:schemeClr val="accent5">
                <a:hueOff val="2667291"/>
                <a:satOff val="-12611"/>
                <a:lumOff val="915"/>
                <a:alphaOff val="0"/>
              </a:schemeClr>
            </a:effectRef>
            <a:fontRef idx="minor">
              <a:schemeClr val="lt1"/>
            </a:fontRef>
          </p:style>
          <p:txBody>
            <a:bodyPr spcFirstLastPara="0" vert="horz" wrap="square" lIns="237277" tIns="170688" rIns="237278" bIns="237277" numCol="1" spcCol="1270" anchor="t" anchorCtr="0">
              <a:noAutofit/>
            </a:bodyPr>
            <a:lstStyle/>
            <a:p>
              <a:pPr marL="0" lvl="0" indent="0" algn="ctr" defTabSz="1066800">
                <a:lnSpc>
                  <a:spcPct val="90000"/>
                </a:lnSpc>
                <a:spcBef>
                  <a:spcPct val="0"/>
                </a:spcBef>
                <a:spcAft>
                  <a:spcPct val="35000"/>
                </a:spcAft>
                <a:buNone/>
              </a:pPr>
              <a:r>
                <a:rPr lang="en-US" sz="2400" kern="1200" dirty="0"/>
                <a:t>Dot represents something inside the person’s mouth</a:t>
              </a:r>
            </a:p>
          </p:txBody>
        </p:sp>
        <p:sp>
          <p:nvSpPr>
            <p:cNvPr id="10" name="Rectangle: Rounded Corners 9">
              <a:extLst>
                <a:ext uri="{FF2B5EF4-FFF2-40B4-BE49-F238E27FC236}">
                  <a16:creationId xmlns:a16="http://schemas.microsoft.com/office/drawing/2014/main" id="{0AF605A3-FE52-5B8E-3620-B4CD219058B1}"/>
                </a:ext>
              </a:extLst>
            </p:cNvPr>
            <p:cNvSpPr/>
            <p:nvPr/>
          </p:nvSpPr>
          <p:spPr>
            <a:xfrm>
              <a:off x="8276605" y="1044786"/>
              <a:ext cx="2165237" cy="1788160"/>
            </a:xfrm>
            <a:prstGeom prst="roundRect">
              <a:avLst>
                <a:gd name="adj" fmla="val 10000"/>
              </a:avLst>
            </a:prstGeom>
          </p:spPr>
          <p:style>
            <a:lnRef idx="2">
              <a:schemeClr val="lt1">
                <a:hueOff val="0"/>
                <a:satOff val="0"/>
                <a:lumOff val="0"/>
                <a:alphaOff val="0"/>
              </a:schemeClr>
            </a:lnRef>
            <a:fillRef idx="1">
              <a:schemeClr val="accent5">
                <a:tint val="50000"/>
                <a:hueOff val="3361553"/>
                <a:satOff val="-17739"/>
                <a:lumOff val="-574"/>
                <a:alphaOff val="0"/>
              </a:schemeClr>
            </a:fillRef>
            <a:effectRef idx="0">
              <a:schemeClr val="accent5">
                <a:tint val="50000"/>
                <a:hueOff val="3361553"/>
                <a:satOff val="-17739"/>
                <a:lumOff val="-574"/>
                <a:alphaOff val="0"/>
              </a:schemeClr>
            </a:effectRef>
            <a:fontRef idx="minor">
              <a:schemeClr val="lt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D7696D25-21A8-E92A-9862-A44A429DA76A}"/>
                </a:ext>
              </a:extLst>
            </p:cNvPr>
            <p:cNvSpPr/>
            <p:nvPr/>
          </p:nvSpPr>
          <p:spPr>
            <a:xfrm rot="21600000">
              <a:off x="8276605" y="3158066"/>
              <a:ext cx="2165237" cy="2980266"/>
            </a:xfrm>
            <a:custGeom>
              <a:avLst/>
              <a:gdLst>
                <a:gd name="csX0" fmla="*/ 227350 w 2165237"/>
                <a:gd name="csY0" fmla="*/ 0 h 2980266"/>
                <a:gd name="csX1" fmla="*/ 1937887 w 2165237"/>
                <a:gd name="csY1" fmla="*/ 0 h 2980266"/>
                <a:gd name="csX2" fmla="*/ 2165237 w 2165237"/>
                <a:gd name="csY2" fmla="*/ 227350 h 2980266"/>
                <a:gd name="csX3" fmla="*/ 2165237 w 2165237"/>
                <a:gd name="csY3" fmla="*/ 2980266 h 2980266"/>
                <a:gd name="csX4" fmla="*/ 2165237 w 2165237"/>
                <a:gd name="csY4" fmla="*/ 2980266 h 2980266"/>
                <a:gd name="csX5" fmla="*/ 0 w 2165237"/>
                <a:gd name="csY5" fmla="*/ 2980266 h 2980266"/>
                <a:gd name="csX6" fmla="*/ 0 w 2165237"/>
                <a:gd name="csY6" fmla="*/ 2980266 h 2980266"/>
                <a:gd name="csX7" fmla="*/ 0 w 2165237"/>
                <a:gd name="csY7" fmla="*/ 227350 h 2980266"/>
                <a:gd name="csX8" fmla="*/ 227350 w 2165237"/>
                <a:gd name="csY8" fmla="*/ 0 h 29802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65237" h="2980266">
                  <a:moveTo>
                    <a:pt x="1937887" y="2980266"/>
                  </a:moveTo>
                  <a:lnTo>
                    <a:pt x="227350" y="2980266"/>
                  </a:lnTo>
                  <a:cubicBezTo>
                    <a:pt x="101788" y="2980266"/>
                    <a:pt x="0" y="2878478"/>
                    <a:pt x="0" y="2752916"/>
                  </a:cubicBezTo>
                  <a:lnTo>
                    <a:pt x="0" y="0"/>
                  </a:lnTo>
                  <a:lnTo>
                    <a:pt x="0" y="0"/>
                  </a:lnTo>
                  <a:lnTo>
                    <a:pt x="2165237" y="0"/>
                  </a:lnTo>
                  <a:lnTo>
                    <a:pt x="2165237" y="0"/>
                  </a:lnTo>
                  <a:lnTo>
                    <a:pt x="2165237" y="2752916"/>
                  </a:lnTo>
                  <a:cubicBezTo>
                    <a:pt x="2165237" y="2878478"/>
                    <a:pt x="2063449" y="2980266"/>
                    <a:pt x="1937887" y="2980266"/>
                  </a:cubicBezTo>
                  <a:close/>
                </a:path>
              </a:pathLst>
            </a:custGeom>
          </p:spPr>
          <p:style>
            <a:lnRef idx="2">
              <a:schemeClr val="lt1">
                <a:hueOff val="0"/>
                <a:satOff val="0"/>
                <a:lumOff val="0"/>
                <a:alphaOff val="0"/>
              </a:schemeClr>
            </a:lnRef>
            <a:fillRef idx="1">
              <a:schemeClr val="accent5">
                <a:hueOff val="4000937"/>
                <a:satOff val="-18917"/>
                <a:lumOff val="1373"/>
                <a:alphaOff val="0"/>
              </a:schemeClr>
            </a:fillRef>
            <a:effectRef idx="0">
              <a:schemeClr val="accent5">
                <a:hueOff val="4000937"/>
                <a:satOff val="-18917"/>
                <a:lumOff val="1373"/>
                <a:alphaOff val="0"/>
              </a:schemeClr>
            </a:effectRef>
            <a:fontRef idx="minor">
              <a:schemeClr val="lt1"/>
            </a:fontRef>
          </p:style>
          <p:txBody>
            <a:bodyPr spcFirstLastPara="0" vert="horz" wrap="square" lIns="237277" tIns="170688" rIns="237277" bIns="237277" numCol="1" spcCol="1270" anchor="t" anchorCtr="0">
              <a:noAutofit/>
            </a:bodyPr>
            <a:lstStyle/>
            <a:p>
              <a:pPr marL="0" lvl="0" indent="0" algn="ctr" defTabSz="1066800">
                <a:lnSpc>
                  <a:spcPct val="90000"/>
                </a:lnSpc>
                <a:spcBef>
                  <a:spcPct val="0"/>
                </a:spcBef>
                <a:spcAft>
                  <a:spcPct val="35000"/>
                </a:spcAft>
                <a:buNone/>
              </a:pPr>
              <a:r>
                <a:rPr lang="en-US" sz="2400" kern="1200" dirty="0"/>
                <a:t>Nail or hook that joins together</a:t>
              </a:r>
            </a:p>
            <a:p>
              <a:pPr marL="0" lvl="0" indent="0" algn="ctr" defTabSz="1066800">
                <a:lnSpc>
                  <a:spcPct val="90000"/>
                </a:lnSpc>
                <a:spcBef>
                  <a:spcPct val="0"/>
                </a:spcBef>
                <a:spcAft>
                  <a:spcPct val="35000"/>
                </a:spcAft>
                <a:buNone/>
              </a:pPr>
              <a:r>
                <a:rPr lang="en-US" sz="2400" kern="1200" dirty="0"/>
                <a:t>Yah’s Divine Connection</a:t>
              </a:r>
            </a:p>
            <a:p>
              <a:pPr marL="0" lvl="0" indent="0" algn="ctr" defTabSz="1066800">
                <a:lnSpc>
                  <a:spcPct val="90000"/>
                </a:lnSpc>
                <a:spcBef>
                  <a:spcPct val="0"/>
                </a:spcBef>
                <a:spcAft>
                  <a:spcPct val="35000"/>
                </a:spcAft>
                <a:buNone/>
              </a:pPr>
              <a:r>
                <a:rPr lang="en-US" sz="2400" kern="1200" dirty="0"/>
                <a:t>Yeshua</a:t>
              </a:r>
            </a:p>
          </p:txBody>
        </p:sp>
      </p:grpSp>
      <p:pic>
        <p:nvPicPr>
          <p:cNvPr id="26" name="Picture 25">
            <a:extLst>
              <a:ext uri="{FF2B5EF4-FFF2-40B4-BE49-F238E27FC236}">
                <a16:creationId xmlns:a16="http://schemas.microsoft.com/office/drawing/2014/main" id="{F32BAEED-8FAE-6B22-EA0C-ED57E70C1B25}"/>
              </a:ext>
            </a:extLst>
          </p:cNvPr>
          <p:cNvPicPr>
            <a:picLocks noChangeAspect="1"/>
          </p:cNvPicPr>
          <p:nvPr/>
        </p:nvPicPr>
        <p:blipFill>
          <a:blip r:embed="rId5"/>
          <a:stretch>
            <a:fillRect/>
          </a:stretch>
        </p:blipFill>
        <p:spPr>
          <a:xfrm>
            <a:off x="8275782" y="1071418"/>
            <a:ext cx="2142836" cy="1745673"/>
          </a:xfrm>
          <a:prstGeom prst="rect">
            <a:avLst/>
          </a:prstGeom>
        </p:spPr>
      </p:pic>
    </p:spTree>
    <p:extLst>
      <p:ext uri="{BB962C8B-B14F-4D97-AF65-F5344CB8AC3E}">
        <p14:creationId xmlns:p14="http://schemas.microsoft.com/office/powerpoint/2010/main" val="9317718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Damask</Template>
  <TotalTime>21158</TotalTime>
  <Words>922</Words>
  <Application>Microsoft Office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Amasis MT Pro</vt:lpstr>
      <vt:lpstr>Amasis MT Pro Medium</vt:lpstr>
      <vt:lpstr>Aptos</vt:lpstr>
      <vt:lpstr>Arial</vt:lpstr>
      <vt:lpstr>Bookman Old Style</vt:lpstr>
      <vt:lpstr>Rockwell</vt:lpstr>
      <vt:lpstr>Damask</vt:lpstr>
      <vt:lpstr>5786, 11    </vt:lpstr>
      <vt:lpstr>SING MY NAME</vt:lpstr>
      <vt:lpstr>Call and Response   </vt:lpstr>
      <vt:lpstr> 64 </vt:lpstr>
      <vt:lpstr>Letter for Yahweh  </vt:lpstr>
      <vt:lpstr>What did I learn? </vt:lpstr>
      <vt:lpstr>COMMUNICATION</vt:lpstr>
      <vt:lpstr>5786</vt:lpstr>
      <vt:lpstr>PowerPoint Presentation</vt:lpstr>
      <vt:lpstr>5786  Year of re-connecting</vt:lpstr>
      <vt:lpstr>Re-connecting</vt:lpstr>
      <vt:lpstr>Review</vt:lpstr>
      <vt:lpstr>Prayer Response  5786</vt:lpstr>
      <vt:lpstr>Spring Fast  Samuel</vt:lpstr>
      <vt:lpstr>D’varim 6.4  &amp;  Mattityahu 22.37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5786, 10 Cheshvan</dc:title>
  <dc:creator>BMarie Stone</dc:creator>
  <cp:lastModifiedBy>Lonnita Deadwyler</cp:lastModifiedBy>
  <cp:revision>230</cp:revision>
  <dcterms:created xsi:type="dcterms:W3CDTF">2025-09-24T14:38:04Z</dcterms:created>
  <dcterms:modified xsi:type="dcterms:W3CDTF">2026-03-16T14:02:08Z</dcterms:modified>
</cp:coreProperties>
</file>