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51" r:id="rId1"/>
  </p:sldMasterIdLst>
  <p:notesMasterIdLst>
    <p:notesMasterId r:id="rId20"/>
  </p:notesMasterIdLst>
  <p:sldIdLst>
    <p:sldId id="257" r:id="rId2"/>
    <p:sldId id="261" r:id="rId3"/>
    <p:sldId id="391" r:id="rId4"/>
    <p:sldId id="277" r:id="rId5"/>
    <p:sldId id="420" r:id="rId6"/>
    <p:sldId id="472" r:id="rId7"/>
    <p:sldId id="471" r:id="rId8"/>
    <p:sldId id="479" r:id="rId9"/>
    <p:sldId id="478" r:id="rId10"/>
    <p:sldId id="398" r:id="rId11"/>
    <p:sldId id="460" r:id="rId12"/>
    <p:sldId id="461" r:id="rId13"/>
    <p:sldId id="481" r:id="rId14"/>
    <p:sldId id="463" r:id="rId15"/>
    <p:sldId id="465" r:id="rId16"/>
    <p:sldId id="466" r:id="rId17"/>
    <p:sldId id="468" r:id="rId18"/>
    <p:sldId id="40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33"/>
    <a:srgbClr val="3F0065"/>
    <a:srgbClr val="FF33CC"/>
    <a:srgbClr val="FFCC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49" autoAdjust="0"/>
  </p:normalViewPr>
  <p:slideViewPr>
    <p:cSldViewPr snapToGrid="0">
      <p:cViewPr varScale="1">
        <p:scale>
          <a:sx n="105" d="100"/>
          <a:sy n="105" d="100"/>
        </p:scale>
        <p:origin x="774" y="114"/>
      </p:cViewPr>
      <p:guideLst/>
    </p:cSldViewPr>
  </p:slideViewPr>
  <p:notesTextViewPr>
    <p:cViewPr>
      <p:scale>
        <a:sx n="3" d="2"/>
        <a:sy n="3" d="2"/>
      </p:scale>
      <p:origin x="0" y="0"/>
    </p:cViewPr>
  </p:notesTextViewPr>
  <p:notesViewPr>
    <p:cSldViewPr snapToGrid="0">
      <p:cViewPr>
        <p:scale>
          <a:sx n="135" d="100"/>
          <a:sy n="135" d="100"/>
        </p:scale>
        <p:origin x="164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undo redo custSel delSld modSld">
      <pc:chgData name="Lonnita Deadwyler" userId="57f7c924a8d28b31" providerId="LiveId" clId="{5DBF0BA6-C2A6-4DC8-85EE-3F7BCB451D65}" dt="2026-03-01T19:24:09.579" v="76" actId="313"/>
      <pc:docMkLst>
        <pc:docMk/>
      </pc:docMkLst>
      <pc:sldChg chg="del">
        <pc:chgData name="Lonnita Deadwyler" userId="57f7c924a8d28b31" providerId="LiveId" clId="{5DBF0BA6-C2A6-4DC8-85EE-3F7BCB451D65}" dt="2026-03-01T02:43:28.764" v="1" actId="47"/>
        <pc:sldMkLst>
          <pc:docMk/>
          <pc:sldMk cId="3457655243" sldId="260"/>
        </pc:sldMkLst>
      </pc:sldChg>
      <pc:sldChg chg="del">
        <pc:chgData name="Lonnita Deadwyler" userId="57f7c924a8d28b31" providerId="LiveId" clId="{5DBF0BA6-C2A6-4DC8-85EE-3F7BCB451D65}" dt="2026-03-01T03:10:27.515" v="32" actId="47"/>
        <pc:sldMkLst>
          <pc:docMk/>
          <pc:sldMk cId="394628719" sldId="308"/>
        </pc:sldMkLst>
      </pc:sldChg>
      <pc:sldChg chg="del">
        <pc:chgData name="Lonnita Deadwyler" userId="57f7c924a8d28b31" providerId="LiveId" clId="{5DBF0BA6-C2A6-4DC8-85EE-3F7BCB451D65}" dt="2026-03-01T02:45:27.952" v="2" actId="47"/>
        <pc:sldMkLst>
          <pc:docMk/>
          <pc:sldMk cId="3830449432" sldId="323"/>
        </pc:sldMkLst>
      </pc:sldChg>
      <pc:sldChg chg="del">
        <pc:chgData name="Lonnita Deadwyler" userId="57f7c924a8d28b31" providerId="LiveId" clId="{5DBF0BA6-C2A6-4DC8-85EE-3F7BCB451D65}" dt="2026-03-01T02:43:23.983" v="0" actId="47"/>
        <pc:sldMkLst>
          <pc:docMk/>
          <pc:sldMk cId="2029201933" sldId="384"/>
        </pc:sldMkLst>
      </pc:sldChg>
      <pc:sldChg chg="modSp mod">
        <pc:chgData name="Lonnita Deadwyler" userId="57f7c924a8d28b31" providerId="LiveId" clId="{5DBF0BA6-C2A6-4DC8-85EE-3F7BCB451D65}" dt="2026-03-01T19:19:06.347" v="71" actId="20577"/>
        <pc:sldMkLst>
          <pc:docMk/>
          <pc:sldMk cId="568809976" sldId="404"/>
        </pc:sldMkLst>
        <pc:spChg chg="mod">
          <ac:chgData name="Lonnita Deadwyler" userId="57f7c924a8d28b31" providerId="LiveId" clId="{5DBF0BA6-C2A6-4DC8-85EE-3F7BCB451D65}" dt="2026-03-01T19:19:06.347" v="71" actId="20577"/>
          <ac:spMkLst>
            <pc:docMk/>
            <pc:sldMk cId="568809976" sldId="404"/>
            <ac:spMk id="6" creationId="{577A5BB4-E5F5-FBD4-01D6-2E5BCAF60EE7}"/>
          </ac:spMkLst>
        </pc:spChg>
      </pc:sldChg>
      <pc:sldChg chg="del">
        <pc:chgData name="Lonnita Deadwyler" userId="57f7c924a8d28b31" providerId="LiveId" clId="{5DBF0BA6-C2A6-4DC8-85EE-3F7BCB451D65}" dt="2026-03-01T03:10:21.169" v="30" actId="47"/>
        <pc:sldMkLst>
          <pc:docMk/>
          <pc:sldMk cId="597758163" sldId="409"/>
        </pc:sldMkLst>
      </pc:sldChg>
      <pc:sldChg chg="del">
        <pc:chgData name="Lonnita Deadwyler" userId="57f7c924a8d28b31" providerId="LiveId" clId="{5DBF0BA6-C2A6-4DC8-85EE-3F7BCB451D65}" dt="2026-03-01T03:10:25.195" v="31" actId="47"/>
        <pc:sldMkLst>
          <pc:docMk/>
          <pc:sldMk cId="2569130721" sldId="445"/>
        </pc:sldMkLst>
      </pc:sldChg>
      <pc:sldChg chg="modSp mod">
        <pc:chgData name="Lonnita Deadwyler" userId="57f7c924a8d28b31" providerId="LiveId" clId="{5DBF0BA6-C2A6-4DC8-85EE-3F7BCB451D65}" dt="2026-03-01T12:52:11.650" v="33" actId="20577"/>
        <pc:sldMkLst>
          <pc:docMk/>
          <pc:sldMk cId="3015450964" sldId="460"/>
        </pc:sldMkLst>
        <pc:spChg chg="mod">
          <ac:chgData name="Lonnita Deadwyler" userId="57f7c924a8d28b31" providerId="LiveId" clId="{5DBF0BA6-C2A6-4DC8-85EE-3F7BCB451D65}" dt="2026-03-01T12:52:11.650" v="33" actId="20577"/>
          <ac:spMkLst>
            <pc:docMk/>
            <pc:sldMk cId="3015450964" sldId="460"/>
            <ac:spMk id="4" creationId="{8E1056DD-F5BC-F397-25EA-891E12D67D94}"/>
          </ac:spMkLst>
        </pc:spChg>
      </pc:sldChg>
      <pc:sldChg chg="modSp mod">
        <pc:chgData name="Lonnita Deadwyler" userId="57f7c924a8d28b31" providerId="LiveId" clId="{5DBF0BA6-C2A6-4DC8-85EE-3F7BCB451D65}" dt="2026-03-01T03:03:15.274" v="8" actId="20577"/>
        <pc:sldMkLst>
          <pc:docMk/>
          <pc:sldMk cId="3342466835" sldId="461"/>
        </pc:sldMkLst>
        <pc:spChg chg="mod">
          <ac:chgData name="Lonnita Deadwyler" userId="57f7c924a8d28b31" providerId="LiveId" clId="{5DBF0BA6-C2A6-4DC8-85EE-3F7BCB451D65}" dt="2026-03-01T03:02:51.599" v="7" actId="20577"/>
          <ac:spMkLst>
            <pc:docMk/>
            <pc:sldMk cId="3342466835" sldId="461"/>
            <ac:spMk id="3" creationId="{44FE44BD-386B-75B6-9AD4-F9520CFB9EB4}"/>
          </ac:spMkLst>
        </pc:spChg>
        <pc:spChg chg="mod">
          <ac:chgData name="Lonnita Deadwyler" userId="57f7c924a8d28b31" providerId="LiveId" clId="{5DBF0BA6-C2A6-4DC8-85EE-3F7BCB451D65}" dt="2026-03-01T03:03:15.274" v="8" actId="20577"/>
          <ac:spMkLst>
            <pc:docMk/>
            <pc:sldMk cId="3342466835" sldId="461"/>
            <ac:spMk id="4" creationId="{10D87227-9D32-5490-E552-32AED2E2B0F0}"/>
          </ac:spMkLst>
        </pc:spChg>
      </pc:sldChg>
      <pc:sldChg chg="modSp mod">
        <pc:chgData name="Lonnita Deadwyler" userId="57f7c924a8d28b31" providerId="LiveId" clId="{5DBF0BA6-C2A6-4DC8-85EE-3F7BCB451D65}" dt="2026-03-01T19:03:47.762" v="47" actId="20577"/>
        <pc:sldMkLst>
          <pc:docMk/>
          <pc:sldMk cId="1452549895" sldId="463"/>
        </pc:sldMkLst>
        <pc:spChg chg="mod">
          <ac:chgData name="Lonnita Deadwyler" userId="57f7c924a8d28b31" providerId="LiveId" clId="{5DBF0BA6-C2A6-4DC8-85EE-3F7BCB451D65}" dt="2026-03-01T19:03:47.762" v="47" actId="20577"/>
          <ac:spMkLst>
            <pc:docMk/>
            <pc:sldMk cId="1452549895" sldId="463"/>
            <ac:spMk id="3" creationId="{292A03B2-B812-E5EC-13B2-91C25E8DA198}"/>
          </ac:spMkLst>
        </pc:spChg>
        <pc:spChg chg="mod">
          <ac:chgData name="Lonnita Deadwyler" userId="57f7c924a8d28b31" providerId="LiveId" clId="{5DBF0BA6-C2A6-4DC8-85EE-3F7BCB451D65}" dt="2026-03-01T19:03:37.549" v="43" actId="20577"/>
          <ac:spMkLst>
            <pc:docMk/>
            <pc:sldMk cId="1452549895" sldId="463"/>
            <ac:spMk id="4" creationId="{BB33C9FB-1810-43B4-1A74-532AEF7C6F2E}"/>
          </ac:spMkLst>
        </pc:spChg>
      </pc:sldChg>
      <pc:sldChg chg="modSp mod">
        <pc:chgData name="Lonnita Deadwyler" userId="57f7c924a8d28b31" providerId="LiveId" clId="{5DBF0BA6-C2A6-4DC8-85EE-3F7BCB451D65}" dt="2026-03-01T03:08:53.966" v="28" actId="6549"/>
        <pc:sldMkLst>
          <pc:docMk/>
          <pc:sldMk cId="395679024" sldId="465"/>
        </pc:sldMkLst>
        <pc:spChg chg="mod">
          <ac:chgData name="Lonnita Deadwyler" userId="57f7c924a8d28b31" providerId="LiveId" clId="{5DBF0BA6-C2A6-4DC8-85EE-3F7BCB451D65}" dt="2026-03-01T03:08:10.801" v="19" actId="27636"/>
          <ac:spMkLst>
            <pc:docMk/>
            <pc:sldMk cId="395679024" sldId="465"/>
            <ac:spMk id="3" creationId="{7BADA1DD-66A4-0776-0890-CF18F0775E9B}"/>
          </ac:spMkLst>
        </pc:spChg>
        <pc:spChg chg="mod">
          <ac:chgData name="Lonnita Deadwyler" userId="57f7c924a8d28b31" providerId="LiveId" clId="{5DBF0BA6-C2A6-4DC8-85EE-3F7BCB451D65}" dt="2026-03-01T03:08:53.966" v="28" actId="6549"/>
          <ac:spMkLst>
            <pc:docMk/>
            <pc:sldMk cId="395679024" sldId="465"/>
            <ac:spMk id="4" creationId="{7F6DD96D-17E3-5F15-95A4-3D46FA8738E5}"/>
          </ac:spMkLst>
        </pc:spChg>
      </pc:sldChg>
      <pc:sldChg chg="modSp mod">
        <pc:chgData name="Lonnita Deadwyler" userId="57f7c924a8d28b31" providerId="LiveId" clId="{5DBF0BA6-C2A6-4DC8-85EE-3F7BCB451D65}" dt="2026-03-01T19:24:09.579" v="76" actId="313"/>
        <pc:sldMkLst>
          <pc:docMk/>
          <pc:sldMk cId="2571120629" sldId="468"/>
        </pc:sldMkLst>
        <pc:spChg chg="mod">
          <ac:chgData name="Lonnita Deadwyler" userId="57f7c924a8d28b31" providerId="LiveId" clId="{5DBF0BA6-C2A6-4DC8-85EE-3F7BCB451D65}" dt="2026-03-01T19:24:09.579" v="76" actId="313"/>
          <ac:spMkLst>
            <pc:docMk/>
            <pc:sldMk cId="2571120629" sldId="468"/>
            <ac:spMk id="3" creationId="{D55583AF-DE17-2686-ABCD-AEF1E9E2157D}"/>
          </ac:spMkLst>
        </pc:spChg>
      </pc:sldChg>
      <pc:sldChg chg="modSp del mod">
        <pc:chgData name="Lonnita Deadwyler" userId="57f7c924a8d28b31" providerId="LiveId" clId="{5DBF0BA6-C2A6-4DC8-85EE-3F7BCB451D65}" dt="2026-03-01T19:23:00.383" v="74" actId="47"/>
        <pc:sldMkLst>
          <pc:docMk/>
          <pc:sldMk cId="3389529828" sldId="476"/>
        </pc:sldMkLst>
        <pc:spChg chg="mod">
          <ac:chgData name="Lonnita Deadwyler" userId="57f7c924a8d28b31" providerId="LiveId" clId="{5DBF0BA6-C2A6-4DC8-85EE-3F7BCB451D65}" dt="2026-03-01T19:22:26.266" v="73" actId="20577"/>
          <ac:spMkLst>
            <pc:docMk/>
            <pc:sldMk cId="3389529828" sldId="476"/>
            <ac:spMk id="3" creationId="{330030D7-B8A1-B48B-B9B3-8D7E169484C2}"/>
          </ac:spMkLst>
        </pc:spChg>
      </pc:sldChg>
      <pc:sldChg chg="del">
        <pc:chgData name="Lonnita Deadwyler" userId="57f7c924a8d28b31" providerId="LiveId" clId="{5DBF0BA6-C2A6-4DC8-85EE-3F7BCB451D65}" dt="2026-03-01T19:20:48.854" v="72" actId="47"/>
        <pc:sldMkLst>
          <pc:docMk/>
          <pc:sldMk cId="456513995" sldId="480"/>
        </pc:sldMkLst>
      </pc:sldChg>
      <pc:sldChg chg="modSp mod">
        <pc:chgData name="Lonnita Deadwyler" userId="57f7c924a8d28b31" providerId="LiveId" clId="{5DBF0BA6-C2A6-4DC8-85EE-3F7BCB451D65}" dt="2026-03-01T13:25:50.689" v="36" actId="20577"/>
        <pc:sldMkLst>
          <pc:docMk/>
          <pc:sldMk cId="1213350380" sldId="481"/>
        </pc:sldMkLst>
        <pc:spChg chg="mod">
          <ac:chgData name="Lonnita Deadwyler" userId="57f7c924a8d28b31" providerId="LiveId" clId="{5DBF0BA6-C2A6-4DC8-85EE-3F7BCB451D65}" dt="2026-03-01T13:25:50.689" v="36" actId="20577"/>
          <ac:spMkLst>
            <pc:docMk/>
            <pc:sldMk cId="1213350380" sldId="481"/>
            <ac:spMk id="3" creationId="{7A540DD4-170D-1846-B14C-2B2B09D15114}"/>
          </ac:spMkLst>
        </pc:spChg>
        <pc:spChg chg="mod">
          <ac:chgData name="Lonnita Deadwyler" userId="57f7c924a8d28b31" providerId="LiveId" clId="{5DBF0BA6-C2A6-4DC8-85EE-3F7BCB451D65}" dt="2026-03-01T03:05:25.483" v="14" actId="20577"/>
          <ac:spMkLst>
            <pc:docMk/>
            <pc:sldMk cId="1213350380" sldId="481"/>
            <ac:spMk id="4" creationId="{43E88FDE-9158-DA41-97EA-064E4E2AA326}"/>
          </ac:spMkLst>
        </pc:spChg>
      </pc:sldChg>
      <pc:sldChg chg="del">
        <pc:chgData name="Lonnita Deadwyler" userId="57f7c924a8d28b31" providerId="LiveId" clId="{5DBF0BA6-C2A6-4DC8-85EE-3F7BCB451D65}" dt="2026-03-01T03:10:18.289" v="29" actId="47"/>
        <pc:sldMkLst>
          <pc:docMk/>
          <pc:sldMk cId="2543847246" sldId="4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2/28/2026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2276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6403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38652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573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69084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480143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A2BF2F4-B41B-4568-BB50-3D856E42E79E}"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87286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8017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5873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2186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29592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8661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3532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418922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1565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9064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4646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20787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A2BF2F4-B41B-4568-BB50-3D856E42E79E}" type="datetimeFigureOut">
              <a:rPr lang="en-US" smtClean="0"/>
              <a:t>2/28/2026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2125323200"/>
      </p:ext>
    </p:extLst>
  </p:cSld>
  <p:clrMap bg1="dk1" tx1="lt1" bg2="dk2" tx2="lt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 id="2147484564" r:id="rId13"/>
    <p:sldLayoutId id="2147484565" r:id="rId14"/>
    <p:sldLayoutId id="2147484566" r:id="rId15"/>
    <p:sldLayoutId id="2147484567" r:id="rId16"/>
    <p:sldLayoutId id="2147484568" r:id="rId17"/>
    <p:sldLayoutId id="2147484569"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1147400" y="385245"/>
            <a:ext cx="9001462" cy="2387600"/>
          </a:xfrm>
        </p:spPr>
        <p:txBody>
          <a:bodyPr vert="horz" lIns="91440" tIns="45720" rIns="91440" bIns="45720" rtlCol="0" anchor="b">
            <a:normAutofit/>
          </a:bodyPr>
          <a:lstStyle/>
          <a:p>
            <a:r>
              <a:rPr lang="en-US" sz="4800" dirty="0"/>
              <a:t>5786, 11  </a:t>
            </a:r>
            <a:br>
              <a:rPr lang="en-US" sz="4800" dirty="0"/>
            </a:br>
            <a:r>
              <a:rPr lang="en-US" sz="4800" dirty="0"/>
              <a:t> </a:t>
            </a:r>
          </a:p>
        </p:txBody>
      </p:sp>
      <p:pic>
        <p:nvPicPr>
          <p:cNvPr id="5" name="Content Placeholder 4">
            <a:extLst>
              <a:ext uri="{FF2B5EF4-FFF2-40B4-BE49-F238E27FC236}">
                <a16:creationId xmlns:a16="http://schemas.microsoft.com/office/drawing/2014/main" id="{6A64525C-C6C6-2508-B4AE-FFDAD853E8E5}"/>
              </a:ext>
            </a:extLst>
          </p:cNvPr>
          <p:cNvPicPr>
            <a:picLocks noGrp="1" noChangeAspect="1"/>
          </p:cNvPicPr>
          <p:nvPr>
            <p:ph sz="half" idx="1"/>
          </p:nvPr>
        </p:nvPicPr>
        <p:blipFill>
          <a:blip r:embed="rId3"/>
          <a:srcRect t="29"/>
          <a:stretch>
            <a:fillRect/>
          </a:stretch>
        </p:blipFill>
        <p:spPr>
          <a:xfrm>
            <a:off x="20" y="0"/>
            <a:ext cx="12191980" cy="6855970"/>
          </a:xfrm>
          <a:prstGeom prst="rect">
            <a:avLst/>
          </a:prstGeom>
        </p:spPr>
      </p:pic>
      <p:sp>
        <p:nvSpPr>
          <p:cNvPr id="2" name="TextBox 1">
            <a:extLst>
              <a:ext uri="{FF2B5EF4-FFF2-40B4-BE49-F238E27FC236}">
                <a16:creationId xmlns:a16="http://schemas.microsoft.com/office/drawing/2014/main" id="{F28934A8-B434-0F42-4F64-2EE991E62D5D}"/>
              </a:ext>
            </a:extLst>
          </p:cNvPr>
          <p:cNvSpPr txBox="1"/>
          <p:nvPr/>
        </p:nvSpPr>
        <p:spPr>
          <a:xfrm>
            <a:off x="7272685" y="471049"/>
            <a:ext cx="3897746" cy="1107996"/>
          </a:xfrm>
          <a:prstGeom prst="rect">
            <a:avLst/>
          </a:prstGeom>
          <a:noFill/>
        </p:spPr>
        <p:txBody>
          <a:bodyPr wrap="square" rtlCol="0">
            <a:spAutoFit/>
          </a:bodyPr>
          <a:lstStyle/>
          <a:p>
            <a:r>
              <a:rPr lang="en-US" sz="6600" dirty="0"/>
              <a:t>5786, 11</a:t>
            </a:r>
          </a:p>
        </p:txBody>
      </p:sp>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F292-AACE-59E6-C759-845FF86E1D4D}"/>
              </a:ext>
            </a:extLst>
          </p:cNvPr>
          <p:cNvSpPr>
            <a:spLocks noGrp="1"/>
          </p:cNvSpPr>
          <p:nvPr>
            <p:ph type="title"/>
          </p:nvPr>
        </p:nvSpPr>
        <p:spPr>
          <a:xfrm>
            <a:off x="646431" y="445317"/>
            <a:ext cx="8556985" cy="1080938"/>
          </a:xfrm>
        </p:spPr>
        <p:txBody>
          <a:bodyPr vert="horz" lIns="91440" tIns="45720" rIns="91440" bIns="45720" rtlCol="0" anchor="ctr">
            <a:noAutofit/>
          </a:bodyPr>
          <a:lstStyle/>
          <a:p>
            <a:r>
              <a:rPr lang="en-US" sz="4000" dirty="0">
                <a:solidFill>
                  <a:schemeClr val="tx1"/>
                </a:solidFill>
                <a:latin typeface="Amasis MT Pro" panose="02040504050005020304" pitchFamily="18" charset="0"/>
              </a:rPr>
              <a:t>Homework  Chaps. 25 &amp; 26</a:t>
            </a:r>
          </a:p>
        </p:txBody>
      </p:sp>
      <p:sp>
        <p:nvSpPr>
          <p:cNvPr id="7" name="Content Placeholder 6">
            <a:extLst>
              <a:ext uri="{FF2B5EF4-FFF2-40B4-BE49-F238E27FC236}">
                <a16:creationId xmlns:a16="http://schemas.microsoft.com/office/drawing/2014/main" id="{A653B76A-45FB-9EB9-0926-2EEFFC3ED97E}"/>
              </a:ext>
            </a:extLst>
          </p:cNvPr>
          <p:cNvSpPr>
            <a:spLocks noGrp="1"/>
          </p:cNvSpPr>
          <p:nvPr>
            <p:ph sz="half" idx="1"/>
          </p:nvPr>
        </p:nvSpPr>
        <p:spPr>
          <a:xfrm>
            <a:off x="646431" y="2151116"/>
            <a:ext cx="6423211" cy="3815944"/>
          </a:xfrm>
        </p:spPr>
        <p:txBody>
          <a:bodyPr vert="horz" lIns="91440" tIns="45720" rIns="91440" bIns="45720" rtlCol="0">
            <a:normAutofit/>
          </a:bodyPr>
          <a:lstStyle/>
          <a:p>
            <a:r>
              <a:rPr lang="en-US" sz="2400" dirty="0">
                <a:latin typeface="Amasis MT Pro" panose="02040504050005020304" pitchFamily="18" charset="0"/>
              </a:rPr>
              <a:t>On Shabbat we will engage in </a:t>
            </a:r>
            <a:r>
              <a:rPr lang="en-US" sz="2400" b="1" dirty="0">
                <a:latin typeface="Amasis MT Pro" panose="02040504050005020304" pitchFamily="18" charset="0"/>
              </a:rPr>
              <a:t>“Prayer Response”</a:t>
            </a:r>
            <a:r>
              <a:rPr lang="en-US" sz="2400" dirty="0">
                <a:latin typeface="Amasis MT Pro" panose="02040504050005020304" pitchFamily="18" charset="0"/>
              </a:rPr>
              <a:t> of what the Lord desires for us found in the Book of Acts.  </a:t>
            </a:r>
          </a:p>
          <a:p>
            <a:r>
              <a:rPr lang="en-US" sz="2400" dirty="0">
                <a:latin typeface="Amasis MT Pro" panose="02040504050005020304" pitchFamily="18" charset="0"/>
              </a:rPr>
              <a:t>If you have not read the assignment, then you are robbing yourself of joining with the community in our </a:t>
            </a:r>
            <a:r>
              <a:rPr lang="en-US" sz="2400" b="1" dirty="0">
                <a:latin typeface="Amasis MT Pro" panose="02040504050005020304" pitchFamily="18" charset="0"/>
              </a:rPr>
              <a:t>Prayer Response </a:t>
            </a:r>
            <a:r>
              <a:rPr lang="en-US" sz="2400" dirty="0">
                <a:latin typeface="Amasis MT Pro" panose="02040504050005020304" pitchFamily="18" charset="0"/>
              </a:rPr>
              <a:t>and thanksgiving</a:t>
            </a:r>
          </a:p>
          <a:p>
            <a:endParaRPr lang="en-US" sz="2000" dirty="0"/>
          </a:p>
        </p:txBody>
      </p:sp>
      <p:pic>
        <p:nvPicPr>
          <p:cNvPr id="8" name="Picture 7" descr="A book on a table&#10;&#10;AI-generated content may be incorrect.">
            <a:extLst>
              <a:ext uri="{FF2B5EF4-FFF2-40B4-BE49-F238E27FC236}">
                <a16:creationId xmlns:a16="http://schemas.microsoft.com/office/drawing/2014/main" id="{EDF22BC4-8D1D-98D7-5EAF-5F3FA84D6C2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521388" y="2151116"/>
            <a:ext cx="3848576" cy="35015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8638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47F88-254B-A5B1-3501-B91BEBEAE344}"/>
              </a:ext>
            </a:extLst>
          </p:cNvPr>
          <p:cNvSpPr>
            <a:spLocks noGrp="1"/>
          </p:cNvSpPr>
          <p:nvPr>
            <p:ph type="title"/>
          </p:nvPr>
        </p:nvSpPr>
        <p:spPr>
          <a:xfrm>
            <a:off x="454892" y="530169"/>
            <a:ext cx="5327072" cy="708891"/>
          </a:xfrm>
        </p:spPr>
        <p:txBody>
          <a:bodyPr>
            <a:normAutofit/>
          </a:bodyPr>
          <a:lstStyle/>
          <a:p>
            <a:r>
              <a:rPr lang="en-US" sz="2800" dirty="0">
                <a:solidFill>
                  <a:schemeClr val="tx1"/>
                </a:solidFill>
                <a:latin typeface="Amasis MT Pro Medium" panose="02040604050005020304" pitchFamily="18" charset="0"/>
              </a:rPr>
              <a:t>Ruach-spirit of truth </a:t>
            </a:r>
          </a:p>
        </p:txBody>
      </p:sp>
      <p:sp>
        <p:nvSpPr>
          <p:cNvPr id="3" name="Content Placeholder 2">
            <a:extLst>
              <a:ext uri="{FF2B5EF4-FFF2-40B4-BE49-F238E27FC236}">
                <a16:creationId xmlns:a16="http://schemas.microsoft.com/office/drawing/2014/main" id="{81993A30-BF4D-D551-93A3-BB3D6D980893}"/>
              </a:ext>
            </a:extLst>
          </p:cNvPr>
          <p:cNvSpPr>
            <a:spLocks noGrp="1"/>
          </p:cNvSpPr>
          <p:nvPr>
            <p:ph sz="half" idx="1"/>
          </p:nvPr>
        </p:nvSpPr>
        <p:spPr>
          <a:xfrm>
            <a:off x="657861" y="1239061"/>
            <a:ext cx="4985558" cy="5325512"/>
          </a:xfrm>
        </p:spPr>
        <p:txBody>
          <a:bodyPr>
            <a:normAutofit/>
          </a:bodyPr>
          <a:lstStyle/>
          <a:p>
            <a:pPr>
              <a:lnSpc>
                <a:spcPct val="100000"/>
              </a:lnSpc>
              <a:spcBef>
                <a:spcPts val="0"/>
              </a:spcBef>
            </a:pPr>
            <a:r>
              <a:rPr lang="en-US" sz="2300" dirty="0">
                <a:effectLst/>
                <a:latin typeface="Amasis MT Pro Medium" panose="02040604050005020304" pitchFamily="18" charset="0"/>
              </a:rPr>
              <a:t>Porcius Festus is the new gentile procurator of Judea. He was known as an honest ruler despite all the problems Felix left him with surrounding the Roman practice of creating civic privileges for Jews.</a:t>
            </a:r>
          </a:p>
          <a:p>
            <a:pPr>
              <a:lnSpc>
                <a:spcPct val="100000"/>
              </a:lnSpc>
              <a:spcBef>
                <a:spcPts val="0"/>
              </a:spcBef>
            </a:pPr>
            <a:endParaRPr lang="en-US" sz="2300" dirty="0">
              <a:effectLst/>
              <a:latin typeface="Amasis MT Pro Medium" panose="02040604050005020304" pitchFamily="18" charset="0"/>
            </a:endParaRPr>
          </a:p>
          <a:p>
            <a:pPr>
              <a:lnSpc>
                <a:spcPct val="100000"/>
              </a:lnSpc>
              <a:spcBef>
                <a:spcPts val="0"/>
              </a:spcBef>
            </a:pPr>
            <a:r>
              <a:rPr lang="en-US" sz="2300" dirty="0">
                <a:effectLst/>
                <a:latin typeface="Amasis MT Pro Medium" panose="02040604050005020304" pitchFamily="18" charset="0"/>
              </a:rPr>
              <a:t>Despite wanting to have a good working relationship with the Jews, Festus refused the request for a changed venue. He welcomed all who would accompany him to Caesarea.</a:t>
            </a:r>
          </a:p>
          <a:p>
            <a:pPr marL="0" indent="0">
              <a:lnSpc>
                <a:spcPct val="100000"/>
              </a:lnSpc>
              <a:spcBef>
                <a:spcPts val="0"/>
              </a:spcBef>
              <a:buNone/>
            </a:pPr>
            <a:endParaRPr lang="en-US" sz="23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8E1056DD-F5BC-F397-25EA-891E12D67D94}"/>
              </a:ext>
            </a:extLst>
          </p:cNvPr>
          <p:cNvSpPr>
            <a:spLocks noGrp="1"/>
          </p:cNvSpPr>
          <p:nvPr>
            <p:ph sz="half" idx="2"/>
          </p:nvPr>
        </p:nvSpPr>
        <p:spPr>
          <a:xfrm>
            <a:off x="5981618" y="530169"/>
            <a:ext cx="5525226" cy="6034403"/>
          </a:xfrm>
        </p:spPr>
        <p:txBody>
          <a:bodyPr>
            <a:noAutofit/>
          </a:bodyPr>
          <a:lstStyle/>
          <a:p>
            <a:pPr>
              <a:lnSpc>
                <a:spcPct val="100000"/>
              </a:lnSpc>
            </a:pPr>
            <a:r>
              <a:rPr lang="en-US" sz="2400" dirty="0">
                <a:effectLst/>
                <a:latin typeface="Amasis MT Pro Medium" panose="02040604050005020304" pitchFamily="18" charset="0"/>
              </a:rPr>
              <a:t>Paul’s two years of imprisonment in Caesarea was providential care provision against murderous intentions. It was also a season of rest and replenishment after his years of hard missionary service and preparation for what was ahead. </a:t>
            </a:r>
          </a:p>
          <a:p>
            <a:pPr>
              <a:lnSpc>
                <a:spcPct val="100000"/>
              </a:lnSpc>
            </a:pPr>
            <a:r>
              <a:rPr lang="en-US" sz="2400" cap="none" dirty="0">
                <a:effectLst/>
                <a:latin typeface="Amasis MT Pro Medium" panose="02040604050005020304" pitchFamily="18" charset="0"/>
              </a:rPr>
              <a:t>Since Paul w</a:t>
            </a:r>
            <a:r>
              <a:rPr lang="en-US" sz="2400" dirty="0">
                <a:effectLst/>
                <a:latin typeface="Amasis MT Pro Medium" panose="02040604050005020304" pitchFamily="18" charset="0"/>
              </a:rPr>
              <a:t>as a scholar of Torah, would he have contemplated on </a:t>
            </a:r>
            <a:r>
              <a:rPr lang="en-US" sz="2400" b="1" dirty="0">
                <a:solidFill>
                  <a:srgbClr val="FFC000"/>
                </a:solidFill>
                <a:effectLst/>
                <a:latin typeface="Amasis MT Pro Medium" panose="02040604050005020304" pitchFamily="18" charset="0"/>
              </a:rPr>
              <a:t>2Samuel 22.2-3?</a:t>
            </a:r>
            <a:endParaRPr lang="en-US" sz="2400" dirty="0">
              <a:effectLst/>
              <a:latin typeface="Amasis MT Pro Medium" panose="02040604050005020304" pitchFamily="18" charset="0"/>
            </a:endParaRPr>
          </a:p>
          <a:p>
            <a:pPr>
              <a:lnSpc>
                <a:spcPct val="100000"/>
              </a:lnSpc>
            </a:pPr>
            <a:r>
              <a:rPr lang="en-US" sz="2400" i="1" dirty="0">
                <a:effectLst/>
                <a:latin typeface="Amasis MT Pro Medium" panose="02040604050005020304" pitchFamily="18" charset="0"/>
              </a:rPr>
              <a:t>At times Believers do not recognize the hand of the Lord upon their lives, especially when facing trials.  </a:t>
            </a:r>
            <a:r>
              <a:rPr lang="en-US" sz="2400" b="1" i="1" dirty="0">
                <a:solidFill>
                  <a:srgbClr val="FFC000"/>
                </a:solidFill>
                <a:effectLst/>
                <a:latin typeface="Amasis MT Pro Medium" panose="02040604050005020304" pitchFamily="18" charset="0"/>
              </a:rPr>
              <a:t>Ro 5.3-5, Jam 1.2-3, 1Pe 1.6-7 </a:t>
            </a:r>
            <a:endParaRPr lang="en-US" sz="2400" b="1" i="1" cap="none" dirty="0">
              <a:solidFill>
                <a:srgbClr val="FFC000"/>
              </a:solidFill>
              <a:effectLst/>
              <a:latin typeface="Amasis MT Pro Medium" panose="02040604050005020304" pitchFamily="18" charset="0"/>
            </a:endParaRPr>
          </a:p>
        </p:txBody>
      </p:sp>
    </p:spTree>
    <p:extLst>
      <p:ext uri="{BB962C8B-B14F-4D97-AF65-F5344CB8AC3E}">
        <p14:creationId xmlns:p14="http://schemas.microsoft.com/office/powerpoint/2010/main" val="301545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6D28-00EE-1C7A-5F73-4DC05E980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33BE2-8C88-F602-5ED6-7A9825D58C9F}"/>
              </a:ext>
            </a:extLst>
          </p:cNvPr>
          <p:cNvSpPr>
            <a:spLocks noGrp="1"/>
          </p:cNvSpPr>
          <p:nvPr>
            <p:ph type="title"/>
          </p:nvPr>
        </p:nvSpPr>
        <p:spPr>
          <a:xfrm>
            <a:off x="556029" y="471196"/>
            <a:ext cx="5393095" cy="708891"/>
          </a:xfrm>
        </p:spPr>
        <p:txBody>
          <a:bodyPr>
            <a:normAutofit/>
          </a:bodyPr>
          <a:lstStyle/>
          <a:p>
            <a:r>
              <a:rPr lang="en-US" sz="2800" dirty="0">
                <a:solidFill>
                  <a:schemeClr val="tx1"/>
                </a:solidFill>
                <a:latin typeface="Amasis MT Pro Medium" panose="02040604050005020304" pitchFamily="18" charset="0"/>
              </a:rPr>
              <a:t>Ruach spirit of truth </a:t>
            </a:r>
          </a:p>
        </p:txBody>
      </p:sp>
      <p:sp>
        <p:nvSpPr>
          <p:cNvPr id="3" name="Content Placeholder 2">
            <a:extLst>
              <a:ext uri="{FF2B5EF4-FFF2-40B4-BE49-F238E27FC236}">
                <a16:creationId xmlns:a16="http://schemas.microsoft.com/office/drawing/2014/main" id="{44FE44BD-386B-75B6-9AD4-F9520CFB9EB4}"/>
              </a:ext>
            </a:extLst>
          </p:cNvPr>
          <p:cNvSpPr>
            <a:spLocks noGrp="1"/>
          </p:cNvSpPr>
          <p:nvPr>
            <p:ph sz="half" idx="1"/>
          </p:nvPr>
        </p:nvSpPr>
        <p:spPr>
          <a:xfrm>
            <a:off x="556029" y="1293091"/>
            <a:ext cx="5050444" cy="5084412"/>
          </a:xfrm>
        </p:spPr>
        <p:txBody>
          <a:bodyPr>
            <a:noAutofit/>
          </a:bodyPr>
          <a:lstStyle/>
          <a:p>
            <a:pPr>
              <a:lnSpc>
                <a:spcPct val="100000"/>
              </a:lnSpc>
              <a:spcBef>
                <a:spcPts val="0"/>
              </a:spcBef>
            </a:pPr>
            <a:r>
              <a:rPr lang="en-US" sz="2250" dirty="0">
                <a:effectLst/>
                <a:latin typeface="Amasis MT Pro Medium" panose="02040604050005020304" pitchFamily="18" charset="0"/>
              </a:rPr>
              <a:t>After Festus re-opens the trial in Caesarea, he understood that the case brought by the religious Jews was empty delusions.  It had less to do with Paul and more to do with their religious dominance. (V.18)</a:t>
            </a:r>
          </a:p>
          <a:p>
            <a:pPr>
              <a:lnSpc>
                <a:spcPct val="100000"/>
              </a:lnSpc>
              <a:spcBef>
                <a:spcPts val="0"/>
              </a:spcBef>
            </a:pPr>
            <a:r>
              <a:rPr lang="en-US" sz="2250" b="1" i="1" dirty="0">
                <a:solidFill>
                  <a:srgbClr val="FFC000"/>
                </a:solidFill>
                <a:effectLst/>
                <a:latin typeface="Amasis MT Pro Medium" panose="02040604050005020304" pitchFamily="18" charset="0"/>
              </a:rPr>
              <a:t>The danger of a religion that is not in line with Yah, it is not truth.  If this religion allows you to be a thief, liar or murderer then it is a religion of demons.</a:t>
            </a:r>
          </a:p>
          <a:p>
            <a:pPr>
              <a:lnSpc>
                <a:spcPct val="100000"/>
              </a:lnSpc>
              <a:spcBef>
                <a:spcPts val="0"/>
              </a:spcBef>
            </a:pPr>
            <a:r>
              <a:rPr lang="en-US" sz="2250" dirty="0">
                <a:effectLst/>
                <a:latin typeface="Amasis MT Pro Medium" panose="02040604050005020304" pitchFamily="18" charset="0"/>
              </a:rPr>
              <a:t>Festus was impartial and dealt with the case straightforward. This was in contrast with his predecessor.</a:t>
            </a:r>
          </a:p>
        </p:txBody>
      </p:sp>
      <p:sp>
        <p:nvSpPr>
          <p:cNvPr id="4" name="Content Placeholder 3">
            <a:extLst>
              <a:ext uri="{FF2B5EF4-FFF2-40B4-BE49-F238E27FC236}">
                <a16:creationId xmlns:a16="http://schemas.microsoft.com/office/drawing/2014/main" id="{10D87227-9D32-5490-E552-32AED2E2B0F0}"/>
              </a:ext>
            </a:extLst>
          </p:cNvPr>
          <p:cNvSpPr>
            <a:spLocks noGrp="1"/>
          </p:cNvSpPr>
          <p:nvPr>
            <p:ph sz="half" idx="2"/>
          </p:nvPr>
        </p:nvSpPr>
        <p:spPr>
          <a:xfrm>
            <a:off x="6008913" y="277092"/>
            <a:ext cx="5627058" cy="6100412"/>
          </a:xfrm>
        </p:spPr>
        <p:txBody>
          <a:bodyPr>
            <a:normAutofit lnSpcReduction="10000"/>
          </a:bodyPr>
          <a:lstStyle/>
          <a:p>
            <a:pPr>
              <a:lnSpc>
                <a:spcPct val="100000"/>
              </a:lnSpc>
            </a:pPr>
            <a:r>
              <a:rPr lang="en-US" sz="2400" dirty="0">
                <a:effectLst/>
                <a:latin typeface="Amasis MT Pro Medium" panose="02040604050005020304" pitchFamily="18" charset="0"/>
              </a:rPr>
              <a:t>Because of Paul’s citizenship, Festus had to ask if he would allow the trial to be moved. </a:t>
            </a:r>
            <a:r>
              <a:rPr lang="en-US" sz="2400" b="1" dirty="0">
                <a:solidFill>
                  <a:srgbClr val="FFC000"/>
                </a:solidFill>
                <a:effectLst/>
                <a:latin typeface="Amasis MT Pro Medium" panose="02040604050005020304" pitchFamily="18" charset="0"/>
              </a:rPr>
              <a:t>Romans 8.28</a:t>
            </a:r>
          </a:p>
          <a:p>
            <a:pPr>
              <a:lnSpc>
                <a:spcPct val="100000"/>
              </a:lnSpc>
            </a:pPr>
            <a:r>
              <a:rPr lang="en-US" sz="2400" i="1" dirty="0">
                <a:effectLst/>
                <a:latin typeface="Amasis MT Pro Medium" panose="02040604050005020304" pitchFamily="18" charset="0"/>
              </a:rPr>
              <a:t>Spiritual wickedness will try every possible avenue to stop the will of God in your life. </a:t>
            </a:r>
          </a:p>
          <a:p>
            <a:pPr>
              <a:lnSpc>
                <a:spcPct val="100000"/>
              </a:lnSpc>
            </a:pPr>
            <a:r>
              <a:rPr lang="en-US" sz="2400" dirty="0">
                <a:effectLst/>
                <a:latin typeface="Amasis MT Pro Medium" panose="02040604050005020304" pitchFamily="18" charset="0"/>
              </a:rPr>
              <a:t>Even so, Paul would graciously surrender himself to death if proof of the accusations were true.</a:t>
            </a:r>
          </a:p>
          <a:p>
            <a:pPr>
              <a:lnSpc>
                <a:spcPct val="100000"/>
              </a:lnSpc>
            </a:pPr>
            <a:r>
              <a:rPr lang="en-US" sz="2400" b="1" dirty="0">
                <a:solidFill>
                  <a:srgbClr val="FFC000"/>
                </a:solidFill>
                <a:effectLst/>
                <a:latin typeface="Amasis MT Pro Medium" panose="02040604050005020304" pitchFamily="18" charset="0"/>
              </a:rPr>
              <a:t>1Peter 5.8 </a:t>
            </a:r>
            <a:r>
              <a:rPr lang="en-US" sz="2400" dirty="0">
                <a:effectLst/>
                <a:latin typeface="Amasis MT Pro Medium" panose="02040604050005020304" pitchFamily="18" charset="0"/>
              </a:rPr>
              <a:t>says the enemy is full of rage and wants to destroy us. The roar implies hunger and determination. So, we must immediately give our attention and  keep our appetites and passion under restraints.</a:t>
            </a:r>
          </a:p>
          <a:p>
            <a:pPr>
              <a:lnSpc>
                <a:spcPct val="100000"/>
              </a:lnSpc>
            </a:pPr>
            <a:endParaRPr lang="en-US" sz="2400" dirty="0">
              <a:effectLst/>
              <a:latin typeface="Amasis MT Pro Medium" panose="02040604050005020304" pitchFamily="18" charset="0"/>
            </a:endParaRPr>
          </a:p>
        </p:txBody>
      </p:sp>
    </p:spTree>
    <p:extLst>
      <p:ext uri="{BB962C8B-B14F-4D97-AF65-F5344CB8AC3E}">
        <p14:creationId xmlns:p14="http://schemas.microsoft.com/office/powerpoint/2010/main" val="334246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E72FE-4AB6-17C0-FCCE-084D16516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B34D4-7840-0F23-3C1C-BF5C41F7E1C6}"/>
              </a:ext>
            </a:extLst>
          </p:cNvPr>
          <p:cNvSpPr>
            <a:spLocks noGrp="1"/>
          </p:cNvSpPr>
          <p:nvPr>
            <p:ph type="title"/>
          </p:nvPr>
        </p:nvSpPr>
        <p:spPr>
          <a:xfrm>
            <a:off x="685800" y="359228"/>
            <a:ext cx="5220477" cy="708891"/>
          </a:xfrm>
        </p:spPr>
        <p:txBody>
          <a:bodyPr>
            <a:noAutofit/>
          </a:bodyPr>
          <a:lstStyle/>
          <a:p>
            <a:r>
              <a:rPr lang="en-US" sz="2800" dirty="0">
                <a:solidFill>
                  <a:schemeClr val="tx1"/>
                </a:solidFill>
                <a:latin typeface="Amasis MT Pro Medium" panose="02040604050005020304" pitchFamily="18" charset="0"/>
              </a:rPr>
              <a:t>Ruach spirit of truth </a:t>
            </a:r>
          </a:p>
        </p:txBody>
      </p:sp>
      <p:sp>
        <p:nvSpPr>
          <p:cNvPr id="3" name="Content Placeholder 2">
            <a:extLst>
              <a:ext uri="{FF2B5EF4-FFF2-40B4-BE49-F238E27FC236}">
                <a16:creationId xmlns:a16="http://schemas.microsoft.com/office/drawing/2014/main" id="{7A540DD4-170D-1846-B14C-2B2B09D15114}"/>
              </a:ext>
            </a:extLst>
          </p:cNvPr>
          <p:cNvSpPr>
            <a:spLocks noGrp="1"/>
          </p:cNvSpPr>
          <p:nvPr>
            <p:ph sz="half" idx="1"/>
          </p:nvPr>
        </p:nvSpPr>
        <p:spPr>
          <a:xfrm>
            <a:off x="399220" y="1068119"/>
            <a:ext cx="5507057" cy="5323350"/>
          </a:xfrm>
        </p:spPr>
        <p:txBody>
          <a:bodyPr>
            <a:noAutofit/>
          </a:bodyPr>
          <a:lstStyle/>
          <a:p>
            <a:pPr>
              <a:lnSpc>
                <a:spcPct val="100000"/>
              </a:lnSpc>
              <a:spcBef>
                <a:spcPts val="0"/>
              </a:spcBef>
            </a:pPr>
            <a:r>
              <a:rPr lang="en-US" sz="2400" b="1" dirty="0">
                <a:solidFill>
                  <a:srgbClr val="FFC000"/>
                </a:solidFill>
                <a:effectLst/>
                <a:latin typeface="Amasis MT Pro Medium" panose="02040604050005020304" pitchFamily="18" charset="0"/>
              </a:rPr>
              <a:t>25.13</a:t>
            </a:r>
            <a:r>
              <a:rPr lang="en-US" sz="2400" dirty="0">
                <a:effectLst/>
                <a:latin typeface="Amasis MT Pro Medium" panose="02040604050005020304" pitchFamily="18" charset="0"/>
              </a:rPr>
              <a:t> Agrippa &amp; Bernice, brother &amp; sister of Agrippa I, was invited into Festus’ court.</a:t>
            </a:r>
          </a:p>
          <a:p>
            <a:pPr>
              <a:lnSpc>
                <a:spcPct val="100000"/>
              </a:lnSpc>
              <a:spcBef>
                <a:spcPts val="0"/>
              </a:spcBef>
            </a:pPr>
            <a:r>
              <a:rPr lang="en-US" sz="2400" dirty="0">
                <a:effectLst/>
                <a:latin typeface="Amasis MT Pro Medium" panose="02040604050005020304" pitchFamily="18" charset="0"/>
              </a:rPr>
              <a:t> </a:t>
            </a:r>
            <a:r>
              <a:rPr lang="en-US" sz="2400" cap="none" dirty="0">
                <a:effectLst/>
                <a:latin typeface="Amasis MT Pro Medium" panose="02040604050005020304" pitchFamily="18" charset="0"/>
              </a:rPr>
              <a:t>Agrippa’s curiosity meant that Paul had another opportunity to speak of Yahweh’s truth to gentile rulers (Felix Festus &amp; Agrippa).  This was the confirmation of Yah’s intent. </a:t>
            </a:r>
            <a:r>
              <a:rPr lang="en-US" sz="2400" b="1" cap="none" dirty="0">
                <a:solidFill>
                  <a:srgbClr val="FFC000"/>
                </a:solidFill>
                <a:effectLst/>
                <a:latin typeface="Amasis MT Pro Medium" panose="02040604050005020304" pitchFamily="18" charset="0"/>
              </a:rPr>
              <a:t>Mt 10.18, Isa 49.6b, Ac 9.15</a:t>
            </a:r>
          </a:p>
          <a:p>
            <a:pPr>
              <a:lnSpc>
                <a:spcPct val="100000"/>
              </a:lnSpc>
              <a:spcBef>
                <a:spcPts val="0"/>
              </a:spcBef>
            </a:pPr>
            <a:r>
              <a:rPr lang="en-US" sz="2400" b="1" dirty="0">
                <a:solidFill>
                  <a:srgbClr val="FFC000"/>
                </a:solidFill>
                <a:effectLst/>
                <a:latin typeface="Amasis MT Pro Medium" panose="02040604050005020304" pitchFamily="18" charset="0"/>
              </a:rPr>
              <a:t>V.23 </a:t>
            </a:r>
            <a:r>
              <a:rPr lang="en-US" sz="2400" dirty="0">
                <a:effectLst/>
                <a:latin typeface="Amasis MT Pro Medium" panose="02040604050005020304" pitchFamily="18" charset="0"/>
              </a:rPr>
              <a:t>Agrippa &amp; Bernice enters with pageantry into the auditorium with commander and prominent men of the city at Festus’ command.</a:t>
            </a:r>
          </a:p>
          <a:p>
            <a:pPr>
              <a:lnSpc>
                <a:spcPct val="100000"/>
              </a:lnSpc>
              <a:spcBef>
                <a:spcPts val="0"/>
              </a:spcBef>
            </a:pPr>
            <a:endParaRPr lang="en-US" sz="2400" cap="none" dirty="0">
              <a:effectLst/>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43E88FDE-9158-DA41-97EA-064E4E2AA326}"/>
              </a:ext>
            </a:extLst>
          </p:cNvPr>
          <p:cNvSpPr>
            <a:spLocks noGrp="1"/>
          </p:cNvSpPr>
          <p:nvPr>
            <p:ph sz="half" idx="2"/>
          </p:nvPr>
        </p:nvSpPr>
        <p:spPr>
          <a:xfrm>
            <a:off x="6096000" y="531845"/>
            <a:ext cx="5410200" cy="5949941"/>
          </a:xfrm>
        </p:spPr>
        <p:txBody>
          <a:bodyPr>
            <a:normAutofit/>
          </a:bodyPr>
          <a:lstStyle/>
          <a:p>
            <a:pPr>
              <a:lnSpc>
                <a:spcPct val="100000"/>
              </a:lnSpc>
            </a:pPr>
            <a:r>
              <a:rPr lang="en-US" sz="2400" dirty="0">
                <a:effectLst/>
                <a:latin typeface="Amasis MT Pro Medium" panose="02040604050005020304" pitchFamily="18" charset="0"/>
              </a:rPr>
              <a:t>This was more than a hearing of evidence; it was an event.</a:t>
            </a:r>
          </a:p>
          <a:p>
            <a:pPr>
              <a:lnSpc>
                <a:spcPct val="100000"/>
              </a:lnSpc>
            </a:pPr>
            <a:r>
              <a:rPr lang="en-US" sz="2400" cap="none" dirty="0">
                <a:effectLst/>
                <a:latin typeface="Amasis MT Pro Medium" panose="02040604050005020304" pitchFamily="18" charset="0"/>
              </a:rPr>
              <a:t>At Festus’ command Paul is brought before the incestuous couple, Agrippa &amp; Bernice who would hear the testimony of the risen Savior. </a:t>
            </a:r>
            <a:r>
              <a:rPr lang="en-US" sz="2400" cap="none" dirty="0">
                <a:solidFill>
                  <a:srgbClr val="FFC000"/>
                </a:solidFill>
                <a:effectLst/>
                <a:latin typeface="Amasis MT Pro Medium" panose="02040604050005020304" pitchFamily="18" charset="0"/>
              </a:rPr>
              <a:t>Isaiah 45.6b-7</a:t>
            </a:r>
          </a:p>
          <a:p>
            <a:pPr>
              <a:lnSpc>
                <a:spcPct val="100000"/>
              </a:lnSpc>
            </a:pPr>
            <a:r>
              <a:rPr lang="en-US" sz="2400" dirty="0">
                <a:effectLst/>
                <a:latin typeface="Amasis MT Pro Medium" panose="02040604050005020304" pitchFamily="18" charset="0"/>
              </a:rPr>
              <a:t>Paul stands before the great-grandson of one who tried to kill Yeshua as an infant, his grandfather had John beheaded, his father had martyred James.</a:t>
            </a:r>
            <a:endParaRPr lang="en-US" sz="2400" cap="none" dirty="0">
              <a:effectLst/>
              <a:latin typeface="Amasis MT Pro Medium" panose="02040604050005020304" pitchFamily="18" charset="0"/>
            </a:endParaRPr>
          </a:p>
        </p:txBody>
      </p:sp>
    </p:spTree>
    <p:extLst>
      <p:ext uri="{BB962C8B-B14F-4D97-AF65-F5344CB8AC3E}">
        <p14:creationId xmlns:p14="http://schemas.microsoft.com/office/powerpoint/2010/main" val="121335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8340-719B-1468-A633-7C4515C86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81A7F6-02FC-6E83-2335-278EA9628542}"/>
              </a:ext>
            </a:extLst>
          </p:cNvPr>
          <p:cNvSpPr>
            <a:spLocks noGrp="1"/>
          </p:cNvSpPr>
          <p:nvPr>
            <p:ph type="title"/>
          </p:nvPr>
        </p:nvSpPr>
        <p:spPr>
          <a:xfrm>
            <a:off x="512157" y="359228"/>
            <a:ext cx="4771043" cy="708891"/>
          </a:xfrm>
        </p:spPr>
        <p:txBody>
          <a:bodyPr>
            <a:normAutofit fontScale="90000"/>
          </a:bodyPr>
          <a:lstStyle/>
          <a:p>
            <a:r>
              <a:rPr lang="en-US" sz="2800" dirty="0">
                <a:solidFill>
                  <a:schemeClr val="tx1"/>
                </a:solidFill>
                <a:latin typeface="Amasis MT Pro Medium" panose="02040604050005020304" pitchFamily="18" charset="0"/>
              </a:rPr>
              <a:t>Ruach spirit of truth </a:t>
            </a:r>
          </a:p>
        </p:txBody>
      </p:sp>
      <p:sp>
        <p:nvSpPr>
          <p:cNvPr id="3" name="Content Placeholder 2">
            <a:extLst>
              <a:ext uri="{FF2B5EF4-FFF2-40B4-BE49-F238E27FC236}">
                <a16:creationId xmlns:a16="http://schemas.microsoft.com/office/drawing/2014/main" id="{292A03B2-B812-E5EC-13B2-91C25E8DA198}"/>
              </a:ext>
            </a:extLst>
          </p:cNvPr>
          <p:cNvSpPr>
            <a:spLocks noGrp="1"/>
          </p:cNvSpPr>
          <p:nvPr>
            <p:ph sz="half" idx="1"/>
          </p:nvPr>
        </p:nvSpPr>
        <p:spPr>
          <a:xfrm>
            <a:off x="431566" y="1339273"/>
            <a:ext cx="4786979" cy="5052196"/>
          </a:xfrm>
        </p:spPr>
        <p:txBody>
          <a:bodyPr>
            <a:noAutofit/>
          </a:bodyPr>
          <a:lstStyle/>
          <a:p>
            <a:pPr>
              <a:lnSpc>
                <a:spcPct val="100000"/>
              </a:lnSpc>
              <a:spcBef>
                <a:spcPts val="0"/>
              </a:spcBef>
            </a:pPr>
            <a:r>
              <a:rPr lang="en-US" sz="2400" dirty="0">
                <a:effectLst/>
                <a:latin typeface="Amasis MT Pro Medium" panose="02040604050005020304" pitchFamily="18" charset="0"/>
              </a:rPr>
              <a:t>Most everyone present except Paul was wrong in their estimation of who was important and who was not.  Paul had authority and dignity greater than any of the self-important people at the hearing.</a:t>
            </a:r>
          </a:p>
          <a:p>
            <a:pPr>
              <a:lnSpc>
                <a:spcPct val="100000"/>
              </a:lnSpc>
              <a:spcBef>
                <a:spcPts val="0"/>
              </a:spcBef>
            </a:pPr>
            <a:endParaRPr lang="en-US" sz="2400" dirty="0">
              <a:effectLst/>
              <a:latin typeface="Amasis MT Pro Medium" panose="02040604050005020304" pitchFamily="18" charset="0"/>
            </a:endParaRPr>
          </a:p>
          <a:p>
            <a:pPr>
              <a:lnSpc>
                <a:spcPct val="100000"/>
              </a:lnSpc>
              <a:spcBef>
                <a:spcPts val="0"/>
              </a:spcBef>
            </a:pPr>
            <a:r>
              <a:rPr lang="en-US" sz="2400" i="1" cap="none" dirty="0">
                <a:solidFill>
                  <a:srgbClr val="FFC000"/>
                </a:solidFill>
                <a:effectLst/>
                <a:latin typeface="Amasis MT Pro Medium" panose="02040604050005020304" pitchFamily="18" charset="0"/>
              </a:rPr>
              <a:t>When you know that you are important to God, nothing else matters.</a:t>
            </a:r>
          </a:p>
          <a:p>
            <a:pPr>
              <a:lnSpc>
                <a:spcPct val="100000"/>
              </a:lnSpc>
              <a:spcBef>
                <a:spcPts val="0"/>
              </a:spcBef>
            </a:pPr>
            <a:endParaRPr lang="en-US" sz="2400" cap="none" dirty="0">
              <a:effectLst/>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BB33C9FB-1810-43B4-1A74-532AEF7C6F2E}"/>
              </a:ext>
            </a:extLst>
          </p:cNvPr>
          <p:cNvSpPr>
            <a:spLocks noGrp="1"/>
          </p:cNvSpPr>
          <p:nvPr>
            <p:ph sz="half" idx="2"/>
          </p:nvPr>
        </p:nvSpPr>
        <p:spPr>
          <a:xfrm>
            <a:off x="5597236" y="480291"/>
            <a:ext cx="6082606" cy="5760393"/>
          </a:xfrm>
        </p:spPr>
        <p:txBody>
          <a:bodyPr>
            <a:normAutofit/>
          </a:bodyPr>
          <a:lstStyle/>
          <a:p>
            <a:pPr>
              <a:lnSpc>
                <a:spcPct val="100000"/>
              </a:lnSpc>
            </a:pPr>
            <a:r>
              <a:rPr lang="en-US" sz="2400" dirty="0">
                <a:effectLst/>
                <a:latin typeface="Amasis MT Pro Medium" panose="02040604050005020304" pitchFamily="18" charset="0"/>
              </a:rPr>
              <a:t>It is the assurance of those who through the blood of Yeshua Messiah have the privilege of calling Yahweh our Abba (Father).  He is passionate, devoted protector Who is jealous for us (El Quana).  He cares for us and will fight for us.</a:t>
            </a:r>
          </a:p>
          <a:p>
            <a:pPr>
              <a:lnSpc>
                <a:spcPct val="100000"/>
              </a:lnSpc>
            </a:pPr>
            <a:r>
              <a:rPr lang="en-US" sz="2300" dirty="0">
                <a:latin typeface="Amasis MT Pro Medium" panose="02040604050005020304" pitchFamily="18" charset="0"/>
              </a:rPr>
              <a:t>Paul’s appeal to Caesar was to avoid a ploy against his life from the High Priest &amp; chief men of Jerusalem. Festus’ concern was he didn’t have any specific charges to prepare a brief nor explain his purpose for sending him to Caesar.  </a:t>
            </a:r>
          </a:p>
          <a:p>
            <a:pPr>
              <a:lnSpc>
                <a:spcPct val="100000"/>
              </a:lnSpc>
            </a:pPr>
            <a:r>
              <a:rPr lang="en-US" sz="2300" i="1" cap="none" dirty="0">
                <a:solidFill>
                  <a:srgbClr val="FFC000"/>
                </a:solidFill>
                <a:latin typeface="Amasis MT Pro Medium" panose="02040604050005020304" pitchFamily="18" charset="0"/>
              </a:rPr>
              <a:t>When we listen to accusations without truthful grounds it will cause confusion.</a:t>
            </a:r>
          </a:p>
        </p:txBody>
      </p:sp>
    </p:spTree>
    <p:extLst>
      <p:ext uri="{BB962C8B-B14F-4D97-AF65-F5344CB8AC3E}">
        <p14:creationId xmlns:p14="http://schemas.microsoft.com/office/powerpoint/2010/main" val="145254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8F60A-A3D3-BFBA-ECD2-E5B394B98C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33ABE-4C21-5983-86C9-3029A0F2CE62}"/>
              </a:ext>
            </a:extLst>
          </p:cNvPr>
          <p:cNvSpPr>
            <a:spLocks noGrp="1"/>
          </p:cNvSpPr>
          <p:nvPr>
            <p:ph type="title"/>
          </p:nvPr>
        </p:nvSpPr>
        <p:spPr>
          <a:xfrm>
            <a:off x="438539" y="685800"/>
            <a:ext cx="6055567" cy="708891"/>
          </a:xfrm>
        </p:spPr>
        <p:txBody>
          <a:bodyPr>
            <a:normAutofit/>
          </a:bodyPr>
          <a:lstStyle/>
          <a:p>
            <a:r>
              <a:rPr lang="en-US" sz="3600" dirty="0">
                <a:solidFill>
                  <a:schemeClr val="tx1"/>
                </a:solidFill>
                <a:latin typeface="Amasis MT Pro Medium" panose="02040604050005020304" pitchFamily="18" charset="0"/>
              </a:rPr>
              <a:t>Ruach’s gift</a:t>
            </a:r>
          </a:p>
        </p:txBody>
      </p:sp>
      <p:sp>
        <p:nvSpPr>
          <p:cNvPr id="3" name="Content Placeholder 2">
            <a:extLst>
              <a:ext uri="{FF2B5EF4-FFF2-40B4-BE49-F238E27FC236}">
                <a16:creationId xmlns:a16="http://schemas.microsoft.com/office/drawing/2014/main" id="{7BADA1DD-66A4-0776-0890-CF18F0775E9B}"/>
              </a:ext>
            </a:extLst>
          </p:cNvPr>
          <p:cNvSpPr>
            <a:spLocks noGrp="1"/>
          </p:cNvSpPr>
          <p:nvPr>
            <p:ph sz="half" idx="1"/>
          </p:nvPr>
        </p:nvSpPr>
        <p:spPr>
          <a:xfrm>
            <a:off x="658339" y="1422918"/>
            <a:ext cx="5090782" cy="4414464"/>
          </a:xfrm>
        </p:spPr>
        <p:txBody>
          <a:bodyPr>
            <a:normAutofit/>
          </a:bodyPr>
          <a:lstStyle/>
          <a:p>
            <a:pPr>
              <a:lnSpc>
                <a:spcPct val="100000"/>
              </a:lnSpc>
              <a:spcBef>
                <a:spcPts val="0"/>
              </a:spcBef>
            </a:pPr>
            <a:r>
              <a:rPr lang="en-US" sz="2400" cap="none" dirty="0">
                <a:latin typeface="Amasis MT Pro Medium" panose="02040604050005020304" pitchFamily="18" charset="0"/>
              </a:rPr>
              <a:t>Paul was aware of Agrippa’s fascination with Jewish culture and laws.  </a:t>
            </a:r>
            <a:r>
              <a:rPr lang="en-US" sz="2400" dirty="0">
                <a:latin typeface="Amasis MT Pro Medium" panose="02040604050005020304" pitchFamily="18" charset="0"/>
              </a:rPr>
              <a:t>Once again Paul sees the opportunity to share the gospel of Yeshua. This was a partial fulfillment of </a:t>
            </a:r>
            <a:r>
              <a:rPr lang="en-US" sz="2400" b="1" dirty="0">
                <a:solidFill>
                  <a:srgbClr val="FFC000"/>
                </a:solidFill>
                <a:latin typeface="Amasis MT Pro Medium" panose="02040604050005020304" pitchFamily="18" charset="0"/>
              </a:rPr>
              <a:t>Act 9.15</a:t>
            </a:r>
          </a:p>
          <a:p>
            <a:pPr>
              <a:lnSpc>
                <a:spcPct val="100000"/>
              </a:lnSpc>
              <a:spcBef>
                <a:spcPts val="0"/>
              </a:spcBef>
            </a:pPr>
            <a:endParaRPr lang="en-US" sz="2400" dirty="0">
              <a:latin typeface="Amasis MT Pro Medium" panose="02040604050005020304" pitchFamily="18" charset="0"/>
            </a:endParaRPr>
          </a:p>
          <a:p>
            <a:pPr>
              <a:lnSpc>
                <a:spcPct val="100000"/>
              </a:lnSpc>
              <a:spcBef>
                <a:spcPts val="0"/>
              </a:spcBef>
            </a:pPr>
            <a:r>
              <a:rPr lang="en-US" sz="2400" dirty="0">
                <a:latin typeface="Amasis MT Pro Medium" panose="02040604050005020304" pitchFamily="18" charset="0"/>
              </a:rPr>
              <a:t>After the hearing, Agrippa &amp; Festus said, </a:t>
            </a:r>
            <a:r>
              <a:rPr lang="en-US" sz="2400" i="1" dirty="0">
                <a:latin typeface="Amasis MT Pro Medium" panose="02040604050005020304" pitchFamily="18" charset="0"/>
              </a:rPr>
              <a:t>“If he hadn’t appealed to the Emperor, he could have been released.”</a:t>
            </a:r>
          </a:p>
          <a:p>
            <a:pPr>
              <a:lnSpc>
                <a:spcPct val="100000"/>
              </a:lnSpc>
              <a:spcBef>
                <a:spcPts val="0"/>
              </a:spcBef>
            </a:pPr>
            <a:endParaRPr lang="en-US" sz="2400" cap="none" dirty="0">
              <a:latin typeface="Amasis MT Pro Medium" panose="02040604050005020304" pitchFamily="18" charset="0"/>
            </a:endParaRPr>
          </a:p>
        </p:txBody>
      </p:sp>
      <p:sp>
        <p:nvSpPr>
          <p:cNvPr id="4" name="Content Placeholder 3">
            <a:extLst>
              <a:ext uri="{FF2B5EF4-FFF2-40B4-BE49-F238E27FC236}">
                <a16:creationId xmlns:a16="http://schemas.microsoft.com/office/drawing/2014/main" id="{7F6DD96D-17E3-5F15-95A4-3D46FA8738E5}"/>
              </a:ext>
            </a:extLst>
          </p:cNvPr>
          <p:cNvSpPr>
            <a:spLocks noGrp="1"/>
          </p:cNvSpPr>
          <p:nvPr>
            <p:ph sz="half" idx="2"/>
          </p:nvPr>
        </p:nvSpPr>
        <p:spPr>
          <a:xfrm>
            <a:off x="6442878" y="1394690"/>
            <a:ext cx="5231886" cy="4777509"/>
          </a:xfrm>
        </p:spPr>
        <p:txBody>
          <a:bodyPr>
            <a:normAutofit/>
          </a:bodyPr>
          <a:lstStyle/>
          <a:p>
            <a:pPr>
              <a:lnSpc>
                <a:spcPct val="100000"/>
              </a:lnSpc>
              <a:spcBef>
                <a:spcPts val="0"/>
              </a:spcBef>
            </a:pPr>
            <a:r>
              <a:rPr lang="en-US" sz="2400" dirty="0">
                <a:latin typeface="Amasis MT Pro Medium" panose="02040604050005020304" pitchFamily="18" charset="0"/>
              </a:rPr>
              <a:t>Of course this was not the will of Adonai, Paul was to go to Rome and complete his assignment.</a:t>
            </a:r>
          </a:p>
          <a:p>
            <a:pPr>
              <a:lnSpc>
                <a:spcPct val="100000"/>
              </a:lnSpc>
              <a:spcBef>
                <a:spcPts val="0"/>
              </a:spcBef>
            </a:pPr>
            <a:endParaRPr lang="en-US" sz="2400" dirty="0">
              <a:latin typeface="Amasis MT Pro Medium" panose="02040604050005020304" pitchFamily="18" charset="0"/>
            </a:endParaRPr>
          </a:p>
          <a:p>
            <a:pPr>
              <a:lnSpc>
                <a:spcPct val="100000"/>
              </a:lnSpc>
              <a:spcBef>
                <a:spcPts val="0"/>
              </a:spcBef>
            </a:pPr>
            <a:r>
              <a:rPr lang="en-US" sz="2400" dirty="0">
                <a:latin typeface="Amasis MT Pro Medium" panose="02040604050005020304" pitchFamily="18" charset="0"/>
              </a:rPr>
              <a:t>No matter what course our life is taking, rather it appeals to our senses or not.  If Adonai is orchestrating your journey, it should be a privilege to serve Yahweh in every circumstance.</a:t>
            </a:r>
          </a:p>
          <a:p>
            <a:pPr>
              <a:lnSpc>
                <a:spcPct val="100000"/>
              </a:lnSpc>
              <a:spcBef>
                <a:spcPts val="0"/>
              </a:spcBef>
            </a:pPr>
            <a:r>
              <a:rPr lang="en-US" sz="2400" dirty="0">
                <a:latin typeface="Amasis MT Pro Medium" panose="02040604050005020304" pitchFamily="18" charset="0"/>
              </a:rPr>
              <a:t>Yahweh orders the steps of the righteous. </a:t>
            </a:r>
            <a:r>
              <a:rPr lang="en-US" sz="2400" b="1" dirty="0">
                <a:solidFill>
                  <a:srgbClr val="FFC000"/>
                </a:solidFill>
                <a:latin typeface="Amasis MT Pro Medium" panose="02040604050005020304" pitchFamily="18" charset="0"/>
              </a:rPr>
              <a:t>Ps 37.23-24</a:t>
            </a:r>
          </a:p>
        </p:txBody>
      </p:sp>
    </p:spTree>
    <p:extLst>
      <p:ext uri="{BB962C8B-B14F-4D97-AF65-F5344CB8AC3E}">
        <p14:creationId xmlns:p14="http://schemas.microsoft.com/office/powerpoint/2010/main" val="39567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EC572-E1A4-4EA5-C4C1-860A9F0E3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BF3C2-10C5-35BB-4FE4-AD3475B9FA27}"/>
              </a:ext>
            </a:extLst>
          </p:cNvPr>
          <p:cNvSpPr>
            <a:spLocks noGrp="1"/>
          </p:cNvSpPr>
          <p:nvPr>
            <p:ph type="title"/>
          </p:nvPr>
        </p:nvSpPr>
        <p:spPr>
          <a:xfrm>
            <a:off x="324923" y="376806"/>
            <a:ext cx="5226131" cy="708891"/>
          </a:xfrm>
        </p:spPr>
        <p:txBody>
          <a:bodyPr>
            <a:normAutofit/>
          </a:bodyPr>
          <a:lstStyle/>
          <a:p>
            <a:pPr algn="l"/>
            <a:r>
              <a:rPr lang="en-US" sz="3000" dirty="0">
                <a:solidFill>
                  <a:schemeClr val="tx1"/>
                </a:solidFill>
                <a:latin typeface="Amasis MT Pro Medium" panose="02040604050005020304" pitchFamily="18" charset="0"/>
              </a:rPr>
              <a:t>Ruach’s gift </a:t>
            </a:r>
            <a:r>
              <a:rPr lang="en-US" sz="3000" dirty="0">
                <a:latin typeface="Amasis MT Pro Medium" panose="02040604050005020304" pitchFamily="18" charset="0"/>
              </a:rPr>
              <a:t>faith</a:t>
            </a:r>
            <a:endParaRPr lang="en-US" sz="3000" dirty="0">
              <a:solidFill>
                <a:schemeClr val="tx1"/>
              </a:solidFill>
              <a:latin typeface="Amasis MT Pro Medium" panose="02040604050005020304" pitchFamily="18" charset="0"/>
            </a:endParaRPr>
          </a:p>
        </p:txBody>
      </p:sp>
      <p:sp>
        <p:nvSpPr>
          <p:cNvPr id="3" name="Content Placeholder 2">
            <a:extLst>
              <a:ext uri="{FF2B5EF4-FFF2-40B4-BE49-F238E27FC236}">
                <a16:creationId xmlns:a16="http://schemas.microsoft.com/office/drawing/2014/main" id="{D0368488-87E2-1B14-6590-8F7404494AF3}"/>
              </a:ext>
            </a:extLst>
          </p:cNvPr>
          <p:cNvSpPr>
            <a:spLocks noGrp="1"/>
          </p:cNvSpPr>
          <p:nvPr>
            <p:ph sz="half" idx="1"/>
          </p:nvPr>
        </p:nvSpPr>
        <p:spPr>
          <a:xfrm>
            <a:off x="464908" y="1403927"/>
            <a:ext cx="5226131" cy="4704540"/>
          </a:xfrm>
        </p:spPr>
        <p:txBody>
          <a:bodyPr>
            <a:noAutofit/>
          </a:bodyPr>
          <a:lstStyle/>
          <a:p>
            <a:pPr>
              <a:lnSpc>
                <a:spcPct val="100000"/>
              </a:lnSpc>
              <a:spcBef>
                <a:spcPts val="0"/>
              </a:spcBef>
            </a:pPr>
            <a:r>
              <a:rPr lang="en-US" sz="2400" cap="none" dirty="0">
                <a:latin typeface="Amasis MT Pro Medium" panose="02040604050005020304" pitchFamily="18" charset="0"/>
              </a:rPr>
              <a:t>Paul and Luke and other prisoners are handed over to Julius the centurion, which </a:t>
            </a:r>
            <a:r>
              <a:rPr lang="en-US" sz="2400" dirty="0">
                <a:latin typeface="Amasis MT Pro Medium" panose="02040604050005020304" pitchFamily="18" charset="0"/>
              </a:rPr>
              <a:t>Paul was treated with courtesy and kindness.</a:t>
            </a:r>
          </a:p>
          <a:p>
            <a:pPr>
              <a:lnSpc>
                <a:spcPct val="100000"/>
              </a:lnSpc>
              <a:spcBef>
                <a:spcPts val="0"/>
              </a:spcBef>
            </a:pPr>
            <a:endParaRPr lang="en-US" sz="2400" dirty="0">
              <a:latin typeface="Amasis MT Pro Medium" panose="02040604050005020304" pitchFamily="18" charset="0"/>
            </a:endParaRPr>
          </a:p>
          <a:p>
            <a:pPr>
              <a:lnSpc>
                <a:spcPct val="100000"/>
              </a:lnSpc>
              <a:spcBef>
                <a:spcPts val="0"/>
              </a:spcBef>
            </a:pPr>
            <a:r>
              <a:rPr lang="en-US" sz="2400" cap="none" dirty="0">
                <a:latin typeface="Amasis MT Pro Medium" panose="02040604050005020304" pitchFamily="18" charset="0"/>
              </a:rPr>
              <a:t>In Myra </a:t>
            </a:r>
            <a:r>
              <a:rPr lang="en-US" sz="2400" b="1" cap="none" dirty="0">
                <a:solidFill>
                  <a:srgbClr val="FFC000"/>
                </a:solidFill>
                <a:latin typeface="Amasis MT Pro Medium" panose="02040604050005020304" pitchFamily="18" charset="0"/>
              </a:rPr>
              <a:t>(27.5-6) </a:t>
            </a:r>
            <a:r>
              <a:rPr lang="en-US" sz="2400" cap="none" dirty="0">
                <a:latin typeface="Amasis MT Pro Medium" panose="02040604050005020304" pitchFamily="18" charset="0"/>
              </a:rPr>
              <a:t>Julius left the smaller costal vessel there and arranged for transport on a great grain ship traveling to Rome.</a:t>
            </a:r>
          </a:p>
        </p:txBody>
      </p:sp>
      <p:sp>
        <p:nvSpPr>
          <p:cNvPr id="4" name="Content Placeholder 3">
            <a:extLst>
              <a:ext uri="{FF2B5EF4-FFF2-40B4-BE49-F238E27FC236}">
                <a16:creationId xmlns:a16="http://schemas.microsoft.com/office/drawing/2014/main" id="{0D66CE87-6771-BDC9-6808-521DD1CF1451}"/>
              </a:ext>
            </a:extLst>
          </p:cNvPr>
          <p:cNvSpPr>
            <a:spLocks noGrp="1"/>
          </p:cNvSpPr>
          <p:nvPr>
            <p:ph sz="half" idx="2"/>
          </p:nvPr>
        </p:nvSpPr>
        <p:spPr>
          <a:xfrm>
            <a:off x="6008913" y="363894"/>
            <a:ext cx="5397996" cy="5639742"/>
          </a:xfrm>
        </p:spPr>
        <p:txBody>
          <a:bodyPr>
            <a:normAutofit/>
          </a:bodyPr>
          <a:lstStyle/>
          <a:p>
            <a:pPr>
              <a:lnSpc>
                <a:spcPct val="100000"/>
              </a:lnSpc>
              <a:spcBef>
                <a:spcPts val="0"/>
              </a:spcBef>
            </a:pPr>
            <a:r>
              <a:rPr lang="en-US" sz="2400" dirty="0">
                <a:latin typeface="Amasis MT Pro Medium" panose="02040604050005020304" pitchFamily="18" charset="0"/>
              </a:rPr>
              <a:t>It is late in the year and typically no one traveled these water after 11</a:t>
            </a:r>
            <a:r>
              <a:rPr lang="en-US" sz="2400" baseline="30000" dirty="0">
                <a:latin typeface="Amasis MT Pro Medium" panose="02040604050005020304" pitchFamily="18" charset="0"/>
              </a:rPr>
              <a:t>th</a:t>
            </a:r>
            <a:r>
              <a:rPr lang="en-US" sz="2400" dirty="0">
                <a:latin typeface="Amasis MT Pro Medium" panose="02040604050005020304" pitchFamily="18" charset="0"/>
              </a:rPr>
              <a:t> of Nov (Yom Kippur). Paul warns of the danger if the centurion continues their course.  They set sail anyway. </a:t>
            </a:r>
          </a:p>
          <a:p>
            <a:pPr>
              <a:lnSpc>
                <a:spcPct val="100000"/>
              </a:lnSpc>
              <a:spcBef>
                <a:spcPts val="0"/>
              </a:spcBef>
            </a:pPr>
            <a:endParaRPr lang="en-US" sz="2400" dirty="0">
              <a:latin typeface="Amasis MT Pro Medium" panose="02040604050005020304" pitchFamily="18" charset="0"/>
            </a:endParaRPr>
          </a:p>
          <a:p>
            <a:pPr>
              <a:lnSpc>
                <a:spcPct val="100000"/>
              </a:lnSpc>
              <a:spcBef>
                <a:spcPts val="0"/>
              </a:spcBef>
            </a:pPr>
            <a:r>
              <a:rPr lang="en-US" sz="2400" dirty="0">
                <a:latin typeface="Amasis MT Pro Medium" panose="02040604050005020304" pitchFamily="18" charset="0"/>
              </a:rPr>
              <a:t>Jus</a:t>
            </a:r>
            <a:r>
              <a:rPr lang="en-US" sz="2300" dirty="0">
                <a:effectLst/>
                <a:latin typeface="Amasis MT Pro Medium" panose="02040604050005020304" pitchFamily="18" charset="0"/>
              </a:rPr>
              <a:t>t as Paul warned, they are caught in a terrible storm. </a:t>
            </a:r>
            <a:r>
              <a:rPr lang="en-US" sz="2300" b="1" dirty="0">
                <a:solidFill>
                  <a:srgbClr val="FFC000"/>
                </a:solidFill>
                <a:effectLst/>
                <a:latin typeface="Amasis MT Pro Medium" panose="02040604050005020304" pitchFamily="18" charset="0"/>
              </a:rPr>
              <a:t>2 Ch  20.20, Jer 26.5</a:t>
            </a:r>
          </a:p>
          <a:p>
            <a:pPr>
              <a:lnSpc>
                <a:spcPct val="100000"/>
              </a:lnSpc>
              <a:spcBef>
                <a:spcPts val="0"/>
              </a:spcBef>
            </a:pPr>
            <a:endParaRPr lang="en-US" sz="2300" dirty="0">
              <a:effectLst/>
              <a:latin typeface="Amasis MT Pro Medium" panose="02040604050005020304" pitchFamily="18" charset="0"/>
            </a:endParaRPr>
          </a:p>
          <a:p>
            <a:pPr>
              <a:lnSpc>
                <a:spcPct val="100000"/>
              </a:lnSpc>
              <a:spcBef>
                <a:spcPts val="0"/>
              </a:spcBef>
            </a:pPr>
            <a:r>
              <a:rPr lang="en-US" sz="2400" dirty="0">
                <a:latin typeface="Amasis MT Pro Medium" panose="02040604050005020304" pitchFamily="18" charset="0"/>
              </a:rPr>
              <a:t>On the fourteenth day Paul is given a vision “God will keep the whole” – they dropped a</a:t>
            </a:r>
            <a:r>
              <a:rPr lang="en-US" sz="2400" b="1" i="1" dirty="0">
                <a:solidFill>
                  <a:srgbClr val="FF9900"/>
                </a:solidFill>
                <a:latin typeface="Amasis MT Pro Medium" panose="02040604050005020304" pitchFamily="18" charset="0"/>
              </a:rPr>
              <a:t> plumbline</a:t>
            </a:r>
            <a:r>
              <a:rPr lang="en-US" sz="2400" dirty="0">
                <a:latin typeface="Amasis MT Pro Medium" panose="02040604050005020304" pitchFamily="18" charset="0"/>
              </a:rPr>
              <a:t>. </a:t>
            </a:r>
          </a:p>
        </p:txBody>
      </p:sp>
    </p:spTree>
    <p:extLst>
      <p:ext uri="{BB962C8B-B14F-4D97-AF65-F5344CB8AC3E}">
        <p14:creationId xmlns:p14="http://schemas.microsoft.com/office/powerpoint/2010/main" val="389601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7FC62-8C7B-9526-A398-E3CEF1A1E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80F64-A15E-4DCB-6AF0-19FC0DA753B5}"/>
              </a:ext>
            </a:extLst>
          </p:cNvPr>
          <p:cNvSpPr>
            <a:spLocks noGrp="1"/>
          </p:cNvSpPr>
          <p:nvPr>
            <p:ph type="title"/>
          </p:nvPr>
        </p:nvSpPr>
        <p:spPr>
          <a:xfrm>
            <a:off x="685801" y="685800"/>
            <a:ext cx="4606635" cy="708891"/>
          </a:xfrm>
        </p:spPr>
        <p:txBody>
          <a:bodyPr>
            <a:normAutofit/>
          </a:bodyPr>
          <a:lstStyle/>
          <a:p>
            <a:r>
              <a:rPr lang="en-US" sz="3000" dirty="0">
                <a:solidFill>
                  <a:schemeClr val="tx1"/>
                </a:solidFill>
                <a:latin typeface="Amasis MT Pro Medium" panose="02040604050005020304" pitchFamily="18" charset="0"/>
              </a:rPr>
              <a:t>Ruach’s gift </a:t>
            </a:r>
            <a:r>
              <a:rPr lang="en-US" sz="3000" dirty="0">
                <a:latin typeface="Amasis MT Pro Medium" panose="02040604050005020304" pitchFamily="18" charset="0"/>
              </a:rPr>
              <a:t>faith</a:t>
            </a:r>
            <a:endParaRPr lang="en-US" sz="3000" dirty="0">
              <a:solidFill>
                <a:schemeClr val="tx1"/>
              </a:solidFill>
              <a:latin typeface="Amasis MT Pro Medium" panose="02040604050005020304" pitchFamily="18" charset="0"/>
            </a:endParaRPr>
          </a:p>
        </p:txBody>
      </p:sp>
      <p:sp>
        <p:nvSpPr>
          <p:cNvPr id="3" name="Content Placeholder 2">
            <a:extLst>
              <a:ext uri="{FF2B5EF4-FFF2-40B4-BE49-F238E27FC236}">
                <a16:creationId xmlns:a16="http://schemas.microsoft.com/office/drawing/2014/main" id="{D55583AF-DE17-2686-ABCD-AEF1E9E2157D}"/>
              </a:ext>
            </a:extLst>
          </p:cNvPr>
          <p:cNvSpPr>
            <a:spLocks noGrp="1"/>
          </p:cNvSpPr>
          <p:nvPr>
            <p:ph sz="half" idx="1"/>
          </p:nvPr>
        </p:nvSpPr>
        <p:spPr>
          <a:xfrm>
            <a:off x="685801" y="1595579"/>
            <a:ext cx="4754880" cy="4693253"/>
          </a:xfrm>
        </p:spPr>
        <p:txBody>
          <a:bodyPr>
            <a:noAutofit/>
          </a:bodyPr>
          <a:lstStyle/>
          <a:p>
            <a:pPr>
              <a:lnSpc>
                <a:spcPct val="100000"/>
              </a:lnSpc>
              <a:spcBef>
                <a:spcPts val="0"/>
              </a:spcBef>
            </a:pPr>
            <a:r>
              <a:rPr lang="en-US" sz="2300" cap="none" dirty="0">
                <a:latin typeface="Amasis MT Pro Medium" panose="02040604050005020304" pitchFamily="18" charset="0"/>
              </a:rPr>
              <a:t>Yahweh gave a vision not just for His servant but also for the frightened crowd on board. </a:t>
            </a:r>
            <a:r>
              <a:rPr lang="en-US" sz="2300" cap="none" dirty="0">
                <a:solidFill>
                  <a:srgbClr val="FFC000"/>
                </a:solidFill>
                <a:latin typeface="Amasis MT Pro Medium" panose="02040604050005020304" pitchFamily="18" charset="0"/>
              </a:rPr>
              <a:t>Mt 5.45</a:t>
            </a:r>
          </a:p>
          <a:p>
            <a:pPr>
              <a:lnSpc>
                <a:spcPct val="100000"/>
              </a:lnSpc>
              <a:spcBef>
                <a:spcPts val="0"/>
              </a:spcBef>
            </a:pPr>
            <a:r>
              <a:rPr lang="en-US" sz="2300" dirty="0">
                <a:latin typeface="Amasis MT Pro Medium" panose="02040604050005020304" pitchFamily="18" charset="0"/>
              </a:rPr>
              <a:t>Adonai said: “Don’t be afraid, </a:t>
            </a:r>
            <a:r>
              <a:rPr lang="en-US" sz="2300">
                <a:latin typeface="Amasis MT Pro Medium" panose="02040604050005020304" pitchFamily="18" charset="0"/>
              </a:rPr>
              <a:t>Sha’ul.” </a:t>
            </a:r>
            <a:r>
              <a:rPr lang="en-US" sz="2300" dirty="0">
                <a:latin typeface="Amasis MT Pro Medium" panose="02040604050005020304" pitchFamily="18" charset="0"/>
              </a:rPr>
              <a:t>So, therefore I trust God and believe that what I have been told will come true. </a:t>
            </a:r>
            <a:r>
              <a:rPr lang="en-US" sz="2300" i="1" dirty="0">
                <a:solidFill>
                  <a:srgbClr val="FFC000"/>
                </a:solidFill>
                <a:latin typeface="Amasis MT Pro Medium" panose="02040604050005020304" pitchFamily="18" charset="0"/>
              </a:rPr>
              <a:t>(We need to trust in the reliability of God’s words)</a:t>
            </a:r>
          </a:p>
        </p:txBody>
      </p:sp>
      <p:sp>
        <p:nvSpPr>
          <p:cNvPr id="4" name="Content Placeholder 3">
            <a:extLst>
              <a:ext uri="{FF2B5EF4-FFF2-40B4-BE49-F238E27FC236}">
                <a16:creationId xmlns:a16="http://schemas.microsoft.com/office/drawing/2014/main" id="{531D2F2A-9351-EF68-AC7E-71FFC8C7CB21}"/>
              </a:ext>
            </a:extLst>
          </p:cNvPr>
          <p:cNvSpPr>
            <a:spLocks noGrp="1"/>
          </p:cNvSpPr>
          <p:nvPr>
            <p:ph sz="half" idx="2"/>
          </p:nvPr>
        </p:nvSpPr>
        <p:spPr>
          <a:xfrm>
            <a:off x="5710335" y="1062182"/>
            <a:ext cx="5617028" cy="5447799"/>
          </a:xfrm>
        </p:spPr>
        <p:txBody>
          <a:bodyPr>
            <a:noAutofit/>
          </a:bodyPr>
          <a:lstStyle/>
          <a:p>
            <a:pPr>
              <a:lnSpc>
                <a:spcPct val="100000"/>
              </a:lnSpc>
              <a:spcBef>
                <a:spcPts val="0"/>
              </a:spcBef>
            </a:pPr>
            <a:r>
              <a:rPr lang="en-US" sz="2400" dirty="0">
                <a:latin typeface="Amasis MT Pro Medium" panose="02040604050005020304" pitchFamily="18" charset="0"/>
              </a:rPr>
              <a:t>Three things characterize </a:t>
            </a:r>
            <a:r>
              <a:rPr lang="en-US" sz="2400" cap="none" dirty="0">
                <a:latin typeface="Amasis MT Pro Medium" panose="02040604050005020304" pitchFamily="18" charset="0"/>
              </a:rPr>
              <a:t>Paul’s assurance.</a:t>
            </a:r>
          </a:p>
          <a:p>
            <a:pPr>
              <a:lnSpc>
                <a:spcPct val="100000"/>
              </a:lnSpc>
              <a:spcBef>
                <a:spcPts val="0"/>
              </a:spcBef>
            </a:pPr>
            <a:endParaRPr lang="en-US" sz="2400" dirty="0">
              <a:latin typeface="Amasis MT Pro Medium" panose="02040604050005020304" pitchFamily="18" charset="0"/>
            </a:endParaRPr>
          </a:p>
          <a:p>
            <a:pPr marL="457200" indent="-457200">
              <a:lnSpc>
                <a:spcPct val="100000"/>
              </a:lnSpc>
              <a:spcBef>
                <a:spcPts val="0"/>
              </a:spcBef>
              <a:buFont typeface="+mj-lt"/>
              <a:buAutoNum type="arabicPeriod"/>
            </a:pPr>
            <a:r>
              <a:rPr lang="en-US" sz="2400" cap="none" dirty="0">
                <a:latin typeface="Amasis MT Pro Medium" panose="02040604050005020304" pitchFamily="18" charset="0"/>
              </a:rPr>
              <a:t>Paul knows that he belongs to God</a:t>
            </a:r>
          </a:p>
          <a:p>
            <a:pPr marL="457200" indent="-457200">
              <a:lnSpc>
                <a:spcPct val="100000"/>
              </a:lnSpc>
              <a:spcBef>
                <a:spcPts val="0"/>
              </a:spcBef>
              <a:buFont typeface="+mj-lt"/>
              <a:buAutoNum type="arabicPeriod"/>
            </a:pPr>
            <a:r>
              <a:rPr lang="en-US" sz="2400" dirty="0">
                <a:latin typeface="Amasis MT Pro Medium" panose="02040604050005020304" pitchFamily="18" charset="0"/>
              </a:rPr>
              <a:t>Paul serves God</a:t>
            </a:r>
          </a:p>
          <a:p>
            <a:pPr marL="457200" indent="-457200">
              <a:lnSpc>
                <a:spcPct val="100000"/>
              </a:lnSpc>
              <a:spcBef>
                <a:spcPts val="0"/>
              </a:spcBef>
              <a:buFont typeface="+mj-lt"/>
              <a:buAutoNum type="arabicPeriod"/>
            </a:pPr>
            <a:r>
              <a:rPr lang="en-US" sz="2400" cap="none" dirty="0">
                <a:latin typeface="Amasis MT Pro Medium" panose="02040604050005020304" pitchFamily="18" charset="0"/>
              </a:rPr>
              <a:t>Paul has faith that God will keep His word.</a:t>
            </a:r>
          </a:p>
          <a:p>
            <a:pPr marL="0" indent="0">
              <a:lnSpc>
                <a:spcPct val="100000"/>
              </a:lnSpc>
              <a:spcBef>
                <a:spcPts val="0"/>
              </a:spcBef>
              <a:buNone/>
            </a:pPr>
            <a:endParaRPr lang="en-US" sz="2400" dirty="0">
              <a:latin typeface="Amasis MT Pro Medium" panose="02040604050005020304" pitchFamily="18" charset="0"/>
            </a:endParaRPr>
          </a:p>
          <a:p>
            <a:pPr marL="0" indent="0">
              <a:lnSpc>
                <a:spcPct val="100000"/>
              </a:lnSpc>
              <a:spcBef>
                <a:spcPts val="0"/>
              </a:spcBef>
              <a:buNone/>
            </a:pPr>
            <a:r>
              <a:rPr lang="en-US" sz="2400" i="1" dirty="0">
                <a:solidFill>
                  <a:srgbClr val="FFC000"/>
                </a:solidFill>
                <a:latin typeface="Amasis MT Pro Medium" panose="02040604050005020304" pitchFamily="18" charset="0"/>
              </a:rPr>
              <a:t>If this characterize our relationship with Adonai, we too can have courage, no matter how dark the situation may appear.</a:t>
            </a:r>
          </a:p>
        </p:txBody>
      </p:sp>
    </p:spTree>
    <p:extLst>
      <p:ext uri="{BB962C8B-B14F-4D97-AF65-F5344CB8AC3E}">
        <p14:creationId xmlns:p14="http://schemas.microsoft.com/office/powerpoint/2010/main" val="257112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425BF-2671-ACBE-3672-C9EE52CCF8B4}"/>
              </a:ext>
            </a:extLst>
          </p:cNvPr>
          <p:cNvSpPr>
            <a:spLocks noGrp="1"/>
          </p:cNvSpPr>
          <p:nvPr>
            <p:ph type="title"/>
          </p:nvPr>
        </p:nvSpPr>
        <p:spPr>
          <a:xfrm>
            <a:off x="642347" y="321733"/>
            <a:ext cx="9938567" cy="907977"/>
          </a:xfrm>
        </p:spPr>
        <p:txBody>
          <a:bodyPr>
            <a:normAutofit/>
          </a:bodyPr>
          <a:lstStyle/>
          <a:p>
            <a:r>
              <a:rPr lang="en-US" sz="3600" b="1" dirty="0">
                <a:solidFill>
                  <a:schemeClr val="tx1"/>
                </a:solidFill>
                <a:latin typeface="Amasis MT Pro" panose="02040504050005020304" pitchFamily="18" charset="0"/>
              </a:rPr>
              <a:t>Prayer Response	  Acts 25 &amp; 26</a:t>
            </a:r>
          </a:p>
        </p:txBody>
      </p:sp>
      <p:sp>
        <p:nvSpPr>
          <p:cNvPr id="6" name="Content Placeholder 5">
            <a:extLst>
              <a:ext uri="{FF2B5EF4-FFF2-40B4-BE49-F238E27FC236}">
                <a16:creationId xmlns:a16="http://schemas.microsoft.com/office/drawing/2014/main" id="{577A5BB4-E5F5-FBD4-01D6-2E5BCAF60EE7}"/>
              </a:ext>
            </a:extLst>
          </p:cNvPr>
          <p:cNvSpPr>
            <a:spLocks noGrp="1"/>
          </p:cNvSpPr>
          <p:nvPr>
            <p:ph idx="1"/>
          </p:nvPr>
        </p:nvSpPr>
        <p:spPr>
          <a:xfrm>
            <a:off x="1228435" y="1355835"/>
            <a:ext cx="9352479" cy="4785658"/>
          </a:xfrm>
        </p:spPr>
        <p:txBody>
          <a:bodyPr anchor="t">
            <a:normAutofit/>
          </a:bodyPr>
          <a:lstStyle/>
          <a:p>
            <a:pPr marL="0" indent="0">
              <a:lnSpc>
                <a:spcPct val="100000"/>
              </a:lnSpc>
              <a:buSzPct val="150000"/>
              <a:buNone/>
            </a:pPr>
            <a:r>
              <a:rPr lang="en-US" sz="2600" cap="none" dirty="0">
                <a:latin typeface="Amasis MT Pro" panose="02040504050005020304" pitchFamily="18" charset="0"/>
              </a:rPr>
              <a:t>Abba, how great Thou art. Lord, we rejoice that you have supplied all our needs through the inexpressible gift of </a:t>
            </a:r>
            <a:r>
              <a:rPr lang="en-US" sz="2600" dirty="0">
                <a:latin typeface="Amasis MT Pro" panose="02040504050005020304" pitchFamily="18" charset="0"/>
              </a:rPr>
              <a:t>Your Spirit, our Comforter and Guide. Thank You.</a:t>
            </a:r>
          </a:p>
          <a:p>
            <a:pPr marL="0" indent="0">
              <a:lnSpc>
                <a:spcPct val="100000"/>
              </a:lnSpc>
              <a:buSzPct val="150000"/>
              <a:buNone/>
            </a:pPr>
            <a:r>
              <a:rPr lang="en-US" sz="2600" dirty="0">
                <a:latin typeface="Amasis MT Pro" panose="02040504050005020304" pitchFamily="18" charset="0"/>
              </a:rPr>
              <a:t>Lord, You have given us the ability to endure because of Your great promises, it enables us to walk in victory.</a:t>
            </a:r>
          </a:p>
          <a:p>
            <a:pPr marL="0" indent="0">
              <a:lnSpc>
                <a:spcPct val="100000"/>
              </a:lnSpc>
              <a:buSzPct val="150000"/>
              <a:buNone/>
            </a:pPr>
            <a:r>
              <a:rPr lang="en-US" sz="2600" dirty="0">
                <a:latin typeface="Amasis MT Pro" panose="02040504050005020304" pitchFamily="18" charset="0"/>
              </a:rPr>
              <a:t>May we embody Your character of integrity, justice, and grace as we stand before self appointed kings of today. </a:t>
            </a:r>
          </a:p>
          <a:p>
            <a:pPr marL="0" indent="0">
              <a:lnSpc>
                <a:spcPct val="100000"/>
              </a:lnSpc>
              <a:buSzPct val="150000"/>
              <a:buNone/>
            </a:pPr>
            <a:r>
              <a:rPr lang="en-US" sz="2600" dirty="0">
                <a:latin typeface="Amasis MT Pro" panose="02040504050005020304" pitchFamily="18" charset="0"/>
              </a:rPr>
              <a:t>Abba, arrest our hearts, empowering us to use every opportunity to witness the gospel of Yeshua HaMashiach.</a:t>
            </a:r>
          </a:p>
          <a:p>
            <a:pPr marL="0" indent="0">
              <a:lnSpc>
                <a:spcPct val="100000"/>
              </a:lnSpc>
              <a:buSzPct val="150000"/>
              <a:buNone/>
            </a:pPr>
            <a:r>
              <a:rPr lang="en-US" sz="2400" dirty="0">
                <a:latin typeface="Amasis MT Pro" panose="02040504050005020304" pitchFamily="18" charset="0"/>
              </a:rPr>
              <a:t> </a:t>
            </a:r>
          </a:p>
          <a:p>
            <a:pPr marL="0" indent="0">
              <a:lnSpc>
                <a:spcPct val="100000"/>
              </a:lnSpc>
              <a:buSzPct val="150000"/>
              <a:buNone/>
            </a:pPr>
            <a:endParaRPr lang="en-US" sz="2400" dirty="0">
              <a:latin typeface="Amasis MT Pro" panose="02040504050005020304" pitchFamily="18" charset="0"/>
            </a:endParaRPr>
          </a:p>
          <a:p>
            <a:pPr marL="0" indent="0">
              <a:lnSpc>
                <a:spcPct val="100000"/>
              </a:lnSpc>
              <a:buSzPct val="150000"/>
              <a:buNone/>
            </a:pPr>
            <a:endParaRPr lang="en-US" sz="2400" dirty="0">
              <a:latin typeface="Amasis MT Pro" panose="02040504050005020304" pitchFamily="18" charset="0"/>
            </a:endParaRPr>
          </a:p>
          <a:p>
            <a:pPr marL="0" indent="0">
              <a:lnSpc>
                <a:spcPct val="100000"/>
              </a:lnSpc>
              <a:buSzPct val="150000"/>
              <a:buNone/>
            </a:pPr>
            <a:endParaRPr lang="en-US" sz="2400" dirty="0">
              <a:latin typeface="Amasis MT Pro" panose="02040504050005020304" pitchFamily="18" charset="0"/>
            </a:endParaRPr>
          </a:p>
          <a:p>
            <a:pPr marL="0" indent="0">
              <a:lnSpc>
                <a:spcPct val="100000"/>
              </a:lnSpc>
              <a:buSzPct val="150000"/>
              <a:buNone/>
            </a:pPr>
            <a:endParaRPr lang="en-US" sz="2400" dirty="0">
              <a:latin typeface="Amasis MT Pro" panose="02040504050005020304" pitchFamily="18" charset="0"/>
            </a:endParaRPr>
          </a:p>
          <a:p>
            <a:pPr marL="0" indent="0">
              <a:lnSpc>
                <a:spcPct val="100000"/>
              </a:lnSpc>
              <a:buSzPct val="150000"/>
              <a:buNone/>
            </a:pPr>
            <a:endParaRPr lang="en-US" sz="2400" dirty="0">
              <a:latin typeface="Amasis MT Pro" panose="02040504050005020304" pitchFamily="18" charset="0"/>
            </a:endParaRPr>
          </a:p>
          <a:p>
            <a:pPr marL="0" indent="0">
              <a:lnSpc>
                <a:spcPct val="100000"/>
              </a:lnSpc>
              <a:buSzPct val="150000"/>
              <a:buNone/>
            </a:pPr>
            <a:endParaRPr lang="en-US" sz="2400" cap="none" dirty="0">
              <a:latin typeface="Amasis MT Pro" panose="02040504050005020304" pitchFamily="18" charset="0"/>
            </a:endParaRPr>
          </a:p>
          <a:p>
            <a:pPr marL="0" indent="0">
              <a:lnSpc>
                <a:spcPct val="100000"/>
              </a:lnSpc>
              <a:buSzPct val="150000"/>
              <a:buNone/>
            </a:pPr>
            <a:endParaRPr lang="en-US" sz="2400" cap="none" dirty="0">
              <a:latin typeface="Amasis MT Pro" panose="02040504050005020304" pitchFamily="18" charset="0"/>
            </a:endParaRPr>
          </a:p>
        </p:txBody>
      </p:sp>
    </p:spTree>
    <p:extLst>
      <p:ext uri="{BB962C8B-B14F-4D97-AF65-F5344CB8AC3E}">
        <p14:creationId xmlns:p14="http://schemas.microsoft.com/office/powerpoint/2010/main" val="56880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8265280" y="1173019"/>
            <a:ext cx="3113112" cy="2604654"/>
          </a:xfrm>
        </p:spPr>
        <p:txBody>
          <a:bodyPr vert="horz" lIns="91440" tIns="45720" rIns="91440" bIns="45720" rtlCol="0" anchor="ctr">
            <a:normAutofit/>
          </a:bodyPr>
          <a:lstStyle/>
          <a:p>
            <a:r>
              <a:rPr lang="en-US" sz="5400" b="0" dirty="0">
                <a:effectLst/>
              </a:rPr>
              <a:t>SING MY NAME</a:t>
            </a:r>
          </a:p>
        </p:txBody>
      </p:sp>
      <p:pic>
        <p:nvPicPr>
          <p:cNvPr id="7" name="Picture 6">
            <a:extLst>
              <a:ext uri="{FF2B5EF4-FFF2-40B4-BE49-F238E27FC236}">
                <a16:creationId xmlns:a16="http://schemas.microsoft.com/office/drawing/2014/main" id="{90611164-5E14-65A7-57FA-490D5474D1B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Lst>
          </a:blip>
          <a:srcRect t="8428" r="-2" b="8489"/>
          <a:stretch>
            <a:fillRect/>
          </a:stretch>
        </p:blipFill>
        <p:spPr>
          <a:xfrm>
            <a:off x="20" y="10"/>
            <a:ext cx="7552924" cy="6857990"/>
          </a:xfrm>
          <a:prstGeom prst="rect">
            <a:avLst/>
          </a:prstGeom>
        </p:spPr>
      </p:pic>
    </p:spTree>
    <p:extLst>
      <p:ext uri="{BB962C8B-B14F-4D97-AF65-F5344CB8AC3E}">
        <p14:creationId xmlns:p14="http://schemas.microsoft.com/office/powerpoint/2010/main" val="411250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307A67-FCAD-2589-CF62-EF270F13977F}"/>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07108" y="0"/>
            <a:ext cx="11831782" cy="5523346"/>
          </a:xfrm>
          <a:prstGeom prst="rect">
            <a:avLst/>
          </a:prstGeom>
          <a:ln>
            <a:noFill/>
          </a:ln>
          <a:effectLst>
            <a:softEdge rad="112500"/>
          </a:effectLst>
        </p:spPr>
      </p:pic>
      <p:sp>
        <p:nvSpPr>
          <p:cNvPr id="2" name="Title 1">
            <a:extLst>
              <a:ext uri="{FF2B5EF4-FFF2-40B4-BE49-F238E27FC236}">
                <a16:creationId xmlns:a16="http://schemas.microsoft.com/office/drawing/2014/main" id="{7122587F-AAE1-A322-11C9-90E9B2C4DAA1}"/>
              </a:ext>
            </a:extLst>
          </p:cNvPr>
          <p:cNvSpPr>
            <a:spLocks noGrp="1"/>
          </p:cNvSpPr>
          <p:nvPr>
            <p:ph type="title"/>
          </p:nvPr>
        </p:nvSpPr>
        <p:spPr>
          <a:xfrm>
            <a:off x="307108" y="2069971"/>
            <a:ext cx="5234710" cy="857957"/>
          </a:xfrm>
        </p:spPr>
        <p:txBody>
          <a:bodyPr>
            <a:normAutofit fontScale="90000"/>
          </a:bodyPr>
          <a:lstStyle/>
          <a:p>
            <a:pPr algn="ctr"/>
            <a:r>
              <a:rPr lang="en-US" dirty="0">
                <a:solidFill>
                  <a:schemeClr val="tx1"/>
                </a:solidFill>
                <a:latin typeface="Amasis MT Pro" panose="02040504050005020304" pitchFamily="18" charset="0"/>
              </a:rPr>
              <a:t>Call and Response  </a:t>
            </a:r>
            <a:r>
              <a:rPr lang="en-US" dirty="0"/>
              <a:t>	</a:t>
            </a:r>
          </a:p>
        </p:txBody>
      </p:sp>
      <p:sp>
        <p:nvSpPr>
          <p:cNvPr id="3" name="Content Placeholder 2">
            <a:extLst>
              <a:ext uri="{FF2B5EF4-FFF2-40B4-BE49-F238E27FC236}">
                <a16:creationId xmlns:a16="http://schemas.microsoft.com/office/drawing/2014/main" id="{553BE68F-16E3-897C-B203-5841490B6F8A}"/>
              </a:ext>
            </a:extLst>
          </p:cNvPr>
          <p:cNvSpPr>
            <a:spLocks noGrp="1"/>
          </p:cNvSpPr>
          <p:nvPr>
            <p:ph sz="quarter" idx="13"/>
          </p:nvPr>
        </p:nvSpPr>
        <p:spPr>
          <a:xfrm>
            <a:off x="574960" y="3755423"/>
            <a:ext cx="4126345" cy="2249987"/>
          </a:xfrm>
        </p:spPr>
        <p:txBody>
          <a:bodyPr>
            <a:normAutofit/>
          </a:bodyPr>
          <a:lstStyle/>
          <a:p>
            <a:pPr marL="0" indent="0" algn="ctr">
              <a:buNone/>
            </a:pPr>
            <a:r>
              <a:rPr lang="en-US" sz="3200" b="1" dirty="0">
                <a:latin typeface="Amasis MT Pro" panose="02040504050005020304" pitchFamily="18" charset="0"/>
              </a:rPr>
              <a:t>Who is He, this glorious King?</a:t>
            </a:r>
          </a:p>
          <a:p>
            <a:pPr marL="0" indent="0" algn="ctr">
              <a:buNone/>
            </a:pPr>
            <a:r>
              <a:rPr lang="en-US" sz="3200" b="1" dirty="0">
                <a:latin typeface="Amasis MT Pro" panose="02040504050005020304" pitchFamily="18" charset="0"/>
              </a:rPr>
              <a:t>Melech </a:t>
            </a:r>
            <a:r>
              <a:rPr lang="en-US" sz="3200" b="1" dirty="0" err="1">
                <a:latin typeface="Amasis MT Pro" panose="02040504050005020304" pitchFamily="18" charset="0"/>
              </a:rPr>
              <a:t>HaKavod</a:t>
            </a:r>
            <a:r>
              <a:rPr lang="en-US" sz="3200" b="1" dirty="0">
                <a:latin typeface="Amasis MT Pro" panose="02040504050005020304" pitchFamily="18" charset="0"/>
              </a:rPr>
              <a:t>?</a:t>
            </a:r>
          </a:p>
        </p:txBody>
      </p:sp>
      <p:sp>
        <p:nvSpPr>
          <p:cNvPr id="4" name="Text Placeholder 3">
            <a:extLst>
              <a:ext uri="{FF2B5EF4-FFF2-40B4-BE49-F238E27FC236}">
                <a16:creationId xmlns:a16="http://schemas.microsoft.com/office/drawing/2014/main" id="{4F79B445-790F-CD5D-BF69-E8B88E563ABD}"/>
              </a:ext>
            </a:extLst>
          </p:cNvPr>
          <p:cNvSpPr>
            <a:spLocks noGrp="1"/>
          </p:cNvSpPr>
          <p:nvPr>
            <p:ph sz="quarter" idx="14"/>
          </p:nvPr>
        </p:nvSpPr>
        <p:spPr>
          <a:xfrm>
            <a:off x="5376716" y="3429000"/>
            <a:ext cx="6010565" cy="2902834"/>
          </a:xfrm>
        </p:spPr>
        <p:txBody>
          <a:bodyPr>
            <a:noAutofit/>
          </a:bodyPr>
          <a:lstStyle/>
          <a:p>
            <a:pPr marL="0" indent="0" algn="ctr">
              <a:buNone/>
            </a:pPr>
            <a:r>
              <a:rPr lang="en-US" sz="3200" b="1" i="1" dirty="0">
                <a:effectLst/>
                <a:latin typeface="Amasis MT Pro" panose="02040504050005020304" pitchFamily="18" charset="0"/>
              </a:rPr>
              <a:t>He is Adonai,                      strong and mighty, </a:t>
            </a:r>
          </a:p>
          <a:p>
            <a:pPr marL="0" indent="0" algn="ctr">
              <a:buNone/>
            </a:pPr>
            <a:r>
              <a:rPr lang="en-US" sz="3200" b="1" i="1" dirty="0">
                <a:effectLst/>
                <a:latin typeface="Amasis MT Pro" panose="02040504050005020304" pitchFamily="18" charset="0"/>
              </a:rPr>
              <a:t>Adonai, mighty in battle.</a:t>
            </a:r>
          </a:p>
          <a:p>
            <a:pPr marL="0" indent="0" algn="ctr">
              <a:buNone/>
            </a:pPr>
            <a:r>
              <a:rPr lang="en-US" sz="3200" b="1" i="1" dirty="0">
                <a:effectLst/>
                <a:latin typeface="Amasis MT Pro" panose="02040504050005020304" pitchFamily="18" charset="0"/>
              </a:rPr>
              <a:t>He is the King of Glory!</a:t>
            </a:r>
          </a:p>
        </p:txBody>
      </p:sp>
    </p:spTree>
    <p:extLst>
      <p:ext uri="{BB962C8B-B14F-4D97-AF65-F5344CB8AC3E}">
        <p14:creationId xmlns:p14="http://schemas.microsoft.com/office/powerpoint/2010/main" val="74719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311230-3446-9704-8BF6-852D27571644}"/>
              </a:ext>
            </a:extLst>
          </p:cNvPr>
          <p:cNvSpPr>
            <a:spLocks noGrp="1"/>
          </p:cNvSpPr>
          <p:nvPr>
            <p:ph type="title"/>
          </p:nvPr>
        </p:nvSpPr>
        <p:spPr>
          <a:xfrm>
            <a:off x="7892142" y="609601"/>
            <a:ext cx="3375413" cy="845976"/>
          </a:xfrm>
        </p:spPr>
        <p:txBody>
          <a:bodyPr vert="horz" lIns="91440" tIns="45720" rIns="91440" bIns="45720" rtlCol="0" anchor="ctr">
            <a:normAutofit fontScale="90000"/>
          </a:bodyPr>
          <a:lstStyle/>
          <a:p>
            <a:r>
              <a:rPr lang="en-US" sz="8000" dirty="0"/>
              <a:t> </a:t>
            </a:r>
            <a:r>
              <a:rPr lang="en-US" sz="8000" b="0" dirty="0">
                <a:effectLst/>
              </a:rPr>
              <a:t>62</a:t>
            </a:r>
            <a:r>
              <a:rPr lang="en-US" sz="8000" dirty="0"/>
              <a:t> </a:t>
            </a:r>
          </a:p>
        </p:txBody>
      </p:sp>
      <p:pic>
        <p:nvPicPr>
          <p:cNvPr id="4" name="Content Placeholder 3">
            <a:extLst>
              <a:ext uri="{FF2B5EF4-FFF2-40B4-BE49-F238E27FC236}">
                <a16:creationId xmlns:a16="http://schemas.microsoft.com/office/drawing/2014/main" id="{DC6E0BD0-A39F-AE27-2A0A-2A41D9FF041B}"/>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24443" y="1036321"/>
            <a:ext cx="6189662" cy="47548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Text Placeholder 10">
            <a:extLst>
              <a:ext uri="{FF2B5EF4-FFF2-40B4-BE49-F238E27FC236}">
                <a16:creationId xmlns:a16="http://schemas.microsoft.com/office/drawing/2014/main" id="{93641CAF-A9C2-7AB5-4760-C6CC3AE3B706}"/>
              </a:ext>
            </a:extLst>
          </p:cNvPr>
          <p:cNvSpPr>
            <a:spLocks noGrp="1"/>
          </p:cNvSpPr>
          <p:nvPr>
            <p:ph type="body" sz="half" idx="2"/>
          </p:nvPr>
        </p:nvSpPr>
        <p:spPr>
          <a:xfrm>
            <a:off x="7548466" y="1782147"/>
            <a:ext cx="3946848" cy="4009053"/>
          </a:xfrm>
        </p:spPr>
        <p:txBody>
          <a:bodyPr vert="horz" lIns="91440" tIns="45720" rIns="91440" bIns="45720" rtlCol="0">
            <a:normAutofit lnSpcReduction="10000"/>
          </a:bodyPr>
          <a:lstStyle/>
          <a:p>
            <a:pPr>
              <a:lnSpc>
                <a:spcPct val="150000"/>
              </a:lnSpc>
            </a:pPr>
            <a:r>
              <a:rPr lang="en-US" sz="2800" cap="none" dirty="0"/>
              <a:t>A contemplative</a:t>
            </a:r>
            <a:r>
              <a:rPr lang="en-US" sz="2800" dirty="0"/>
              <a:t> Psalm.</a:t>
            </a:r>
          </a:p>
          <a:p>
            <a:pPr>
              <a:lnSpc>
                <a:spcPct val="100000"/>
              </a:lnSpc>
            </a:pPr>
            <a:r>
              <a:rPr lang="en-US" sz="2800" i="1" cap="none" dirty="0"/>
              <a:t>The lives of the wicked, whose success is temporary, verses those who embrace Yahweh are bound for eternity</a:t>
            </a:r>
          </a:p>
        </p:txBody>
      </p:sp>
    </p:spTree>
    <p:extLst>
      <p:ext uri="{BB962C8B-B14F-4D97-AF65-F5344CB8AC3E}">
        <p14:creationId xmlns:p14="http://schemas.microsoft.com/office/powerpoint/2010/main" val="17620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20F5B-1BD8-3DA3-4963-1B209EF2D723}"/>
              </a:ext>
            </a:extLst>
          </p:cNvPr>
          <p:cNvSpPr>
            <a:spLocks noGrp="1"/>
          </p:cNvSpPr>
          <p:nvPr>
            <p:ph type="title"/>
          </p:nvPr>
        </p:nvSpPr>
        <p:spPr>
          <a:xfrm>
            <a:off x="685801" y="685801"/>
            <a:ext cx="10396882" cy="884382"/>
          </a:xfrm>
        </p:spPr>
        <p:txBody>
          <a:bodyPr>
            <a:normAutofit fontScale="90000"/>
          </a:bodyPr>
          <a:lstStyle/>
          <a:p>
            <a:r>
              <a:rPr lang="en-US" sz="4000" dirty="0">
                <a:latin typeface="Amasis MT Pro" panose="02040504050005020304" pitchFamily="18" charset="0"/>
              </a:rPr>
              <a:t>    </a:t>
            </a:r>
            <a:r>
              <a:rPr lang="en-US" sz="4000" b="1" dirty="0">
                <a:latin typeface="Amasis MT Pro" panose="02040504050005020304" pitchFamily="18" charset="0"/>
              </a:rPr>
              <a:t>Letters to the body of messiah</a:t>
            </a:r>
          </a:p>
        </p:txBody>
      </p:sp>
      <p:graphicFrame>
        <p:nvGraphicFramePr>
          <p:cNvPr id="4" name="Table 3">
            <a:extLst>
              <a:ext uri="{FF2B5EF4-FFF2-40B4-BE49-F238E27FC236}">
                <a16:creationId xmlns:a16="http://schemas.microsoft.com/office/drawing/2014/main" id="{E416949A-CA0A-2D7D-5274-07B49251F4DF}"/>
              </a:ext>
            </a:extLst>
          </p:cNvPr>
          <p:cNvGraphicFramePr>
            <a:graphicFrameLocks noGrp="1"/>
          </p:cNvGraphicFramePr>
          <p:nvPr>
            <p:extLst>
              <p:ext uri="{D42A27DB-BD31-4B8C-83A1-F6EECF244321}">
                <p14:modId xmlns:p14="http://schemas.microsoft.com/office/powerpoint/2010/main" val="608950832"/>
              </p:ext>
            </p:extLst>
          </p:nvPr>
        </p:nvGraphicFramePr>
        <p:xfrm>
          <a:off x="794327" y="2130020"/>
          <a:ext cx="10288356" cy="2446548"/>
        </p:xfrm>
        <a:graphic>
          <a:graphicData uri="http://schemas.openxmlformats.org/drawingml/2006/table">
            <a:tbl>
              <a:tblPr firstRow="1" bandRow="1">
                <a:tableStyleId>{2D5ABB26-0587-4C30-8999-92F81FD0307C}</a:tableStyleId>
              </a:tblPr>
              <a:tblGrid>
                <a:gridCol w="2291662">
                  <a:extLst>
                    <a:ext uri="{9D8B030D-6E8A-4147-A177-3AD203B41FA5}">
                      <a16:colId xmlns:a16="http://schemas.microsoft.com/office/drawing/2014/main" val="1968083387"/>
                    </a:ext>
                  </a:extLst>
                </a:gridCol>
                <a:gridCol w="3305480">
                  <a:extLst>
                    <a:ext uri="{9D8B030D-6E8A-4147-A177-3AD203B41FA5}">
                      <a16:colId xmlns:a16="http://schemas.microsoft.com/office/drawing/2014/main" val="2691399694"/>
                    </a:ext>
                  </a:extLst>
                </a:gridCol>
                <a:gridCol w="4691214">
                  <a:extLst>
                    <a:ext uri="{9D8B030D-6E8A-4147-A177-3AD203B41FA5}">
                      <a16:colId xmlns:a16="http://schemas.microsoft.com/office/drawing/2014/main" val="4096292780"/>
                    </a:ext>
                  </a:extLst>
                </a:gridCol>
              </a:tblGrid>
              <a:tr h="815516">
                <a:tc>
                  <a:txBody>
                    <a:bodyPr/>
                    <a:lstStyle/>
                    <a:p>
                      <a:pPr algn="ctr"/>
                      <a:r>
                        <a:rPr lang="en-US" sz="4200" b="0" dirty="0">
                          <a:solidFill>
                            <a:schemeClr val="tx1"/>
                          </a:solidFill>
                          <a:latin typeface="Amasis MT Pro Medium" panose="02040604050005020304" pitchFamily="18" charset="0"/>
                        </a:rPr>
                        <a:t>WATCH</a:t>
                      </a:r>
                    </a:p>
                  </a:txBody>
                  <a:tcPr/>
                </a:tc>
                <a:tc>
                  <a:txBody>
                    <a:bodyPr/>
                    <a:lstStyle/>
                    <a:p>
                      <a:pPr algn="ctr"/>
                      <a:r>
                        <a:rPr lang="en-US" sz="4400" b="0" dirty="0">
                          <a:solidFill>
                            <a:schemeClr val="tx1"/>
                          </a:solidFill>
                          <a:latin typeface="Amasis MT Pro Medium" panose="02040604050005020304" pitchFamily="18" charset="0"/>
                        </a:rPr>
                        <a:t>SHABBAT</a:t>
                      </a:r>
                    </a:p>
                  </a:txBody>
                  <a:tcPr/>
                </a:tc>
                <a:tc>
                  <a:txBody>
                    <a:bodyPr/>
                    <a:lstStyle/>
                    <a:p>
                      <a:pPr algn="ctr"/>
                      <a:r>
                        <a:rPr lang="en-US" sz="4400" b="0" dirty="0">
                          <a:solidFill>
                            <a:schemeClr val="tx1"/>
                          </a:solidFill>
                          <a:latin typeface="Amasis MT Pro Medium" panose="02040604050005020304" pitchFamily="18" charset="0"/>
                        </a:rPr>
                        <a:t>SCRIBE</a:t>
                      </a:r>
                    </a:p>
                  </a:txBody>
                  <a:tcPr/>
                </a:tc>
                <a:extLst>
                  <a:ext uri="{0D108BD9-81ED-4DB2-BD59-A6C34878D82A}">
                    <a16:rowId xmlns:a16="http://schemas.microsoft.com/office/drawing/2014/main" val="858202778"/>
                  </a:ext>
                </a:extLst>
              </a:tr>
              <a:tr h="815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0" dirty="0">
                          <a:solidFill>
                            <a:schemeClr val="tx1"/>
                          </a:solidFill>
                          <a:latin typeface="Amasis MT Pro Medium" panose="02040604050005020304" pitchFamily="18" charset="0"/>
                        </a:rPr>
                        <a:t>1</a:t>
                      </a:r>
                      <a:r>
                        <a:rPr lang="en-US" sz="4400" b="0" baseline="30000" dirty="0">
                          <a:solidFill>
                            <a:schemeClr val="tx1"/>
                          </a:solidFill>
                          <a:latin typeface="Amasis MT Pro Medium" panose="02040604050005020304" pitchFamily="18" charset="0"/>
                        </a:rPr>
                        <a:t>ST</a:t>
                      </a:r>
                      <a:r>
                        <a:rPr lang="en-US" sz="4400" b="0" dirty="0">
                          <a:solidFill>
                            <a:schemeClr val="tx1"/>
                          </a:solidFill>
                          <a:latin typeface="Amasis MT Pro Medium" panose="02040604050005020304" pitchFamily="18" charset="0"/>
                        </a:rPr>
                        <a:t> </a:t>
                      </a:r>
                    </a:p>
                  </a:txBody>
                  <a:tcPr/>
                </a:tc>
                <a:tc>
                  <a:txBody>
                    <a:bodyPr/>
                    <a:lstStyle/>
                    <a:p>
                      <a:pPr algn="ctr"/>
                      <a:r>
                        <a:rPr lang="en-US" sz="4400" b="0" dirty="0">
                          <a:solidFill>
                            <a:schemeClr val="tx1"/>
                          </a:solidFill>
                          <a:latin typeface="Amasis MT Pro Medium" panose="02040604050005020304" pitchFamily="18" charset="0"/>
                        </a:rPr>
                        <a:t>Feb 28</a:t>
                      </a:r>
                    </a:p>
                  </a:txBody>
                  <a:tcPr/>
                </a:tc>
                <a:tc>
                  <a:txBody>
                    <a:bodyPr/>
                    <a:lstStyle/>
                    <a:p>
                      <a:pPr algn="ctr"/>
                      <a:r>
                        <a:rPr lang="en-US" sz="4400" b="0" dirty="0">
                          <a:solidFill>
                            <a:schemeClr val="tx1"/>
                          </a:solidFill>
                          <a:latin typeface="Amasis MT Pro Medium" panose="02040604050005020304" pitchFamily="18" charset="0"/>
                        </a:rPr>
                        <a:t>Min. Lonnita</a:t>
                      </a:r>
                    </a:p>
                  </a:txBody>
                  <a:tcPr/>
                </a:tc>
                <a:extLst>
                  <a:ext uri="{0D108BD9-81ED-4DB2-BD59-A6C34878D82A}">
                    <a16:rowId xmlns:a16="http://schemas.microsoft.com/office/drawing/2014/main" val="4103364166"/>
                  </a:ext>
                </a:extLst>
              </a:tr>
              <a:tr h="815516">
                <a:tc>
                  <a:txBody>
                    <a:bodyPr/>
                    <a:lstStyle/>
                    <a:p>
                      <a:pPr algn="ctr"/>
                      <a:r>
                        <a:rPr lang="en-US" sz="4400" b="0" dirty="0">
                          <a:solidFill>
                            <a:schemeClr val="tx1"/>
                          </a:solidFill>
                          <a:latin typeface="Amasis MT Pro Medium" panose="02040604050005020304" pitchFamily="18" charset="0"/>
                        </a:rPr>
                        <a:t>2</a:t>
                      </a:r>
                      <a:r>
                        <a:rPr lang="en-US" sz="4400" b="0" baseline="30000" dirty="0">
                          <a:solidFill>
                            <a:schemeClr val="tx1"/>
                          </a:solidFill>
                          <a:latin typeface="Amasis MT Pro Medium" panose="02040604050005020304" pitchFamily="18" charset="0"/>
                        </a:rPr>
                        <a:t>ND</a:t>
                      </a:r>
                      <a:r>
                        <a:rPr lang="en-US" sz="4400" b="0" dirty="0">
                          <a:solidFill>
                            <a:schemeClr val="tx1"/>
                          </a:solidFill>
                          <a:latin typeface="Amasis MT Pro Medium" panose="02040604050005020304" pitchFamily="18" charset="0"/>
                        </a:rPr>
                        <a:t> </a:t>
                      </a:r>
                    </a:p>
                  </a:txBody>
                  <a:tcPr/>
                </a:tc>
                <a:tc>
                  <a:txBody>
                    <a:bodyPr/>
                    <a:lstStyle/>
                    <a:p>
                      <a:pPr algn="ctr"/>
                      <a:r>
                        <a:rPr lang="en-US" sz="4400" b="0" dirty="0">
                          <a:solidFill>
                            <a:schemeClr val="tx1"/>
                          </a:solidFill>
                          <a:latin typeface="Amasis MT Pro Medium" panose="02040604050005020304" pitchFamily="18" charset="0"/>
                        </a:rPr>
                        <a:t>March 7th</a:t>
                      </a:r>
                    </a:p>
                  </a:txBody>
                  <a:tcPr/>
                </a:tc>
                <a:tc>
                  <a:txBody>
                    <a:bodyPr/>
                    <a:lstStyle/>
                    <a:p>
                      <a:pPr algn="ctr"/>
                      <a:r>
                        <a:rPr lang="en-US" sz="4400" b="0" dirty="0">
                          <a:solidFill>
                            <a:schemeClr val="tx1"/>
                          </a:solidFill>
                          <a:latin typeface="Amasis MT Pro Medium" panose="02040604050005020304" pitchFamily="18" charset="0"/>
                        </a:rPr>
                        <a:t>Sis. Michelle</a:t>
                      </a:r>
                    </a:p>
                  </a:txBody>
                  <a:tcPr/>
                </a:tc>
                <a:extLst>
                  <a:ext uri="{0D108BD9-81ED-4DB2-BD59-A6C34878D82A}">
                    <a16:rowId xmlns:a16="http://schemas.microsoft.com/office/drawing/2014/main" val="3625345434"/>
                  </a:ext>
                </a:extLst>
              </a:tr>
            </a:tbl>
          </a:graphicData>
        </a:graphic>
      </p:graphicFrame>
    </p:spTree>
    <p:extLst>
      <p:ext uri="{BB962C8B-B14F-4D97-AF65-F5344CB8AC3E}">
        <p14:creationId xmlns:p14="http://schemas.microsoft.com/office/powerpoint/2010/main" val="197364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85E560B3-6A1B-D204-84A1-DAFAAD89C1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50C410-1CDD-1F15-50B5-4C2E30F7FC0F}"/>
              </a:ext>
            </a:extLst>
          </p:cNvPr>
          <p:cNvSpPr>
            <a:spLocks noGrp="1"/>
          </p:cNvSpPr>
          <p:nvPr>
            <p:ph type="title"/>
          </p:nvPr>
        </p:nvSpPr>
        <p:spPr>
          <a:xfrm>
            <a:off x="913795" y="609600"/>
            <a:ext cx="10353761" cy="1326321"/>
          </a:xfrm>
        </p:spPr>
        <p:txBody>
          <a:bodyPr vert="horz" lIns="91440" tIns="45720" rIns="91440" bIns="45720" rtlCol="0" anchor="ctr">
            <a:normAutofit/>
          </a:bodyPr>
          <a:lstStyle/>
          <a:p>
            <a:pPr algn="l"/>
            <a:r>
              <a:rPr lang="en-US" sz="2900" dirty="0">
                <a:effectLst/>
              </a:rPr>
              <a:t>Why do we write a letter to the Body of Messiah?</a:t>
            </a:r>
            <a:br>
              <a:rPr lang="en-US" sz="2900" dirty="0"/>
            </a:br>
            <a:endParaRPr lang="en-US" sz="2900" dirty="0"/>
          </a:p>
        </p:txBody>
      </p:sp>
      <p:sp>
        <p:nvSpPr>
          <p:cNvPr id="8" name="Text Placeholder 7">
            <a:extLst>
              <a:ext uri="{FF2B5EF4-FFF2-40B4-BE49-F238E27FC236}">
                <a16:creationId xmlns:a16="http://schemas.microsoft.com/office/drawing/2014/main" id="{0FF30B17-CC24-1E55-B2EF-01F49F473BA1}"/>
              </a:ext>
            </a:extLst>
          </p:cNvPr>
          <p:cNvSpPr>
            <a:spLocks noGrp="1"/>
          </p:cNvSpPr>
          <p:nvPr>
            <p:ph type="body" sz="half" idx="2"/>
          </p:nvPr>
        </p:nvSpPr>
        <p:spPr>
          <a:xfrm>
            <a:off x="625151" y="2096063"/>
            <a:ext cx="5305504" cy="4379381"/>
          </a:xfrm>
        </p:spPr>
        <p:txBody>
          <a:bodyPr vert="horz" lIns="91440" tIns="45720" rIns="91440" bIns="45720" rtlCol="0">
            <a:normAutofit/>
          </a:bodyPr>
          <a:lstStyle/>
          <a:p>
            <a:pPr lvl="1" indent="-228600">
              <a:buFont typeface="Arial" panose="020B0604020202020204" pitchFamily="34" charset="0"/>
              <a:buChar char="•"/>
            </a:pPr>
            <a:r>
              <a:rPr lang="en-US" sz="2400" cap="none" dirty="0">
                <a:effectLst/>
                <a:latin typeface="Amasis MT Pro" panose="02040504050005020304" pitchFamily="18" charset="0"/>
              </a:rPr>
              <a:t>We don’t want to turn prayer into an idol! We look for with expectation, fulfillment, purpose and alignment with Yahweh.  </a:t>
            </a:r>
            <a:r>
              <a:rPr lang="en-US" sz="2400" b="1" cap="none" dirty="0">
                <a:effectLst/>
                <a:latin typeface="Amasis MT Pro" panose="02040504050005020304" pitchFamily="18" charset="0"/>
              </a:rPr>
              <a:t>1Co 9.19; 26; 10. James 1.24</a:t>
            </a:r>
          </a:p>
          <a:p>
            <a:pPr lvl="1" indent="-228600">
              <a:buFont typeface="Arial" panose="020B0604020202020204" pitchFamily="34" charset="0"/>
              <a:buChar char="•"/>
            </a:pPr>
            <a:r>
              <a:rPr lang="en-US" sz="2400" cap="none" dirty="0">
                <a:effectLst/>
                <a:latin typeface="Amasis MT Pro" panose="02040504050005020304" pitchFamily="18" charset="0"/>
              </a:rPr>
              <a:t>We were designed as Believers to care and help with the maturing of every believer. </a:t>
            </a:r>
            <a:r>
              <a:rPr lang="en-US" sz="2400" b="1" cap="none" dirty="0">
                <a:effectLst/>
                <a:latin typeface="Amasis MT Pro" panose="02040504050005020304" pitchFamily="18" charset="0"/>
              </a:rPr>
              <a:t>Eph 4.13, Pro 9.9</a:t>
            </a:r>
          </a:p>
          <a:p>
            <a:pPr indent="-228600" algn="l">
              <a:buFont typeface="Arial" panose="020B0604020202020204" pitchFamily="34" charset="0"/>
              <a:buChar char="•"/>
            </a:pPr>
            <a:endParaRPr lang="en-US" cap="none" dirty="0"/>
          </a:p>
        </p:txBody>
      </p:sp>
      <p:pic>
        <p:nvPicPr>
          <p:cNvPr id="6" name="Picture 5">
            <a:extLst>
              <a:ext uri="{FF2B5EF4-FFF2-40B4-BE49-F238E27FC236}">
                <a16:creationId xmlns:a16="http://schemas.microsoft.com/office/drawing/2014/main" id="{34239951-53A7-3007-A5D8-3C9B0DC2500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rcRect l="15059" r="12191" b="2"/>
          <a:stretch>
            <a:fillRect/>
          </a:stretch>
        </p:blipFill>
        <p:spPr>
          <a:xfrm>
            <a:off x="6357257" y="2210935"/>
            <a:ext cx="4833257" cy="3493180"/>
          </a:xfrm>
          <a:prstGeom prst="rect">
            <a:avLst/>
          </a:prstGeom>
          <a:solidFill>
            <a:srgbClr val="FFFFFF">
              <a:shade val="85000"/>
            </a:srgbClr>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58072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3EE1F-380D-7D2E-EAAF-F0C8FC1CBB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B7FEC3F-91AE-BE96-00FB-A17B98520FC8}"/>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tretch>
            <a:fillRect/>
          </a:stretch>
        </p:blipFill>
        <p:spPr>
          <a:xfrm>
            <a:off x="8714791" y="1699219"/>
            <a:ext cx="2623470" cy="2883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a:extLst>
              <a:ext uri="{FF2B5EF4-FFF2-40B4-BE49-F238E27FC236}">
                <a16:creationId xmlns:a16="http://schemas.microsoft.com/office/drawing/2014/main" id="{9C2E360A-10A4-C354-2DFA-79495A48A5CA}"/>
              </a:ext>
            </a:extLst>
          </p:cNvPr>
          <p:cNvSpPr>
            <a:spLocks noGrp="1"/>
          </p:cNvSpPr>
          <p:nvPr>
            <p:ph type="title"/>
          </p:nvPr>
        </p:nvSpPr>
        <p:spPr>
          <a:xfrm>
            <a:off x="203201" y="547254"/>
            <a:ext cx="8166358" cy="1151965"/>
          </a:xfrm>
        </p:spPr>
        <p:txBody>
          <a:bodyPr>
            <a:normAutofit/>
          </a:bodyPr>
          <a:lstStyle/>
          <a:p>
            <a:r>
              <a:rPr lang="en-US" sz="3600" dirty="0">
                <a:solidFill>
                  <a:schemeClr val="tx1"/>
                </a:solidFill>
                <a:latin typeface="Amasis MT Pro" panose="02040504050005020304" pitchFamily="18" charset="0"/>
              </a:rPr>
              <a:t>    </a:t>
            </a:r>
            <a:r>
              <a:rPr lang="en-US" sz="3600" b="1" dirty="0">
                <a:solidFill>
                  <a:schemeClr val="tx1"/>
                </a:solidFill>
                <a:latin typeface="Amasis MT Pro" panose="02040504050005020304" pitchFamily="18" charset="0"/>
              </a:rPr>
              <a:t>Letters to the body of</a:t>
            </a:r>
          </a:p>
        </p:txBody>
      </p:sp>
      <p:graphicFrame>
        <p:nvGraphicFramePr>
          <p:cNvPr id="4" name="Table 3">
            <a:extLst>
              <a:ext uri="{FF2B5EF4-FFF2-40B4-BE49-F238E27FC236}">
                <a16:creationId xmlns:a16="http://schemas.microsoft.com/office/drawing/2014/main" id="{438FEE1C-252D-7C3D-6C4C-2E1C010DA5B1}"/>
              </a:ext>
            </a:extLst>
          </p:cNvPr>
          <p:cNvGraphicFramePr>
            <a:graphicFrameLocks noGrp="1"/>
          </p:cNvGraphicFramePr>
          <p:nvPr>
            <p:extLst>
              <p:ext uri="{D42A27DB-BD31-4B8C-83A1-F6EECF244321}">
                <p14:modId xmlns:p14="http://schemas.microsoft.com/office/powerpoint/2010/main" val="3704204742"/>
              </p:ext>
            </p:extLst>
          </p:nvPr>
        </p:nvGraphicFramePr>
        <p:xfrm>
          <a:off x="1203593" y="2256960"/>
          <a:ext cx="6932135" cy="1554480"/>
        </p:xfrm>
        <a:graphic>
          <a:graphicData uri="http://schemas.openxmlformats.org/drawingml/2006/table">
            <a:tbl>
              <a:tblPr firstRow="1" bandRow="1">
                <a:tableStyleId>{2D5ABB26-0587-4C30-8999-92F81FD0307C}</a:tableStyleId>
              </a:tblPr>
              <a:tblGrid>
                <a:gridCol w="2997444">
                  <a:extLst>
                    <a:ext uri="{9D8B030D-6E8A-4147-A177-3AD203B41FA5}">
                      <a16:colId xmlns:a16="http://schemas.microsoft.com/office/drawing/2014/main" val="1968083387"/>
                    </a:ext>
                  </a:extLst>
                </a:gridCol>
                <a:gridCol w="3934691">
                  <a:extLst>
                    <a:ext uri="{9D8B030D-6E8A-4147-A177-3AD203B41FA5}">
                      <a16:colId xmlns:a16="http://schemas.microsoft.com/office/drawing/2014/main" val="2691399694"/>
                    </a:ext>
                  </a:extLst>
                </a:gridCol>
              </a:tblGrid>
              <a:tr h="513487">
                <a:tc>
                  <a:txBody>
                    <a:bodyPr/>
                    <a:lstStyle/>
                    <a:p>
                      <a:pPr algn="ctr"/>
                      <a:r>
                        <a:rPr lang="en-US" sz="2800" b="1" dirty="0">
                          <a:solidFill>
                            <a:schemeClr val="tx1"/>
                          </a:solidFill>
                          <a:latin typeface="Amasis MT Pro Medium" panose="02040604050005020304" pitchFamily="18" charset="0"/>
                        </a:rPr>
                        <a:t>Min. </a:t>
                      </a:r>
                      <a:r>
                        <a:rPr lang="en-US" sz="2800" b="1" dirty="0" err="1">
                          <a:solidFill>
                            <a:schemeClr val="tx1"/>
                          </a:solidFill>
                          <a:latin typeface="Amasis MT Pro Medium" panose="02040604050005020304" pitchFamily="18" charset="0"/>
                        </a:rPr>
                        <a:t>Lonnita</a:t>
                      </a:r>
                      <a:endParaRPr lang="en-US" sz="2800" b="1" dirty="0">
                        <a:solidFill>
                          <a:schemeClr val="tx1"/>
                        </a:solidFill>
                        <a:latin typeface="Amasis MT Pro Medium" panose="02040604050005020304" pitchFamily="18" charset="0"/>
                      </a:endParaRPr>
                    </a:p>
                  </a:txBody>
                  <a:tcPr/>
                </a:tc>
                <a:tc>
                  <a:txBody>
                    <a:bodyPr/>
                    <a:lstStyle/>
                    <a:p>
                      <a:pPr algn="ctr"/>
                      <a:r>
                        <a:rPr lang="en-US" sz="2800" b="1" dirty="0">
                          <a:solidFill>
                            <a:schemeClr val="tx1"/>
                          </a:solidFill>
                          <a:latin typeface="Amasis MT Pro Medium" panose="02040604050005020304" pitchFamily="18" charset="0"/>
                        </a:rPr>
                        <a:t>Letter to the Body</a:t>
                      </a:r>
                    </a:p>
                  </a:txBody>
                  <a:tcPr/>
                </a:tc>
                <a:extLst>
                  <a:ext uri="{0D108BD9-81ED-4DB2-BD59-A6C34878D82A}">
                    <a16:rowId xmlns:a16="http://schemas.microsoft.com/office/drawing/2014/main" val="3775750336"/>
                  </a:ext>
                </a:extLst>
              </a:tr>
              <a:tr h="513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masis MT Pro Medium" panose="02040604050005020304" pitchFamily="18" charset="0"/>
                        </a:rPr>
                        <a:t>Kyra</a:t>
                      </a:r>
                      <a:r>
                        <a:rPr lang="en-US" sz="2800" b="1" baseline="0" dirty="0">
                          <a:solidFill>
                            <a:schemeClr val="tx1"/>
                          </a:solidFill>
                          <a:latin typeface="Amasis MT Pro Medium" panose="02040604050005020304" pitchFamily="18" charset="0"/>
                        </a:rPr>
                        <a:t> Wells</a:t>
                      </a:r>
                      <a:endParaRPr lang="en-US" sz="2800" b="1" dirty="0">
                        <a:solidFill>
                          <a:schemeClr val="tx1"/>
                        </a:solidFill>
                        <a:latin typeface="Amasis MT Pro Medium" panose="02040604050005020304" pitchFamily="18" charset="0"/>
                      </a:endParaRPr>
                    </a:p>
                  </a:txBody>
                  <a:tcPr/>
                </a:tc>
                <a:tc>
                  <a:txBody>
                    <a:bodyPr/>
                    <a:lstStyle/>
                    <a:p>
                      <a:pPr algn="ctr"/>
                      <a:r>
                        <a:rPr lang="en-US" sz="2800" b="1" dirty="0">
                          <a:solidFill>
                            <a:schemeClr val="tx1"/>
                          </a:solidFill>
                          <a:latin typeface="Amasis MT Pro Medium" panose="02040604050005020304" pitchFamily="18" charset="0"/>
                        </a:rPr>
                        <a:t>Prayer Response</a:t>
                      </a:r>
                    </a:p>
                  </a:txBody>
                  <a:tcPr/>
                </a:tc>
                <a:extLst>
                  <a:ext uri="{0D108BD9-81ED-4DB2-BD59-A6C34878D82A}">
                    <a16:rowId xmlns:a16="http://schemas.microsoft.com/office/drawing/2014/main" val="4103364166"/>
                  </a:ext>
                </a:extLst>
              </a:tr>
              <a:tr h="513487">
                <a:tc>
                  <a:txBody>
                    <a:bodyPr/>
                    <a:lstStyle/>
                    <a:p>
                      <a:pPr algn="ctr"/>
                      <a:r>
                        <a:rPr lang="en-US" sz="2800" b="1" dirty="0" err="1">
                          <a:solidFill>
                            <a:schemeClr val="tx1"/>
                          </a:solidFill>
                          <a:latin typeface="Amasis MT Pro Medium" panose="02040604050005020304" pitchFamily="18" charset="0"/>
                        </a:rPr>
                        <a:t>Aohna</a:t>
                      </a:r>
                      <a:r>
                        <a:rPr lang="en-US" sz="2800" b="1" baseline="0" dirty="0">
                          <a:solidFill>
                            <a:schemeClr val="tx1"/>
                          </a:solidFill>
                          <a:latin typeface="Amasis MT Pro Medium" panose="02040604050005020304" pitchFamily="18" charset="0"/>
                        </a:rPr>
                        <a:t> Ogletree</a:t>
                      </a:r>
                      <a:endParaRPr lang="en-US" sz="2800" b="1" dirty="0">
                        <a:solidFill>
                          <a:schemeClr val="tx1"/>
                        </a:solidFill>
                        <a:latin typeface="Amasis MT Pro Medium" panose="02040604050005020304" pitchFamily="18" charset="0"/>
                      </a:endParaRPr>
                    </a:p>
                  </a:txBody>
                  <a:tcPr/>
                </a:tc>
                <a:tc>
                  <a:txBody>
                    <a:bodyPr/>
                    <a:lstStyle/>
                    <a:p>
                      <a:pPr algn="ctr"/>
                      <a:r>
                        <a:rPr lang="en-US" sz="2800" b="1" dirty="0">
                          <a:solidFill>
                            <a:schemeClr val="tx1"/>
                          </a:solidFill>
                          <a:latin typeface="Amasis MT Pro Medium" panose="02040604050005020304" pitchFamily="18" charset="0"/>
                        </a:rPr>
                        <a:t>Declaration of Faith</a:t>
                      </a:r>
                    </a:p>
                  </a:txBody>
                  <a:tcPr/>
                </a:tc>
                <a:extLst>
                  <a:ext uri="{0D108BD9-81ED-4DB2-BD59-A6C34878D82A}">
                    <a16:rowId xmlns:a16="http://schemas.microsoft.com/office/drawing/2014/main" val="3625345434"/>
                  </a:ext>
                </a:extLst>
              </a:tr>
            </a:tbl>
          </a:graphicData>
        </a:graphic>
      </p:graphicFrame>
      <p:sp>
        <p:nvSpPr>
          <p:cNvPr id="3" name="TextBox 2">
            <a:extLst>
              <a:ext uri="{FF2B5EF4-FFF2-40B4-BE49-F238E27FC236}">
                <a16:creationId xmlns:a16="http://schemas.microsoft.com/office/drawing/2014/main" id="{DA523137-F81A-B6F6-7D16-8A55339D2C17}"/>
              </a:ext>
            </a:extLst>
          </p:cNvPr>
          <p:cNvSpPr txBox="1"/>
          <p:nvPr/>
        </p:nvSpPr>
        <p:spPr>
          <a:xfrm>
            <a:off x="1866372" y="4369181"/>
            <a:ext cx="5055950" cy="769441"/>
          </a:xfrm>
          <a:prstGeom prst="rect">
            <a:avLst/>
          </a:prstGeom>
          <a:noFill/>
        </p:spPr>
        <p:txBody>
          <a:bodyPr wrap="square">
            <a:spAutoFit/>
          </a:bodyPr>
          <a:lstStyle/>
          <a:p>
            <a:pPr algn="ctr"/>
            <a:r>
              <a:rPr lang="en-US" sz="4400" b="1" dirty="0">
                <a:latin typeface="Amasis MT Pro" panose="02040504050005020304" pitchFamily="18" charset="0"/>
              </a:rPr>
              <a:t>Watch 1</a:t>
            </a:r>
            <a:endParaRPr lang="en-US" sz="4400" dirty="0"/>
          </a:p>
        </p:txBody>
      </p:sp>
    </p:spTree>
    <p:extLst>
      <p:ext uri="{BB962C8B-B14F-4D97-AF65-F5344CB8AC3E}">
        <p14:creationId xmlns:p14="http://schemas.microsoft.com/office/powerpoint/2010/main" val="385896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B8E6C97-4387-145C-D6F3-77ECBBDDBD81}"/>
              </a:ext>
            </a:extLst>
          </p:cNvPr>
          <p:cNvSpPr>
            <a:spLocks noGrp="1"/>
          </p:cNvSpPr>
          <p:nvPr>
            <p:ph type="title"/>
          </p:nvPr>
        </p:nvSpPr>
        <p:spPr>
          <a:xfrm>
            <a:off x="696686" y="1122001"/>
            <a:ext cx="3040685" cy="4613999"/>
          </a:xfrm>
        </p:spPr>
        <p:txBody>
          <a:bodyPr vert="horz" lIns="91440" tIns="45720" rIns="91440" bIns="45720" rtlCol="0" anchor="ctr">
            <a:normAutofit/>
          </a:bodyPr>
          <a:lstStyle/>
          <a:p>
            <a:pPr algn="l"/>
            <a:r>
              <a:rPr lang="en-US" sz="3600" dirty="0">
                <a:solidFill>
                  <a:srgbClr val="FFFFFF"/>
                </a:solidFill>
              </a:rPr>
              <a:t>Prayer Response</a:t>
            </a:r>
          </a:p>
        </p:txBody>
      </p:sp>
      <p:sp useBgFill="1">
        <p:nvSpPr>
          <p:cNvPr id="20" name="Rectangle 1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2AA7EAD-B822-3F09-F3FC-8E2790ADB3B4}"/>
              </a:ext>
            </a:extLst>
          </p:cNvPr>
          <p:cNvSpPr>
            <a:spLocks noGrp="1"/>
          </p:cNvSpPr>
          <p:nvPr>
            <p:ph type="body" sz="half" idx="2"/>
          </p:nvPr>
        </p:nvSpPr>
        <p:spPr>
          <a:xfrm>
            <a:off x="4434058" y="304800"/>
            <a:ext cx="7259178" cy="6179127"/>
          </a:xfrm>
        </p:spPr>
        <p:txBody>
          <a:bodyPr vert="horz" lIns="91440" tIns="45720" rIns="91440" bIns="45720" rtlCol="0" anchor="ctr">
            <a:normAutofit lnSpcReduction="10000"/>
          </a:bodyPr>
          <a:lstStyle/>
          <a:p>
            <a:pPr algn="l">
              <a:lnSpc>
                <a:spcPct val="100000"/>
              </a:lnSpc>
            </a:pPr>
            <a:r>
              <a:rPr lang="en-US" sz="2400" dirty="0">
                <a:effectLst/>
                <a:latin typeface="Amasis MT Pro Medium" panose="02040604050005020304" pitchFamily="18" charset="0"/>
              </a:rPr>
              <a:t>Thank you, Adonai Rohi (the Lord our Shepherd) for your watchful eye, protecting your people from all harm. We repent for not being awake to the spiritual activity around us and allowing the enemy to paralyze us in fear. Thank you for cutting down every demonic monitoring system that has accused us or attempted to create demonic futures or sin cycles. We will allow the truth of Ruach to stimulate and renew our minds, proclaiming new futures in Yeshua. Thank you for cutting off and draining any neurological blood supply of fear, replacing it with love, peace, prosperity, holiness, truth, faith, hope, and joy. Elohim Azar, the Lord our Helper, you are the doorkeeper and governor of our thoughts. There is no enemy you don’t promise to spoil on our behalf, we thank you from our position of victory in Yeshua!</a:t>
            </a:r>
          </a:p>
        </p:txBody>
      </p:sp>
    </p:spTree>
    <p:extLst>
      <p:ext uri="{BB962C8B-B14F-4D97-AF65-F5344CB8AC3E}">
        <p14:creationId xmlns:p14="http://schemas.microsoft.com/office/powerpoint/2010/main" val="349974443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70F171F-BF9B-48C5-9DC7-FFF9CF4DD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1B203A9-98FE-AD1A-5E2D-F6BB88359082}"/>
              </a:ext>
            </a:extLst>
          </p:cNvPr>
          <p:cNvSpPr>
            <a:spLocks noGrp="1"/>
          </p:cNvSpPr>
          <p:nvPr>
            <p:ph type="title"/>
          </p:nvPr>
        </p:nvSpPr>
        <p:spPr>
          <a:xfrm>
            <a:off x="913796" y="1055914"/>
            <a:ext cx="3415718" cy="4746172"/>
          </a:xfrm>
        </p:spPr>
        <p:txBody>
          <a:bodyPr vert="horz" lIns="91440" tIns="45720" rIns="91440" bIns="45720" rtlCol="0" anchor="ctr">
            <a:normAutofit/>
          </a:bodyPr>
          <a:lstStyle/>
          <a:p>
            <a:pPr algn="r"/>
            <a:r>
              <a:rPr lang="en-US" dirty="0">
                <a:solidFill>
                  <a:schemeClr val="tx2"/>
                </a:solidFill>
                <a:effectLst/>
              </a:rPr>
              <a:t>Declaration of Faith</a:t>
            </a:r>
          </a:p>
        </p:txBody>
      </p:sp>
      <p:cxnSp>
        <p:nvCxnSpPr>
          <p:cNvPr id="19" name="Straight Connector 18">
            <a:extLst>
              <a:ext uri="{FF2B5EF4-FFF2-40B4-BE49-F238E27FC236}">
                <a16:creationId xmlns:a16="http://schemas.microsoft.com/office/drawing/2014/main" id="{69E8FF8A-7BA5-48E8-AA6E-85EC29AFD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1248" y="2079171"/>
            <a:ext cx="0" cy="2699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705AF60-6D63-1BBB-47ED-3F6659795A2F}"/>
              </a:ext>
            </a:extLst>
          </p:cNvPr>
          <p:cNvSpPr>
            <a:spLocks noGrp="1"/>
          </p:cNvSpPr>
          <p:nvPr>
            <p:ph type="body" sz="half" idx="2"/>
          </p:nvPr>
        </p:nvSpPr>
        <p:spPr>
          <a:xfrm>
            <a:off x="4972980" y="341745"/>
            <a:ext cx="6840327" cy="6123709"/>
          </a:xfrm>
        </p:spPr>
        <p:txBody>
          <a:bodyPr vert="horz" lIns="91440" tIns="45720" rIns="91440" bIns="45720" rtlCol="0" anchor="ctr">
            <a:noAutofit/>
          </a:bodyPr>
          <a:lstStyle/>
          <a:p>
            <a:pPr marL="114300" algn="l">
              <a:lnSpc>
                <a:spcPct val="100000"/>
              </a:lnSpc>
            </a:pPr>
            <a:r>
              <a:rPr lang="en-US" sz="2400" dirty="0">
                <a:solidFill>
                  <a:schemeClr val="tx1">
                    <a:lumMod val="85000"/>
                    <a:lumOff val="15000"/>
                  </a:schemeClr>
                </a:solidFill>
                <a:effectLst/>
                <a:latin typeface="Amasis MT Pro Medium" panose="02040604050005020304" pitchFamily="18" charset="0"/>
              </a:rPr>
              <a:t>We declare that Elohim Azar is our mighty Helper, fighting for us and strengthening us in every battle. El Roi sees every hidden trap and every unseen threat against the Body of Christ, and nothing escapes His watchful eye over our lives. Yahweh </a:t>
            </a:r>
            <a:r>
              <a:rPr lang="en-US" sz="2400" dirty="0" err="1">
                <a:solidFill>
                  <a:schemeClr val="tx1">
                    <a:lumMod val="85000"/>
                    <a:lumOff val="15000"/>
                  </a:schemeClr>
                </a:solidFill>
                <a:effectLst/>
                <a:latin typeface="Amasis MT Pro Medium" panose="02040604050005020304" pitchFamily="18" charset="0"/>
              </a:rPr>
              <a:t>Tsuri</a:t>
            </a:r>
            <a:r>
              <a:rPr lang="en-US" sz="2400" dirty="0">
                <a:solidFill>
                  <a:schemeClr val="tx1">
                    <a:lumMod val="85000"/>
                    <a:lumOff val="15000"/>
                  </a:schemeClr>
                </a:solidFill>
                <a:effectLst/>
                <a:latin typeface="Amasis MT Pro Medium" panose="02040604050005020304" pitchFamily="18" charset="0"/>
              </a:rPr>
              <a:t> you are our unshakable Rock and firm foundation, and we will not be moved. We renounce fear, doubt, and every scheme of the Adversary, and we stand clothed in divine authority. No weapon, no curse, and no spirit of darkness has power over us. We walk boldly as one people protected, aligned with heaven, and anchored in unbreakable victory.</a:t>
            </a:r>
            <a:endParaRPr lang="en-US" sz="2400" b="1" dirty="0">
              <a:solidFill>
                <a:schemeClr val="tx1">
                  <a:lumMod val="85000"/>
                  <a:lumOff val="15000"/>
                </a:schemeClr>
              </a:solidFill>
              <a:effectLst/>
              <a:latin typeface="Amasis MT Pro Medium" panose="02040604050005020304" pitchFamily="18" charset="0"/>
            </a:endParaRPr>
          </a:p>
        </p:txBody>
      </p:sp>
    </p:spTree>
    <p:extLst>
      <p:ext uri="{BB962C8B-B14F-4D97-AF65-F5344CB8AC3E}">
        <p14:creationId xmlns:p14="http://schemas.microsoft.com/office/powerpoint/2010/main" val="336257610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19647</TotalTime>
  <Words>1674</Words>
  <Application>Microsoft Office PowerPoint</Application>
  <PresentationFormat>Widescreen</PresentationFormat>
  <Paragraphs>107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Amasis MT Pro</vt:lpstr>
      <vt:lpstr>Amasis MT Pro Medium</vt:lpstr>
      <vt:lpstr>Aptos</vt:lpstr>
      <vt:lpstr>Arial</vt:lpstr>
      <vt:lpstr>Bookman Old Style</vt:lpstr>
      <vt:lpstr>Rockwell</vt:lpstr>
      <vt:lpstr>Damask</vt:lpstr>
      <vt:lpstr>5786, 11    </vt:lpstr>
      <vt:lpstr>SING MY NAME</vt:lpstr>
      <vt:lpstr>Call and Response   </vt:lpstr>
      <vt:lpstr> 62 </vt:lpstr>
      <vt:lpstr>    Letters to the body of messiah</vt:lpstr>
      <vt:lpstr>Why do we write a letter to the Body of Messiah? </vt:lpstr>
      <vt:lpstr>    Letters to the body of</vt:lpstr>
      <vt:lpstr>Prayer Response</vt:lpstr>
      <vt:lpstr>Declaration of Faith</vt:lpstr>
      <vt:lpstr>Homework  Chaps. 25 &amp; 26</vt:lpstr>
      <vt:lpstr>Ruach-spirit of truth </vt:lpstr>
      <vt:lpstr>Ruach spirit of truth </vt:lpstr>
      <vt:lpstr>Ruach spirit of truth </vt:lpstr>
      <vt:lpstr>Ruach spirit of truth </vt:lpstr>
      <vt:lpstr>Ruach’s gift</vt:lpstr>
      <vt:lpstr>Ruach’s gift faith</vt:lpstr>
      <vt:lpstr>Ruach’s gift faith</vt:lpstr>
      <vt:lpstr>Prayer Response   Acts 25 &amp; 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215</cp:revision>
  <dcterms:created xsi:type="dcterms:W3CDTF">2025-09-24T14:38:04Z</dcterms:created>
  <dcterms:modified xsi:type="dcterms:W3CDTF">2026-03-01T19:24:18Z</dcterms:modified>
</cp:coreProperties>
</file>