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1" r:id="rId1"/>
  </p:sldMasterIdLst>
  <p:notesMasterIdLst>
    <p:notesMasterId r:id="rId24"/>
  </p:notesMasterIdLst>
  <p:sldIdLst>
    <p:sldId id="257" r:id="rId2"/>
    <p:sldId id="261" r:id="rId3"/>
    <p:sldId id="391" r:id="rId4"/>
    <p:sldId id="277" r:id="rId5"/>
    <p:sldId id="420" r:id="rId6"/>
    <p:sldId id="472" r:id="rId7"/>
    <p:sldId id="471" r:id="rId8"/>
    <p:sldId id="479" r:id="rId9"/>
    <p:sldId id="493" r:id="rId10"/>
    <p:sldId id="478" r:id="rId11"/>
    <p:sldId id="398" r:id="rId12"/>
    <p:sldId id="483" r:id="rId13"/>
    <p:sldId id="488" r:id="rId14"/>
    <p:sldId id="484" r:id="rId15"/>
    <p:sldId id="485" r:id="rId16"/>
    <p:sldId id="486" r:id="rId17"/>
    <p:sldId id="487" r:id="rId18"/>
    <p:sldId id="489" r:id="rId19"/>
    <p:sldId id="490" r:id="rId20"/>
    <p:sldId id="491" r:id="rId21"/>
    <p:sldId id="492" r:id="rId22"/>
    <p:sldId id="40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33"/>
    <a:srgbClr val="3F0065"/>
    <a:srgbClr val="FF33CC"/>
    <a:srgbClr val="FF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49" autoAdjust="0"/>
  </p:normalViewPr>
  <p:slideViewPr>
    <p:cSldViewPr snapToGrid="0">
      <p:cViewPr varScale="1">
        <p:scale>
          <a:sx n="105" d="100"/>
          <a:sy n="105" d="100"/>
        </p:scale>
        <p:origin x="774" y="114"/>
      </p:cViewPr>
      <p:guideLst/>
    </p:cSldViewPr>
  </p:slideViewPr>
  <p:notesTextViewPr>
    <p:cViewPr>
      <p:scale>
        <a:sx n="1" d="1"/>
        <a:sy n="1" d="1"/>
      </p:scale>
      <p:origin x="0" y="0"/>
    </p:cViewPr>
  </p:notesTextViewPr>
  <p:notesViewPr>
    <p:cSldViewPr snapToGrid="0">
      <p:cViewPr>
        <p:scale>
          <a:sx n="135" d="100"/>
          <a:sy n="135" d="100"/>
        </p:scale>
        <p:origin x="164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custSel addSld delSld modSld">
      <pc:chgData name="Lonnita Deadwyler" userId="57f7c924a8d28b31" providerId="LiveId" clId="{5DBF0BA6-C2A6-4DC8-85EE-3F7BCB451D65}" dt="2026-03-08T21:40:56.614" v="61" actId="20577"/>
      <pc:docMkLst>
        <pc:docMk/>
      </pc:docMkLst>
      <pc:sldChg chg="modSp mod">
        <pc:chgData name="Lonnita Deadwyler" userId="57f7c924a8d28b31" providerId="LiveId" clId="{5DBF0BA6-C2A6-4DC8-85EE-3F7BCB451D65}" dt="2026-03-08T21:15:50.663" v="10" actId="1076"/>
        <pc:sldMkLst>
          <pc:docMk/>
          <pc:sldMk cId="1849767749" sldId="257"/>
        </pc:sldMkLst>
        <pc:picChg chg="mod">
          <ac:chgData name="Lonnita Deadwyler" userId="57f7c924a8d28b31" providerId="LiveId" clId="{5DBF0BA6-C2A6-4DC8-85EE-3F7BCB451D65}" dt="2026-03-08T21:15:50.663" v="10" actId="1076"/>
          <ac:picMkLst>
            <pc:docMk/>
            <pc:sldMk cId="1849767749" sldId="257"/>
            <ac:picMk id="5" creationId="{6A64525C-C6C6-2508-B4AE-FFDAD853E8E5}"/>
          </ac:picMkLst>
        </pc:picChg>
      </pc:sldChg>
      <pc:sldChg chg="del">
        <pc:chgData name="Lonnita Deadwyler" userId="57f7c924a8d28b31" providerId="LiveId" clId="{5DBF0BA6-C2A6-4DC8-85EE-3F7BCB451D65}" dt="2026-03-08T18:41:48.126" v="1" actId="47"/>
        <pc:sldMkLst>
          <pc:docMk/>
          <pc:sldMk cId="3457655243" sldId="260"/>
        </pc:sldMkLst>
      </pc:sldChg>
      <pc:sldChg chg="del">
        <pc:chgData name="Lonnita Deadwyler" userId="57f7c924a8d28b31" providerId="LiveId" clId="{5DBF0BA6-C2A6-4DC8-85EE-3F7BCB451D65}" dt="2026-03-08T18:43:17.519" v="7" actId="47"/>
        <pc:sldMkLst>
          <pc:docMk/>
          <pc:sldMk cId="394628719" sldId="308"/>
        </pc:sldMkLst>
      </pc:sldChg>
      <pc:sldChg chg="del">
        <pc:chgData name="Lonnita Deadwyler" userId="57f7c924a8d28b31" providerId="LiveId" clId="{5DBF0BA6-C2A6-4DC8-85EE-3F7BCB451D65}" dt="2026-03-08T18:42:35.949" v="2" actId="47"/>
        <pc:sldMkLst>
          <pc:docMk/>
          <pc:sldMk cId="3830449432" sldId="323"/>
        </pc:sldMkLst>
      </pc:sldChg>
      <pc:sldChg chg="del">
        <pc:chgData name="Lonnita Deadwyler" userId="57f7c924a8d28b31" providerId="LiveId" clId="{5DBF0BA6-C2A6-4DC8-85EE-3F7BCB451D65}" dt="2026-03-08T18:41:43.906" v="0" actId="47"/>
        <pc:sldMkLst>
          <pc:docMk/>
          <pc:sldMk cId="2029201933" sldId="384"/>
        </pc:sldMkLst>
      </pc:sldChg>
      <pc:sldChg chg="del">
        <pc:chgData name="Lonnita Deadwyler" userId="57f7c924a8d28b31" providerId="LiveId" clId="{5DBF0BA6-C2A6-4DC8-85EE-3F7BCB451D65}" dt="2026-03-08T18:43:09.316" v="4" actId="47"/>
        <pc:sldMkLst>
          <pc:docMk/>
          <pc:sldMk cId="597758163" sldId="409"/>
        </pc:sldMkLst>
      </pc:sldChg>
      <pc:sldChg chg="del">
        <pc:chgData name="Lonnita Deadwyler" userId="57f7c924a8d28b31" providerId="LiveId" clId="{5DBF0BA6-C2A6-4DC8-85EE-3F7BCB451D65}" dt="2026-03-08T18:43:11.834" v="5" actId="47"/>
        <pc:sldMkLst>
          <pc:docMk/>
          <pc:sldMk cId="2569130721" sldId="445"/>
        </pc:sldMkLst>
      </pc:sldChg>
      <pc:sldChg chg="modSp mod">
        <pc:chgData name="Lonnita Deadwyler" userId="57f7c924a8d28b31" providerId="LiveId" clId="{5DBF0BA6-C2A6-4DC8-85EE-3F7BCB451D65}" dt="2026-03-08T21:16:46.752" v="13" actId="20577"/>
        <pc:sldMkLst>
          <pc:docMk/>
          <pc:sldMk cId="3499744436" sldId="479"/>
        </pc:sldMkLst>
        <pc:spChg chg="mod">
          <ac:chgData name="Lonnita Deadwyler" userId="57f7c924a8d28b31" providerId="LiveId" clId="{5DBF0BA6-C2A6-4DC8-85EE-3F7BCB451D65}" dt="2026-03-08T21:16:46.752" v="13" actId="20577"/>
          <ac:spMkLst>
            <pc:docMk/>
            <pc:sldMk cId="3499744436" sldId="479"/>
            <ac:spMk id="4" creationId="{02AA7EAD-B822-3F09-F3FC-8E2790ADB3B4}"/>
          </ac:spMkLst>
        </pc:spChg>
      </pc:sldChg>
      <pc:sldChg chg="del">
        <pc:chgData name="Lonnita Deadwyler" userId="57f7c924a8d28b31" providerId="LiveId" clId="{5DBF0BA6-C2A6-4DC8-85EE-3F7BCB451D65}" dt="2026-03-08T18:43:15.358" v="6" actId="47"/>
        <pc:sldMkLst>
          <pc:docMk/>
          <pc:sldMk cId="456513995" sldId="480"/>
        </pc:sldMkLst>
      </pc:sldChg>
      <pc:sldChg chg="del">
        <pc:chgData name="Lonnita Deadwyler" userId="57f7c924a8d28b31" providerId="LiveId" clId="{5DBF0BA6-C2A6-4DC8-85EE-3F7BCB451D65}" dt="2026-03-08T18:43:04.811" v="3" actId="47"/>
        <pc:sldMkLst>
          <pc:docMk/>
          <pc:sldMk cId="2543847246" sldId="482"/>
        </pc:sldMkLst>
      </pc:sldChg>
      <pc:sldChg chg="modSp mod">
        <pc:chgData name="Lonnita Deadwyler" userId="57f7c924a8d28b31" providerId="LiveId" clId="{5DBF0BA6-C2A6-4DC8-85EE-3F7BCB451D65}" dt="2026-03-08T21:20:47.797" v="20" actId="20577"/>
        <pc:sldMkLst>
          <pc:docMk/>
          <pc:sldMk cId="1608052808" sldId="484"/>
        </pc:sldMkLst>
        <pc:spChg chg="mod">
          <ac:chgData name="Lonnita Deadwyler" userId="57f7c924a8d28b31" providerId="LiveId" clId="{5DBF0BA6-C2A6-4DC8-85EE-3F7BCB451D65}" dt="2026-03-08T21:20:47.797" v="20" actId="20577"/>
          <ac:spMkLst>
            <pc:docMk/>
            <pc:sldMk cId="1608052808" sldId="484"/>
            <ac:spMk id="7" creationId="{181D0BE9-4BED-CC0E-2CCA-59C47F83E5DC}"/>
          </ac:spMkLst>
        </pc:spChg>
      </pc:sldChg>
      <pc:sldChg chg="modSp mod">
        <pc:chgData name="Lonnita Deadwyler" userId="57f7c924a8d28b31" providerId="LiveId" clId="{5DBF0BA6-C2A6-4DC8-85EE-3F7BCB451D65}" dt="2026-03-08T21:25:17.551" v="29" actId="20577"/>
        <pc:sldMkLst>
          <pc:docMk/>
          <pc:sldMk cId="483286946" sldId="485"/>
        </pc:sldMkLst>
        <pc:spChg chg="mod">
          <ac:chgData name="Lonnita Deadwyler" userId="57f7c924a8d28b31" providerId="LiveId" clId="{5DBF0BA6-C2A6-4DC8-85EE-3F7BCB451D65}" dt="2026-03-08T21:25:17.551" v="29" actId="20577"/>
          <ac:spMkLst>
            <pc:docMk/>
            <pc:sldMk cId="483286946" sldId="485"/>
            <ac:spMk id="4" creationId="{CCECEBA7-3288-33F3-6CB7-E38E3F060059}"/>
          </ac:spMkLst>
        </pc:spChg>
      </pc:sldChg>
      <pc:sldChg chg="modSp mod">
        <pc:chgData name="Lonnita Deadwyler" userId="57f7c924a8d28b31" providerId="LiveId" clId="{5DBF0BA6-C2A6-4DC8-85EE-3F7BCB451D65}" dt="2026-03-08T21:25:32.438" v="30" actId="20577"/>
        <pc:sldMkLst>
          <pc:docMk/>
          <pc:sldMk cId="1860926207" sldId="486"/>
        </pc:sldMkLst>
        <pc:spChg chg="mod">
          <ac:chgData name="Lonnita Deadwyler" userId="57f7c924a8d28b31" providerId="LiveId" clId="{5DBF0BA6-C2A6-4DC8-85EE-3F7BCB451D65}" dt="2026-03-08T21:25:32.438" v="30" actId="20577"/>
          <ac:spMkLst>
            <pc:docMk/>
            <pc:sldMk cId="1860926207" sldId="486"/>
            <ac:spMk id="6" creationId="{9A06A0E4-D1B0-D341-E861-36CE65154747}"/>
          </ac:spMkLst>
        </pc:spChg>
      </pc:sldChg>
      <pc:sldChg chg="modSp mod">
        <pc:chgData name="Lonnita Deadwyler" userId="57f7c924a8d28b31" providerId="LiveId" clId="{5DBF0BA6-C2A6-4DC8-85EE-3F7BCB451D65}" dt="2026-03-08T21:26:06.592" v="31" actId="6549"/>
        <pc:sldMkLst>
          <pc:docMk/>
          <pc:sldMk cId="2745535149" sldId="487"/>
        </pc:sldMkLst>
        <pc:spChg chg="mod">
          <ac:chgData name="Lonnita Deadwyler" userId="57f7c924a8d28b31" providerId="LiveId" clId="{5DBF0BA6-C2A6-4DC8-85EE-3F7BCB451D65}" dt="2026-03-08T21:26:06.592" v="31" actId="6549"/>
          <ac:spMkLst>
            <pc:docMk/>
            <pc:sldMk cId="2745535149" sldId="487"/>
            <ac:spMk id="6" creationId="{C2CA1A08-9513-2297-10A0-A55C7180245E}"/>
          </ac:spMkLst>
        </pc:spChg>
      </pc:sldChg>
      <pc:sldChg chg="modSp mod">
        <pc:chgData name="Lonnita Deadwyler" userId="57f7c924a8d28b31" providerId="LiveId" clId="{5DBF0BA6-C2A6-4DC8-85EE-3F7BCB451D65}" dt="2026-03-08T21:20:12.717" v="15" actId="313"/>
        <pc:sldMkLst>
          <pc:docMk/>
          <pc:sldMk cId="3625735864" sldId="488"/>
        </pc:sldMkLst>
        <pc:spChg chg="mod">
          <ac:chgData name="Lonnita Deadwyler" userId="57f7c924a8d28b31" providerId="LiveId" clId="{5DBF0BA6-C2A6-4DC8-85EE-3F7BCB451D65}" dt="2026-03-08T21:20:12.717" v="15" actId="313"/>
          <ac:spMkLst>
            <pc:docMk/>
            <pc:sldMk cId="3625735864" sldId="488"/>
            <ac:spMk id="7" creationId="{D8631D18-1182-E4B3-4874-177B7891C71A}"/>
          </ac:spMkLst>
        </pc:spChg>
      </pc:sldChg>
      <pc:sldChg chg="modSp mod">
        <pc:chgData name="Lonnita Deadwyler" userId="57f7c924a8d28b31" providerId="LiveId" clId="{5DBF0BA6-C2A6-4DC8-85EE-3F7BCB451D65}" dt="2026-03-08T21:40:56.614" v="61" actId="20577"/>
        <pc:sldMkLst>
          <pc:docMk/>
          <pc:sldMk cId="2651140153" sldId="489"/>
        </pc:sldMkLst>
        <pc:spChg chg="mod">
          <ac:chgData name="Lonnita Deadwyler" userId="57f7c924a8d28b31" providerId="LiveId" clId="{5DBF0BA6-C2A6-4DC8-85EE-3F7BCB451D65}" dt="2026-03-08T21:40:41.363" v="46" actId="14100"/>
          <ac:spMkLst>
            <pc:docMk/>
            <pc:sldMk cId="2651140153" sldId="489"/>
            <ac:spMk id="8" creationId="{D368F3B9-C7A4-1CC0-16DC-8D54F1C359CD}"/>
          </ac:spMkLst>
        </pc:spChg>
        <pc:spChg chg="mod">
          <ac:chgData name="Lonnita Deadwyler" userId="57f7c924a8d28b31" providerId="LiveId" clId="{5DBF0BA6-C2A6-4DC8-85EE-3F7BCB451D65}" dt="2026-03-08T21:40:56.614" v="61" actId="20577"/>
          <ac:spMkLst>
            <pc:docMk/>
            <pc:sldMk cId="2651140153" sldId="489"/>
            <ac:spMk id="9" creationId="{FCC6FDF2-2A5E-785D-F11B-C0AC112D0A90}"/>
          </ac:spMkLst>
        </pc:spChg>
      </pc:sldChg>
      <pc:sldChg chg="modSp mod">
        <pc:chgData name="Lonnita Deadwyler" userId="57f7c924a8d28b31" providerId="LiveId" clId="{5DBF0BA6-C2A6-4DC8-85EE-3F7BCB451D65}" dt="2026-03-08T21:29:44.363" v="36" actId="20577"/>
        <pc:sldMkLst>
          <pc:docMk/>
          <pc:sldMk cId="1555518805" sldId="490"/>
        </pc:sldMkLst>
        <pc:spChg chg="mod">
          <ac:chgData name="Lonnita Deadwyler" userId="57f7c924a8d28b31" providerId="LiveId" clId="{5DBF0BA6-C2A6-4DC8-85EE-3F7BCB451D65}" dt="2026-03-08T21:28:44.763" v="35" actId="20577"/>
          <ac:spMkLst>
            <pc:docMk/>
            <pc:sldMk cId="1555518805" sldId="490"/>
            <ac:spMk id="5" creationId="{8BC9A964-826A-0585-EEA9-B3A6C37CE196}"/>
          </ac:spMkLst>
        </pc:spChg>
        <pc:spChg chg="mod">
          <ac:chgData name="Lonnita Deadwyler" userId="57f7c924a8d28b31" providerId="LiveId" clId="{5DBF0BA6-C2A6-4DC8-85EE-3F7BCB451D65}" dt="2026-03-08T21:29:44.363" v="36" actId="20577"/>
          <ac:spMkLst>
            <pc:docMk/>
            <pc:sldMk cId="1555518805" sldId="490"/>
            <ac:spMk id="6" creationId="{203D520C-CDB0-732A-4B2E-53F48F656EC4}"/>
          </ac:spMkLst>
        </pc:spChg>
      </pc:sldChg>
      <pc:sldChg chg="modSp mod">
        <pc:chgData name="Lonnita Deadwyler" userId="57f7c924a8d28b31" providerId="LiveId" clId="{5DBF0BA6-C2A6-4DC8-85EE-3F7BCB451D65}" dt="2026-03-08T21:30:20.171" v="39" actId="20577"/>
        <pc:sldMkLst>
          <pc:docMk/>
          <pc:sldMk cId="3437181870" sldId="491"/>
        </pc:sldMkLst>
        <pc:spChg chg="mod">
          <ac:chgData name="Lonnita Deadwyler" userId="57f7c924a8d28b31" providerId="LiveId" clId="{5DBF0BA6-C2A6-4DC8-85EE-3F7BCB451D65}" dt="2026-03-08T21:30:20.171" v="39" actId="20577"/>
          <ac:spMkLst>
            <pc:docMk/>
            <pc:sldMk cId="3437181870" sldId="491"/>
            <ac:spMk id="6" creationId="{149C60EF-744B-CC7C-B33C-319984C3701D}"/>
          </ac:spMkLst>
        </pc:spChg>
      </pc:sldChg>
      <pc:sldChg chg="modSp mod">
        <pc:chgData name="Lonnita Deadwyler" userId="57f7c924a8d28b31" providerId="LiveId" clId="{5DBF0BA6-C2A6-4DC8-85EE-3F7BCB451D65}" dt="2026-03-08T21:31:37.769" v="43" actId="6549"/>
        <pc:sldMkLst>
          <pc:docMk/>
          <pc:sldMk cId="2749739081" sldId="492"/>
        </pc:sldMkLst>
        <pc:spChg chg="mod">
          <ac:chgData name="Lonnita Deadwyler" userId="57f7c924a8d28b31" providerId="LiveId" clId="{5DBF0BA6-C2A6-4DC8-85EE-3F7BCB451D65}" dt="2026-03-08T21:31:37.769" v="43" actId="6549"/>
          <ac:spMkLst>
            <pc:docMk/>
            <pc:sldMk cId="2749739081" sldId="492"/>
            <ac:spMk id="6" creationId="{E8CC0152-3766-1046-6809-5B126E08CEB2}"/>
          </ac:spMkLst>
        </pc:spChg>
      </pc:sldChg>
      <pc:sldChg chg="new del">
        <pc:chgData name="Lonnita Deadwyler" userId="57f7c924a8d28b31" providerId="LiveId" clId="{5DBF0BA6-C2A6-4DC8-85EE-3F7BCB451D65}" dt="2026-03-08T21:15:24.844" v="9" actId="47"/>
        <pc:sldMkLst>
          <pc:docMk/>
          <pc:sldMk cId="1794462956" sldId="4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3/8/2026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2276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6403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38652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573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69084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3/8/2026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480143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3/8/2026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87286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8017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5873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2186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29592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8661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3532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3/8/2026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18922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3/8/2026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1565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3/8/2026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9064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4646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0787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A2BF2F4-B41B-4568-BB50-3D856E42E79E}" type="datetimeFigureOut">
              <a:rPr lang="en-US" smtClean="0"/>
              <a:t>3/8/2026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2125323200"/>
      </p:ext>
    </p:extLst>
  </p:cSld>
  <p:clrMap bg1="dk1" tx1="lt1" bg2="dk2" tx2="lt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 id="2147484566" r:id="rId15"/>
    <p:sldLayoutId id="2147484567" r:id="rId16"/>
    <p:sldLayoutId id="2147484568" r:id="rId17"/>
    <p:sldLayoutId id="2147484569"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1147400" y="385245"/>
            <a:ext cx="9001462" cy="2387600"/>
          </a:xfrm>
        </p:spPr>
        <p:txBody>
          <a:bodyPr vert="horz" lIns="91440" tIns="45720" rIns="91440" bIns="45720" rtlCol="0" anchor="b">
            <a:normAutofit/>
          </a:bodyPr>
          <a:lstStyle/>
          <a:p>
            <a:r>
              <a:rPr lang="en-US" sz="4800" dirty="0"/>
              <a:t>5786, 11  </a:t>
            </a:r>
            <a:br>
              <a:rPr lang="en-US" sz="4800" dirty="0"/>
            </a:br>
            <a:r>
              <a:rPr lang="en-US" sz="4800" dirty="0"/>
              <a:t> </a:t>
            </a:r>
          </a:p>
        </p:txBody>
      </p:sp>
      <p:pic>
        <p:nvPicPr>
          <p:cNvPr id="5" name="Content Placeholder 4">
            <a:extLst>
              <a:ext uri="{FF2B5EF4-FFF2-40B4-BE49-F238E27FC236}">
                <a16:creationId xmlns:a16="http://schemas.microsoft.com/office/drawing/2014/main" id="{6A64525C-C6C6-2508-B4AE-FFDAD853E8E5}"/>
              </a:ext>
            </a:extLst>
          </p:cNvPr>
          <p:cNvPicPr>
            <a:picLocks noGrp="1" noChangeAspect="1"/>
          </p:cNvPicPr>
          <p:nvPr>
            <p:ph sz="half" idx="1"/>
          </p:nvPr>
        </p:nvPicPr>
        <p:blipFill>
          <a:blip r:embed="rId3"/>
          <a:srcRect t="29"/>
          <a:stretch>
            <a:fillRect/>
          </a:stretch>
        </p:blipFill>
        <p:spPr>
          <a:xfrm>
            <a:off x="20" y="2030"/>
            <a:ext cx="12191980" cy="6855970"/>
          </a:xfrm>
          <a:prstGeom prst="rect">
            <a:avLst/>
          </a:prstGeom>
        </p:spPr>
      </p:pic>
      <p:sp>
        <p:nvSpPr>
          <p:cNvPr id="2" name="TextBox 1">
            <a:extLst>
              <a:ext uri="{FF2B5EF4-FFF2-40B4-BE49-F238E27FC236}">
                <a16:creationId xmlns:a16="http://schemas.microsoft.com/office/drawing/2014/main" id="{F28934A8-B434-0F42-4F64-2EE991E62D5D}"/>
              </a:ext>
            </a:extLst>
          </p:cNvPr>
          <p:cNvSpPr txBox="1"/>
          <p:nvPr/>
        </p:nvSpPr>
        <p:spPr>
          <a:xfrm>
            <a:off x="7272685" y="471049"/>
            <a:ext cx="3897746" cy="1107996"/>
          </a:xfrm>
          <a:prstGeom prst="rect">
            <a:avLst/>
          </a:prstGeom>
          <a:noFill/>
        </p:spPr>
        <p:txBody>
          <a:bodyPr wrap="square" rtlCol="0">
            <a:spAutoFit/>
          </a:bodyPr>
          <a:lstStyle/>
          <a:p>
            <a:r>
              <a:rPr lang="en-US" sz="6600" dirty="0"/>
              <a:t>5786, 18</a:t>
            </a:r>
          </a:p>
        </p:txBody>
      </p:sp>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70F171F-BF9B-48C5-9DC7-FFF9CF4DD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1B203A9-98FE-AD1A-5E2D-F6BB88359082}"/>
              </a:ext>
            </a:extLst>
          </p:cNvPr>
          <p:cNvSpPr>
            <a:spLocks noGrp="1"/>
          </p:cNvSpPr>
          <p:nvPr>
            <p:ph type="title"/>
          </p:nvPr>
        </p:nvSpPr>
        <p:spPr>
          <a:xfrm>
            <a:off x="913796" y="1055914"/>
            <a:ext cx="3415718" cy="4746172"/>
          </a:xfrm>
        </p:spPr>
        <p:txBody>
          <a:bodyPr vert="horz" lIns="91440" tIns="45720" rIns="91440" bIns="45720" rtlCol="0" anchor="ctr">
            <a:normAutofit/>
          </a:bodyPr>
          <a:lstStyle/>
          <a:p>
            <a:pPr algn="r"/>
            <a:r>
              <a:rPr lang="en-US" dirty="0">
                <a:solidFill>
                  <a:schemeClr val="tx2"/>
                </a:solidFill>
                <a:effectLst/>
              </a:rPr>
              <a:t>Declaration of Faith</a:t>
            </a:r>
          </a:p>
        </p:txBody>
      </p:sp>
      <p:cxnSp>
        <p:nvCxnSpPr>
          <p:cNvPr id="19" name="Straight Connector 18">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1248"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705AF60-6D63-1BBB-47ED-3F6659795A2F}"/>
              </a:ext>
            </a:extLst>
          </p:cNvPr>
          <p:cNvSpPr>
            <a:spLocks noGrp="1"/>
          </p:cNvSpPr>
          <p:nvPr>
            <p:ph type="body" sz="half" idx="2"/>
          </p:nvPr>
        </p:nvSpPr>
        <p:spPr>
          <a:xfrm>
            <a:off x="4876800" y="341745"/>
            <a:ext cx="6936507" cy="6336146"/>
          </a:xfrm>
        </p:spPr>
        <p:txBody>
          <a:bodyPr vert="horz" lIns="91440" tIns="45720" rIns="91440" bIns="45720" rtlCol="0" anchor="ctr">
            <a:noAutofit/>
          </a:bodyPr>
          <a:lstStyle/>
          <a:p>
            <a:pPr>
              <a:lnSpc>
                <a:spcPct val="100000"/>
              </a:lnSpc>
            </a:pPr>
            <a:r>
              <a:rPr lang="en-US" sz="2300" dirty="0">
                <a:effectLst/>
              </a:rPr>
              <a:t>Father we will no longer forget the power and authority You have given us through Yeshua, and we will no longer forget who we are in Him.  Jehovah </a:t>
            </a:r>
            <a:r>
              <a:rPr lang="en-US" sz="2300" dirty="0" err="1">
                <a:effectLst/>
              </a:rPr>
              <a:t>Ma’ozi</a:t>
            </a:r>
            <a:r>
              <a:rPr lang="en-US" sz="2300" dirty="0">
                <a:effectLst/>
              </a:rPr>
              <a:t>, the Lord our strength, we will not rely on ourselves because it is you alone who gives us strength. We will take up the authority given to us in Yeshua and we will not be afraid to wage war against the enemy. </a:t>
            </a:r>
          </a:p>
          <a:p>
            <a:pPr>
              <a:lnSpc>
                <a:spcPct val="100000"/>
              </a:lnSpc>
            </a:pPr>
            <a:r>
              <a:rPr lang="en-US" sz="2300" dirty="0">
                <a:effectLst/>
              </a:rPr>
              <a:t>Jehovah El-Emeth, We will commune with You, stay connected to Your word and remain unified with the Body. We will speak Your truth and be alert to the schemes of the enemy, so we don’t fall for them or cause others to. We will continue to worship and praise You as you are the One Who realigns us, Your people with our Savior, Yeshua Messiah. </a:t>
            </a:r>
          </a:p>
        </p:txBody>
      </p:sp>
    </p:spTree>
    <p:extLst>
      <p:ext uri="{BB962C8B-B14F-4D97-AF65-F5344CB8AC3E}">
        <p14:creationId xmlns:p14="http://schemas.microsoft.com/office/powerpoint/2010/main" val="336257610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F292-AACE-59E6-C759-845FF86E1D4D}"/>
              </a:ext>
            </a:extLst>
          </p:cNvPr>
          <p:cNvSpPr>
            <a:spLocks noGrp="1"/>
          </p:cNvSpPr>
          <p:nvPr>
            <p:ph type="title"/>
          </p:nvPr>
        </p:nvSpPr>
        <p:spPr>
          <a:xfrm>
            <a:off x="646431" y="445317"/>
            <a:ext cx="8556985" cy="1080938"/>
          </a:xfrm>
        </p:spPr>
        <p:txBody>
          <a:bodyPr vert="horz" lIns="91440" tIns="45720" rIns="91440" bIns="45720" rtlCol="0" anchor="ctr">
            <a:noAutofit/>
          </a:bodyPr>
          <a:lstStyle/>
          <a:p>
            <a:r>
              <a:rPr lang="en-US" sz="4000" dirty="0">
                <a:solidFill>
                  <a:schemeClr val="tx1"/>
                </a:solidFill>
                <a:latin typeface="Amasis MT Pro" panose="02040504050005020304" pitchFamily="18" charset="0"/>
              </a:rPr>
              <a:t>Homework  </a:t>
            </a:r>
            <a:r>
              <a:rPr lang="en-US" sz="4000" dirty="0">
                <a:latin typeface="Amasis MT Pro" panose="02040504050005020304" pitchFamily="18" charset="0"/>
              </a:rPr>
              <a:t>Acts</a:t>
            </a:r>
            <a:r>
              <a:rPr lang="en-US" sz="4000" dirty="0">
                <a:solidFill>
                  <a:schemeClr val="tx1"/>
                </a:solidFill>
                <a:latin typeface="Amasis MT Pro" panose="02040504050005020304" pitchFamily="18" charset="0"/>
              </a:rPr>
              <a:t> 28.25-27</a:t>
            </a:r>
          </a:p>
        </p:txBody>
      </p:sp>
      <p:sp>
        <p:nvSpPr>
          <p:cNvPr id="7" name="Content Placeholder 6">
            <a:extLst>
              <a:ext uri="{FF2B5EF4-FFF2-40B4-BE49-F238E27FC236}">
                <a16:creationId xmlns:a16="http://schemas.microsoft.com/office/drawing/2014/main" id="{A653B76A-45FB-9EB9-0926-2EEFFC3ED97E}"/>
              </a:ext>
            </a:extLst>
          </p:cNvPr>
          <p:cNvSpPr>
            <a:spLocks noGrp="1"/>
          </p:cNvSpPr>
          <p:nvPr>
            <p:ph sz="half" idx="1"/>
          </p:nvPr>
        </p:nvSpPr>
        <p:spPr>
          <a:xfrm>
            <a:off x="646431" y="2151116"/>
            <a:ext cx="6423211" cy="3815944"/>
          </a:xfrm>
        </p:spPr>
        <p:txBody>
          <a:bodyPr vert="horz" lIns="91440" tIns="45720" rIns="91440" bIns="45720" rtlCol="0">
            <a:normAutofit/>
          </a:bodyPr>
          <a:lstStyle/>
          <a:p>
            <a:r>
              <a:rPr lang="en-US" sz="2400" dirty="0">
                <a:latin typeface="Amasis MT Pro" panose="02040504050005020304" pitchFamily="18" charset="0"/>
              </a:rPr>
              <a:t>On Shabbat we will engage in </a:t>
            </a:r>
            <a:r>
              <a:rPr lang="en-US" sz="2400" b="1" dirty="0">
                <a:latin typeface="Amasis MT Pro" panose="02040504050005020304" pitchFamily="18" charset="0"/>
              </a:rPr>
              <a:t>“Prayer Response”</a:t>
            </a:r>
            <a:r>
              <a:rPr lang="en-US" sz="2400" dirty="0">
                <a:latin typeface="Amasis MT Pro" panose="02040504050005020304" pitchFamily="18" charset="0"/>
              </a:rPr>
              <a:t> of what the Lord desires for us found in the Book of Acts.  </a:t>
            </a:r>
          </a:p>
          <a:p>
            <a:r>
              <a:rPr lang="en-US" sz="2400" dirty="0">
                <a:latin typeface="Amasis MT Pro" panose="02040504050005020304" pitchFamily="18" charset="0"/>
              </a:rPr>
              <a:t>If you have not read the assignment, then you are robbing yourself of joining with the community in our </a:t>
            </a:r>
            <a:r>
              <a:rPr lang="en-US" sz="2400" b="1" dirty="0">
                <a:latin typeface="Amasis MT Pro" panose="02040504050005020304" pitchFamily="18" charset="0"/>
              </a:rPr>
              <a:t>Prayer Response </a:t>
            </a:r>
            <a:r>
              <a:rPr lang="en-US" sz="2400" dirty="0">
                <a:latin typeface="Amasis MT Pro" panose="02040504050005020304" pitchFamily="18" charset="0"/>
              </a:rPr>
              <a:t>and thanksgiving</a:t>
            </a:r>
          </a:p>
          <a:p>
            <a:endParaRPr lang="en-US" sz="2000" dirty="0"/>
          </a:p>
        </p:txBody>
      </p:sp>
      <p:pic>
        <p:nvPicPr>
          <p:cNvPr id="8" name="Picture 7" descr="A book on a table&#10;&#10;AI-generated content may be incorrect.">
            <a:extLst>
              <a:ext uri="{FF2B5EF4-FFF2-40B4-BE49-F238E27FC236}">
                <a16:creationId xmlns:a16="http://schemas.microsoft.com/office/drawing/2014/main" id="{EDF22BC4-8D1D-98D7-5EAF-5F3FA84D6C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521388" y="2151116"/>
            <a:ext cx="3848576" cy="35015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8638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93AF-6E03-EA03-AD38-EE86EB205C1F}"/>
              </a:ext>
            </a:extLst>
          </p:cNvPr>
          <p:cNvSpPr>
            <a:spLocks noGrp="1"/>
          </p:cNvSpPr>
          <p:nvPr>
            <p:ph type="title"/>
          </p:nvPr>
        </p:nvSpPr>
        <p:spPr/>
        <p:txBody>
          <a:bodyPr/>
          <a:lstStyle/>
          <a:p>
            <a:r>
              <a:rPr lang="en-US" dirty="0">
                <a:latin typeface="Amasis MT Pro Medium" panose="02040604050005020304" pitchFamily="18" charset="0"/>
              </a:rPr>
              <a:t>Homework 	Isaiah 6.9-10</a:t>
            </a:r>
          </a:p>
        </p:txBody>
      </p:sp>
      <p:sp>
        <p:nvSpPr>
          <p:cNvPr id="3" name="Content Placeholder 2">
            <a:extLst>
              <a:ext uri="{FF2B5EF4-FFF2-40B4-BE49-F238E27FC236}">
                <a16:creationId xmlns:a16="http://schemas.microsoft.com/office/drawing/2014/main" id="{2D65C899-4884-6541-D0C8-B938BC5F3EA3}"/>
              </a:ext>
            </a:extLst>
          </p:cNvPr>
          <p:cNvSpPr>
            <a:spLocks noGrp="1"/>
          </p:cNvSpPr>
          <p:nvPr>
            <p:ph sz="half" idx="1"/>
          </p:nvPr>
        </p:nvSpPr>
        <p:spPr>
          <a:xfrm>
            <a:off x="785090" y="2088319"/>
            <a:ext cx="5504873" cy="3702881"/>
          </a:xfrm>
        </p:spPr>
        <p:txBody>
          <a:bodyPr/>
          <a:lstStyle/>
          <a:p>
            <a:pPr>
              <a:lnSpc>
                <a:spcPct val="100000"/>
              </a:lnSpc>
            </a:pPr>
            <a:r>
              <a:rPr lang="en-US" sz="2500" dirty="0">
                <a:effectLst/>
                <a:latin typeface="Amasis MT Pro Medium" panose="02040604050005020304" pitchFamily="18" charset="0"/>
              </a:rPr>
              <a:t>Give </a:t>
            </a:r>
            <a:r>
              <a:rPr lang="en-US" sz="2500" b="1" dirty="0">
                <a:effectLst/>
                <a:latin typeface="Amasis MT Pro Medium" panose="02040604050005020304" pitchFamily="18" charset="0"/>
              </a:rPr>
              <a:t>one</a:t>
            </a:r>
            <a:r>
              <a:rPr lang="en-US" sz="2500" dirty="0">
                <a:effectLst/>
                <a:latin typeface="Amasis MT Pro Medium" panose="02040604050005020304" pitchFamily="18" charset="0"/>
              </a:rPr>
              <a:t> Scripture from the Torah you would use to minister the:  Choose </a:t>
            </a:r>
            <a:r>
              <a:rPr lang="en-US" sz="2500" b="1" dirty="0">
                <a:effectLst/>
                <a:latin typeface="Amasis MT Pro Medium" panose="02040604050005020304" pitchFamily="18" charset="0"/>
              </a:rPr>
              <a:t>ONE </a:t>
            </a:r>
            <a:r>
              <a:rPr lang="en-US" sz="2500" dirty="0">
                <a:effectLst/>
                <a:latin typeface="Amasis MT Pro Medium" panose="02040604050005020304" pitchFamily="18" charset="0"/>
              </a:rPr>
              <a:t>of the following</a:t>
            </a:r>
          </a:p>
          <a:p>
            <a:r>
              <a:rPr lang="en-US" sz="2500" b="1" i="1" dirty="0">
                <a:effectLst/>
                <a:latin typeface="Amasis MT Pro Medium" panose="02040604050005020304" pitchFamily="18" charset="0"/>
              </a:rPr>
              <a:t>Kingdom of God</a:t>
            </a:r>
            <a:r>
              <a:rPr lang="en-US" sz="2500" dirty="0">
                <a:effectLst/>
                <a:latin typeface="Amasis MT Pro Medium" panose="02040604050005020304" pitchFamily="18" charset="0"/>
              </a:rPr>
              <a:t>, </a:t>
            </a:r>
          </a:p>
          <a:p>
            <a:r>
              <a:rPr lang="en-US" sz="2500" b="1" i="1" dirty="0">
                <a:effectLst/>
                <a:latin typeface="Amasis MT Pro Medium" panose="02040604050005020304" pitchFamily="18" charset="0"/>
              </a:rPr>
              <a:t>God's plan for humanity   </a:t>
            </a:r>
          </a:p>
          <a:p>
            <a:r>
              <a:rPr lang="en-US" sz="2500" b="1" i="1" dirty="0">
                <a:effectLst/>
                <a:latin typeface="Amasis MT Pro Medium" panose="02040604050005020304" pitchFamily="18" charset="0"/>
              </a:rPr>
              <a:t>Gospel of Yeshua the Messiah.</a:t>
            </a:r>
            <a:endParaRPr lang="en-US" sz="2500" dirty="0">
              <a:effectLst/>
              <a:latin typeface="Amasis MT Pro Medium" panose="02040604050005020304" pitchFamily="18" charset="0"/>
            </a:endParaRPr>
          </a:p>
          <a:p>
            <a:endParaRPr lang="en-US" dirty="0"/>
          </a:p>
        </p:txBody>
      </p:sp>
      <p:sp>
        <p:nvSpPr>
          <p:cNvPr id="4" name="Content Placeholder 3">
            <a:extLst>
              <a:ext uri="{FF2B5EF4-FFF2-40B4-BE49-F238E27FC236}">
                <a16:creationId xmlns:a16="http://schemas.microsoft.com/office/drawing/2014/main" id="{41B00E47-4719-C164-9E4E-72FA3C244AF2}"/>
              </a:ext>
            </a:extLst>
          </p:cNvPr>
          <p:cNvSpPr>
            <a:spLocks noGrp="1"/>
          </p:cNvSpPr>
          <p:nvPr>
            <p:ph sz="half" idx="2"/>
          </p:nvPr>
        </p:nvSpPr>
        <p:spPr>
          <a:xfrm>
            <a:off x="6807199" y="2088319"/>
            <a:ext cx="4460357" cy="3702881"/>
          </a:xfrm>
        </p:spPr>
        <p:txBody>
          <a:bodyPr/>
          <a:lstStyle/>
          <a:p>
            <a:pPr>
              <a:lnSpc>
                <a:spcPct val="100000"/>
              </a:lnSpc>
            </a:pPr>
            <a:r>
              <a:rPr lang="en-US" sz="2800" dirty="0">
                <a:effectLst/>
                <a:latin typeface="Amasis MT Pro Medium" panose="02040604050005020304" pitchFamily="18" charset="0"/>
              </a:rPr>
              <a:t>Give one Scripture that has shown that your heart had </a:t>
            </a:r>
            <a:r>
              <a:rPr lang="en-US" sz="2800" i="1" dirty="0">
                <a:effectLst/>
                <a:latin typeface="Amasis MT Pro Medium" panose="02040604050005020304" pitchFamily="18" charset="0"/>
              </a:rPr>
              <a:t>"grown thick" </a:t>
            </a:r>
            <a:r>
              <a:rPr lang="en-US" sz="2800" dirty="0">
                <a:effectLst/>
                <a:latin typeface="Amasis MT Pro Medium" panose="02040604050005020304" pitchFamily="18" charset="0"/>
              </a:rPr>
              <a:t>as described in verse </a:t>
            </a:r>
            <a:r>
              <a:rPr lang="en-US" sz="2800" b="1" dirty="0">
                <a:solidFill>
                  <a:srgbClr val="FFC000"/>
                </a:solidFill>
                <a:effectLst/>
                <a:latin typeface="Amasis MT Pro Medium" panose="02040604050005020304" pitchFamily="18" charset="0"/>
              </a:rPr>
              <a:t>27</a:t>
            </a:r>
          </a:p>
          <a:p>
            <a:endParaRPr lang="en-US" dirty="0"/>
          </a:p>
        </p:txBody>
      </p:sp>
    </p:spTree>
    <p:extLst>
      <p:ext uri="{BB962C8B-B14F-4D97-AF65-F5344CB8AC3E}">
        <p14:creationId xmlns:p14="http://schemas.microsoft.com/office/powerpoint/2010/main" val="222280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B874-1F1B-5578-895C-4CA476C74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1CA11-4BA4-4D88-71EC-EB7A9996D0BC}"/>
              </a:ext>
            </a:extLst>
          </p:cNvPr>
          <p:cNvSpPr>
            <a:spLocks noGrp="1"/>
          </p:cNvSpPr>
          <p:nvPr>
            <p:ph type="title"/>
          </p:nvPr>
        </p:nvSpPr>
        <p:spPr>
          <a:xfrm>
            <a:off x="913795" y="609601"/>
            <a:ext cx="10353761" cy="1056552"/>
          </a:xfrm>
        </p:spPr>
        <p:txBody>
          <a:bodyPr/>
          <a:lstStyle/>
          <a:p>
            <a:r>
              <a:rPr lang="en-US" b="0" dirty="0">
                <a:effectLst/>
                <a:latin typeface="Amasis MT Pro Medium" panose="02040604050005020304" pitchFamily="18" charset="0"/>
              </a:rPr>
              <a:t>During Paul’s imprisonment</a:t>
            </a:r>
          </a:p>
        </p:txBody>
      </p:sp>
      <p:sp>
        <p:nvSpPr>
          <p:cNvPr id="5" name="Text Placeholder 4">
            <a:extLst>
              <a:ext uri="{FF2B5EF4-FFF2-40B4-BE49-F238E27FC236}">
                <a16:creationId xmlns:a16="http://schemas.microsoft.com/office/drawing/2014/main" id="{EF13FF99-501E-0B1F-34B4-4927A2BEE015}"/>
              </a:ext>
            </a:extLst>
          </p:cNvPr>
          <p:cNvSpPr>
            <a:spLocks noGrp="1"/>
          </p:cNvSpPr>
          <p:nvPr>
            <p:ph type="body" idx="1"/>
          </p:nvPr>
        </p:nvSpPr>
        <p:spPr>
          <a:xfrm>
            <a:off x="1141804" y="1877236"/>
            <a:ext cx="4879199" cy="525571"/>
          </a:xfrm>
        </p:spPr>
        <p:txBody>
          <a:bodyPr>
            <a:normAutofit/>
          </a:bodyPr>
          <a:lstStyle/>
          <a:p>
            <a:pPr algn="ctr"/>
            <a:r>
              <a:rPr lang="en-US" sz="2600" dirty="0">
                <a:latin typeface="Amasis MT Pro Medium" panose="02040604050005020304" pitchFamily="18" charset="0"/>
              </a:rPr>
              <a:t>EPHESIANS</a:t>
            </a:r>
          </a:p>
        </p:txBody>
      </p:sp>
      <p:sp>
        <p:nvSpPr>
          <p:cNvPr id="3" name="Content Placeholder 2">
            <a:extLst>
              <a:ext uri="{FF2B5EF4-FFF2-40B4-BE49-F238E27FC236}">
                <a16:creationId xmlns:a16="http://schemas.microsoft.com/office/drawing/2014/main" id="{92ED35CD-12DE-BCC8-083B-85A87BBEA498}"/>
              </a:ext>
            </a:extLst>
          </p:cNvPr>
          <p:cNvSpPr>
            <a:spLocks noGrp="1"/>
          </p:cNvSpPr>
          <p:nvPr>
            <p:ph sz="half" idx="2"/>
          </p:nvPr>
        </p:nvSpPr>
        <p:spPr>
          <a:xfrm>
            <a:off x="913795" y="2613891"/>
            <a:ext cx="5107208" cy="3556000"/>
          </a:xfrm>
        </p:spPr>
        <p:txBody>
          <a:bodyPr>
            <a:normAutofit/>
          </a:bodyPr>
          <a:lstStyle/>
          <a:p>
            <a:pPr>
              <a:lnSpc>
                <a:spcPct val="100000"/>
              </a:lnSpc>
            </a:pPr>
            <a:r>
              <a:rPr lang="en-US" sz="2500" dirty="0">
                <a:latin typeface="Amasis MT Pro Medium" panose="02040604050005020304" pitchFamily="18" charset="0"/>
              </a:rPr>
              <a:t>Yahweh the Father &amp; Sustainer, the Great Architect </a:t>
            </a:r>
          </a:p>
          <a:p>
            <a:pPr>
              <a:lnSpc>
                <a:spcPct val="100000"/>
              </a:lnSpc>
            </a:pPr>
            <a:r>
              <a:rPr lang="en-US" sz="2500" dirty="0">
                <a:latin typeface="Amasis MT Pro Medium" panose="02040604050005020304" pitchFamily="18" charset="0"/>
              </a:rPr>
              <a:t>Yeshua is the Builder</a:t>
            </a:r>
          </a:p>
          <a:p>
            <a:pPr>
              <a:lnSpc>
                <a:spcPct val="100000"/>
              </a:lnSpc>
            </a:pPr>
            <a:r>
              <a:rPr lang="en-US" sz="2500" dirty="0">
                <a:latin typeface="Amasis MT Pro Medium" panose="02040604050005020304" pitchFamily="18" charset="0"/>
              </a:rPr>
              <a:t>Holy Spirit as Divine Presence</a:t>
            </a:r>
          </a:p>
          <a:p>
            <a:pPr marL="0" indent="0">
              <a:lnSpc>
                <a:spcPct val="100000"/>
              </a:lnSpc>
              <a:buNone/>
            </a:pPr>
            <a:r>
              <a:rPr lang="en-US" sz="2500" dirty="0">
                <a:latin typeface="Amasis MT Pro Medium" panose="02040604050005020304" pitchFamily="18" charset="0"/>
              </a:rPr>
              <a:t>God’s temple is not constructed of stone, not weathered edifice but living flesh… </a:t>
            </a:r>
          </a:p>
        </p:txBody>
      </p:sp>
      <p:sp>
        <p:nvSpPr>
          <p:cNvPr id="7" name="Content Placeholder 6">
            <a:extLst>
              <a:ext uri="{FF2B5EF4-FFF2-40B4-BE49-F238E27FC236}">
                <a16:creationId xmlns:a16="http://schemas.microsoft.com/office/drawing/2014/main" id="{D8631D18-1182-E4B3-4874-177B7891C71A}"/>
              </a:ext>
            </a:extLst>
          </p:cNvPr>
          <p:cNvSpPr>
            <a:spLocks noGrp="1"/>
          </p:cNvSpPr>
          <p:nvPr>
            <p:ph sz="quarter" idx="4"/>
          </p:nvPr>
        </p:nvSpPr>
        <p:spPr>
          <a:xfrm>
            <a:off x="6172200" y="2715491"/>
            <a:ext cx="5095357" cy="3362036"/>
          </a:xfrm>
        </p:spPr>
        <p:txBody>
          <a:bodyPr>
            <a:normAutofit/>
          </a:bodyPr>
          <a:lstStyle/>
          <a:p>
            <a:pPr marL="0" indent="0">
              <a:buNone/>
            </a:pPr>
            <a:r>
              <a:rPr lang="en-US" sz="2400" dirty="0">
                <a:latin typeface="Amasis MT Pro Medium" panose="02040604050005020304" pitchFamily="18" charset="0"/>
              </a:rPr>
              <a:t>…</a:t>
            </a:r>
            <a:r>
              <a:rPr lang="en-US" sz="2800" dirty="0">
                <a:latin typeface="Amasis MT Pro Medium" panose="02040604050005020304" pitchFamily="18" charset="0"/>
              </a:rPr>
              <a:t>growing nursing fellowship, which keeps building </a:t>
            </a:r>
            <a:r>
              <a:rPr lang="en-US" sz="2500" dirty="0">
                <a:latin typeface="Amasis MT Pro Medium" panose="02040604050005020304" pitchFamily="18" charset="0"/>
              </a:rPr>
              <a:t>itself up in love. </a:t>
            </a:r>
          </a:p>
          <a:p>
            <a:pPr>
              <a:lnSpc>
                <a:spcPct val="100000"/>
              </a:lnSpc>
            </a:pPr>
            <a:r>
              <a:rPr lang="en-US" sz="2500" dirty="0">
                <a:latin typeface="Amasis MT Pro Medium" panose="02040604050005020304" pitchFamily="18" charset="0"/>
              </a:rPr>
              <a:t>This contrasts with Artemis’ cult temple, pagan religion that leaves life empty.</a:t>
            </a:r>
          </a:p>
          <a:p>
            <a:endParaRPr lang="en-US" sz="2400" dirty="0">
              <a:latin typeface="Amasis MT Pro Medium" panose="02040604050005020304" pitchFamily="18" charset="0"/>
            </a:endParaRPr>
          </a:p>
        </p:txBody>
      </p:sp>
    </p:spTree>
    <p:extLst>
      <p:ext uri="{BB962C8B-B14F-4D97-AF65-F5344CB8AC3E}">
        <p14:creationId xmlns:p14="http://schemas.microsoft.com/office/powerpoint/2010/main" val="362573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3A11-071B-ADAF-EA4D-102D21D96A10}"/>
              </a:ext>
            </a:extLst>
          </p:cNvPr>
          <p:cNvSpPr>
            <a:spLocks noGrp="1"/>
          </p:cNvSpPr>
          <p:nvPr>
            <p:ph type="title"/>
          </p:nvPr>
        </p:nvSpPr>
        <p:spPr>
          <a:xfrm>
            <a:off x="913795" y="609601"/>
            <a:ext cx="10353761" cy="861236"/>
          </a:xfrm>
        </p:spPr>
        <p:txBody>
          <a:bodyPr/>
          <a:lstStyle/>
          <a:p>
            <a:r>
              <a:rPr lang="en-US" b="0" dirty="0">
                <a:effectLst/>
                <a:latin typeface="Amasis MT Pro Medium" panose="02040604050005020304" pitchFamily="18" charset="0"/>
              </a:rPr>
              <a:t>During Paul’s imprisonment</a:t>
            </a:r>
          </a:p>
        </p:txBody>
      </p:sp>
      <p:pic>
        <p:nvPicPr>
          <p:cNvPr id="8" name="Content Placeholder 7">
            <a:extLst>
              <a:ext uri="{FF2B5EF4-FFF2-40B4-BE49-F238E27FC236}">
                <a16:creationId xmlns:a16="http://schemas.microsoft.com/office/drawing/2014/main" id="{CB91A5A7-8790-96E2-0A71-2211EAC0442F}"/>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artisticPhotocopy/>
                    </a14:imgEffect>
                    <a14:imgEffect>
                      <a14:sharpenSoften amount="50000"/>
                    </a14:imgEffect>
                  </a14:imgLayer>
                </a14:imgProps>
              </a:ext>
            </a:extLst>
          </a:blip>
          <a:stretch>
            <a:fillRect/>
          </a:stretch>
        </p:blipFill>
        <p:spPr>
          <a:xfrm>
            <a:off x="913795" y="2380420"/>
            <a:ext cx="4313382" cy="3396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Placeholder 5">
            <a:extLst>
              <a:ext uri="{FF2B5EF4-FFF2-40B4-BE49-F238E27FC236}">
                <a16:creationId xmlns:a16="http://schemas.microsoft.com/office/drawing/2014/main" id="{6D5F3CBC-7E3F-BBA1-3659-92035214DC3A}"/>
              </a:ext>
            </a:extLst>
          </p:cNvPr>
          <p:cNvSpPr>
            <a:spLocks noGrp="1"/>
          </p:cNvSpPr>
          <p:nvPr>
            <p:ph type="body" sz="quarter" idx="3"/>
          </p:nvPr>
        </p:nvSpPr>
        <p:spPr>
          <a:xfrm>
            <a:off x="6402002" y="1671783"/>
            <a:ext cx="4865554" cy="452582"/>
          </a:xfrm>
        </p:spPr>
        <p:txBody>
          <a:bodyPr>
            <a:normAutofit lnSpcReduction="10000"/>
          </a:bodyPr>
          <a:lstStyle/>
          <a:p>
            <a:pPr algn="ctr"/>
            <a:r>
              <a:rPr lang="en-US" dirty="0">
                <a:latin typeface="Amasis MT Pro Medium" panose="02040604050005020304" pitchFamily="18" charset="0"/>
              </a:rPr>
              <a:t>COLOSSIANS</a:t>
            </a:r>
          </a:p>
        </p:txBody>
      </p:sp>
      <p:sp>
        <p:nvSpPr>
          <p:cNvPr id="7" name="Content Placeholder 6">
            <a:extLst>
              <a:ext uri="{FF2B5EF4-FFF2-40B4-BE49-F238E27FC236}">
                <a16:creationId xmlns:a16="http://schemas.microsoft.com/office/drawing/2014/main" id="{181D0BE9-4BED-CC0E-2CCA-59C47F83E5DC}"/>
              </a:ext>
            </a:extLst>
          </p:cNvPr>
          <p:cNvSpPr>
            <a:spLocks noGrp="1"/>
          </p:cNvSpPr>
          <p:nvPr>
            <p:ph sz="quarter" idx="4"/>
          </p:nvPr>
        </p:nvSpPr>
        <p:spPr>
          <a:xfrm>
            <a:off x="5892800" y="2325312"/>
            <a:ext cx="5680364" cy="3923088"/>
          </a:xfrm>
        </p:spPr>
        <p:txBody>
          <a:bodyPr>
            <a:normAutofit/>
          </a:bodyPr>
          <a:lstStyle/>
          <a:p>
            <a:r>
              <a:rPr lang="en-US" sz="2400" dirty="0">
                <a:latin typeface="Amasis MT Pro Medium" panose="02040604050005020304" pitchFamily="18" charset="0"/>
              </a:rPr>
              <a:t>Combat heresy against pagan &amp; Jewish elements that masquerade as form of true Christianity.</a:t>
            </a:r>
          </a:p>
          <a:p>
            <a:r>
              <a:rPr lang="en-US" sz="2400" dirty="0">
                <a:latin typeface="Amasis MT Pro Medium" panose="02040604050005020304" pitchFamily="18" charset="0"/>
              </a:rPr>
              <a:t>Centrality of Yeshua and how it relates to us guarding against pagan concept.</a:t>
            </a:r>
          </a:p>
          <a:p>
            <a:r>
              <a:rPr lang="en-US" sz="2400" dirty="0">
                <a:latin typeface="Amasis MT Pro Medium" panose="02040604050005020304" pitchFamily="18" charset="0"/>
              </a:rPr>
              <a:t>Messiah our Supreme Lord &amp; Sufficient Savior  </a:t>
            </a:r>
            <a:r>
              <a:rPr lang="en-US" sz="2400" b="1" dirty="0">
                <a:solidFill>
                  <a:srgbClr val="FFC000"/>
                </a:solidFill>
                <a:latin typeface="Amasis MT Pro Medium" panose="02040604050005020304" pitchFamily="18" charset="0"/>
              </a:rPr>
              <a:t>[Col 1.13-20; 2.9-10</a:t>
            </a:r>
            <a:r>
              <a:rPr lang="en-US" sz="2400" dirty="0">
                <a:solidFill>
                  <a:srgbClr val="FFC000"/>
                </a:solidFill>
                <a:latin typeface="Amasis MT Pro Medium" panose="02040604050005020304" pitchFamily="18" charset="0"/>
              </a:rPr>
              <a:t>]</a:t>
            </a:r>
          </a:p>
        </p:txBody>
      </p:sp>
    </p:spTree>
    <p:extLst>
      <p:ext uri="{BB962C8B-B14F-4D97-AF65-F5344CB8AC3E}">
        <p14:creationId xmlns:p14="http://schemas.microsoft.com/office/powerpoint/2010/main" val="160805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2805-F743-2ACD-8C2D-C2E87FE741A1}"/>
              </a:ext>
            </a:extLst>
          </p:cNvPr>
          <p:cNvSpPr>
            <a:spLocks noGrp="1"/>
          </p:cNvSpPr>
          <p:nvPr>
            <p:ph type="title"/>
          </p:nvPr>
        </p:nvSpPr>
        <p:spPr/>
        <p:txBody>
          <a:bodyPr/>
          <a:lstStyle/>
          <a:p>
            <a:r>
              <a:rPr lang="en-US" dirty="0">
                <a:latin typeface="Amasis MT Pro Medium" panose="02040604050005020304" pitchFamily="18" charset="0"/>
              </a:rPr>
              <a:t>Letter to the Philippians</a:t>
            </a:r>
          </a:p>
        </p:txBody>
      </p:sp>
      <p:sp>
        <p:nvSpPr>
          <p:cNvPr id="4" name="Content Placeholder 3">
            <a:extLst>
              <a:ext uri="{FF2B5EF4-FFF2-40B4-BE49-F238E27FC236}">
                <a16:creationId xmlns:a16="http://schemas.microsoft.com/office/drawing/2014/main" id="{CCECEBA7-3288-33F3-6CB7-E38E3F060059}"/>
              </a:ext>
            </a:extLst>
          </p:cNvPr>
          <p:cNvSpPr>
            <a:spLocks noGrp="1"/>
          </p:cNvSpPr>
          <p:nvPr>
            <p:ph idx="1"/>
          </p:nvPr>
        </p:nvSpPr>
        <p:spPr>
          <a:xfrm>
            <a:off x="913795" y="2096063"/>
            <a:ext cx="10353762" cy="4018409"/>
          </a:xfrm>
        </p:spPr>
        <p:txBody>
          <a:bodyPr>
            <a:normAutofit/>
          </a:bodyPr>
          <a:lstStyle/>
          <a:p>
            <a:r>
              <a:rPr lang="en-US" sz="2400" dirty="0">
                <a:effectLst/>
                <a:latin typeface="Amasis MT Pro Medium" panose="02040604050005020304" pitchFamily="18" charset="0"/>
              </a:rPr>
              <a:t>Paul’s letter was warm and personal.  </a:t>
            </a:r>
          </a:p>
          <a:p>
            <a:r>
              <a:rPr lang="en-US" sz="2400" b="1" dirty="0">
                <a:solidFill>
                  <a:srgbClr val="FFC000"/>
                </a:solidFill>
                <a:effectLst/>
                <a:latin typeface="Amasis MT Pro Medium" panose="02040604050005020304" pitchFamily="18" charset="0"/>
              </a:rPr>
              <a:t>Ch 2 </a:t>
            </a:r>
            <a:r>
              <a:rPr lang="en-US" sz="2400" dirty="0">
                <a:effectLst/>
                <a:latin typeface="Amasis MT Pro Medium" panose="02040604050005020304" pitchFamily="18" charset="0"/>
              </a:rPr>
              <a:t>Messiah as One Whose very nature is God.  He became human, suffered and exalted Yahweh.</a:t>
            </a:r>
          </a:p>
          <a:p>
            <a:r>
              <a:rPr lang="en-US" sz="2400" dirty="0">
                <a:effectLst/>
                <a:latin typeface="Amasis MT Pro Medium" panose="02040604050005020304" pitchFamily="18" charset="0"/>
              </a:rPr>
              <a:t>Sent encouragement because of his imprisonment </a:t>
            </a:r>
            <a:r>
              <a:rPr lang="en-US" sz="2400" b="1" dirty="0">
                <a:effectLst/>
                <a:latin typeface="Amasis MT Pro Medium" panose="02040604050005020304" pitchFamily="18" charset="0"/>
              </a:rPr>
              <a:t>“Joy” </a:t>
            </a:r>
            <a:r>
              <a:rPr lang="en-US" sz="2400" dirty="0">
                <a:solidFill>
                  <a:srgbClr val="FFC000"/>
                </a:solidFill>
                <a:effectLst/>
                <a:latin typeface="Amasis MT Pro Medium" panose="02040604050005020304" pitchFamily="18" charset="0"/>
              </a:rPr>
              <a:t>(1.5,18; 3.1) </a:t>
            </a:r>
            <a:r>
              <a:rPr lang="en-US" sz="2400" dirty="0">
                <a:effectLst/>
                <a:latin typeface="Amasis MT Pro Medium" panose="02040604050005020304" pitchFamily="18" charset="0"/>
              </a:rPr>
              <a:t>Paul believed this was not his end, he was to go to Spain.</a:t>
            </a:r>
          </a:p>
          <a:p>
            <a:r>
              <a:rPr lang="en-US" sz="2400" dirty="0">
                <a:effectLst/>
                <a:latin typeface="Amasis MT Pro Medium" panose="02040604050005020304" pitchFamily="18" charset="0"/>
              </a:rPr>
              <a:t>Paul was given financial &amp; spiritual support (Epaphroditus)</a:t>
            </a:r>
          </a:p>
          <a:p>
            <a:r>
              <a:rPr lang="en-US" sz="2400" dirty="0">
                <a:effectLst/>
                <a:latin typeface="Amasis MT Pro Medium" panose="02040604050005020304" pitchFamily="18" charset="0"/>
              </a:rPr>
              <a:t>Sent Epaphroditus back after his illness-Welcome Timothy</a:t>
            </a:r>
          </a:p>
        </p:txBody>
      </p:sp>
    </p:spTree>
    <p:extLst>
      <p:ext uri="{BB962C8B-B14F-4D97-AF65-F5344CB8AC3E}">
        <p14:creationId xmlns:p14="http://schemas.microsoft.com/office/powerpoint/2010/main" val="483286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97A440-7619-9328-30BC-46A86C7C3FEF}"/>
              </a:ext>
            </a:extLst>
          </p:cNvPr>
          <p:cNvSpPr>
            <a:spLocks noGrp="1"/>
          </p:cNvSpPr>
          <p:nvPr>
            <p:ph type="body" idx="1"/>
          </p:nvPr>
        </p:nvSpPr>
        <p:spPr>
          <a:xfrm>
            <a:off x="913795" y="887593"/>
            <a:ext cx="4879199" cy="823912"/>
          </a:xfrm>
        </p:spPr>
        <p:txBody>
          <a:bodyPr>
            <a:normAutofit/>
          </a:bodyPr>
          <a:lstStyle/>
          <a:p>
            <a:pPr algn="ctr"/>
            <a:r>
              <a:rPr lang="en-US" sz="2500" dirty="0">
                <a:latin typeface="Amasis MT Pro Medium" panose="02040604050005020304" pitchFamily="18" charset="0"/>
              </a:rPr>
              <a:t>Timothy, Titus, Philemon</a:t>
            </a:r>
          </a:p>
        </p:txBody>
      </p:sp>
      <p:sp>
        <p:nvSpPr>
          <p:cNvPr id="6" name="Content Placeholder 5">
            <a:extLst>
              <a:ext uri="{FF2B5EF4-FFF2-40B4-BE49-F238E27FC236}">
                <a16:creationId xmlns:a16="http://schemas.microsoft.com/office/drawing/2014/main" id="{9A06A0E4-D1B0-D341-E861-36CE65154747}"/>
              </a:ext>
            </a:extLst>
          </p:cNvPr>
          <p:cNvSpPr>
            <a:spLocks noGrp="1"/>
          </p:cNvSpPr>
          <p:nvPr>
            <p:ph sz="half" idx="2"/>
          </p:nvPr>
        </p:nvSpPr>
        <p:spPr>
          <a:xfrm>
            <a:off x="913795" y="1893455"/>
            <a:ext cx="4655732" cy="3897745"/>
          </a:xfrm>
        </p:spPr>
        <p:txBody>
          <a:bodyPr>
            <a:normAutofit/>
          </a:bodyPr>
          <a:lstStyle/>
          <a:p>
            <a:r>
              <a:rPr lang="en-US" sz="2500" dirty="0">
                <a:latin typeface="Amasis MT Pro Medium" panose="02040604050005020304" pitchFamily="18" charset="0"/>
              </a:rPr>
              <a:t>Paul writes to individuals rather than a community of believers.</a:t>
            </a:r>
          </a:p>
          <a:p>
            <a:r>
              <a:rPr lang="en-US" sz="2500" dirty="0">
                <a:latin typeface="Amasis MT Pro Medium" panose="02040604050005020304" pitchFamily="18" charset="0"/>
              </a:rPr>
              <a:t>Instructions for young leaders</a:t>
            </a:r>
          </a:p>
          <a:p>
            <a:r>
              <a:rPr lang="en-US" sz="2500" dirty="0">
                <a:latin typeface="Amasis MT Pro Medium" panose="02040604050005020304" pitchFamily="18" charset="0"/>
              </a:rPr>
              <a:t>Urge them to maintain purity of doctrine and lifestyle.</a:t>
            </a:r>
          </a:p>
        </p:txBody>
      </p:sp>
      <p:sp>
        <p:nvSpPr>
          <p:cNvPr id="7" name="Text Placeholder 6">
            <a:extLst>
              <a:ext uri="{FF2B5EF4-FFF2-40B4-BE49-F238E27FC236}">
                <a16:creationId xmlns:a16="http://schemas.microsoft.com/office/drawing/2014/main" id="{7DD8084A-7E04-9B46-ED8A-27FF0CCF63DC}"/>
              </a:ext>
            </a:extLst>
          </p:cNvPr>
          <p:cNvSpPr>
            <a:spLocks noGrp="1"/>
          </p:cNvSpPr>
          <p:nvPr>
            <p:ph type="body" sz="quarter" idx="3"/>
          </p:nvPr>
        </p:nvSpPr>
        <p:spPr>
          <a:xfrm>
            <a:off x="6287101" y="887593"/>
            <a:ext cx="4865554" cy="823912"/>
          </a:xfrm>
        </p:spPr>
        <p:txBody>
          <a:bodyPr>
            <a:normAutofit/>
          </a:bodyPr>
          <a:lstStyle/>
          <a:p>
            <a:pPr algn="ctr"/>
            <a:r>
              <a:rPr lang="en-US" sz="2500" dirty="0"/>
              <a:t>1 Timothy</a:t>
            </a:r>
          </a:p>
        </p:txBody>
      </p:sp>
      <p:sp>
        <p:nvSpPr>
          <p:cNvPr id="8" name="Content Placeholder 7">
            <a:extLst>
              <a:ext uri="{FF2B5EF4-FFF2-40B4-BE49-F238E27FC236}">
                <a16:creationId xmlns:a16="http://schemas.microsoft.com/office/drawing/2014/main" id="{EA36AAA6-22EE-01DC-86E8-827242E04E89}"/>
              </a:ext>
            </a:extLst>
          </p:cNvPr>
          <p:cNvSpPr>
            <a:spLocks noGrp="1"/>
          </p:cNvSpPr>
          <p:nvPr>
            <p:ph sz="quarter" idx="4"/>
          </p:nvPr>
        </p:nvSpPr>
        <p:spPr>
          <a:xfrm>
            <a:off x="6172200" y="1893455"/>
            <a:ext cx="5095357" cy="3897745"/>
          </a:xfrm>
        </p:spPr>
        <p:txBody>
          <a:bodyPr>
            <a:normAutofit/>
          </a:bodyPr>
          <a:lstStyle/>
          <a:p>
            <a:r>
              <a:rPr lang="en-US" sz="2500" dirty="0"/>
              <a:t>Pastoral letter</a:t>
            </a:r>
          </a:p>
          <a:p>
            <a:r>
              <a:rPr lang="en-US" sz="2500" dirty="0"/>
              <a:t>Encourage</a:t>
            </a:r>
          </a:p>
          <a:p>
            <a:r>
              <a:rPr lang="en-US" sz="2500" dirty="0"/>
              <a:t>Organism of the Community of Believers</a:t>
            </a:r>
          </a:p>
        </p:txBody>
      </p:sp>
    </p:spTree>
    <p:extLst>
      <p:ext uri="{BB962C8B-B14F-4D97-AF65-F5344CB8AC3E}">
        <p14:creationId xmlns:p14="http://schemas.microsoft.com/office/powerpoint/2010/main" val="186092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6EE3-9EEC-BC89-FCDD-53F7A7F7FA1C}"/>
              </a:ext>
            </a:extLst>
          </p:cNvPr>
          <p:cNvSpPr>
            <a:spLocks noGrp="1"/>
          </p:cNvSpPr>
          <p:nvPr>
            <p:ph type="title"/>
          </p:nvPr>
        </p:nvSpPr>
        <p:spPr/>
        <p:txBody>
          <a:bodyPr/>
          <a:lstStyle/>
          <a:p>
            <a:r>
              <a:rPr lang="en-US" dirty="0"/>
              <a:t>Paul’s 2</a:t>
            </a:r>
            <a:r>
              <a:rPr lang="en-US" baseline="30000" dirty="0"/>
              <a:t>nd</a:t>
            </a:r>
            <a:r>
              <a:rPr lang="en-US" dirty="0"/>
              <a:t> imprisonment </a:t>
            </a:r>
          </a:p>
        </p:txBody>
      </p:sp>
      <p:sp>
        <p:nvSpPr>
          <p:cNvPr id="3" name="Text Placeholder 2">
            <a:extLst>
              <a:ext uri="{FF2B5EF4-FFF2-40B4-BE49-F238E27FC236}">
                <a16:creationId xmlns:a16="http://schemas.microsoft.com/office/drawing/2014/main" id="{D4F1BBEF-6B7B-E5B5-7019-7910BF9069E8}"/>
              </a:ext>
            </a:extLst>
          </p:cNvPr>
          <p:cNvSpPr>
            <a:spLocks noGrp="1"/>
          </p:cNvSpPr>
          <p:nvPr>
            <p:ph type="body" idx="1"/>
          </p:nvPr>
        </p:nvSpPr>
        <p:spPr>
          <a:xfrm>
            <a:off x="1141804" y="2088320"/>
            <a:ext cx="4879199" cy="553280"/>
          </a:xfrm>
        </p:spPr>
        <p:txBody>
          <a:bodyPr/>
          <a:lstStyle/>
          <a:p>
            <a:pPr algn="ctr"/>
            <a:r>
              <a:rPr lang="en-US" dirty="0"/>
              <a:t>2 TIMOTHY </a:t>
            </a:r>
          </a:p>
        </p:txBody>
      </p:sp>
      <p:sp>
        <p:nvSpPr>
          <p:cNvPr id="4" name="Content Placeholder 3">
            <a:extLst>
              <a:ext uri="{FF2B5EF4-FFF2-40B4-BE49-F238E27FC236}">
                <a16:creationId xmlns:a16="http://schemas.microsoft.com/office/drawing/2014/main" id="{E67CCF20-8720-B670-08EB-19760660F21A}"/>
              </a:ext>
            </a:extLst>
          </p:cNvPr>
          <p:cNvSpPr>
            <a:spLocks noGrp="1"/>
          </p:cNvSpPr>
          <p:nvPr>
            <p:ph sz="half" idx="2"/>
          </p:nvPr>
        </p:nvSpPr>
        <p:spPr/>
        <p:txBody>
          <a:bodyPr>
            <a:normAutofit/>
          </a:bodyPr>
          <a:lstStyle/>
          <a:p>
            <a:pPr>
              <a:lnSpc>
                <a:spcPct val="100000"/>
              </a:lnSpc>
            </a:pPr>
            <a:r>
              <a:rPr lang="en-US" sz="2500" dirty="0"/>
              <a:t>Paul looks back over his life with deep satisfaction.  He kept faith looking forward to his reward.</a:t>
            </a:r>
          </a:p>
          <a:p>
            <a:pPr>
              <a:lnSpc>
                <a:spcPct val="100000"/>
              </a:lnSpc>
            </a:pPr>
            <a:r>
              <a:rPr lang="en-US" sz="2500" dirty="0"/>
              <a:t>Encourages Timothy to stay committed and warning </a:t>
            </a:r>
          </a:p>
        </p:txBody>
      </p:sp>
      <p:sp>
        <p:nvSpPr>
          <p:cNvPr id="5" name="Text Placeholder 4">
            <a:extLst>
              <a:ext uri="{FF2B5EF4-FFF2-40B4-BE49-F238E27FC236}">
                <a16:creationId xmlns:a16="http://schemas.microsoft.com/office/drawing/2014/main" id="{CD8A5A41-3423-E370-51B7-1884E6008FAC}"/>
              </a:ext>
            </a:extLst>
          </p:cNvPr>
          <p:cNvSpPr>
            <a:spLocks noGrp="1"/>
          </p:cNvSpPr>
          <p:nvPr>
            <p:ph type="body" sz="quarter" idx="3"/>
          </p:nvPr>
        </p:nvSpPr>
        <p:spPr>
          <a:xfrm>
            <a:off x="6402002" y="1820465"/>
            <a:ext cx="4865554" cy="823912"/>
          </a:xfrm>
        </p:spPr>
        <p:txBody>
          <a:bodyPr>
            <a:normAutofit/>
          </a:bodyPr>
          <a:lstStyle/>
          <a:p>
            <a:pPr algn="ctr"/>
            <a:r>
              <a:rPr lang="en-US" sz="2500" dirty="0">
                <a:latin typeface="Amasis MT Pro Medium" panose="02040604050005020304" pitchFamily="18" charset="0"/>
              </a:rPr>
              <a:t>TITUS </a:t>
            </a:r>
          </a:p>
        </p:txBody>
      </p:sp>
      <p:sp>
        <p:nvSpPr>
          <p:cNvPr id="6" name="Content Placeholder 5">
            <a:extLst>
              <a:ext uri="{FF2B5EF4-FFF2-40B4-BE49-F238E27FC236}">
                <a16:creationId xmlns:a16="http://schemas.microsoft.com/office/drawing/2014/main" id="{C2CA1A08-9513-2297-10A0-A55C7180245E}"/>
              </a:ext>
            </a:extLst>
          </p:cNvPr>
          <p:cNvSpPr>
            <a:spLocks noGrp="1"/>
          </p:cNvSpPr>
          <p:nvPr>
            <p:ph sz="quarter" idx="4"/>
          </p:nvPr>
        </p:nvSpPr>
        <p:spPr>
          <a:xfrm>
            <a:off x="6172200" y="2912231"/>
            <a:ext cx="5095357" cy="3156059"/>
          </a:xfrm>
        </p:spPr>
        <p:txBody>
          <a:bodyPr>
            <a:normAutofit/>
          </a:bodyPr>
          <a:lstStyle/>
          <a:p>
            <a:r>
              <a:rPr lang="en-US" sz="2500" dirty="0">
                <a:latin typeface="Amasis MT Pro Medium" panose="02040604050005020304" pitchFamily="18" charset="0"/>
              </a:rPr>
              <a:t>Guidance and instructions</a:t>
            </a:r>
          </a:p>
          <a:p>
            <a:pPr>
              <a:lnSpc>
                <a:spcPct val="100000"/>
              </a:lnSpc>
            </a:pPr>
            <a:r>
              <a:rPr lang="en-US" sz="2500" dirty="0">
                <a:latin typeface="Amasis MT Pro Medium" panose="02040604050005020304" pitchFamily="18" charset="0"/>
              </a:rPr>
              <a:t>Gentile believer who had great success-settling conflicts, collecting gifts for the poor and working in difficult places e.g., Crete </a:t>
            </a:r>
            <a:r>
              <a:rPr lang="en-US" sz="2500" b="1" dirty="0">
                <a:solidFill>
                  <a:srgbClr val="FFC000"/>
                </a:solidFill>
                <a:latin typeface="Amasis MT Pro Medium" panose="02040604050005020304" pitchFamily="18" charset="0"/>
              </a:rPr>
              <a:t>1.12; 3.8</a:t>
            </a:r>
          </a:p>
        </p:txBody>
      </p:sp>
    </p:spTree>
    <p:extLst>
      <p:ext uri="{BB962C8B-B14F-4D97-AF65-F5344CB8AC3E}">
        <p14:creationId xmlns:p14="http://schemas.microsoft.com/office/powerpoint/2010/main" val="274553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D8EC3A-CE8C-63DF-A3C7-49D8B262E738}"/>
              </a:ext>
            </a:extLst>
          </p:cNvPr>
          <p:cNvSpPr>
            <a:spLocks noGrp="1"/>
          </p:cNvSpPr>
          <p:nvPr>
            <p:ph type="title"/>
          </p:nvPr>
        </p:nvSpPr>
        <p:spPr>
          <a:xfrm>
            <a:off x="917228" y="609600"/>
            <a:ext cx="3932237" cy="1348509"/>
          </a:xfrm>
        </p:spPr>
        <p:txBody>
          <a:bodyPr/>
          <a:lstStyle/>
          <a:p>
            <a:r>
              <a:rPr lang="en-US" dirty="0"/>
              <a:t>Philemon</a:t>
            </a:r>
          </a:p>
        </p:txBody>
      </p:sp>
      <p:sp>
        <p:nvSpPr>
          <p:cNvPr id="8" name="Content Placeholder 7">
            <a:extLst>
              <a:ext uri="{FF2B5EF4-FFF2-40B4-BE49-F238E27FC236}">
                <a16:creationId xmlns:a16="http://schemas.microsoft.com/office/drawing/2014/main" id="{D368F3B9-C7A4-1CC0-16DC-8D54F1C359CD}"/>
              </a:ext>
            </a:extLst>
          </p:cNvPr>
          <p:cNvSpPr>
            <a:spLocks noGrp="1"/>
          </p:cNvSpPr>
          <p:nvPr>
            <p:ph idx="1"/>
          </p:nvPr>
        </p:nvSpPr>
        <p:spPr>
          <a:xfrm>
            <a:off x="5078064" y="609600"/>
            <a:ext cx="6189492" cy="5663184"/>
          </a:xfrm>
        </p:spPr>
        <p:txBody>
          <a:bodyPr>
            <a:normAutofit/>
          </a:bodyPr>
          <a:lstStyle/>
          <a:p>
            <a:pPr>
              <a:lnSpc>
                <a:spcPct val="100000"/>
              </a:lnSpc>
            </a:pPr>
            <a:r>
              <a:rPr lang="en-US" sz="2500" dirty="0"/>
              <a:t>Paul had written to a wealthy believer named Philemon. Asking him to forgive a runaway slave, Onesimus, and receive him as a brother (family)</a:t>
            </a:r>
          </a:p>
          <a:p>
            <a:pPr>
              <a:lnSpc>
                <a:spcPct val="100000"/>
              </a:lnSpc>
            </a:pPr>
            <a:r>
              <a:rPr lang="en-US" sz="2500" dirty="0"/>
              <a:t>Reconciliation!</a:t>
            </a:r>
          </a:p>
          <a:p>
            <a:pPr>
              <a:lnSpc>
                <a:spcPct val="100000"/>
              </a:lnSpc>
            </a:pPr>
            <a:r>
              <a:rPr lang="en-US" sz="2500" dirty="0"/>
              <a:t>The conversion of Onesimus is now considered “faithful”, who became helpful to Paul</a:t>
            </a:r>
          </a:p>
          <a:p>
            <a:pPr>
              <a:lnSpc>
                <a:spcPct val="100000"/>
              </a:lnSpc>
            </a:pPr>
            <a:r>
              <a:rPr lang="en-US" sz="2500" dirty="0"/>
              <a:t>The stunning impact of the Gospel allowed Onesimus to rise within the community of believers. </a:t>
            </a:r>
          </a:p>
          <a:p>
            <a:pPr>
              <a:lnSpc>
                <a:spcPct val="100000"/>
              </a:lnSpc>
            </a:pPr>
            <a:endParaRPr lang="en-US" sz="2500" dirty="0"/>
          </a:p>
        </p:txBody>
      </p:sp>
      <p:sp>
        <p:nvSpPr>
          <p:cNvPr id="9" name="Text Placeholder 8">
            <a:extLst>
              <a:ext uri="{FF2B5EF4-FFF2-40B4-BE49-F238E27FC236}">
                <a16:creationId xmlns:a16="http://schemas.microsoft.com/office/drawing/2014/main" id="{FCC6FDF2-2A5E-785D-F11B-C0AC112D0A90}"/>
              </a:ext>
            </a:extLst>
          </p:cNvPr>
          <p:cNvSpPr>
            <a:spLocks noGrp="1"/>
          </p:cNvSpPr>
          <p:nvPr>
            <p:ph type="body" sz="half" idx="2"/>
          </p:nvPr>
        </p:nvSpPr>
        <p:spPr>
          <a:xfrm>
            <a:off x="554182" y="2309091"/>
            <a:ext cx="4295284" cy="4164861"/>
          </a:xfrm>
        </p:spPr>
        <p:txBody>
          <a:bodyPr>
            <a:normAutofit/>
          </a:bodyPr>
          <a:lstStyle/>
          <a:p>
            <a:r>
              <a:rPr lang="en-US" sz="2400" dirty="0"/>
              <a:t>Smallest book but explosive</a:t>
            </a:r>
          </a:p>
          <a:p>
            <a:r>
              <a:rPr lang="en-US" sz="2400" dirty="0"/>
              <a:t>Paul’s prayer</a:t>
            </a:r>
            <a:r>
              <a:rPr lang="en-US" sz="2400" dirty="0">
                <a:solidFill>
                  <a:srgbClr val="FFC000"/>
                </a:solidFill>
              </a:rPr>
              <a:t> 1-7 </a:t>
            </a:r>
          </a:p>
          <a:p>
            <a:pPr>
              <a:lnSpc>
                <a:spcPct val="100000"/>
              </a:lnSpc>
            </a:pPr>
            <a:r>
              <a:rPr lang="en-US" sz="2400" dirty="0"/>
              <a:t>Koinonia = All of Yah’s people are partners sharing in the gift of Yah’s grace</a:t>
            </a:r>
          </a:p>
          <a:p>
            <a:r>
              <a:rPr lang="en-US" sz="2400" dirty="0"/>
              <a:t>Actions of Paul demonstrate the </a:t>
            </a:r>
            <a:r>
              <a:rPr lang="en-US" sz="2400"/>
              <a:t>Messiah’s heart </a:t>
            </a:r>
          </a:p>
          <a:p>
            <a:r>
              <a:rPr lang="en-US" sz="2400" b="1">
                <a:solidFill>
                  <a:srgbClr val="FFC000"/>
                </a:solidFill>
              </a:rPr>
              <a:t>[</a:t>
            </a:r>
            <a:r>
              <a:rPr lang="en-US" sz="2400" b="1" dirty="0">
                <a:solidFill>
                  <a:srgbClr val="FFC000"/>
                </a:solidFill>
              </a:rPr>
              <a:t>vs. 17-19]</a:t>
            </a:r>
          </a:p>
        </p:txBody>
      </p:sp>
    </p:spTree>
    <p:extLst>
      <p:ext uri="{BB962C8B-B14F-4D97-AF65-F5344CB8AC3E}">
        <p14:creationId xmlns:p14="http://schemas.microsoft.com/office/powerpoint/2010/main" val="2651140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DB27-E6DE-55BA-918F-96E98F290552}"/>
              </a:ext>
            </a:extLst>
          </p:cNvPr>
          <p:cNvSpPr>
            <a:spLocks noGrp="1"/>
          </p:cNvSpPr>
          <p:nvPr>
            <p:ph type="title"/>
          </p:nvPr>
        </p:nvSpPr>
        <p:spPr>
          <a:xfrm>
            <a:off x="895323" y="332510"/>
            <a:ext cx="4083078" cy="1326321"/>
          </a:xfrm>
        </p:spPr>
        <p:txBody>
          <a:bodyPr>
            <a:normAutofit/>
          </a:bodyPr>
          <a:lstStyle/>
          <a:p>
            <a:r>
              <a:rPr lang="en-US" sz="3200" dirty="0"/>
              <a:t>WHY SPAIN? </a:t>
            </a:r>
            <a:br>
              <a:rPr lang="en-US" sz="3200" dirty="0"/>
            </a:br>
            <a:r>
              <a:rPr lang="en-US" sz="3200" dirty="0"/>
              <a:t>(or Tarshish)</a:t>
            </a:r>
          </a:p>
        </p:txBody>
      </p:sp>
      <p:sp>
        <p:nvSpPr>
          <p:cNvPr id="5" name="Content Placeholder 4">
            <a:extLst>
              <a:ext uri="{FF2B5EF4-FFF2-40B4-BE49-F238E27FC236}">
                <a16:creationId xmlns:a16="http://schemas.microsoft.com/office/drawing/2014/main" id="{8BC9A964-826A-0585-EEA9-B3A6C37CE196}"/>
              </a:ext>
            </a:extLst>
          </p:cNvPr>
          <p:cNvSpPr>
            <a:spLocks noGrp="1"/>
          </p:cNvSpPr>
          <p:nvPr>
            <p:ph sz="half" idx="1"/>
          </p:nvPr>
        </p:nvSpPr>
        <p:spPr>
          <a:xfrm>
            <a:off x="674254" y="1658831"/>
            <a:ext cx="5006109" cy="4705024"/>
          </a:xfrm>
        </p:spPr>
        <p:txBody>
          <a:bodyPr>
            <a:normAutofit/>
          </a:bodyPr>
          <a:lstStyle/>
          <a:p>
            <a:pPr>
              <a:lnSpc>
                <a:spcPct val="100000"/>
              </a:lnSpc>
            </a:pPr>
            <a:r>
              <a:rPr lang="en-US" sz="2400" dirty="0">
                <a:solidFill>
                  <a:srgbClr val="FFC000"/>
                </a:solidFill>
                <a:latin typeface="Amasis MT Pro Medium" panose="02040604050005020304" pitchFamily="18" charset="0"/>
              </a:rPr>
              <a:t>Acts 2 &amp; Dt. 32.8-9 (Ge 10; 11-1-9)</a:t>
            </a:r>
          </a:p>
          <a:p>
            <a:pPr>
              <a:lnSpc>
                <a:spcPct val="100000"/>
              </a:lnSpc>
            </a:pPr>
            <a:r>
              <a:rPr lang="en-US" sz="2400" dirty="0">
                <a:latin typeface="Amasis MT Pro Medium" panose="02040604050005020304" pitchFamily="18" charset="0"/>
              </a:rPr>
              <a:t>Dt. explains </a:t>
            </a:r>
            <a:r>
              <a:rPr lang="en-US" sz="2400" dirty="0">
                <a:solidFill>
                  <a:srgbClr val="FFC000"/>
                </a:solidFill>
                <a:latin typeface="Amasis MT Pro Medium" panose="02040604050005020304" pitchFamily="18" charset="0"/>
              </a:rPr>
              <a:t>Gen 11 </a:t>
            </a:r>
            <a:r>
              <a:rPr lang="en-US" sz="2400" dirty="0">
                <a:latin typeface="Amasis MT Pro Medium" panose="02040604050005020304" pitchFamily="18" charset="0"/>
              </a:rPr>
              <a:t>where Yahweh disinheriting the people-separated them as nations. Also, gives clarity to </a:t>
            </a:r>
            <a:r>
              <a:rPr lang="en-US" sz="2400" dirty="0">
                <a:solidFill>
                  <a:srgbClr val="FFC000"/>
                </a:solidFill>
                <a:latin typeface="Amasis MT Pro Medium" panose="02040604050005020304" pitchFamily="18" charset="0"/>
              </a:rPr>
              <a:t>Ps 82 </a:t>
            </a:r>
            <a:r>
              <a:rPr lang="en-US" sz="2400" dirty="0">
                <a:latin typeface="Amasis MT Pro Medium" panose="02040604050005020304" pitchFamily="18" charset="0"/>
              </a:rPr>
              <a:t>Spiritual beings in charge of nations gave into idol worship instead of Yah.</a:t>
            </a:r>
          </a:p>
          <a:p>
            <a:pPr>
              <a:lnSpc>
                <a:spcPct val="100000"/>
              </a:lnSpc>
            </a:pPr>
            <a:r>
              <a:rPr lang="en-US" sz="2400" dirty="0">
                <a:solidFill>
                  <a:srgbClr val="FFC000"/>
                </a:solidFill>
                <a:latin typeface="Amasis MT Pro Medium" panose="02040604050005020304" pitchFamily="18" charset="0"/>
              </a:rPr>
              <a:t>Acts 2- </a:t>
            </a:r>
            <a:r>
              <a:rPr lang="en-US" sz="2400" dirty="0">
                <a:latin typeface="Amasis MT Pro Medium" panose="02040604050005020304" pitchFamily="18" charset="0"/>
              </a:rPr>
              <a:t>Shavuot reversed the disinheritance of the nations division.</a:t>
            </a:r>
          </a:p>
          <a:p>
            <a:endParaRPr lang="en-US" sz="2400" dirty="0">
              <a:latin typeface="Amasis MT Pro Medium" panose="02040604050005020304" pitchFamily="18" charset="0"/>
            </a:endParaRPr>
          </a:p>
        </p:txBody>
      </p:sp>
      <p:sp>
        <p:nvSpPr>
          <p:cNvPr id="6" name="Content Placeholder 5">
            <a:extLst>
              <a:ext uri="{FF2B5EF4-FFF2-40B4-BE49-F238E27FC236}">
                <a16:creationId xmlns:a16="http://schemas.microsoft.com/office/drawing/2014/main" id="{203D520C-CDB0-732A-4B2E-53F48F656EC4}"/>
              </a:ext>
            </a:extLst>
          </p:cNvPr>
          <p:cNvSpPr>
            <a:spLocks noGrp="1"/>
          </p:cNvSpPr>
          <p:nvPr>
            <p:ph sz="half" idx="2"/>
          </p:nvPr>
        </p:nvSpPr>
        <p:spPr>
          <a:xfrm>
            <a:off x="5966691" y="609601"/>
            <a:ext cx="5624944" cy="5615708"/>
          </a:xfrm>
        </p:spPr>
        <p:txBody>
          <a:bodyPr>
            <a:normAutofit/>
          </a:bodyPr>
          <a:lstStyle/>
          <a:p>
            <a:pPr>
              <a:lnSpc>
                <a:spcPct val="100000"/>
              </a:lnSpc>
            </a:pPr>
            <a:r>
              <a:rPr lang="en-US" sz="2400" dirty="0">
                <a:latin typeface="Amasis MT Pro Medium" panose="02040604050005020304" pitchFamily="18" charset="0"/>
              </a:rPr>
              <a:t>The Jews that are scattered all over the world (nations) because of exile returns to Jerusalem for Passover. </a:t>
            </a:r>
          </a:p>
          <a:p>
            <a:pPr>
              <a:lnSpc>
                <a:spcPct val="100000"/>
              </a:lnSpc>
            </a:pPr>
            <a:r>
              <a:rPr lang="en-US" sz="2400" dirty="0">
                <a:latin typeface="Amasis MT Pro Medium" panose="02040604050005020304" pitchFamily="18" charset="0"/>
              </a:rPr>
              <a:t>They witness the fulfillment of the coming of the Holy Spirit; evidence of the Apostles speaking in their language.</a:t>
            </a:r>
          </a:p>
          <a:p>
            <a:pPr>
              <a:lnSpc>
                <a:spcPct val="100000"/>
              </a:lnSpc>
            </a:pPr>
            <a:r>
              <a:rPr lang="en-US" sz="2400" dirty="0">
                <a:latin typeface="Amasis MT Pro Medium" panose="02040604050005020304" pitchFamily="18" charset="0"/>
              </a:rPr>
              <a:t>They hear and receive the gospel narrative of Yeshua Messiah . </a:t>
            </a:r>
            <a:r>
              <a:rPr lang="en-US" sz="2400" i="1" dirty="0">
                <a:solidFill>
                  <a:srgbClr val="FFC000"/>
                </a:solidFill>
                <a:latin typeface="Amasis MT Pro Medium" panose="02040604050005020304" pitchFamily="18" charset="0"/>
              </a:rPr>
              <a:t>(To the Jew first)</a:t>
            </a:r>
          </a:p>
          <a:p>
            <a:pPr>
              <a:lnSpc>
                <a:spcPct val="100000"/>
              </a:lnSpc>
            </a:pPr>
            <a:r>
              <a:rPr lang="en-US" sz="2400" dirty="0">
                <a:latin typeface="Amasis MT Pro Medium" panose="02040604050005020304" pitchFamily="18" charset="0"/>
              </a:rPr>
              <a:t>God sends them back to the nations with the indwelling Spirit seating Evangelist in every part of the world. </a:t>
            </a:r>
          </a:p>
          <a:p>
            <a:pPr>
              <a:lnSpc>
                <a:spcPct val="100000"/>
              </a:lnSpc>
            </a:pPr>
            <a:endParaRPr lang="en-US" sz="2400" dirty="0">
              <a:latin typeface="Amasis MT Pro Medium" panose="02040604050005020304" pitchFamily="18" charset="0"/>
            </a:endParaRPr>
          </a:p>
        </p:txBody>
      </p:sp>
    </p:spTree>
    <p:extLst>
      <p:ext uri="{BB962C8B-B14F-4D97-AF65-F5344CB8AC3E}">
        <p14:creationId xmlns:p14="http://schemas.microsoft.com/office/powerpoint/2010/main" val="155551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8265280" y="1173019"/>
            <a:ext cx="3113112" cy="2604654"/>
          </a:xfrm>
        </p:spPr>
        <p:txBody>
          <a:bodyPr vert="horz" lIns="91440" tIns="45720" rIns="91440" bIns="45720" rtlCol="0" anchor="ctr">
            <a:normAutofit/>
          </a:bodyPr>
          <a:lstStyle/>
          <a:p>
            <a:r>
              <a:rPr lang="en-US" sz="5400" b="0" dirty="0">
                <a:effectLst/>
              </a:rPr>
              <a:t>SING MY NAME</a:t>
            </a:r>
          </a:p>
        </p:txBody>
      </p:sp>
      <p:pic>
        <p:nvPicPr>
          <p:cNvPr id="7" name="Picture 6">
            <a:extLst>
              <a:ext uri="{FF2B5EF4-FFF2-40B4-BE49-F238E27FC236}">
                <a16:creationId xmlns:a16="http://schemas.microsoft.com/office/drawing/2014/main" id="{90611164-5E14-65A7-57FA-490D5474D1B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rcRect t="8428" r="-2" b="8489"/>
          <a:stretch>
            <a:fillRect/>
          </a:stretch>
        </p:blipFill>
        <p:spPr>
          <a:xfrm>
            <a:off x="20" y="10"/>
            <a:ext cx="7552924" cy="6857990"/>
          </a:xfrm>
          <a:prstGeom prst="rect">
            <a:avLst/>
          </a:prstGeom>
        </p:spPr>
      </p:pic>
    </p:spTree>
    <p:extLst>
      <p:ext uri="{BB962C8B-B14F-4D97-AF65-F5344CB8AC3E}">
        <p14:creationId xmlns:p14="http://schemas.microsoft.com/office/powerpoint/2010/main" val="41125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05B70-BC4D-E51E-D312-2C43671BB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29838-224C-0DF1-9877-8A388A8F5EA1}"/>
              </a:ext>
            </a:extLst>
          </p:cNvPr>
          <p:cNvSpPr>
            <a:spLocks noGrp="1"/>
          </p:cNvSpPr>
          <p:nvPr>
            <p:ph type="title"/>
          </p:nvPr>
        </p:nvSpPr>
        <p:spPr>
          <a:xfrm>
            <a:off x="913796" y="609600"/>
            <a:ext cx="4083078" cy="1326321"/>
          </a:xfrm>
        </p:spPr>
        <p:txBody>
          <a:bodyPr>
            <a:normAutofit/>
          </a:bodyPr>
          <a:lstStyle/>
          <a:p>
            <a:r>
              <a:rPr lang="en-US" sz="3200" dirty="0"/>
              <a:t>WHY SPAIN? </a:t>
            </a:r>
            <a:br>
              <a:rPr lang="en-US" sz="3200" dirty="0"/>
            </a:br>
            <a:r>
              <a:rPr lang="en-US" sz="3200" dirty="0"/>
              <a:t>(or Tarshish)</a:t>
            </a:r>
          </a:p>
        </p:txBody>
      </p:sp>
      <p:sp>
        <p:nvSpPr>
          <p:cNvPr id="5" name="Content Placeholder 4">
            <a:extLst>
              <a:ext uri="{FF2B5EF4-FFF2-40B4-BE49-F238E27FC236}">
                <a16:creationId xmlns:a16="http://schemas.microsoft.com/office/drawing/2014/main" id="{176E69EC-3742-173A-F453-A7D5ABC21532}"/>
              </a:ext>
            </a:extLst>
          </p:cNvPr>
          <p:cNvSpPr>
            <a:spLocks noGrp="1"/>
          </p:cNvSpPr>
          <p:nvPr>
            <p:ph sz="half" idx="1"/>
          </p:nvPr>
        </p:nvSpPr>
        <p:spPr>
          <a:xfrm>
            <a:off x="674255" y="2088319"/>
            <a:ext cx="5024581" cy="4160081"/>
          </a:xfrm>
        </p:spPr>
        <p:txBody>
          <a:bodyPr>
            <a:normAutofit/>
          </a:bodyPr>
          <a:lstStyle/>
          <a:p>
            <a:pPr>
              <a:lnSpc>
                <a:spcPct val="100000"/>
              </a:lnSpc>
            </a:pPr>
            <a:r>
              <a:rPr lang="en-US" sz="2400" dirty="0">
                <a:latin typeface="Amasis MT Pro Medium" panose="02040604050005020304" pitchFamily="18" charset="0"/>
              </a:rPr>
              <a:t>Now it is time to draw people from the nations and bring them back to Yahweh.</a:t>
            </a:r>
          </a:p>
          <a:p>
            <a:pPr>
              <a:lnSpc>
                <a:spcPct val="100000"/>
              </a:lnSpc>
            </a:pPr>
            <a:r>
              <a:rPr lang="en-US" sz="2400" dirty="0">
                <a:solidFill>
                  <a:srgbClr val="FFC000"/>
                </a:solidFill>
                <a:latin typeface="Amasis MT Pro Medium" panose="02040604050005020304" pitchFamily="18" charset="0"/>
              </a:rPr>
              <a:t>Gen. 10; 11-19 &amp; Acts 2: </a:t>
            </a:r>
            <a:r>
              <a:rPr lang="en-US" sz="2400" dirty="0">
                <a:latin typeface="Amasis MT Pro Medium" panose="02040604050005020304" pitchFamily="18" charset="0"/>
              </a:rPr>
              <a:t>same geographic region </a:t>
            </a:r>
          </a:p>
          <a:p>
            <a:pPr>
              <a:lnSpc>
                <a:spcPct val="100000"/>
              </a:lnSpc>
            </a:pPr>
            <a:r>
              <a:rPr lang="en-US" sz="2400" dirty="0">
                <a:latin typeface="Amasis MT Pro Medium" panose="02040604050005020304" pitchFamily="18" charset="0"/>
              </a:rPr>
              <a:t>The Disciples go first to the regions that are associated with Biblical Israel </a:t>
            </a:r>
            <a:r>
              <a:rPr lang="en-US" sz="2400" i="1" dirty="0">
                <a:latin typeface="Amasis MT Pro Medium" panose="02040604050005020304" pitchFamily="18" charset="0"/>
              </a:rPr>
              <a:t>(the Jew first then transition to Gentiles)</a:t>
            </a:r>
          </a:p>
        </p:txBody>
      </p:sp>
      <p:sp>
        <p:nvSpPr>
          <p:cNvPr id="6" name="Content Placeholder 5">
            <a:extLst>
              <a:ext uri="{FF2B5EF4-FFF2-40B4-BE49-F238E27FC236}">
                <a16:creationId xmlns:a16="http://schemas.microsoft.com/office/drawing/2014/main" id="{149C60EF-744B-CC7C-B33C-319984C3701D}"/>
              </a:ext>
            </a:extLst>
          </p:cNvPr>
          <p:cNvSpPr>
            <a:spLocks noGrp="1"/>
          </p:cNvSpPr>
          <p:nvPr>
            <p:ph sz="half" idx="2"/>
          </p:nvPr>
        </p:nvSpPr>
        <p:spPr>
          <a:xfrm>
            <a:off x="6173403" y="609601"/>
            <a:ext cx="5024582" cy="5855854"/>
          </a:xfrm>
        </p:spPr>
        <p:txBody>
          <a:bodyPr>
            <a:normAutofit/>
          </a:bodyPr>
          <a:lstStyle/>
          <a:p>
            <a:pPr>
              <a:lnSpc>
                <a:spcPct val="100000"/>
              </a:lnSpc>
            </a:pPr>
            <a:r>
              <a:rPr lang="en-US" sz="2400" dirty="0">
                <a:latin typeface="Amasis MT Pro Medium" panose="02040604050005020304" pitchFamily="18" charset="0"/>
              </a:rPr>
              <a:t>Jerusalem/Judea </a:t>
            </a:r>
            <a:r>
              <a:rPr lang="en-US" sz="2400" dirty="0">
                <a:solidFill>
                  <a:srgbClr val="FFC000"/>
                </a:solidFill>
                <a:latin typeface="Amasis MT Pro Medium" panose="02040604050005020304" pitchFamily="18" charset="0"/>
              </a:rPr>
              <a:t>Ac 2-8</a:t>
            </a:r>
          </a:p>
          <a:p>
            <a:pPr>
              <a:lnSpc>
                <a:spcPct val="100000"/>
              </a:lnSpc>
            </a:pPr>
            <a:r>
              <a:rPr lang="en-US" sz="2400" dirty="0">
                <a:latin typeface="Amasis MT Pro Medium" panose="02040604050005020304" pitchFamily="18" charset="0"/>
              </a:rPr>
              <a:t>Sameria </a:t>
            </a:r>
            <a:r>
              <a:rPr lang="en-US" sz="2400" dirty="0">
                <a:solidFill>
                  <a:srgbClr val="FFC000"/>
                </a:solidFill>
                <a:latin typeface="Amasis MT Pro Medium" panose="02040604050005020304" pitchFamily="18" charset="0"/>
              </a:rPr>
              <a:t>Ac 8</a:t>
            </a:r>
            <a:r>
              <a:rPr lang="en-US" sz="2400" dirty="0">
                <a:latin typeface="Amasis MT Pro Medium" panose="02040604050005020304" pitchFamily="18" charset="0"/>
              </a:rPr>
              <a:t> (Phillip meets Ethiopian Eunuch) </a:t>
            </a:r>
          </a:p>
          <a:p>
            <a:pPr>
              <a:lnSpc>
                <a:spcPct val="100000"/>
              </a:lnSpc>
            </a:pPr>
            <a:r>
              <a:rPr lang="en-US" sz="2400" dirty="0">
                <a:latin typeface="Amasis MT Pro Medium" panose="02040604050005020304" pitchFamily="18" charset="0"/>
              </a:rPr>
              <a:t>Phillip in Azotus (Phillistine) </a:t>
            </a:r>
            <a:r>
              <a:rPr lang="en-US" sz="2400" dirty="0">
                <a:solidFill>
                  <a:srgbClr val="FFC000"/>
                </a:solidFill>
                <a:latin typeface="Amasis MT Pro Medium" panose="02040604050005020304" pitchFamily="18" charset="0"/>
              </a:rPr>
              <a:t>Ac 8</a:t>
            </a:r>
          </a:p>
          <a:p>
            <a:pPr>
              <a:lnSpc>
                <a:spcPct val="100000"/>
              </a:lnSpc>
            </a:pPr>
            <a:r>
              <a:rPr lang="en-US" sz="2400" dirty="0">
                <a:latin typeface="Amasis MT Pro Medium" panose="02040604050005020304" pitchFamily="18" charset="0"/>
              </a:rPr>
              <a:t>Saul’s conversion </a:t>
            </a:r>
            <a:r>
              <a:rPr lang="en-US" sz="2400" dirty="0">
                <a:solidFill>
                  <a:srgbClr val="FFC000"/>
                </a:solidFill>
                <a:latin typeface="Amasis MT Pro Medium" panose="02040604050005020304" pitchFamily="18" charset="0"/>
              </a:rPr>
              <a:t>Ac 9</a:t>
            </a:r>
          </a:p>
          <a:p>
            <a:pPr>
              <a:lnSpc>
                <a:spcPct val="100000"/>
              </a:lnSpc>
            </a:pPr>
            <a:r>
              <a:rPr lang="en-US" sz="2400" dirty="0">
                <a:latin typeface="Amasis MT Pro Medium" panose="02040604050005020304" pitchFamily="18" charset="0"/>
              </a:rPr>
              <a:t>Gentile nations</a:t>
            </a:r>
          </a:p>
          <a:p>
            <a:pPr>
              <a:lnSpc>
                <a:spcPct val="100000"/>
              </a:lnSpc>
            </a:pPr>
            <a:r>
              <a:rPr lang="en-US" sz="2400" dirty="0">
                <a:latin typeface="Amasis MT Pro Medium" panose="02040604050005020304" pitchFamily="18" charset="0"/>
              </a:rPr>
              <a:t>Damascus </a:t>
            </a:r>
            <a:r>
              <a:rPr lang="en-US" sz="2400" dirty="0">
                <a:solidFill>
                  <a:srgbClr val="FFC000"/>
                </a:solidFill>
                <a:latin typeface="Amasis MT Pro Medium" panose="02040604050005020304" pitchFamily="18" charset="0"/>
              </a:rPr>
              <a:t>Ac 9</a:t>
            </a:r>
          </a:p>
          <a:p>
            <a:pPr>
              <a:lnSpc>
                <a:spcPct val="100000"/>
              </a:lnSpc>
            </a:pPr>
            <a:r>
              <a:rPr lang="en-US" sz="2400" dirty="0">
                <a:latin typeface="Amasis MT Pro Medium" panose="02040604050005020304" pitchFamily="18" charset="0"/>
              </a:rPr>
              <a:t>Cornelius </a:t>
            </a:r>
            <a:r>
              <a:rPr lang="en-US" sz="2400" dirty="0">
                <a:solidFill>
                  <a:srgbClr val="FFC000"/>
                </a:solidFill>
                <a:latin typeface="Amasis MT Pro Medium" panose="02040604050005020304" pitchFamily="18" charset="0"/>
              </a:rPr>
              <a:t>Ac 10</a:t>
            </a:r>
          </a:p>
          <a:p>
            <a:pPr>
              <a:lnSpc>
                <a:spcPct val="100000"/>
              </a:lnSpc>
            </a:pPr>
            <a:r>
              <a:rPr lang="en-US" sz="2400" dirty="0">
                <a:latin typeface="Amasis MT Pro Medium" panose="02040604050005020304" pitchFamily="18" charset="0"/>
              </a:rPr>
              <a:t>Missionary journey</a:t>
            </a:r>
          </a:p>
          <a:p>
            <a:pPr>
              <a:lnSpc>
                <a:spcPct val="100000"/>
              </a:lnSpc>
            </a:pPr>
            <a:r>
              <a:rPr lang="en-US" sz="2400" dirty="0">
                <a:latin typeface="Amasis MT Pro Medium" panose="02040604050005020304" pitchFamily="18" charset="0"/>
              </a:rPr>
              <a:t>Rome </a:t>
            </a:r>
            <a:r>
              <a:rPr lang="en-US" sz="2400" dirty="0">
                <a:solidFill>
                  <a:srgbClr val="FFC000"/>
                </a:solidFill>
                <a:latin typeface="Amasis MT Pro Medium" panose="02040604050005020304" pitchFamily="18" charset="0"/>
              </a:rPr>
              <a:t>Ac 20</a:t>
            </a:r>
          </a:p>
          <a:p>
            <a:pPr>
              <a:lnSpc>
                <a:spcPct val="100000"/>
              </a:lnSpc>
            </a:pPr>
            <a:r>
              <a:rPr lang="en-US" sz="2400" b="1" i="1" dirty="0">
                <a:latin typeface="Amasis MT Pro Medium" panose="02040604050005020304" pitchFamily="18" charset="0"/>
              </a:rPr>
              <a:t>SPAIN better known as Tarshish</a:t>
            </a:r>
          </a:p>
        </p:txBody>
      </p:sp>
    </p:spTree>
    <p:extLst>
      <p:ext uri="{BB962C8B-B14F-4D97-AF65-F5344CB8AC3E}">
        <p14:creationId xmlns:p14="http://schemas.microsoft.com/office/powerpoint/2010/main" val="343718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8E002-980A-E160-6D48-064B3D61A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8A768-3827-CBF4-63A4-DA475F0021C5}"/>
              </a:ext>
            </a:extLst>
          </p:cNvPr>
          <p:cNvSpPr>
            <a:spLocks noGrp="1"/>
          </p:cNvSpPr>
          <p:nvPr>
            <p:ph type="title"/>
          </p:nvPr>
        </p:nvSpPr>
        <p:spPr>
          <a:xfrm>
            <a:off x="913796" y="609600"/>
            <a:ext cx="4083078" cy="1326321"/>
          </a:xfrm>
        </p:spPr>
        <p:txBody>
          <a:bodyPr>
            <a:normAutofit/>
          </a:bodyPr>
          <a:lstStyle/>
          <a:p>
            <a:r>
              <a:rPr lang="en-US" sz="3200" dirty="0"/>
              <a:t>WHY SPAIN? </a:t>
            </a:r>
            <a:br>
              <a:rPr lang="en-US" sz="3200" dirty="0"/>
            </a:br>
            <a:r>
              <a:rPr lang="en-US" sz="3200" dirty="0"/>
              <a:t>(or Tarshish)</a:t>
            </a:r>
          </a:p>
        </p:txBody>
      </p:sp>
      <p:sp>
        <p:nvSpPr>
          <p:cNvPr id="5" name="Content Placeholder 4">
            <a:extLst>
              <a:ext uri="{FF2B5EF4-FFF2-40B4-BE49-F238E27FC236}">
                <a16:creationId xmlns:a16="http://schemas.microsoft.com/office/drawing/2014/main" id="{6ACB19CF-B19F-25E6-E80E-DFCBCE293D11}"/>
              </a:ext>
            </a:extLst>
          </p:cNvPr>
          <p:cNvSpPr>
            <a:spLocks noGrp="1"/>
          </p:cNvSpPr>
          <p:nvPr>
            <p:ph sz="half" idx="1"/>
          </p:nvPr>
        </p:nvSpPr>
        <p:spPr>
          <a:xfrm>
            <a:off x="674255" y="2088319"/>
            <a:ext cx="5024581" cy="4312481"/>
          </a:xfrm>
        </p:spPr>
        <p:txBody>
          <a:bodyPr>
            <a:normAutofit lnSpcReduction="10000"/>
          </a:bodyPr>
          <a:lstStyle/>
          <a:p>
            <a:pPr>
              <a:lnSpc>
                <a:spcPct val="100000"/>
              </a:lnSpc>
            </a:pPr>
            <a:r>
              <a:rPr lang="en-US" sz="2400" dirty="0">
                <a:latin typeface="Amasis MT Pro Medium" panose="02040604050005020304" pitchFamily="18" charset="0"/>
              </a:rPr>
              <a:t>Paul didn’t believe he would die during his first imprisonment in Rome.  </a:t>
            </a:r>
            <a:r>
              <a:rPr lang="en-US" sz="2400" b="1" dirty="0">
                <a:solidFill>
                  <a:srgbClr val="FFC000"/>
                </a:solidFill>
                <a:latin typeface="Amasis MT Pro Medium" panose="02040604050005020304" pitchFamily="18" charset="0"/>
              </a:rPr>
              <a:t>Romans 15.20 </a:t>
            </a:r>
          </a:p>
          <a:p>
            <a:pPr>
              <a:lnSpc>
                <a:spcPct val="100000"/>
              </a:lnSpc>
            </a:pPr>
            <a:r>
              <a:rPr lang="en-US" sz="2400" dirty="0">
                <a:latin typeface="Amasis MT Pro Medium" panose="02040604050005020304" pitchFamily="18" charset="0"/>
              </a:rPr>
              <a:t>Spain </a:t>
            </a:r>
            <a:r>
              <a:rPr lang="en-US" sz="2400" i="1" dirty="0">
                <a:latin typeface="Amasis MT Pro Medium" panose="02040604050005020304" pitchFamily="18" charset="0"/>
              </a:rPr>
              <a:t>(Tarshish) </a:t>
            </a:r>
            <a:r>
              <a:rPr lang="en-US" sz="2400" dirty="0">
                <a:latin typeface="Amasis MT Pro Medium" panose="02040604050005020304" pitchFamily="18" charset="0"/>
              </a:rPr>
              <a:t>was considered the end of the earth, and he knew it had not been covered by the Gospel.</a:t>
            </a:r>
          </a:p>
          <a:p>
            <a:pPr>
              <a:lnSpc>
                <a:spcPct val="100000"/>
              </a:lnSpc>
            </a:pPr>
            <a:r>
              <a:rPr lang="en-US" sz="2400" dirty="0">
                <a:latin typeface="Amasis MT Pro Medium" panose="02040604050005020304" pitchFamily="18" charset="0"/>
              </a:rPr>
              <a:t>He had to go every place that was disinherited at Babel. He was obsessed with accomplishing His calling.</a:t>
            </a:r>
          </a:p>
        </p:txBody>
      </p:sp>
      <p:sp>
        <p:nvSpPr>
          <p:cNvPr id="6" name="Content Placeholder 5">
            <a:extLst>
              <a:ext uri="{FF2B5EF4-FFF2-40B4-BE49-F238E27FC236}">
                <a16:creationId xmlns:a16="http://schemas.microsoft.com/office/drawing/2014/main" id="{E8CC0152-3766-1046-6809-5B126E08CEB2}"/>
              </a:ext>
            </a:extLst>
          </p:cNvPr>
          <p:cNvSpPr>
            <a:spLocks noGrp="1"/>
          </p:cNvSpPr>
          <p:nvPr>
            <p:ph sz="half" idx="2"/>
          </p:nvPr>
        </p:nvSpPr>
        <p:spPr>
          <a:xfrm>
            <a:off x="6173403" y="609601"/>
            <a:ext cx="5024582" cy="5855854"/>
          </a:xfrm>
        </p:spPr>
        <p:txBody>
          <a:bodyPr>
            <a:noAutofit/>
          </a:bodyPr>
          <a:lstStyle/>
          <a:p>
            <a:pPr>
              <a:lnSpc>
                <a:spcPct val="100000"/>
              </a:lnSpc>
            </a:pPr>
            <a:r>
              <a:rPr lang="en-US" sz="2400" dirty="0">
                <a:latin typeface="Amasis MT Pro Medium" panose="02040604050005020304" pitchFamily="18" charset="0"/>
              </a:rPr>
              <a:t>In Dt. where Yahweh divided the people; He entered a covenant relationship with a new people, Israel that had not yet existed.</a:t>
            </a:r>
          </a:p>
          <a:p>
            <a:pPr>
              <a:lnSpc>
                <a:spcPct val="100000"/>
              </a:lnSpc>
            </a:pPr>
            <a:r>
              <a:rPr lang="en-US" sz="2400" dirty="0">
                <a:latin typeface="Amasis MT Pro Medium" panose="02040604050005020304" pitchFamily="18" charset="0"/>
              </a:rPr>
              <a:t>God dividing the nations </a:t>
            </a:r>
            <a:r>
              <a:rPr lang="en-US" sz="2400">
                <a:latin typeface="Amasis MT Pro Medium" panose="02040604050005020304" pitchFamily="18" charset="0"/>
              </a:rPr>
              <a:t>finds its </a:t>
            </a:r>
            <a:r>
              <a:rPr lang="en-US" sz="2400" dirty="0">
                <a:latin typeface="Amasis MT Pro Medium" panose="02040604050005020304" pitchFamily="18" charset="0"/>
              </a:rPr>
              <a:t>resolution in the narrative </a:t>
            </a:r>
            <a:r>
              <a:rPr lang="en-US" sz="2400">
                <a:latin typeface="Amasis MT Pro Medium" panose="02040604050005020304" pitchFamily="18" charset="0"/>
              </a:rPr>
              <a:t>of Acts, </a:t>
            </a:r>
            <a:r>
              <a:rPr lang="en-US" sz="2400" dirty="0">
                <a:latin typeface="Amasis MT Pro Medium" panose="02040604050005020304" pitchFamily="18" charset="0"/>
              </a:rPr>
              <a:t>the inclusion of all nations.</a:t>
            </a:r>
          </a:p>
          <a:p>
            <a:pPr>
              <a:lnSpc>
                <a:spcPct val="100000"/>
              </a:lnSpc>
            </a:pPr>
            <a:r>
              <a:rPr lang="en-US" sz="2400" dirty="0">
                <a:latin typeface="Amasis MT Pro Medium" panose="02040604050005020304" pitchFamily="18" charset="0"/>
              </a:rPr>
              <a:t>Acts demonstrated the awesome power and divine order brought by Yahweh’s Spirit.  </a:t>
            </a:r>
          </a:p>
          <a:p>
            <a:pPr>
              <a:lnSpc>
                <a:spcPct val="100000"/>
              </a:lnSpc>
            </a:pPr>
            <a:r>
              <a:rPr lang="en-US" sz="2400" dirty="0">
                <a:latin typeface="Amasis MT Pro Medium" panose="02040604050005020304" pitchFamily="18" charset="0"/>
              </a:rPr>
              <a:t>He was making all things new. Fulfilling Yahweh’s promise of returning His people back to Himself.  </a:t>
            </a:r>
          </a:p>
        </p:txBody>
      </p:sp>
    </p:spTree>
    <p:extLst>
      <p:ext uri="{BB962C8B-B14F-4D97-AF65-F5344CB8AC3E}">
        <p14:creationId xmlns:p14="http://schemas.microsoft.com/office/powerpoint/2010/main" val="2749739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425BF-2671-ACBE-3672-C9EE52CCF8B4}"/>
              </a:ext>
            </a:extLst>
          </p:cNvPr>
          <p:cNvSpPr>
            <a:spLocks noGrp="1"/>
          </p:cNvSpPr>
          <p:nvPr>
            <p:ph type="title"/>
          </p:nvPr>
        </p:nvSpPr>
        <p:spPr>
          <a:xfrm>
            <a:off x="642347" y="321733"/>
            <a:ext cx="9938567" cy="907977"/>
          </a:xfrm>
        </p:spPr>
        <p:txBody>
          <a:bodyPr>
            <a:normAutofit/>
          </a:bodyPr>
          <a:lstStyle/>
          <a:p>
            <a:r>
              <a:rPr lang="en-US" sz="3600" b="1" dirty="0">
                <a:solidFill>
                  <a:schemeClr val="tx1"/>
                </a:solidFill>
                <a:latin typeface="Amasis MT Pro" panose="02040504050005020304" pitchFamily="18" charset="0"/>
              </a:rPr>
              <a:t>Prayer Response	  Acts 28</a:t>
            </a:r>
          </a:p>
        </p:txBody>
      </p:sp>
      <p:sp>
        <p:nvSpPr>
          <p:cNvPr id="6" name="Content Placeholder 5">
            <a:extLst>
              <a:ext uri="{FF2B5EF4-FFF2-40B4-BE49-F238E27FC236}">
                <a16:creationId xmlns:a16="http://schemas.microsoft.com/office/drawing/2014/main" id="{577A5BB4-E5F5-FBD4-01D6-2E5BCAF60EE7}"/>
              </a:ext>
            </a:extLst>
          </p:cNvPr>
          <p:cNvSpPr>
            <a:spLocks noGrp="1"/>
          </p:cNvSpPr>
          <p:nvPr>
            <p:ph idx="1"/>
          </p:nvPr>
        </p:nvSpPr>
        <p:spPr>
          <a:xfrm>
            <a:off x="932873" y="1355835"/>
            <a:ext cx="9809018" cy="4785658"/>
          </a:xfrm>
        </p:spPr>
        <p:txBody>
          <a:bodyPr anchor="t">
            <a:normAutofit/>
          </a:bodyPr>
          <a:lstStyle/>
          <a:p>
            <a:pPr marL="0" indent="0">
              <a:lnSpc>
                <a:spcPct val="100000"/>
              </a:lnSpc>
              <a:buSzPct val="150000"/>
              <a:buNone/>
            </a:pPr>
            <a:r>
              <a:rPr lang="en-US" sz="2400" cap="none" dirty="0">
                <a:latin typeface="Amasis MT Pro" panose="02040504050005020304" pitchFamily="18" charset="0"/>
              </a:rPr>
              <a:t>Ancient of Days, You are the Everlasting, Eternal God, King of Nations. We will live in reverence and fear of You.  </a:t>
            </a:r>
          </a:p>
          <a:p>
            <a:pPr marL="0" indent="0">
              <a:lnSpc>
                <a:spcPct val="100000"/>
              </a:lnSpc>
              <a:buSzPct val="150000"/>
              <a:buNone/>
            </a:pPr>
            <a:r>
              <a:rPr lang="en-US" sz="2400" cap="none" dirty="0">
                <a:latin typeface="Amasis MT Pro" panose="02040504050005020304" pitchFamily="18" charset="0"/>
              </a:rPr>
              <a:t>You have wiped away every secret and self-deceit, leaving </a:t>
            </a:r>
            <a:r>
              <a:rPr lang="en-US" sz="2400" dirty="0">
                <a:latin typeface="Amasis MT Pro" panose="02040504050005020304" pitchFamily="18" charset="0"/>
              </a:rPr>
              <a:t>us with no reasonable excuse, not to surrender our lives. </a:t>
            </a:r>
            <a:endParaRPr lang="en-US" sz="2400" cap="none" dirty="0">
              <a:latin typeface="Amasis MT Pro" panose="02040504050005020304" pitchFamily="18" charset="0"/>
            </a:endParaRPr>
          </a:p>
          <a:p>
            <a:pPr marL="0" indent="0">
              <a:lnSpc>
                <a:spcPct val="100000"/>
              </a:lnSpc>
              <a:buSzPct val="150000"/>
              <a:buNone/>
            </a:pPr>
            <a:r>
              <a:rPr lang="en-US" sz="2400" dirty="0">
                <a:latin typeface="Amasis MT Pro" panose="02040504050005020304" pitchFamily="18" charset="0"/>
              </a:rPr>
              <a:t>In You, Adonai are endless promises of hope, life and freedom as co-heirs with Yeshua Messiah; Who is an Ensign to all people and His dwelling is glorious. Your redemption is beautiful and unshakable. Blessed is He that Comes in the Name of the Lord </a:t>
            </a:r>
            <a:r>
              <a:rPr lang="en-US" sz="2400" i="1" dirty="0">
                <a:latin typeface="Amasis MT Pro" panose="02040504050005020304" pitchFamily="18" charset="0"/>
              </a:rPr>
              <a:t>(Baruch Haba </a:t>
            </a:r>
            <a:r>
              <a:rPr lang="en-US" sz="2400" i="1" dirty="0" err="1">
                <a:latin typeface="Amasis MT Pro" panose="02040504050005020304" pitchFamily="18" charset="0"/>
              </a:rPr>
              <a:t>B’Shem</a:t>
            </a:r>
            <a:r>
              <a:rPr lang="en-US" sz="2400" i="1" dirty="0">
                <a:latin typeface="Amasis MT Pro" panose="02040504050005020304" pitchFamily="18" charset="0"/>
              </a:rPr>
              <a:t> Adonai).</a:t>
            </a:r>
          </a:p>
          <a:p>
            <a:pPr marL="0" indent="0">
              <a:lnSpc>
                <a:spcPct val="100000"/>
              </a:lnSpc>
              <a:buSzPct val="150000"/>
              <a:buNone/>
            </a:pPr>
            <a:r>
              <a:rPr lang="en-US" sz="2400" dirty="0">
                <a:latin typeface="Amasis MT Pro" panose="02040504050005020304" pitchFamily="18" charset="0"/>
              </a:rPr>
              <a:t>Thank you for Ruach, our Comforter. He enables us to keep covenant with You, </a:t>
            </a:r>
            <a:r>
              <a:rPr lang="en-US" sz="2400" cap="none" dirty="0">
                <a:latin typeface="Amasis MT Pro" panose="02040504050005020304" pitchFamily="18" charset="0"/>
              </a:rPr>
              <a:t>producing unshakable faith.  Let faith arise bringing every soul into Your Kingdom.</a:t>
            </a:r>
          </a:p>
        </p:txBody>
      </p:sp>
    </p:spTree>
    <p:extLst>
      <p:ext uri="{BB962C8B-B14F-4D97-AF65-F5344CB8AC3E}">
        <p14:creationId xmlns:p14="http://schemas.microsoft.com/office/powerpoint/2010/main" val="56880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307A67-FCAD-2589-CF62-EF270F13977F}"/>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07108" y="0"/>
            <a:ext cx="11831782" cy="5523346"/>
          </a:xfrm>
          <a:prstGeom prst="rect">
            <a:avLst/>
          </a:prstGeom>
          <a:ln>
            <a:noFill/>
          </a:ln>
          <a:effectLst>
            <a:softEdge rad="112500"/>
          </a:effectLst>
        </p:spPr>
      </p:pic>
      <p:sp>
        <p:nvSpPr>
          <p:cNvPr id="2" name="Title 1">
            <a:extLst>
              <a:ext uri="{FF2B5EF4-FFF2-40B4-BE49-F238E27FC236}">
                <a16:creationId xmlns:a16="http://schemas.microsoft.com/office/drawing/2014/main" id="{7122587F-AAE1-A322-11C9-90E9B2C4DAA1}"/>
              </a:ext>
            </a:extLst>
          </p:cNvPr>
          <p:cNvSpPr>
            <a:spLocks noGrp="1"/>
          </p:cNvSpPr>
          <p:nvPr>
            <p:ph type="title"/>
          </p:nvPr>
        </p:nvSpPr>
        <p:spPr>
          <a:xfrm>
            <a:off x="307108" y="2069971"/>
            <a:ext cx="5234710" cy="857957"/>
          </a:xfrm>
        </p:spPr>
        <p:txBody>
          <a:bodyPr>
            <a:normAutofit fontScale="90000"/>
          </a:bodyPr>
          <a:lstStyle/>
          <a:p>
            <a:pPr algn="ctr"/>
            <a:r>
              <a:rPr lang="en-US" dirty="0">
                <a:solidFill>
                  <a:schemeClr val="tx1"/>
                </a:solidFill>
                <a:latin typeface="Amasis MT Pro" panose="02040504050005020304" pitchFamily="18" charset="0"/>
              </a:rPr>
              <a:t>Call and Response  </a:t>
            </a:r>
            <a:r>
              <a:rPr lang="en-US" dirty="0"/>
              <a:t>	</a:t>
            </a:r>
          </a:p>
        </p:txBody>
      </p:sp>
      <p:sp>
        <p:nvSpPr>
          <p:cNvPr id="3" name="Content Placeholder 2">
            <a:extLst>
              <a:ext uri="{FF2B5EF4-FFF2-40B4-BE49-F238E27FC236}">
                <a16:creationId xmlns:a16="http://schemas.microsoft.com/office/drawing/2014/main" id="{553BE68F-16E3-897C-B203-5841490B6F8A}"/>
              </a:ext>
            </a:extLst>
          </p:cNvPr>
          <p:cNvSpPr>
            <a:spLocks noGrp="1"/>
          </p:cNvSpPr>
          <p:nvPr>
            <p:ph sz="quarter" idx="13"/>
          </p:nvPr>
        </p:nvSpPr>
        <p:spPr>
          <a:xfrm>
            <a:off x="574960" y="3755423"/>
            <a:ext cx="4126345" cy="2249987"/>
          </a:xfrm>
        </p:spPr>
        <p:txBody>
          <a:bodyPr>
            <a:normAutofit/>
          </a:bodyPr>
          <a:lstStyle/>
          <a:p>
            <a:pPr marL="0" indent="0" algn="ctr">
              <a:buNone/>
            </a:pPr>
            <a:r>
              <a:rPr lang="en-US" sz="3200" b="1" dirty="0">
                <a:latin typeface="Amasis MT Pro" panose="02040504050005020304" pitchFamily="18" charset="0"/>
              </a:rPr>
              <a:t>Who is He, this glorious King?</a:t>
            </a:r>
          </a:p>
          <a:p>
            <a:pPr marL="0" indent="0" algn="ctr">
              <a:buNone/>
            </a:pPr>
            <a:r>
              <a:rPr lang="en-US" sz="3200" b="1" dirty="0">
                <a:latin typeface="Amasis MT Pro" panose="02040504050005020304" pitchFamily="18" charset="0"/>
              </a:rPr>
              <a:t>Melech </a:t>
            </a:r>
            <a:r>
              <a:rPr lang="en-US" sz="3200" b="1" dirty="0" err="1">
                <a:latin typeface="Amasis MT Pro" panose="02040504050005020304" pitchFamily="18" charset="0"/>
              </a:rPr>
              <a:t>HaKavod</a:t>
            </a:r>
            <a:r>
              <a:rPr lang="en-US" sz="3200" b="1" dirty="0">
                <a:latin typeface="Amasis MT Pro" panose="02040504050005020304" pitchFamily="18" charset="0"/>
              </a:rPr>
              <a:t>?</a:t>
            </a:r>
          </a:p>
        </p:txBody>
      </p:sp>
      <p:sp>
        <p:nvSpPr>
          <p:cNvPr id="4" name="Text Placeholder 3">
            <a:extLst>
              <a:ext uri="{FF2B5EF4-FFF2-40B4-BE49-F238E27FC236}">
                <a16:creationId xmlns:a16="http://schemas.microsoft.com/office/drawing/2014/main" id="{4F79B445-790F-CD5D-BF69-E8B88E563ABD}"/>
              </a:ext>
            </a:extLst>
          </p:cNvPr>
          <p:cNvSpPr>
            <a:spLocks noGrp="1"/>
          </p:cNvSpPr>
          <p:nvPr>
            <p:ph sz="quarter" idx="14"/>
          </p:nvPr>
        </p:nvSpPr>
        <p:spPr>
          <a:xfrm>
            <a:off x="5376716" y="3429000"/>
            <a:ext cx="6010565" cy="2902834"/>
          </a:xfrm>
        </p:spPr>
        <p:txBody>
          <a:bodyPr>
            <a:noAutofit/>
          </a:bodyPr>
          <a:lstStyle/>
          <a:p>
            <a:pPr marL="0" indent="0" algn="ctr">
              <a:buNone/>
            </a:pPr>
            <a:r>
              <a:rPr lang="en-US" sz="3200" b="1" i="1" dirty="0">
                <a:effectLst/>
                <a:latin typeface="Amasis MT Pro" panose="02040504050005020304" pitchFamily="18" charset="0"/>
              </a:rPr>
              <a:t>He is Adonai,                      strong and mighty, </a:t>
            </a:r>
          </a:p>
          <a:p>
            <a:pPr marL="0" indent="0" algn="ctr">
              <a:buNone/>
            </a:pPr>
            <a:r>
              <a:rPr lang="en-US" sz="3200" b="1" i="1" dirty="0">
                <a:effectLst/>
                <a:latin typeface="Amasis MT Pro" panose="02040504050005020304" pitchFamily="18" charset="0"/>
              </a:rPr>
              <a:t>Adonai, mighty in battle.</a:t>
            </a:r>
          </a:p>
          <a:p>
            <a:pPr marL="0" indent="0" algn="ctr">
              <a:buNone/>
            </a:pPr>
            <a:r>
              <a:rPr lang="en-US" sz="3200" b="1" i="1" dirty="0">
                <a:effectLst/>
                <a:latin typeface="Amasis MT Pro" panose="02040504050005020304" pitchFamily="18" charset="0"/>
              </a:rPr>
              <a:t>He is the King of Glory!</a:t>
            </a:r>
          </a:p>
        </p:txBody>
      </p:sp>
    </p:spTree>
    <p:extLst>
      <p:ext uri="{BB962C8B-B14F-4D97-AF65-F5344CB8AC3E}">
        <p14:creationId xmlns:p14="http://schemas.microsoft.com/office/powerpoint/2010/main" val="7471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7892142" y="609601"/>
            <a:ext cx="3375413" cy="845976"/>
          </a:xfrm>
        </p:spPr>
        <p:txBody>
          <a:bodyPr vert="horz" lIns="91440" tIns="45720" rIns="91440" bIns="45720" rtlCol="0" anchor="ctr">
            <a:normAutofit fontScale="90000"/>
          </a:bodyPr>
          <a:lstStyle/>
          <a:p>
            <a:r>
              <a:rPr lang="en-US" sz="8000" dirty="0"/>
              <a:t> </a:t>
            </a:r>
            <a:r>
              <a:rPr lang="en-US" sz="8000" b="0" dirty="0">
                <a:effectLst/>
              </a:rPr>
              <a:t>63</a:t>
            </a:r>
            <a:r>
              <a:rPr lang="en-US" sz="8000" dirty="0"/>
              <a:t> </a:t>
            </a:r>
          </a:p>
        </p:txBody>
      </p:sp>
      <p:pic>
        <p:nvPicPr>
          <p:cNvPr id="4" name="Content Placeholder 3">
            <a:extLst>
              <a:ext uri="{FF2B5EF4-FFF2-40B4-BE49-F238E27FC236}">
                <a16:creationId xmlns:a16="http://schemas.microsoft.com/office/drawing/2014/main" id="{DC6E0BD0-A39F-AE27-2A0A-2A41D9FF041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24443" y="1036321"/>
            <a:ext cx="6189662" cy="47548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 Placeholder 10">
            <a:extLst>
              <a:ext uri="{FF2B5EF4-FFF2-40B4-BE49-F238E27FC236}">
                <a16:creationId xmlns:a16="http://schemas.microsoft.com/office/drawing/2014/main" id="{93641CAF-A9C2-7AB5-4760-C6CC3AE3B706}"/>
              </a:ext>
            </a:extLst>
          </p:cNvPr>
          <p:cNvSpPr>
            <a:spLocks noGrp="1"/>
          </p:cNvSpPr>
          <p:nvPr>
            <p:ph type="body" sz="half" idx="2"/>
          </p:nvPr>
        </p:nvSpPr>
        <p:spPr>
          <a:xfrm>
            <a:off x="7548466" y="1782147"/>
            <a:ext cx="3946848" cy="4009053"/>
          </a:xfrm>
        </p:spPr>
        <p:txBody>
          <a:bodyPr vert="horz" lIns="91440" tIns="45720" rIns="91440" bIns="45720" rtlCol="0">
            <a:normAutofit/>
          </a:bodyPr>
          <a:lstStyle/>
          <a:p>
            <a:pPr>
              <a:lnSpc>
                <a:spcPct val="150000"/>
              </a:lnSpc>
            </a:pPr>
            <a:r>
              <a:rPr lang="en-US" sz="2800" cap="none" dirty="0"/>
              <a:t>A contemplative</a:t>
            </a:r>
            <a:r>
              <a:rPr lang="en-US" sz="2800" dirty="0"/>
              <a:t> Psalm.</a:t>
            </a:r>
          </a:p>
          <a:p>
            <a:pPr>
              <a:lnSpc>
                <a:spcPct val="100000"/>
              </a:lnSpc>
            </a:pPr>
            <a:r>
              <a:rPr lang="en-US" sz="2800" i="1" cap="none" dirty="0"/>
              <a:t>The lives of the wicked, whose success is temporary, verses those who embrace Yahweh are bound for eternity</a:t>
            </a:r>
          </a:p>
        </p:txBody>
      </p:sp>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A20F5B-1BD8-3DA3-4963-1B209EF2D723}"/>
              </a:ext>
            </a:extLst>
          </p:cNvPr>
          <p:cNvSpPr>
            <a:spLocks noGrp="1"/>
          </p:cNvSpPr>
          <p:nvPr>
            <p:ph type="title"/>
          </p:nvPr>
        </p:nvSpPr>
        <p:spPr>
          <a:xfrm>
            <a:off x="685801" y="685801"/>
            <a:ext cx="10396882" cy="884382"/>
          </a:xfrm>
        </p:spPr>
        <p:txBody>
          <a:bodyPr>
            <a:normAutofit/>
          </a:bodyPr>
          <a:lstStyle/>
          <a:p>
            <a:r>
              <a:rPr lang="en-US" sz="4000" dirty="0">
                <a:latin typeface="Amasis MT Pro" panose="02040504050005020304" pitchFamily="18" charset="0"/>
              </a:rPr>
              <a:t>    </a:t>
            </a:r>
            <a:r>
              <a:rPr lang="en-US" sz="4000" b="1" dirty="0">
                <a:latin typeface="Amasis MT Pro" panose="02040504050005020304" pitchFamily="18" charset="0"/>
              </a:rPr>
              <a:t>Letters to the body of messiah</a:t>
            </a:r>
          </a:p>
        </p:txBody>
      </p:sp>
      <p:graphicFrame>
        <p:nvGraphicFramePr>
          <p:cNvPr id="4" name="Table 3">
            <a:extLst>
              <a:ext uri="{FF2B5EF4-FFF2-40B4-BE49-F238E27FC236}">
                <a16:creationId xmlns:a16="http://schemas.microsoft.com/office/drawing/2014/main" id="{E416949A-CA0A-2D7D-5274-07B49251F4DF}"/>
              </a:ext>
            </a:extLst>
          </p:cNvPr>
          <p:cNvGraphicFramePr>
            <a:graphicFrameLocks noGrp="1"/>
          </p:cNvGraphicFramePr>
          <p:nvPr>
            <p:extLst>
              <p:ext uri="{D42A27DB-BD31-4B8C-83A1-F6EECF244321}">
                <p14:modId xmlns:p14="http://schemas.microsoft.com/office/powerpoint/2010/main" val="3844209483"/>
              </p:ext>
            </p:extLst>
          </p:nvPr>
        </p:nvGraphicFramePr>
        <p:xfrm>
          <a:off x="794327" y="2130020"/>
          <a:ext cx="10288356" cy="1631032"/>
        </p:xfrm>
        <a:graphic>
          <a:graphicData uri="http://schemas.openxmlformats.org/drawingml/2006/table">
            <a:tbl>
              <a:tblPr firstRow="1" bandRow="1">
                <a:tableStyleId>{2D5ABB26-0587-4C30-8999-92F81FD0307C}</a:tableStyleId>
              </a:tblPr>
              <a:tblGrid>
                <a:gridCol w="2291662">
                  <a:extLst>
                    <a:ext uri="{9D8B030D-6E8A-4147-A177-3AD203B41FA5}">
                      <a16:colId xmlns:a16="http://schemas.microsoft.com/office/drawing/2014/main" val="1968083387"/>
                    </a:ext>
                  </a:extLst>
                </a:gridCol>
                <a:gridCol w="3305480">
                  <a:extLst>
                    <a:ext uri="{9D8B030D-6E8A-4147-A177-3AD203B41FA5}">
                      <a16:colId xmlns:a16="http://schemas.microsoft.com/office/drawing/2014/main" val="2691399694"/>
                    </a:ext>
                  </a:extLst>
                </a:gridCol>
                <a:gridCol w="4691214">
                  <a:extLst>
                    <a:ext uri="{9D8B030D-6E8A-4147-A177-3AD203B41FA5}">
                      <a16:colId xmlns:a16="http://schemas.microsoft.com/office/drawing/2014/main" val="4096292780"/>
                    </a:ext>
                  </a:extLst>
                </a:gridCol>
              </a:tblGrid>
              <a:tr h="815516">
                <a:tc>
                  <a:txBody>
                    <a:bodyPr/>
                    <a:lstStyle/>
                    <a:p>
                      <a:pPr algn="ctr"/>
                      <a:r>
                        <a:rPr lang="en-US" sz="4200" b="0" dirty="0">
                          <a:solidFill>
                            <a:schemeClr val="tx1"/>
                          </a:solidFill>
                          <a:latin typeface="Amasis MT Pro Medium" panose="02040604050005020304" pitchFamily="18" charset="0"/>
                        </a:rPr>
                        <a:t>WATCH</a:t>
                      </a:r>
                    </a:p>
                  </a:txBody>
                  <a:tcPr/>
                </a:tc>
                <a:tc>
                  <a:txBody>
                    <a:bodyPr/>
                    <a:lstStyle/>
                    <a:p>
                      <a:pPr algn="ctr"/>
                      <a:r>
                        <a:rPr lang="en-US" sz="4400" b="0" dirty="0">
                          <a:solidFill>
                            <a:schemeClr val="tx1"/>
                          </a:solidFill>
                          <a:latin typeface="Amasis MT Pro Medium" panose="02040604050005020304" pitchFamily="18" charset="0"/>
                        </a:rPr>
                        <a:t>SHABBAT</a:t>
                      </a:r>
                    </a:p>
                  </a:txBody>
                  <a:tcPr/>
                </a:tc>
                <a:tc>
                  <a:txBody>
                    <a:bodyPr/>
                    <a:lstStyle/>
                    <a:p>
                      <a:pPr algn="ctr"/>
                      <a:r>
                        <a:rPr lang="en-US" sz="4400" b="0" dirty="0">
                          <a:solidFill>
                            <a:schemeClr val="tx1"/>
                          </a:solidFill>
                          <a:latin typeface="Amasis MT Pro Medium" panose="02040604050005020304" pitchFamily="18" charset="0"/>
                        </a:rPr>
                        <a:t>SCRIBE</a:t>
                      </a:r>
                    </a:p>
                  </a:txBody>
                  <a:tcPr/>
                </a:tc>
                <a:extLst>
                  <a:ext uri="{0D108BD9-81ED-4DB2-BD59-A6C34878D82A}">
                    <a16:rowId xmlns:a16="http://schemas.microsoft.com/office/drawing/2014/main" val="858202778"/>
                  </a:ext>
                </a:extLst>
              </a:tr>
              <a:tr h="815516">
                <a:tc>
                  <a:txBody>
                    <a:bodyPr/>
                    <a:lstStyle/>
                    <a:p>
                      <a:pPr algn="ctr"/>
                      <a:r>
                        <a:rPr lang="en-US" sz="4400" b="0" dirty="0">
                          <a:solidFill>
                            <a:schemeClr val="tx1"/>
                          </a:solidFill>
                          <a:latin typeface="Amasis MT Pro Medium" panose="02040604050005020304" pitchFamily="18" charset="0"/>
                        </a:rPr>
                        <a:t>2</a:t>
                      </a:r>
                      <a:r>
                        <a:rPr lang="en-US" sz="4400" b="0" baseline="30000" dirty="0">
                          <a:solidFill>
                            <a:schemeClr val="tx1"/>
                          </a:solidFill>
                          <a:latin typeface="Amasis MT Pro Medium" panose="02040604050005020304" pitchFamily="18" charset="0"/>
                        </a:rPr>
                        <a:t>ND</a:t>
                      </a:r>
                      <a:r>
                        <a:rPr lang="en-US" sz="4400" b="0" dirty="0">
                          <a:solidFill>
                            <a:schemeClr val="tx1"/>
                          </a:solidFill>
                          <a:latin typeface="Amasis MT Pro Medium" panose="02040604050005020304" pitchFamily="18" charset="0"/>
                        </a:rPr>
                        <a:t> </a:t>
                      </a:r>
                    </a:p>
                  </a:txBody>
                  <a:tcPr/>
                </a:tc>
                <a:tc>
                  <a:txBody>
                    <a:bodyPr/>
                    <a:lstStyle/>
                    <a:p>
                      <a:pPr algn="ctr"/>
                      <a:r>
                        <a:rPr lang="en-US" sz="4400" b="0" dirty="0">
                          <a:solidFill>
                            <a:schemeClr val="tx1"/>
                          </a:solidFill>
                          <a:latin typeface="Amasis MT Pro Medium" panose="02040604050005020304" pitchFamily="18" charset="0"/>
                        </a:rPr>
                        <a:t>March 7th</a:t>
                      </a:r>
                    </a:p>
                  </a:txBody>
                  <a:tcPr/>
                </a:tc>
                <a:tc>
                  <a:txBody>
                    <a:bodyPr/>
                    <a:lstStyle/>
                    <a:p>
                      <a:pPr algn="ctr"/>
                      <a:r>
                        <a:rPr lang="en-US" sz="4400" b="0" dirty="0">
                          <a:solidFill>
                            <a:schemeClr val="tx1"/>
                          </a:solidFill>
                          <a:latin typeface="Amasis MT Pro Medium" panose="02040604050005020304" pitchFamily="18" charset="0"/>
                        </a:rPr>
                        <a:t>Sis. Michelle</a:t>
                      </a:r>
                    </a:p>
                  </a:txBody>
                  <a:tcPr/>
                </a:tc>
                <a:extLst>
                  <a:ext uri="{0D108BD9-81ED-4DB2-BD59-A6C34878D82A}">
                    <a16:rowId xmlns:a16="http://schemas.microsoft.com/office/drawing/2014/main" val="3625345434"/>
                  </a:ext>
                </a:extLst>
              </a:tr>
            </a:tbl>
          </a:graphicData>
        </a:graphic>
      </p:graphicFrame>
    </p:spTree>
    <p:extLst>
      <p:ext uri="{BB962C8B-B14F-4D97-AF65-F5344CB8AC3E}">
        <p14:creationId xmlns:p14="http://schemas.microsoft.com/office/powerpoint/2010/main" val="197364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85E560B3-6A1B-D204-84A1-DAFAAD89C1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50C410-1CDD-1F15-50B5-4C2E30F7FC0F}"/>
              </a:ext>
            </a:extLst>
          </p:cNvPr>
          <p:cNvSpPr>
            <a:spLocks noGrp="1"/>
          </p:cNvSpPr>
          <p:nvPr>
            <p:ph type="title"/>
          </p:nvPr>
        </p:nvSpPr>
        <p:spPr>
          <a:xfrm>
            <a:off x="913795" y="609600"/>
            <a:ext cx="10353761" cy="1326321"/>
          </a:xfrm>
        </p:spPr>
        <p:txBody>
          <a:bodyPr vert="horz" lIns="91440" tIns="45720" rIns="91440" bIns="45720" rtlCol="0" anchor="ctr">
            <a:normAutofit/>
          </a:bodyPr>
          <a:lstStyle/>
          <a:p>
            <a:pPr algn="l"/>
            <a:r>
              <a:rPr lang="en-US" sz="2900" dirty="0">
                <a:effectLst/>
              </a:rPr>
              <a:t>Why do we write a letter to the Body of Messiah?</a:t>
            </a:r>
            <a:br>
              <a:rPr lang="en-US" sz="2900" dirty="0"/>
            </a:br>
            <a:endParaRPr lang="en-US" sz="2900" dirty="0"/>
          </a:p>
        </p:txBody>
      </p:sp>
      <p:sp>
        <p:nvSpPr>
          <p:cNvPr id="8" name="Text Placeholder 7">
            <a:extLst>
              <a:ext uri="{FF2B5EF4-FFF2-40B4-BE49-F238E27FC236}">
                <a16:creationId xmlns:a16="http://schemas.microsoft.com/office/drawing/2014/main" id="{0FF30B17-CC24-1E55-B2EF-01F49F473BA1}"/>
              </a:ext>
            </a:extLst>
          </p:cNvPr>
          <p:cNvSpPr>
            <a:spLocks noGrp="1"/>
          </p:cNvSpPr>
          <p:nvPr>
            <p:ph type="body" sz="half" idx="2"/>
          </p:nvPr>
        </p:nvSpPr>
        <p:spPr>
          <a:xfrm>
            <a:off x="625151" y="2096063"/>
            <a:ext cx="5305504" cy="4379381"/>
          </a:xfrm>
        </p:spPr>
        <p:txBody>
          <a:bodyPr vert="horz" lIns="91440" tIns="45720" rIns="91440" bIns="45720" rtlCol="0">
            <a:normAutofit/>
          </a:bodyPr>
          <a:lstStyle/>
          <a:p>
            <a:pPr lvl="1" indent="-228600">
              <a:buFont typeface="Arial" panose="020B0604020202020204" pitchFamily="34" charset="0"/>
              <a:buChar char="•"/>
            </a:pPr>
            <a:r>
              <a:rPr lang="en-US" sz="2400" cap="none" dirty="0">
                <a:effectLst/>
                <a:latin typeface="Amasis MT Pro" panose="02040504050005020304" pitchFamily="18" charset="0"/>
              </a:rPr>
              <a:t>We don’t want to turn prayer into an idol! We look for with expectation, fulfillment, purpose and alignment with Yahweh.  </a:t>
            </a:r>
            <a:r>
              <a:rPr lang="en-US" sz="2400" b="1" cap="none" dirty="0">
                <a:effectLst/>
                <a:latin typeface="Amasis MT Pro" panose="02040504050005020304" pitchFamily="18" charset="0"/>
              </a:rPr>
              <a:t>1Co 9.19; 26; 10. James 1.24</a:t>
            </a:r>
          </a:p>
          <a:p>
            <a:pPr lvl="1" indent="-228600">
              <a:buFont typeface="Arial" panose="020B0604020202020204" pitchFamily="34" charset="0"/>
              <a:buChar char="•"/>
            </a:pPr>
            <a:r>
              <a:rPr lang="en-US" sz="2400" cap="none" dirty="0">
                <a:effectLst/>
                <a:latin typeface="Amasis MT Pro" panose="02040504050005020304" pitchFamily="18" charset="0"/>
              </a:rPr>
              <a:t>We were designed as Believers to care and help with the maturing of every believer. </a:t>
            </a:r>
            <a:r>
              <a:rPr lang="en-US" sz="2400" b="1" cap="none" dirty="0">
                <a:effectLst/>
                <a:latin typeface="Amasis MT Pro" panose="02040504050005020304" pitchFamily="18" charset="0"/>
              </a:rPr>
              <a:t>Eph 4.13, Pro 9.9</a:t>
            </a:r>
          </a:p>
          <a:p>
            <a:pPr indent="-228600" algn="l">
              <a:buFont typeface="Arial" panose="020B0604020202020204" pitchFamily="34" charset="0"/>
              <a:buChar char="•"/>
            </a:pPr>
            <a:endParaRPr lang="en-US" cap="none" dirty="0"/>
          </a:p>
        </p:txBody>
      </p:sp>
      <p:pic>
        <p:nvPicPr>
          <p:cNvPr id="6" name="Picture 5">
            <a:extLst>
              <a:ext uri="{FF2B5EF4-FFF2-40B4-BE49-F238E27FC236}">
                <a16:creationId xmlns:a16="http://schemas.microsoft.com/office/drawing/2014/main" id="{34239951-53A7-3007-A5D8-3C9B0DC2500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rcRect l="15059" r="12191" b="2"/>
          <a:stretch>
            <a:fillRect/>
          </a:stretch>
        </p:blipFill>
        <p:spPr>
          <a:xfrm>
            <a:off x="6357257" y="2210935"/>
            <a:ext cx="4833257" cy="3493180"/>
          </a:xfrm>
          <a:prstGeom prst="rect">
            <a:avLst/>
          </a:prstGeom>
          <a:solidFill>
            <a:srgbClr val="FFFFFF">
              <a:shade val="85000"/>
            </a:srgbClr>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58072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EE1F-380D-7D2E-EAAF-F0C8FC1CBB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B7FEC3F-91AE-BE96-00FB-A17B98520FC8}"/>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tretch>
            <a:fillRect/>
          </a:stretch>
        </p:blipFill>
        <p:spPr>
          <a:xfrm>
            <a:off x="8714791" y="1699219"/>
            <a:ext cx="2623470" cy="2883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9C2E360A-10A4-C354-2DFA-79495A48A5CA}"/>
              </a:ext>
            </a:extLst>
          </p:cNvPr>
          <p:cNvSpPr>
            <a:spLocks noGrp="1"/>
          </p:cNvSpPr>
          <p:nvPr>
            <p:ph type="title"/>
          </p:nvPr>
        </p:nvSpPr>
        <p:spPr>
          <a:xfrm>
            <a:off x="203201" y="547254"/>
            <a:ext cx="8166358" cy="1151965"/>
          </a:xfrm>
        </p:spPr>
        <p:txBody>
          <a:bodyPr>
            <a:normAutofit/>
          </a:bodyPr>
          <a:lstStyle/>
          <a:p>
            <a:r>
              <a:rPr lang="en-US" sz="3600" dirty="0">
                <a:solidFill>
                  <a:schemeClr val="tx1"/>
                </a:solidFill>
                <a:latin typeface="Amasis MT Pro" panose="02040504050005020304" pitchFamily="18" charset="0"/>
              </a:rPr>
              <a:t>    </a:t>
            </a:r>
            <a:r>
              <a:rPr lang="en-US" sz="3600" b="1" dirty="0">
                <a:solidFill>
                  <a:schemeClr val="tx1"/>
                </a:solidFill>
                <a:latin typeface="Amasis MT Pro" panose="02040504050005020304" pitchFamily="18" charset="0"/>
              </a:rPr>
              <a:t>Letters to the body of</a:t>
            </a:r>
          </a:p>
        </p:txBody>
      </p:sp>
      <p:graphicFrame>
        <p:nvGraphicFramePr>
          <p:cNvPr id="4" name="Table 3">
            <a:extLst>
              <a:ext uri="{FF2B5EF4-FFF2-40B4-BE49-F238E27FC236}">
                <a16:creationId xmlns:a16="http://schemas.microsoft.com/office/drawing/2014/main" id="{438FEE1C-252D-7C3D-6C4C-2E1C010DA5B1}"/>
              </a:ext>
            </a:extLst>
          </p:cNvPr>
          <p:cNvGraphicFramePr>
            <a:graphicFrameLocks noGrp="1"/>
          </p:cNvGraphicFramePr>
          <p:nvPr>
            <p:extLst>
              <p:ext uri="{D42A27DB-BD31-4B8C-83A1-F6EECF244321}">
                <p14:modId xmlns:p14="http://schemas.microsoft.com/office/powerpoint/2010/main" val="724392438"/>
              </p:ext>
            </p:extLst>
          </p:nvPr>
        </p:nvGraphicFramePr>
        <p:xfrm>
          <a:off x="853739" y="2256960"/>
          <a:ext cx="7515820" cy="1554480"/>
        </p:xfrm>
        <a:graphic>
          <a:graphicData uri="http://schemas.openxmlformats.org/drawingml/2006/table">
            <a:tbl>
              <a:tblPr firstRow="1" bandRow="1">
                <a:tableStyleId>{2D5ABB26-0587-4C30-8999-92F81FD0307C}</a:tableStyleId>
              </a:tblPr>
              <a:tblGrid>
                <a:gridCol w="3591942">
                  <a:extLst>
                    <a:ext uri="{9D8B030D-6E8A-4147-A177-3AD203B41FA5}">
                      <a16:colId xmlns:a16="http://schemas.microsoft.com/office/drawing/2014/main" val="1968083387"/>
                    </a:ext>
                  </a:extLst>
                </a:gridCol>
                <a:gridCol w="3923878">
                  <a:extLst>
                    <a:ext uri="{9D8B030D-6E8A-4147-A177-3AD203B41FA5}">
                      <a16:colId xmlns:a16="http://schemas.microsoft.com/office/drawing/2014/main" val="2691399694"/>
                    </a:ext>
                  </a:extLst>
                </a:gridCol>
              </a:tblGrid>
              <a:tr h="513487">
                <a:tc>
                  <a:txBody>
                    <a:bodyPr/>
                    <a:lstStyle/>
                    <a:p>
                      <a:pPr algn="ctr"/>
                      <a:r>
                        <a:rPr lang="en-US" sz="2800" b="1" dirty="0">
                          <a:solidFill>
                            <a:schemeClr val="tx1"/>
                          </a:solidFill>
                          <a:latin typeface="Amasis MT Pro Medium" panose="02040604050005020304" pitchFamily="18" charset="0"/>
                        </a:rPr>
                        <a:t>Sis Michelle Smith</a:t>
                      </a:r>
                    </a:p>
                  </a:txBody>
                  <a:tcPr/>
                </a:tc>
                <a:tc>
                  <a:txBody>
                    <a:bodyPr/>
                    <a:lstStyle/>
                    <a:p>
                      <a:pPr algn="ctr"/>
                      <a:r>
                        <a:rPr lang="en-US" sz="2800" b="1" dirty="0">
                          <a:solidFill>
                            <a:schemeClr val="tx1"/>
                          </a:solidFill>
                          <a:latin typeface="Amasis MT Pro Medium" panose="02040604050005020304" pitchFamily="18" charset="0"/>
                        </a:rPr>
                        <a:t>Letter to the Body</a:t>
                      </a:r>
                    </a:p>
                  </a:txBody>
                  <a:tcPr/>
                </a:tc>
                <a:extLst>
                  <a:ext uri="{0D108BD9-81ED-4DB2-BD59-A6C34878D82A}">
                    <a16:rowId xmlns:a16="http://schemas.microsoft.com/office/drawing/2014/main" val="3775750336"/>
                  </a:ext>
                </a:extLst>
              </a:tr>
              <a:tr h="513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masis MT Pro Medium" panose="02040604050005020304" pitchFamily="18" charset="0"/>
                        </a:rPr>
                        <a:t>Bro. Victor </a:t>
                      </a:r>
                      <a:r>
                        <a:rPr lang="en-US" sz="2800" b="1" dirty="0" err="1">
                          <a:solidFill>
                            <a:schemeClr val="tx1"/>
                          </a:solidFill>
                          <a:latin typeface="Amasis MT Pro Medium" panose="02040604050005020304" pitchFamily="18" charset="0"/>
                        </a:rPr>
                        <a:t>Podis</a:t>
                      </a:r>
                      <a:endParaRPr lang="en-US" sz="2800" b="1" dirty="0">
                        <a:solidFill>
                          <a:schemeClr val="tx1"/>
                        </a:solidFill>
                        <a:latin typeface="Amasis MT Pro Medium" panose="02040604050005020304" pitchFamily="18" charset="0"/>
                      </a:endParaRPr>
                    </a:p>
                  </a:txBody>
                  <a:tcPr/>
                </a:tc>
                <a:tc>
                  <a:txBody>
                    <a:bodyPr/>
                    <a:lstStyle/>
                    <a:p>
                      <a:pPr algn="ctr"/>
                      <a:r>
                        <a:rPr lang="en-US" sz="2800" b="1" dirty="0">
                          <a:solidFill>
                            <a:schemeClr val="tx1"/>
                          </a:solidFill>
                          <a:latin typeface="Amasis MT Pro Medium" panose="02040604050005020304" pitchFamily="18" charset="0"/>
                        </a:rPr>
                        <a:t>Prayer Response</a:t>
                      </a:r>
                    </a:p>
                  </a:txBody>
                  <a:tcPr/>
                </a:tc>
                <a:extLst>
                  <a:ext uri="{0D108BD9-81ED-4DB2-BD59-A6C34878D82A}">
                    <a16:rowId xmlns:a16="http://schemas.microsoft.com/office/drawing/2014/main" val="4103364166"/>
                  </a:ext>
                </a:extLst>
              </a:tr>
              <a:tr h="513487">
                <a:tc>
                  <a:txBody>
                    <a:bodyPr/>
                    <a:lstStyle/>
                    <a:p>
                      <a:pPr algn="ctr"/>
                      <a:r>
                        <a:rPr lang="en-US" sz="2800" b="1" dirty="0">
                          <a:solidFill>
                            <a:schemeClr val="tx1"/>
                          </a:solidFill>
                          <a:latin typeface="Amasis MT Pro Medium" panose="02040604050005020304" pitchFamily="18" charset="0"/>
                        </a:rPr>
                        <a:t>Sis Jasmine Gunter </a:t>
                      </a:r>
                    </a:p>
                  </a:txBody>
                  <a:tcPr/>
                </a:tc>
                <a:tc>
                  <a:txBody>
                    <a:bodyPr/>
                    <a:lstStyle/>
                    <a:p>
                      <a:pPr algn="ctr"/>
                      <a:r>
                        <a:rPr lang="en-US" sz="2800" b="1" dirty="0">
                          <a:solidFill>
                            <a:schemeClr val="tx1"/>
                          </a:solidFill>
                          <a:latin typeface="Amasis MT Pro Medium" panose="02040604050005020304" pitchFamily="18" charset="0"/>
                        </a:rPr>
                        <a:t>Declaration of Faith</a:t>
                      </a:r>
                    </a:p>
                  </a:txBody>
                  <a:tcPr/>
                </a:tc>
                <a:extLst>
                  <a:ext uri="{0D108BD9-81ED-4DB2-BD59-A6C34878D82A}">
                    <a16:rowId xmlns:a16="http://schemas.microsoft.com/office/drawing/2014/main" val="3625345434"/>
                  </a:ext>
                </a:extLst>
              </a:tr>
            </a:tbl>
          </a:graphicData>
        </a:graphic>
      </p:graphicFrame>
      <p:sp>
        <p:nvSpPr>
          <p:cNvPr id="3" name="TextBox 2">
            <a:extLst>
              <a:ext uri="{FF2B5EF4-FFF2-40B4-BE49-F238E27FC236}">
                <a16:creationId xmlns:a16="http://schemas.microsoft.com/office/drawing/2014/main" id="{DA523137-F81A-B6F6-7D16-8A55339D2C17}"/>
              </a:ext>
            </a:extLst>
          </p:cNvPr>
          <p:cNvSpPr txBox="1"/>
          <p:nvPr/>
        </p:nvSpPr>
        <p:spPr>
          <a:xfrm>
            <a:off x="1866372" y="4369181"/>
            <a:ext cx="5055950" cy="769441"/>
          </a:xfrm>
          <a:prstGeom prst="rect">
            <a:avLst/>
          </a:prstGeom>
          <a:noFill/>
        </p:spPr>
        <p:txBody>
          <a:bodyPr wrap="square">
            <a:spAutoFit/>
          </a:bodyPr>
          <a:lstStyle/>
          <a:p>
            <a:pPr algn="ctr"/>
            <a:r>
              <a:rPr lang="en-US" sz="4400" b="1" dirty="0">
                <a:latin typeface="Amasis MT Pro" panose="02040504050005020304" pitchFamily="18" charset="0"/>
              </a:rPr>
              <a:t>Watch 2</a:t>
            </a:r>
            <a:endParaRPr lang="en-US" sz="4400" dirty="0"/>
          </a:p>
        </p:txBody>
      </p:sp>
    </p:spTree>
    <p:extLst>
      <p:ext uri="{BB962C8B-B14F-4D97-AF65-F5344CB8AC3E}">
        <p14:creationId xmlns:p14="http://schemas.microsoft.com/office/powerpoint/2010/main" val="385896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B8E6C97-4387-145C-D6F3-77ECBBDDBD81}"/>
              </a:ext>
            </a:extLst>
          </p:cNvPr>
          <p:cNvSpPr>
            <a:spLocks noGrp="1"/>
          </p:cNvSpPr>
          <p:nvPr>
            <p:ph type="title"/>
          </p:nvPr>
        </p:nvSpPr>
        <p:spPr>
          <a:xfrm>
            <a:off x="696686" y="1122001"/>
            <a:ext cx="3040685" cy="4613999"/>
          </a:xfrm>
        </p:spPr>
        <p:txBody>
          <a:bodyPr vert="horz" lIns="91440" tIns="45720" rIns="91440" bIns="45720" rtlCol="0" anchor="ctr">
            <a:normAutofit/>
          </a:bodyPr>
          <a:lstStyle/>
          <a:p>
            <a:pPr algn="l"/>
            <a:r>
              <a:rPr lang="en-US" sz="3600" dirty="0">
                <a:solidFill>
                  <a:srgbClr val="FFFFFF"/>
                </a:solidFill>
              </a:rPr>
              <a:t>Prayer Response</a:t>
            </a:r>
          </a:p>
        </p:txBody>
      </p:sp>
      <p:sp useBgFill="1">
        <p:nvSpPr>
          <p:cNvPr id="20" name="Rectangle 1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2AA7EAD-B822-3F09-F3FC-8E2790ADB3B4}"/>
              </a:ext>
            </a:extLst>
          </p:cNvPr>
          <p:cNvSpPr>
            <a:spLocks noGrp="1"/>
          </p:cNvSpPr>
          <p:nvPr>
            <p:ph type="body" sz="half" idx="2"/>
          </p:nvPr>
        </p:nvSpPr>
        <p:spPr>
          <a:xfrm>
            <a:off x="4434058" y="304800"/>
            <a:ext cx="7259178" cy="6179127"/>
          </a:xfrm>
        </p:spPr>
        <p:txBody>
          <a:bodyPr vert="horz" lIns="91440" tIns="45720" rIns="91440" bIns="45720" rtlCol="0" anchor="ctr">
            <a:normAutofit fontScale="92500"/>
          </a:bodyPr>
          <a:lstStyle/>
          <a:p>
            <a:pPr algn="l"/>
            <a:r>
              <a:rPr lang="en-US" sz="2000" dirty="0">
                <a:effectLst/>
                <a:latin typeface="Amasis MT Pro Medium" panose="02040604050005020304" pitchFamily="18" charset="0"/>
              </a:rPr>
              <a:t>Heavenly Father, We are so grateful for the fact that you have redeemed us by the blood of Yeshua, and that we are Your children, and as Your Word tells us, "Nothing can pluck us from Your Hand." We are also thankful that Your Word not only tells us that our battle is against "principalities and powers of this dark age</a:t>
            </a:r>
            <a:r>
              <a:rPr lang="en-US" sz="2000" b="1" dirty="0">
                <a:effectLst/>
                <a:latin typeface="Amasis MT Pro Medium" panose="02040604050005020304" pitchFamily="18" charset="0"/>
              </a:rPr>
              <a:t>,</a:t>
            </a:r>
            <a:r>
              <a:rPr lang="en-US" sz="2000" dirty="0">
                <a:effectLst/>
                <a:latin typeface="Amasis MT Pro Medium" panose="02040604050005020304" pitchFamily="18" charset="0"/>
              </a:rPr>
              <a:t>" but it also instructs us that we have power and authority as Your children and that nothing is impossible (Matthew 19:26). As we rely solely on Your strength and power through the Ruach HaKodesh. Father, we also must rely on You to help us to surrender to the Ruach as we walk in Your ways. </a:t>
            </a:r>
          </a:p>
          <a:p>
            <a:pPr algn="l"/>
            <a:r>
              <a:rPr lang="en-US" sz="2000" dirty="0">
                <a:effectLst/>
                <a:latin typeface="Amasis MT Pro Medium" panose="02040604050005020304" pitchFamily="18" charset="0"/>
              </a:rPr>
              <a:t>Father, please help keep us from walking in a spirit of fear, as we must not be fearful as we engage in spiritual warfare against the Adversary. Guide us as we stay in Your Word, pray, and walk in Your ways to have communion with our Heavenly Father. Then we know that everything we need is in Jehovah Shammah (The Lord is there). The battle is already won; rejoice now with triumph! Psalm 34:7 </a:t>
            </a:r>
          </a:p>
        </p:txBody>
      </p:sp>
    </p:spTree>
    <p:extLst>
      <p:ext uri="{BB962C8B-B14F-4D97-AF65-F5344CB8AC3E}">
        <p14:creationId xmlns:p14="http://schemas.microsoft.com/office/powerpoint/2010/main" val="349974443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E316D7-11B3-AD91-029F-66CD3EDCBF9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C1624CA-2B41-E57A-72AB-ECF27BC35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F677AD8-FECB-EB0F-63F0-22CBBCCC17FD}"/>
              </a:ext>
            </a:extLst>
          </p:cNvPr>
          <p:cNvSpPr>
            <a:spLocks noGrp="1"/>
          </p:cNvSpPr>
          <p:nvPr>
            <p:ph type="title"/>
          </p:nvPr>
        </p:nvSpPr>
        <p:spPr>
          <a:xfrm>
            <a:off x="696686" y="1122001"/>
            <a:ext cx="3040685" cy="4613999"/>
          </a:xfrm>
        </p:spPr>
        <p:txBody>
          <a:bodyPr vert="horz" lIns="91440" tIns="45720" rIns="91440" bIns="45720" rtlCol="0" anchor="ctr">
            <a:normAutofit/>
          </a:bodyPr>
          <a:lstStyle/>
          <a:p>
            <a:pPr algn="l"/>
            <a:r>
              <a:rPr lang="en-US" sz="3600" dirty="0">
                <a:solidFill>
                  <a:srgbClr val="FFFFFF"/>
                </a:solidFill>
              </a:rPr>
              <a:t>Prayer Response</a:t>
            </a:r>
          </a:p>
        </p:txBody>
      </p:sp>
      <p:sp useBgFill="1">
        <p:nvSpPr>
          <p:cNvPr id="20" name="Rectangle 19">
            <a:extLst>
              <a:ext uri="{FF2B5EF4-FFF2-40B4-BE49-F238E27FC236}">
                <a16:creationId xmlns:a16="http://schemas.microsoft.com/office/drawing/2014/main" id="{E999788D-2493-C723-85A8-C51A4B4B9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60C9403-BD11-8E74-4D6C-3FE261C7A12E}"/>
              </a:ext>
            </a:extLst>
          </p:cNvPr>
          <p:cNvSpPr>
            <a:spLocks noGrp="1"/>
          </p:cNvSpPr>
          <p:nvPr>
            <p:ph type="body" sz="half" idx="2"/>
          </p:nvPr>
        </p:nvSpPr>
        <p:spPr>
          <a:xfrm>
            <a:off x="4230255" y="304800"/>
            <a:ext cx="7462981" cy="6428509"/>
          </a:xfrm>
        </p:spPr>
        <p:txBody>
          <a:bodyPr vert="horz" lIns="91440" tIns="45720" rIns="91440" bIns="45720" rtlCol="0" anchor="ctr">
            <a:normAutofit/>
          </a:bodyPr>
          <a:lstStyle/>
          <a:p>
            <a:pPr algn="l">
              <a:lnSpc>
                <a:spcPct val="110000"/>
              </a:lnSpc>
            </a:pPr>
            <a:r>
              <a:rPr lang="en-US" sz="1800" dirty="0">
                <a:effectLst/>
                <a:latin typeface="Amasis MT Pro Medium" panose="02040604050005020304" pitchFamily="18" charset="0"/>
              </a:rPr>
              <a:t>We thank You that You are "Elohay Mishpat" (God of Justice) and that in You is found the power to destroy satanic dedications and agreements, like every evil ordination, demonic ceremony or dedication, mystical alignment, and every satanic dedication and agreement that our corruption has involved us in. Lord, we thank You that we can even come against such dark forces, which those who came before us may have entered into and break generational curses through Your Power and Might. </a:t>
            </a:r>
            <a:r>
              <a:rPr lang="en-US" sz="1800" dirty="0" err="1">
                <a:effectLst/>
                <a:latin typeface="Amasis MT Pro Medium" panose="02040604050005020304" pitchFamily="18" charset="0"/>
              </a:rPr>
              <a:t>Halleluyah</a:t>
            </a:r>
            <a:r>
              <a:rPr lang="en-US" sz="1800" dirty="0">
                <a:effectLst/>
                <a:latin typeface="Amasis MT Pro Medium" panose="02040604050005020304" pitchFamily="18" charset="0"/>
              </a:rPr>
              <a:t>! </a:t>
            </a:r>
          </a:p>
          <a:p>
            <a:pPr algn="l">
              <a:lnSpc>
                <a:spcPct val="110000"/>
              </a:lnSpc>
            </a:pPr>
            <a:r>
              <a:rPr lang="en-US" sz="1800" dirty="0">
                <a:effectLst/>
                <a:latin typeface="Amasis MT Pro Medium" panose="02040604050005020304" pitchFamily="18" charset="0"/>
              </a:rPr>
              <a:t>Father, we know that we were lost in our sins and dead, and we are forever thankful that You redeemed us and cause us to remember that the Lord established hope through His resurrection, so that we may achieve eternal life through Yeshua HaMashiach, and that You allow us the privilege of sharing this truth with others. </a:t>
            </a:r>
          </a:p>
          <a:p>
            <a:pPr algn="l">
              <a:lnSpc>
                <a:spcPct val="110000"/>
              </a:lnSpc>
            </a:pPr>
            <a:r>
              <a:rPr lang="en-US" sz="1800" dirty="0">
                <a:effectLst/>
                <a:latin typeface="Amasis MT Pro Medium" panose="02040604050005020304" pitchFamily="18" charset="0"/>
              </a:rPr>
              <a:t>Lord Your Word says that if we will repent and turn from our wicked ways then You will restore us. (II Chronicles 7:14) Then You will give wisdom and strategy on how to close open doors of rebellion, disobedience, and delay. Then and only then will the lies of the enemy no longer draw God's people away from our Creator and Redeemer. </a:t>
            </a:r>
            <a:r>
              <a:rPr lang="en-US" sz="1800" dirty="0">
                <a:effectLst/>
              </a:rPr>
              <a:t>Thank You for forgiveness and calling us as Sons and Daughters of God.  </a:t>
            </a:r>
            <a:r>
              <a:rPr lang="en-US" sz="1800" dirty="0" err="1">
                <a:effectLst/>
              </a:rPr>
              <a:t>BaShem</a:t>
            </a:r>
            <a:r>
              <a:rPr lang="en-US" sz="1800" dirty="0">
                <a:effectLst/>
              </a:rPr>
              <a:t> Yeshua </a:t>
            </a:r>
            <a:r>
              <a:rPr lang="en-US" sz="1800" dirty="0" err="1">
                <a:effectLst/>
              </a:rPr>
              <a:t>Moshichaynu</a:t>
            </a:r>
            <a:r>
              <a:rPr lang="en-US" sz="1800" dirty="0">
                <a:effectLst/>
              </a:rPr>
              <a:t>, </a:t>
            </a:r>
          </a:p>
        </p:txBody>
      </p:sp>
    </p:spTree>
    <p:extLst>
      <p:ext uri="{BB962C8B-B14F-4D97-AF65-F5344CB8AC3E}">
        <p14:creationId xmlns:p14="http://schemas.microsoft.com/office/powerpoint/2010/main" val="226314035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19385</TotalTime>
  <Words>1821</Words>
  <Application>Microsoft Office PowerPoint</Application>
  <PresentationFormat>Widescreen</PresentationFormat>
  <Paragraphs>128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Amasis MT Pro</vt:lpstr>
      <vt:lpstr>Amasis MT Pro Medium</vt:lpstr>
      <vt:lpstr>Aptos</vt:lpstr>
      <vt:lpstr>Arial</vt:lpstr>
      <vt:lpstr>Bookman Old Style</vt:lpstr>
      <vt:lpstr>Rockwell</vt:lpstr>
      <vt:lpstr>Damask</vt:lpstr>
      <vt:lpstr>5786, 11    </vt:lpstr>
      <vt:lpstr>SING MY NAME</vt:lpstr>
      <vt:lpstr>Call and Response   </vt:lpstr>
      <vt:lpstr> 63 </vt:lpstr>
      <vt:lpstr>    Letters to the body of messiah</vt:lpstr>
      <vt:lpstr>Why do we write a letter to the Body of Messiah? </vt:lpstr>
      <vt:lpstr>    Letters to the body of</vt:lpstr>
      <vt:lpstr>Prayer Response</vt:lpstr>
      <vt:lpstr>Prayer Response</vt:lpstr>
      <vt:lpstr>Declaration of Faith</vt:lpstr>
      <vt:lpstr>Homework  Acts 28.25-27</vt:lpstr>
      <vt:lpstr>Homework  Isaiah 6.9-10</vt:lpstr>
      <vt:lpstr>During Paul’s imprisonment</vt:lpstr>
      <vt:lpstr>During Paul’s imprisonment</vt:lpstr>
      <vt:lpstr>Letter to the Philippians</vt:lpstr>
      <vt:lpstr>PowerPoint Presentation</vt:lpstr>
      <vt:lpstr>Paul’s 2nd imprisonment </vt:lpstr>
      <vt:lpstr>Philemon</vt:lpstr>
      <vt:lpstr>WHY SPAIN?  (or Tarshish)</vt:lpstr>
      <vt:lpstr>WHY SPAIN?  (or Tarshish)</vt:lpstr>
      <vt:lpstr>WHY SPAIN?  (or Tarshish)</vt:lpstr>
      <vt:lpstr>Prayer Response   Acts 28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223</cp:revision>
  <dcterms:created xsi:type="dcterms:W3CDTF">2025-09-24T14:38:04Z</dcterms:created>
  <dcterms:modified xsi:type="dcterms:W3CDTF">2026-03-08T21:41:00Z</dcterms:modified>
</cp:coreProperties>
</file>