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7" r:id="rId4"/>
  </p:sldMasterIdLst>
  <p:notesMasterIdLst>
    <p:notesMasterId r:id="rId21"/>
  </p:notesMasterIdLst>
  <p:handoutMasterIdLst>
    <p:handoutMasterId r:id="rId22"/>
  </p:handoutMasterIdLst>
  <p:sldIdLst>
    <p:sldId id="310" r:id="rId5"/>
    <p:sldId id="314" r:id="rId6"/>
    <p:sldId id="309" r:id="rId7"/>
    <p:sldId id="337" r:id="rId8"/>
    <p:sldId id="353" r:id="rId9"/>
    <p:sldId id="349" r:id="rId10"/>
    <p:sldId id="354" r:id="rId11"/>
    <p:sldId id="348" r:id="rId12"/>
    <p:sldId id="350" r:id="rId13"/>
    <p:sldId id="336" r:id="rId14"/>
    <p:sldId id="304" r:id="rId15"/>
    <p:sldId id="329" r:id="rId16"/>
    <p:sldId id="335" r:id="rId17"/>
    <p:sldId id="339" r:id="rId18"/>
    <p:sldId id="351" r:id="rId19"/>
    <p:sldId id="352"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DC1C2C6-FB20-4876-BA19-54464F368197}">
          <p14:sldIdLst>
            <p14:sldId id="310"/>
            <p14:sldId id="314"/>
            <p14:sldId id="309"/>
            <p14:sldId id="337"/>
            <p14:sldId id="353"/>
            <p14:sldId id="349"/>
            <p14:sldId id="354"/>
            <p14:sldId id="348"/>
            <p14:sldId id="350"/>
            <p14:sldId id="336"/>
            <p14:sldId id="304"/>
            <p14:sldId id="329"/>
            <p14:sldId id="335"/>
            <p14:sldId id="339"/>
            <p14:sldId id="351"/>
            <p14:sldId id="352"/>
          </p14:sldIdLst>
        </p14:section>
        <p14:section name="Untitled Section" id="{56476C11-26C8-4245-88D9-C1AAE68ECA29}">
          <p14:sldIdLst/>
        </p14:section>
      </p14:sectionLst>
    </p:ext>
    <p:ext uri="{EFAFB233-063F-42B5-8137-9DF3F51BA10A}">
      <p15:sldGuideLst xmlns:p15="http://schemas.microsoft.com/office/powerpoint/2012/main">
        <p15:guide id="1" orient="horz" pos="1272" userDrawn="1">
          <p15:clr>
            <a:srgbClr val="A4A3A4"/>
          </p15:clr>
        </p15:guide>
        <p15:guide id="2" pos="7056" userDrawn="1">
          <p15:clr>
            <a:srgbClr val="A4A3A4"/>
          </p15:clr>
        </p15:guide>
        <p15:guide id="3" pos="600" userDrawn="1">
          <p15:clr>
            <a:srgbClr val="A4A3A4"/>
          </p15:clr>
        </p15:guide>
        <p15:guide id="4" pos="458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66FF"/>
    <a:srgbClr val="FFFF00"/>
    <a:srgbClr val="FF00FF"/>
    <a:srgbClr val="FFCC66"/>
    <a:srgbClr val="1C4C3C"/>
    <a:srgbClr val="F1EAE0"/>
    <a:srgbClr val="FF6600"/>
    <a:srgbClr val="8FA971"/>
    <a:srgbClr val="9F792F"/>
    <a:srgbClr val="78502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8A107856-5554-42FB-B03E-39F5DBC370B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880" autoAdjust="0"/>
  </p:normalViewPr>
  <p:slideViewPr>
    <p:cSldViewPr snapToGrid="0" snapToObjects="1" showGuides="1">
      <p:cViewPr varScale="1">
        <p:scale>
          <a:sx n="105" d="100"/>
          <a:sy n="105" d="100"/>
        </p:scale>
        <p:origin x="774" y="102"/>
      </p:cViewPr>
      <p:guideLst>
        <p:guide orient="horz" pos="1272"/>
        <p:guide pos="7056"/>
        <p:guide pos="600"/>
        <p:guide pos="4584"/>
      </p:guideLst>
    </p:cSldViewPr>
  </p:slideViewPr>
  <p:notesTextViewPr>
    <p:cViewPr>
      <p:scale>
        <a:sx n="20" d="100"/>
        <a:sy n="20" d="100"/>
      </p:scale>
      <p:origin x="0" y="0"/>
    </p:cViewPr>
  </p:notesTextViewPr>
  <p:sorterViewPr>
    <p:cViewPr>
      <p:scale>
        <a:sx n="100" d="100"/>
        <a:sy n="100" d="100"/>
      </p:scale>
      <p:origin x="0" y="0"/>
    </p:cViewPr>
  </p:sorterViewPr>
  <p:notesViewPr>
    <p:cSldViewPr snapToGrid="0" snapToObjects="1">
      <p:cViewPr varScale="1">
        <p:scale>
          <a:sx n="58" d="100"/>
          <a:sy n="58" d="100"/>
        </p:scale>
        <p:origin x="2491"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nnita Deadwyler" userId="57f7c924a8d28b31" providerId="LiveId" clId="{5DBF0BA6-C2A6-4DC8-85EE-3F7BCB451D65}"/>
    <pc:docChg chg="custSel delSld modSld modSection">
      <pc:chgData name="Lonnita Deadwyler" userId="57f7c924a8d28b31" providerId="LiveId" clId="{5DBF0BA6-C2A6-4DC8-85EE-3F7BCB451D65}" dt="2026-04-26T01:54:57.666" v="44" actId="47"/>
      <pc:docMkLst>
        <pc:docMk/>
      </pc:docMkLst>
      <pc:sldChg chg="del">
        <pc:chgData name="Lonnita Deadwyler" userId="57f7c924a8d28b31" providerId="LiveId" clId="{5DBF0BA6-C2A6-4DC8-85EE-3F7BCB451D65}" dt="2026-04-26T01:54:57.666" v="44" actId="47"/>
        <pc:sldMkLst>
          <pc:docMk/>
          <pc:sldMk cId="1631690473" sldId="313"/>
        </pc:sldMkLst>
      </pc:sldChg>
      <pc:sldChg chg="del">
        <pc:chgData name="Lonnita Deadwyler" userId="57f7c924a8d28b31" providerId="LiveId" clId="{5DBF0BA6-C2A6-4DC8-85EE-3F7BCB451D65}" dt="2026-04-26T01:53:46.267" v="40" actId="47"/>
        <pc:sldMkLst>
          <pc:docMk/>
          <pc:sldMk cId="343801349" sldId="324"/>
        </pc:sldMkLst>
      </pc:sldChg>
      <pc:sldChg chg="del">
        <pc:chgData name="Lonnita Deadwyler" userId="57f7c924a8d28b31" providerId="LiveId" clId="{5DBF0BA6-C2A6-4DC8-85EE-3F7BCB451D65}" dt="2026-04-26T01:53:54.732" v="41" actId="47"/>
        <pc:sldMkLst>
          <pc:docMk/>
          <pc:sldMk cId="1442793137" sldId="325"/>
        </pc:sldMkLst>
      </pc:sldChg>
      <pc:sldChg chg="del">
        <pc:chgData name="Lonnita Deadwyler" userId="57f7c924a8d28b31" providerId="LiveId" clId="{5DBF0BA6-C2A6-4DC8-85EE-3F7BCB451D65}" dt="2026-04-26T01:53:58.619" v="43" actId="47"/>
        <pc:sldMkLst>
          <pc:docMk/>
          <pc:sldMk cId="1964089853" sldId="328"/>
        </pc:sldMkLst>
      </pc:sldChg>
      <pc:sldChg chg="del">
        <pc:chgData name="Lonnita Deadwyler" userId="57f7c924a8d28b31" providerId="LiveId" clId="{5DBF0BA6-C2A6-4DC8-85EE-3F7BCB451D65}" dt="2026-04-26T01:53:57.093" v="42" actId="47"/>
        <pc:sldMkLst>
          <pc:docMk/>
          <pc:sldMk cId="3914378395" sldId="346"/>
        </pc:sldMkLst>
      </pc:sldChg>
      <pc:sldChg chg="del">
        <pc:chgData name="Lonnita Deadwyler" userId="57f7c924a8d28b31" providerId="LiveId" clId="{5DBF0BA6-C2A6-4DC8-85EE-3F7BCB451D65}" dt="2026-04-26T01:51:57.577" v="0" actId="47"/>
        <pc:sldMkLst>
          <pc:docMk/>
          <pc:sldMk cId="853413976" sldId="347"/>
        </pc:sldMkLst>
      </pc:sldChg>
      <pc:sldChg chg="modSp mod">
        <pc:chgData name="Lonnita Deadwyler" userId="57f7c924a8d28b31" providerId="LiveId" clId="{5DBF0BA6-C2A6-4DC8-85EE-3F7BCB451D65}" dt="2026-04-26T01:53:31" v="39" actId="6549"/>
        <pc:sldMkLst>
          <pc:docMk/>
          <pc:sldMk cId="3701211771" sldId="348"/>
        </pc:sldMkLst>
        <pc:spChg chg="mod">
          <ac:chgData name="Lonnita Deadwyler" userId="57f7c924a8d28b31" providerId="LiveId" clId="{5DBF0BA6-C2A6-4DC8-85EE-3F7BCB451D65}" dt="2026-04-26T01:53:08.275" v="19" actId="27636"/>
          <ac:spMkLst>
            <pc:docMk/>
            <pc:sldMk cId="3701211771" sldId="348"/>
            <ac:spMk id="3" creationId="{7428A707-42F4-0385-D94B-C51B612C2410}"/>
          </ac:spMkLst>
        </pc:spChg>
        <pc:spChg chg="mod">
          <ac:chgData name="Lonnita Deadwyler" userId="57f7c924a8d28b31" providerId="LiveId" clId="{5DBF0BA6-C2A6-4DC8-85EE-3F7BCB451D65}" dt="2026-04-26T01:53:31" v="39" actId="6549"/>
          <ac:spMkLst>
            <pc:docMk/>
            <pc:sldMk cId="3701211771" sldId="348"/>
            <ac:spMk id="5" creationId="{08E6D92E-EEB0-820E-B0FF-B5F32BB01136}"/>
          </ac:spMkLst>
        </pc:spChg>
      </pc:sldChg>
      <pc:sldMasterChg chg="delSldLayout">
        <pc:chgData name="Lonnita Deadwyler" userId="57f7c924a8d28b31" providerId="LiveId" clId="{5DBF0BA6-C2A6-4DC8-85EE-3F7BCB451D65}" dt="2026-04-26T01:53:58.619" v="43" actId="47"/>
        <pc:sldMasterMkLst>
          <pc:docMk/>
          <pc:sldMasterMk cId="3459861438" sldId="2147483727"/>
        </pc:sldMasterMkLst>
        <pc:sldLayoutChg chg="del">
          <pc:chgData name="Lonnita Deadwyler" userId="57f7c924a8d28b31" providerId="LiveId" clId="{5DBF0BA6-C2A6-4DC8-85EE-3F7BCB451D65}" dt="2026-04-26T01:53:58.619" v="43" actId="47"/>
          <pc:sldLayoutMkLst>
            <pc:docMk/>
            <pc:sldMasterMk cId="3459861438" sldId="2147483727"/>
            <pc:sldLayoutMk cId="2230154914" sldId="2147483747"/>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D397ADA-28FC-D95C-9949-C2600B76E89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346638BB-B5C2-68A8-E3FA-52921DD0027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507502F-DB6E-469A-9C44-FB8EDEF15CAD}" type="datetimeFigureOut">
              <a:rPr lang="en-US" smtClean="0"/>
              <a:t>4/25/2026</a:t>
            </a:fld>
            <a:endParaRPr lang="en-US" dirty="0"/>
          </a:p>
        </p:txBody>
      </p:sp>
      <p:sp>
        <p:nvSpPr>
          <p:cNvPr id="4" name="Footer Placeholder 3">
            <a:extLst>
              <a:ext uri="{FF2B5EF4-FFF2-40B4-BE49-F238E27FC236}">
                <a16:creationId xmlns:a16="http://schemas.microsoft.com/office/drawing/2014/main" id="{ADD222EB-9CD6-7377-B538-2102EE87F35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FC9DFD59-EA45-6CD0-571D-72EF11B8640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DA6A3EC-C558-4879-9E77-732F9A1F519B}" type="slidenum">
              <a:rPr lang="en-US" smtClean="0"/>
              <a:t>‹#›</a:t>
            </a:fld>
            <a:endParaRPr lang="en-US" dirty="0"/>
          </a:p>
        </p:txBody>
      </p:sp>
    </p:spTree>
    <p:extLst>
      <p:ext uri="{BB962C8B-B14F-4D97-AF65-F5344CB8AC3E}">
        <p14:creationId xmlns:p14="http://schemas.microsoft.com/office/powerpoint/2010/main" val="37041728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817FE1-3397-4E25-A0AD-CD1F478AA284}" type="datetimeFigureOut">
              <a:rPr lang="en-US" smtClean="0"/>
              <a:t>4/25/2026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03C4B0-A82C-497E-A667-41FFA619A478}" type="slidenum">
              <a:rPr lang="en-US" smtClean="0"/>
              <a:t>‹#›</a:t>
            </a:fld>
            <a:endParaRPr lang="en-US" dirty="0"/>
          </a:p>
        </p:txBody>
      </p:sp>
    </p:spTree>
    <p:extLst>
      <p:ext uri="{BB962C8B-B14F-4D97-AF65-F5344CB8AC3E}">
        <p14:creationId xmlns:p14="http://schemas.microsoft.com/office/powerpoint/2010/main" val="7645741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923F103-BC34-4FE4-A40E-EDDEECFDA5D0}" type="datetimeFigureOut">
              <a:rPr lang="en-US" smtClean="0"/>
              <a:pPr/>
              <a:t>4/25/2026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058A7CE-F400-7B46-9E16-10D36E8C32FD}" type="slidenum">
              <a:rPr lang="en-US" smtClean="0"/>
              <a:pPr/>
              <a:t>‹#›</a:t>
            </a:fld>
            <a:endParaRPr lang="en-US" dirty="0"/>
          </a:p>
        </p:txBody>
      </p:sp>
    </p:spTree>
    <p:extLst>
      <p:ext uri="{BB962C8B-B14F-4D97-AF65-F5344CB8AC3E}">
        <p14:creationId xmlns:p14="http://schemas.microsoft.com/office/powerpoint/2010/main" val="1024618688"/>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086D93-FCAC-47E0-A2EE-787E62CA814C}" type="datetimeFigureOut">
              <a:rPr lang="en-US" smtClean="0"/>
              <a:t>4/25/2026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058A7CE-F400-7B46-9E16-10D36E8C32FD}" type="slidenum">
              <a:rPr lang="en-US" smtClean="0"/>
              <a:pPr/>
              <a:t>‹#›</a:t>
            </a:fld>
            <a:endParaRPr lang="en-US" dirty="0"/>
          </a:p>
        </p:txBody>
      </p:sp>
    </p:spTree>
    <p:extLst>
      <p:ext uri="{BB962C8B-B14F-4D97-AF65-F5344CB8AC3E}">
        <p14:creationId xmlns:p14="http://schemas.microsoft.com/office/powerpoint/2010/main" val="1688938353"/>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Vertical Title 1"/>
          <p:cNvSpPr>
            <a:spLocks noGrp="1"/>
          </p:cNvSpPr>
          <p:nvPr>
            <p:ph type="title" orient="vert"/>
          </p:nvPr>
        </p:nvSpPr>
        <p:spPr>
          <a:xfrm>
            <a:off x="9160624" y="274638"/>
            <a:ext cx="240238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CDA879A6-0FD0-4734-A311-86BFCA472E6E}" type="datetimeFigureOut">
              <a:rPr lang="en-US" smtClean="0"/>
              <a:t>4/25/2026</a:t>
            </a:fld>
            <a:endParaRPr lang="en-US" dirty="0"/>
          </a:p>
        </p:txBody>
      </p:sp>
      <p:sp>
        <p:nvSpPr>
          <p:cNvPr id="5" name="Footer Placeholder 4"/>
          <p:cNvSpPr>
            <a:spLocks noGrp="1"/>
          </p:cNvSpPr>
          <p:nvPr>
            <p:ph type="ftr" sz="quarter" idx="11"/>
          </p:nvPr>
        </p:nvSpPr>
        <p:spPr>
          <a:xfrm>
            <a:off x="3776135" y="6422854"/>
            <a:ext cx="4279669" cy="365125"/>
          </a:xfrm>
        </p:spPr>
        <p:txBody>
          <a:bodyPr/>
          <a:lstStyle/>
          <a:p>
            <a:endParaRPr lang="en-US" dirty="0"/>
          </a:p>
        </p:txBody>
      </p:sp>
      <p:sp>
        <p:nvSpPr>
          <p:cNvPr id="6" name="Slide Number Placeholder 5"/>
          <p:cNvSpPr>
            <a:spLocks noGrp="1"/>
          </p:cNvSpPr>
          <p:nvPr>
            <p:ph type="sldNum" sz="quarter" idx="12"/>
          </p:nvPr>
        </p:nvSpPr>
        <p:spPr>
          <a:xfrm>
            <a:off x="8073048" y="6422854"/>
            <a:ext cx="879759" cy="365125"/>
          </a:xfrm>
        </p:spPr>
        <p:txBody>
          <a:bodyPr/>
          <a:lstStyle/>
          <a:p>
            <a:fld id="{8058A7CE-F400-7B46-9E16-10D36E8C32FD}" type="slidenum">
              <a:rPr lang="en-US" smtClean="0"/>
              <a:pPr/>
              <a:t>‹#›</a:t>
            </a:fld>
            <a:endParaRPr lang="en-US" dirty="0"/>
          </a:p>
        </p:txBody>
      </p:sp>
    </p:spTree>
    <p:extLst>
      <p:ext uri="{BB962C8B-B14F-4D97-AF65-F5344CB8AC3E}">
        <p14:creationId xmlns:p14="http://schemas.microsoft.com/office/powerpoint/2010/main" val="548191583"/>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74567E9-2483-C330-76B4-52F75C9504A9}"/>
              </a:ext>
            </a:extLst>
          </p:cNvPr>
          <p:cNvSpPr>
            <a:spLocks noGrp="1"/>
          </p:cNvSpPr>
          <p:nvPr>
            <p:ph type="title" hasCustomPrompt="1"/>
          </p:nvPr>
        </p:nvSpPr>
        <p:spPr>
          <a:xfrm>
            <a:off x="822960" y="822960"/>
            <a:ext cx="4389120" cy="1920240"/>
          </a:xfrm>
          <a:prstGeom prst="rect">
            <a:avLst/>
          </a:prstGeom>
        </p:spPr>
        <p:txBody>
          <a:bodyPr anchor="b">
            <a:normAutofit/>
          </a:bodyPr>
          <a:lstStyle>
            <a:lvl1pPr>
              <a:defRPr sz="3200" b="1">
                <a:solidFill>
                  <a:schemeClr val="bg1"/>
                </a:solidFill>
                <a:latin typeface="+mj-lt"/>
              </a:defRPr>
            </a:lvl1pPr>
          </a:lstStyle>
          <a:p>
            <a:r>
              <a:rPr lang="en-US" dirty="0"/>
              <a:t>click to edit master title style</a:t>
            </a:r>
          </a:p>
        </p:txBody>
      </p:sp>
      <p:sp>
        <p:nvSpPr>
          <p:cNvPr id="9" name="Content Placeholder 5">
            <a:extLst>
              <a:ext uri="{FF2B5EF4-FFF2-40B4-BE49-F238E27FC236}">
                <a16:creationId xmlns:a16="http://schemas.microsoft.com/office/drawing/2014/main" id="{380C9AC2-080F-B7EB-E5D9-98A11923C160}"/>
              </a:ext>
            </a:extLst>
          </p:cNvPr>
          <p:cNvSpPr>
            <a:spLocks noGrp="1"/>
          </p:cNvSpPr>
          <p:nvPr>
            <p:ph sz="quarter" idx="14"/>
          </p:nvPr>
        </p:nvSpPr>
        <p:spPr>
          <a:xfrm>
            <a:off x="822960" y="3529584"/>
            <a:ext cx="4389120" cy="2350008"/>
          </a:xfrm>
        </p:spPr>
        <p:txBody>
          <a:bodyPr/>
          <a:lstStyle>
            <a:lvl1pPr marL="285750" indent="-285750">
              <a:lnSpc>
                <a:spcPts val="2500"/>
              </a:lnSpc>
              <a:spcBef>
                <a:spcPts val="0"/>
              </a:spcBef>
              <a:spcAft>
                <a:spcPts val="1000"/>
              </a:spcAft>
              <a:buFont typeface="Arial" panose="020B0604020202020204" pitchFamily="34" charset="0"/>
              <a:buChar cha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Picture Placeholder 16">
            <a:extLst>
              <a:ext uri="{FF2B5EF4-FFF2-40B4-BE49-F238E27FC236}">
                <a16:creationId xmlns:a16="http://schemas.microsoft.com/office/drawing/2014/main" id="{A6C9DAC2-F86A-0D7B-2EA8-DAE9CF8E03B5}"/>
              </a:ext>
            </a:extLst>
          </p:cNvPr>
          <p:cNvSpPr>
            <a:spLocks noGrp="1"/>
          </p:cNvSpPr>
          <p:nvPr>
            <p:ph type="pic" sz="quarter" idx="13"/>
          </p:nvPr>
        </p:nvSpPr>
        <p:spPr>
          <a:xfrm>
            <a:off x="5690616" y="0"/>
            <a:ext cx="6501384" cy="6857999"/>
          </a:xfrm>
          <a:noFill/>
        </p:spPr>
        <p:txBody>
          <a:bodyPr anchor="t"/>
          <a:lstStyle>
            <a:lvl1pPr marL="0" indent="0" algn="ctr">
              <a:buNone/>
              <a:defRPr>
                <a:solidFill>
                  <a:schemeClr val="bg1"/>
                </a:solidFill>
              </a:defRPr>
            </a:lvl1pPr>
          </a:lstStyle>
          <a:p>
            <a:r>
              <a:rPr lang="en-US" noProof="0"/>
              <a:t>Click icon to add picture</a:t>
            </a:r>
            <a:endParaRPr lang="en-US" noProof="0" dirty="0"/>
          </a:p>
        </p:txBody>
      </p:sp>
      <p:sp>
        <p:nvSpPr>
          <p:cNvPr id="7" name="Footer Placeholder 6">
            <a:extLst>
              <a:ext uri="{FF2B5EF4-FFF2-40B4-BE49-F238E27FC236}">
                <a16:creationId xmlns:a16="http://schemas.microsoft.com/office/drawing/2014/main" id="{B5DF0DBE-FBE3-E653-13B1-8A27023E2F1E}"/>
              </a:ext>
            </a:extLst>
          </p:cNvPr>
          <p:cNvSpPr>
            <a:spLocks noGrp="1"/>
          </p:cNvSpPr>
          <p:nvPr>
            <p:ph type="ftr" sz="quarter" idx="11"/>
          </p:nvPr>
        </p:nvSpPr>
        <p:spPr>
          <a:xfrm>
            <a:off x="173736" y="6254496"/>
            <a:ext cx="4114800" cy="365125"/>
          </a:xfrm>
          <a:prstGeom prst="rect">
            <a:avLst/>
          </a:prstGeom>
        </p:spPr>
        <p:txBody>
          <a:bodyPr/>
          <a:lstStyle>
            <a:lvl1pPr>
              <a:defRPr>
                <a:solidFill>
                  <a:schemeClr val="bg1">
                    <a:alpha val="78000"/>
                  </a:schemeClr>
                </a:solidFill>
              </a:defRPr>
            </a:lvl1pPr>
          </a:lstStyle>
          <a:p>
            <a:endParaRPr lang="en-US" dirty="0"/>
          </a:p>
        </p:txBody>
      </p:sp>
      <p:sp>
        <p:nvSpPr>
          <p:cNvPr id="8" name="Slide Number Placeholder 7">
            <a:extLst>
              <a:ext uri="{FF2B5EF4-FFF2-40B4-BE49-F238E27FC236}">
                <a16:creationId xmlns:a16="http://schemas.microsoft.com/office/drawing/2014/main" id="{4339096C-E86B-C5A9-1F2F-E4FD0552DEF8}"/>
              </a:ext>
            </a:extLst>
          </p:cNvPr>
          <p:cNvSpPr>
            <a:spLocks noGrp="1"/>
          </p:cNvSpPr>
          <p:nvPr>
            <p:ph type="sldNum" sz="quarter" idx="12"/>
          </p:nvPr>
        </p:nvSpPr>
        <p:spPr/>
        <p:txBody>
          <a:bodyPr/>
          <a:lstStyle>
            <a:lvl1pPr>
              <a:defRPr>
                <a:solidFill>
                  <a:schemeClr val="bg1">
                    <a:alpha val="78000"/>
                  </a:schemeClr>
                </a:solidFill>
              </a:defRPr>
            </a:lvl1pPr>
          </a:lstStyle>
          <a:p>
            <a:fld id="{8058A7CE-F400-7B46-9E16-10D36E8C32FD}" type="slidenum">
              <a:rPr lang="en-US" smtClean="0"/>
              <a:pPr/>
              <a:t>‹#›</a:t>
            </a:fld>
            <a:endParaRPr lang="en-US" dirty="0"/>
          </a:p>
        </p:txBody>
      </p:sp>
    </p:spTree>
    <p:extLst>
      <p:ext uri="{BB962C8B-B14F-4D97-AF65-F5344CB8AC3E}">
        <p14:creationId xmlns:p14="http://schemas.microsoft.com/office/powerpoint/2010/main" val="35347358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2DDD5-B179-8D33-E206-E8EC18C6525D}"/>
              </a:ext>
            </a:extLst>
          </p:cNvPr>
          <p:cNvSpPr>
            <a:spLocks noGrp="1"/>
          </p:cNvSpPr>
          <p:nvPr>
            <p:ph type="ctrTitle"/>
          </p:nvPr>
        </p:nvSpPr>
        <p:spPr>
          <a:xfrm>
            <a:off x="822960" y="822960"/>
            <a:ext cx="6840110" cy="4663440"/>
          </a:xfrm>
          <a:prstGeom prst="rect">
            <a:avLst/>
          </a:prstGeom>
        </p:spPr>
        <p:txBody>
          <a:bodyPr anchor="ctr">
            <a:noAutofit/>
          </a:bodyPr>
          <a:lstStyle>
            <a:lvl1pPr algn="l">
              <a:lnSpc>
                <a:spcPct val="100000"/>
              </a:lnSpc>
              <a:defRPr sz="6000" b="1" i="0" cap="all" baseline="0">
                <a:solidFill>
                  <a:schemeClr val="tx2"/>
                </a:solidFill>
                <a:latin typeface="+mj-lt"/>
              </a:defRPr>
            </a:lvl1pPr>
          </a:lstStyle>
          <a:p>
            <a:r>
              <a:rPr lang="en-US" noProof="0"/>
              <a:t>Click to edit Master title style</a:t>
            </a:r>
            <a:endParaRPr lang="en-US" noProof="0" dirty="0"/>
          </a:p>
        </p:txBody>
      </p:sp>
      <p:sp>
        <p:nvSpPr>
          <p:cNvPr id="3" name="Subtitle 2">
            <a:extLst>
              <a:ext uri="{FF2B5EF4-FFF2-40B4-BE49-F238E27FC236}">
                <a16:creationId xmlns:a16="http://schemas.microsoft.com/office/drawing/2014/main" id="{4B219809-9823-E5C1-322B-DCDB7769D492}"/>
              </a:ext>
            </a:extLst>
          </p:cNvPr>
          <p:cNvSpPr>
            <a:spLocks noGrp="1"/>
          </p:cNvSpPr>
          <p:nvPr>
            <p:ph type="subTitle" idx="1"/>
          </p:nvPr>
        </p:nvSpPr>
        <p:spPr>
          <a:xfrm>
            <a:off x="822960" y="5559552"/>
            <a:ext cx="6840110" cy="475938"/>
          </a:xfrm>
        </p:spPr>
        <p:txBody>
          <a:bodyPr/>
          <a:lstStyle>
            <a:lvl1pPr marL="0" indent="0" algn="l">
              <a:buNone/>
              <a:defRPr sz="240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noProof="0" dirty="0"/>
          </a:p>
        </p:txBody>
      </p:sp>
      <p:sp>
        <p:nvSpPr>
          <p:cNvPr id="17" name="Picture Placeholder 16">
            <a:extLst>
              <a:ext uri="{FF2B5EF4-FFF2-40B4-BE49-F238E27FC236}">
                <a16:creationId xmlns:a16="http://schemas.microsoft.com/office/drawing/2014/main" id="{4109FC96-A524-9411-F587-93938397D054}"/>
              </a:ext>
            </a:extLst>
          </p:cNvPr>
          <p:cNvSpPr>
            <a:spLocks noGrp="1"/>
          </p:cNvSpPr>
          <p:nvPr>
            <p:ph type="pic" sz="quarter" idx="11"/>
          </p:nvPr>
        </p:nvSpPr>
        <p:spPr>
          <a:xfrm>
            <a:off x="7793736" y="0"/>
            <a:ext cx="4398264" cy="6857999"/>
          </a:xfrm>
          <a:noFill/>
        </p:spPr>
        <p:txBody>
          <a:bodyPr anchor="t"/>
          <a:lstStyle>
            <a:lvl1pPr marL="0" indent="0" algn="ctr">
              <a:buNone/>
              <a:defRPr/>
            </a:lvl1pPr>
          </a:lstStyle>
          <a:p>
            <a:r>
              <a:rPr lang="en-US" noProof="0"/>
              <a:t>Click icon to add picture</a:t>
            </a:r>
            <a:endParaRPr lang="en-US" noProof="0" dirty="0"/>
          </a:p>
        </p:txBody>
      </p:sp>
    </p:spTree>
    <p:extLst>
      <p:ext uri="{BB962C8B-B14F-4D97-AF65-F5344CB8AC3E}">
        <p14:creationId xmlns:p14="http://schemas.microsoft.com/office/powerpoint/2010/main" val="10289250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nd Content 2">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74567E9-2483-C330-76B4-52F75C9504A9}"/>
              </a:ext>
            </a:extLst>
          </p:cNvPr>
          <p:cNvSpPr>
            <a:spLocks noGrp="1"/>
          </p:cNvSpPr>
          <p:nvPr>
            <p:ph type="title" hasCustomPrompt="1"/>
          </p:nvPr>
        </p:nvSpPr>
        <p:spPr>
          <a:xfrm>
            <a:off x="6812280" y="822960"/>
            <a:ext cx="4663440" cy="1920240"/>
          </a:xfrm>
          <a:prstGeom prst="rect">
            <a:avLst/>
          </a:prstGeom>
        </p:spPr>
        <p:txBody>
          <a:bodyPr anchor="b">
            <a:normAutofit/>
          </a:bodyPr>
          <a:lstStyle>
            <a:lvl1pPr>
              <a:defRPr sz="3200" b="1">
                <a:solidFill>
                  <a:schemeClr val="bg1"/>
                </a:solidFill>
                <a:latin typeface="+mj-lt"/>
              </a:defRPr>
            </a:lvl1pPr>
          </a:lstStyle>
          <a:p>
            <a:r>
              <a:rPr lang="en-US" dirty="0"/>
              <a:t>click to edit master title style</a:t>
            </a:r>
          </a:p>
        </p:txBody>
      </p:sp>
      <p:sp>
        <p:nvSpPr>
          <p:cNvPr id="9" name="Picture Placeholder 8">
            <a:extLst>
              <a:ext uri="{FF2B5EF4-FFF2-40B4-BE49-F238E27FC236}">
                <a16:creationId xmlns:a16="http://schemas.microsoft.com/office/drawing/2014/main" id="{37A5DB37-3750-510E-8CAA-D76AFD5CC5D8}"/>
              </a:ext>
            </a:extLst>
          </p:cNvPr>
          <p:cNvSpPr>
            <a:spLocks noGrp="1"/>
          </p:cNvSpPr>
          <p:nvPr>
            <p:ph type="pic" sz="quarter" idx="10"/>
          </p:nvPr>
        </p:nvSpPr>
        <p:spPr>
          <a:xfrm>
            <a:off x="0" y="0"/>
            <a:ext cx="6108192" cy="6858000"/>
          </a:xfrm>
          <a:solidFill>
            <a:schemeClr val="bg1">
              <a:lumMod val="95000"/>
            </a:schemeClr>
          </a:solidFill>
        </p:spPr>
        <p:txBody>
          <a:bodyPr anchor="ctr"/>
          <a:lstStyle>
            <a:lvl1pPr marL="0" indent="0" algn="ctr">
              <a:buNone/>
              <a:defRPr/>
            </a:lvl1pPr>
          </a:lstStyle>
          <a:p>
            <a:r>
              <a:rPr lang="en-US"/>
              <a:t>Click icon to add picture</a:t>
            </a:r>
            <a:endParaRPr lang="en-US" dirty="0"/>
          </a:p>
        </p:txBody>
      </p:sp>
      <p:sp>
        <p:nvSpPr>
          <p:cNvPr id="5" name="Content Placeholder 5">
            <a:extLst>
              <a:ext uri="{FF2B5EF4-FFF2-40B4-BE49-F238E27FC236}">
                <a16:creationId xmlns:a16="http://schemas.microsoft.com/office/drawing/2014/main" id="{71B91E2B-214A-27EB-DD9A-E9FF3D8BFBD7}"/>
              </a:ext>
            </a:extLst>
          </p:cNvPr>
          <p:cNvSpPr>
            <a:spLocks noGrp="1"/>
          </p:cNvSpPr>
          <p:nvPr>
            <p:ph sz="quarter" idx="14"/>
          </p:nvPr>
        </p:nvSpPr>
        <p:spPr>
          <a:xfrm>
            <a:off x="6812280" y="3529584"/>
            <a:ext cx="4663440" cy="2350008"/>
          </a:xfrm>
        </p:spPr>
        <p:txBody>
          <a:bodyPr/>
          <a:lstStyle>
            <a:lvl1pPr marL="285750" indent="-285750">
              <a:lnSpc>
                <a:spcPct val="90000"/>
              </a:lnSpc>
              <a:spcBef>
                <a:spcPts val="1000"/>
              </a:spcBef>
              <a:spcAft>
                <a:spcPts val="0"/>
              </a:spcAft>
              <a:buFont typeface="Arial" panose="020B0604020202020204" pitchFamily="34" charset="0"/>
              <a:buChar cha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Footer Placeholder 1">
            <a:extLst>
              <a:ext uri="{FF2B5EF4-FFF2-40B4-BE49-F238E27FC236}">
                <a16:creationId xmlns:a16="http://schemas.microsoft.com/office/drawing/2014/main" id="{CD0CFB59-AAC5-2429-8ABD-5C7810D2FE83}"/>
              </a:ext>
            </a:extLst>
          </p:cNvPr>
          <p:cNvSpPr>
            <a:spLocks noGrp="1"/>
          </p:cNvSpPr>
          <p:nvPr>
            <p:ph type="ftr" sz="quarter" idx="11"/>
          </p:nvPr>
        </p:nvSpPr>
        <p:spPr>
          <a:xfrm>
            <a:off x="6812280" y="6254496"/>
            <a:ext cx="4114800" cy="365125"/>
          </a:xfrm>
          <a:prstGeom prst="rect">
            <a:avLst/>
          </a:prstGeom>
        </p:spPr>
        <p:txBody>
          <a:bodyPr/>
          <a:lstStyle>
            <a:lvl1pPr>
              <a:defRPr>
                <a:solidFill>
                  <a:schemeClr val="bg1">
                    <a:alpha val="78000"/>
                  </a:schemeClr>
                </a:solidFill>
              </a:defRPr>
            </a:lvl1pPr>
          </a:lstStyle>
          <a:p>
            <a:endParaRPr lang="en-US" dirty="0"/>
          </a:p>
        </p:txBody>
      </p:sp>
      <p:sp>
        <p:nvSpPr>
          <p:cNvPr id="6" name="Slide Number Placeholder 5">
            <a:extLst>
              <a:ext uri="{FF2B5EF4-FFF2-40B4-BE49-F238E27FC236}">
                <a16:creationId xmlns:a16="http://schemas.microsoft.com/office/drawing/2014/main" id="{A4BBF308-C3AC-92A2-F532-FF8180F43036}"/>
              </a:ext>
            </a:extLst>
          </p:cNvPr>
          <p:cNvSpPr>
            <a:spLocks noGrp="1"/>
          </p:cNvSpPr>
          <p:nvPr>
            <p:ph type="sldNum" sz="quarter" idx="12"/>
          </p:nvPr>
        </p:nvSpPr>
        <p:spPr/>
        <p:txBody>
          <a:bodyPr/>
          <a:lstStyle>
            <a:lvl1pPr>
              <a:defRPr>
                <a:solidFill>
                  <a:schemeClr val="bg1">
                    <a:alpha val="78000"/>
                  </a:schemeClr>
                </a:solidFill>
              </a:defRPr>
            </a:lvl1pPr>
          </a:lstStyle>
          <a:p>
            <a:fld id="{8058A7CE-F400-7B46-9E16-10D36E8C32FD}" type="slidenum">
              <a:rPr lang="en-US" smtClean="0"/>
              <a:pPr/>
              <a:t>‹#›</a:t>
            </a:fld>
            <a:endParaRPr lang="en-US" dirty="0"/>
          </a:p>
        </p:txBody>
      </p:sp>
    </p:spTree>
    <p:extLst>
      <p:ext uri="{BB962C8B-B14F-4D97-AF65-F5344CB8AC3E}">
        <p14:creationId xmlns:p14="http://schemas.microsoft.com/office/powerpoint/2010/main" val="18913076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wo Content 2">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B294162-C98D-D8F6-47BD-4CE34B63F89E}"/>
              </a:ext>
            </a:extLst>
          </p:cNvPr>
          <p:cNvSpPr>
            <a:spLocks noGrp="1"/>
          </p:cNvSpPr>
          <p:nvPr>
            <p:ph type="title" hasCustomPrompt="1"/>
          </p:nvPr>
        </p:nvSpPr>
        <p:spPr>
          <a:xfrm>
            <a:off x="822960" y="1097280"/>
            <a:ext cx="10515600" cy="1645920"/>
          </a:xfrm>
          <a:prstGeom prst="rect">
            <a:avLst/>
          </a:prstGeom>
        </p:spPr>
        <p:txBody>
          <a:bodyPr anchor="b">
            <a:normAutofit/>
          </a:bodyPr>
          <a:lstStyle>
            <a:lvl1pPr>
              <a:defRPr sz="3200" b="1">
                <a:solidFill>
                  <a:schemeClr val="bg1"/>
                </a:solidFill>
                <a:latin typeface="+mj-lt"/>
              </a:defRPr>
            </a:lvl1pPr>
          </a:lstStyle>
          <a:p>
            <a:r>
              <a:rPr lang="en-US" dirty="0"/>
              <a:t>click to edit master title style</a:t>
            </a:r>
          </a:p>
        </p:txBody>
      </p:sp>
      <p:sp>
        <p:nvSpPr>
          <p:cNvPr id="4" name="Picture Placeholder 3">
            <a:extLst>
              <a:ext uri="{FF2B5EF4-FFF2-40B4-BE49-F238E27FC236}">
                <a16:creationId xmlns:a16="http://schemas.microsoft.com/office/drawing/2014/main" id="{A1BAF3EC-96ED-627A-D8DF-71B5521F8C59}"/>
              </a:ext>
            </a:extLst>
          </p:cNvPr>
          <p:cNvSpPr>
            <a:spLocks noGrp="1"/>
          </p:cNvSpPr>
          <p:nvPr>
            <p:ph type="pic" sz="quarter" idx="12"/>
          </p:nvPr>
        </p:nvSpPr>
        <p:spPr>
          <a:xfrm>
            <a:off x="0" y="-23150"/>
            <a:ext cx="12192000" cy="850392"/>
          </a:xfrm>
          <a:solidFill>
            <a:schemeClr val="accent1">
              <a:lumMod val="75000"/>
            </a:schemeClr>
          </a:solidFill>
        </p:spPr>
        <p:txBody>
          <a:bodyPr/>
          <a:lstStyle>
            <a:lvl1pPr marL="0" indent="0" algn="l">
              <a:buNone/>
              <a:defRPr sz="2000">
                <a:solidFill>
                  <a:schemeClr val="bg1"/>
                </a:solidFill>
              </a:defRPr>
            </a:lvl1pPr>
          </a:lstStyle>
          <a:p>
            <a:r>
              <a:rPr lang="en-US"/>
              <a:t>Click icon to add picture</a:t>
            </a:r>
            <a:endParaRPr lang="en-US" dirty="0"/>
          </a:p>
        </p:txBody>
      </p:sp>
      <p:sp>
        <p:nvSpPr>
          <p:cNvPr id="19" name="Content Placeholder 2">
            <a:extLst>
              <a:ext uri="{FF2B5EF4-FFF2-40B4-BE49-F238E27FC236}">
                <a16:creationId xmlns:a16="http://schemas.microsoft.com/office/drawing/2014/main" id="{EDED7F42-DE45-0982-D0EE-36467303760D}"/>
              </a:ext>
            </a:extLst>
          </p:cNvPr>
          <p:cNvSpPr>
            <a:spLocks noGrp="1"/>
          </p:cNvSpPr>
          <p:nvPr>
            <p:ph idx="1"/>
          </p:nvPr>
        </p:nvSpPr>
        <p:spPr>
          <a:xfrm>
            <a:off x="822960" y="3529584"/>
            <a:ext cx="7114032" cy="2103120"/>
          </a:xfrm>
        </p:spPr>
        <p:txBody>
          <a:bodyPr/>
          <a:lstStyle>
            <a:lvl1pPr marL="342900" indent="-342900">
              <a:buFont typeface="+mj-lt"/>
              <a:buAutoNum type="arabicPeriod"/>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5">
            <a:extLst>
              <a:ext uri="{FF2B5EF4-FFF2-40B4-BE49-F238E27FC236}">
                <a16:creationId xmlns:a16="http://schemas.microsoft.com/office/drawing/2014/main" id="{6B366AA0-2DAB-8B01-E9CA-4EFD01184AB1}"/>
              </a:ext>
            </a:extLst>
          </p:cNvPr>
          <p:cNvSpPr>
            <a:spLocks noGrp="1"/>
          </p:cNvSpPr>
          <p:nvPr>
            <p:ph sz="quarter" idx="14"/>
          </p:nvPr>
        </p:nvSpPr>
        <p:spPr>
          <a:xfrm>
            <a:off x="8321040" y="3529584"/>
            <a:ext cx="3017520" cy="2103120"/>
          </a:xfrm>
        </p:spPr>
        <p:txBody>
          <a:bodyPr/>
          <a:lstStyle>
            <a:lvl1pPr marL="0" indent="0" algn="ctr">
              <a:lnSpc>
                <a:spcPct val="90000"/>
              </a:lnSpc>
              <a:spcBef>
                <a:spcPts val="1000"/>
              </a:spcBef>
              <a:spcAft>
                <a:spcPts val="0"/>
              </a:spcAft>
              <a:buFont typeface="Arial" panose="020B0604020202020204" pitchFamily="34" charset="0"/>
              <a:buNone/>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Footer Placeholder 1">
            <a:extLst>
              <a:ext uri="{FF2B5EF4-FFF2-40B4-BE49-F238E27FC236}">
                <a16:creationId xmlns:a16="http://schemas.microsoft.com/office/drawing/2014/main" id="{EC3AD13A-778C-0B94-E890-F60B86ABB584}"/>
              </a:ext>
            </a:extLst>
          </p:cNvPr>
          <p:cNvSpPr>
            <a:spLocks noGrp="1"/>
          </p:cNvSpPr>
          <p:nvPr>
            <p:ph type="ftr" sz="quarter" idx="29"/>
          </p:nvPr>
        </p:nvSpPr>
        <p:spPr>
          <a:xfrm>
            <a:off x="173736" y="6254496"/>
            <a:ext cx="4114800" cy="365125"/>
          </a:xfrm>
          <a:prstGeom prst="rect">
            <a:avLst/>
          </a:prstGeom>
        </p:spPr>
        <p:txBody>
          <a:bodyPr/>
          <a:lstStyle>
            <a:lvl1pPr>
              <a:defRPr>
                <a:solidFill>
                  <a:schemeClr val="bg1"/>
                </a:solidFill>
              </a:defRPr>
            </a:lvl1pPr>
          </a:lstStyle>
          <a:p>
            <a:endParaRPr lang="en-US" dirty="0"/>
          </a:p>
        </p:txBody>
      </p:sp>
      <p:sp>
        <p:nvSpPr>
          <p:cNvPr id="3" name="Slide Number Placeholder 2">
            <a:extLst>
              <a:ext uri="{FF2B5EF4-FFF2-40B4-BE49-F238E27FC236}">
                <a16:creationId xmlns:a16="http://schemas.microsoft.com/office/drawing/2014/main" id="{2434822A-F2F6-6134-01C8-6CB9A884CDD6}"/>
              </a:ext>
            </a:extLst>
          </p:cNvPr>
          <p:cNvSpPr>
            <a:spLocks noGrp="1"/>
          </p:cNvSpPr>
          <p:nvPr>
            <p:ph type="sldNum" sz="quarter" idx="30"/>
          </p:nvPr>
        </p:nvSpPr>
        <p:spPr/>
        <p:txBody>
          <a:bodyPr/>
          <a:lstStyle>
            <a:lvl1pPr>
              <a:defRPr>
                <a:solidFill>
                  <a:schemeClr val="bg1"/>
                </a:solidFill>
              </a:defRPr>
            </a:lvl1pPr>
          </a:lstStyle>
          <a:p>
            <a:fld id="{8058A7CE-F400-7B46-9E16-10D36E8C32FD}" type="slidenum">
              <a:rPr lang="en-US" smtClean="0"/>
              <a:pPr/>
              <a:t>‹#›</a:t>
            </a:fld>
            <a:endParaRPr lang="en-US" dirty="0"/>
          </a:p>
        </p:txBody>
      </p:sp>
    </p:spTree>
    <p:extLst>
      <p:ext uri="{BB962C8B-B14F-4D97-AF65-F5344CB8AC3E}">
        <p14:creationId xmlns:p14="http://schemas.microsoft.com/office/powerpoint/2010/main" val="31630721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losin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B294162-C98D-D8F6-47BD-4CE34B63F89E}"/>
              </a:ext>
            </a:extLst>
          </p:cNvPr>
          <p:cNvSpPr>
            <a:spLocks noGrp="1"/>
          </p:cNvSpPr>
          <p:nvPr>
            <p:ph type="title" hasCustomPrompt="1"/>
          </p:nvPr>
        </p:nvSpPr>
        <p:spPr>
          <a:xfrm>
            <a:off x="822960" y="822960"/>
            <a:ext cx="6126480" cy="1920240"/>
          </a:xfrm>
          <a:prstGeom prst="rect">
            <a:avLst/>
          </a:prstGeom>
        </p:spPr>
        <p:txBody>
          <a:bodyPr anchor="b">
            <a:normAutofit/>
          </a:bodyPr>
          <a:lstStyle>
            <a:lvl1pPr>
              <a:defRPr sz="3200" b="1">
                <a:solidFill>
                  <a:schemeClr val="bg1"/>
                </a:solidFill>
                <a:latin typeface="+mj-lt"/>
              </a:defRPr>
            </a:lvl1pPr>
          </a:lstStyle>
          <a:p>
            <a:r>
              <a:rPr lang="en-US" dirty="0"/>
              <a:t>click to edit master title style</a:t>
            </a:r>
          </a:p>
        </p:txBody>
      </p:sp>
      <p:sp>
        <p:nvSpPr>
          <p:cNvPr id="3" name="Content Placeholder 2">
            <a:extLst>
              <a:ext uri="{FF2B5EF4-FFF2-40B4-BE49-F238E27FC236}">
                <a16:creationId xmlns:a16="http://schemas.microsoft.com/office/drawing/2014/main" id="{B1119AD1-1029-1DE8-E36D-41EF92EDBFC2}"/>
              </a:ext>
            </a:extLst>
          </p:cNvPr>
          <p:cNvSpPr>
            <a:spLocks noGrp="1"/>
          </p:cNvSpPr>
          <p:nvPr>
            <p:ph idx="1"/>
          </p:nvPr>
        </p:nvSpPr>
        <p:spPr>
          <a:xfrm>
            <a:off x="7242048" y="822960"/>
            <a:ext cx="4069080" cy="1901952"/>
          </a:xfrm>
        </p:spPr>
        <p:txBody>
          <a:bodyPr/>
          <a:lstStyle>
            <a:lvl1pPr marL="0" indent="0">
              <a:lnSpc>
                <a:spcPct val="150000"/>
              </a:lnSpc>
              <a:spcBef>
                <a:spcPts val="0"/>
              </a:spcBef>
              <a:spcAft>
                <a:spcPts val="600"/>
              </a:spcAft>
              <a:buNone/>
              <a:defRPr sz="1800">
                <a:solidFill>
                  <a:schemeClr val="bg1"/>
                </a:solidFill>
              </a:defRPr>
            </a:lvl1pPr>
            <a:lvl2pPr marL="283464">
              <a:defRPr sz="1600">
                <a:solidFill>
                  <a:schemeClr val="bg1"/>
                </a:solidFill>
              </a:defRPr>
            </a:lvl2pPr>
            <a:lvl3pPr marL="566928">
              <a:defRPr sz="1400">
                <a:solidFill>
                  <a:schemeClr val="bg1"/>
                </a:solidFill>
              </a:defRPr>
            </a:lvl3pPr>
            <a:lvl4pPr marL="859536">
              <a:defRPr sz="1200">
                <a:solidFill>
                  <a:schemeClr val="bg1"/>
                </a:solidFill>
              </a:defRPr>
            </a:lvl4pPr>
            <a:lvl5pPr marL="1152144">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Picture Placeholder 8">
            <a:extLst>
              <a:ext uri="{FF2B5EF4-FFF2-40B4-BE49-F238E27FC236}">
                <a16:creationId xmlns:a16="http://schemas.microsoft.com/office/drawing/2014/main" id="{CFC01E54-865D-1B08-43CC-2D0128CECDAE}"/>
              </a:ext>
            </a:extLst>
          </p:cNvPr>
          <p:cNvSpPr>
            <a:spLocks noGrp="1"/>
          </p:cNvSpPr>
          <p:nvPr>
            <p:ph type="pic" sz="quarter" idx="10"/>
          </p:nvPr>
        </p:nvSpPr>
        <p:spPr>
          <a:xfrm>
            <a:off x="0" y="3557016"/>
            <a:ext cx="12192000" cy="3300984"/>
          </a:xfrm>
          <a:solidFill>
            <a:schemeClr val="accent4">
              <a:lumMod val="75000"/>
            </a:schemeClr>
          </a:solidFill>
        </p:spPr>
        <p:txBody>
          <a:bodyPr anchor="ctr"/>
          <a:lstStyle>
            <a:lvl1pPr marL="0" indent="0" algn="ctr">
              <a:buNone/>
              <a:defRPr>
                <a:solidFill>
                  <a:schemeClr val="bg1"/>
                </a:solidFill>
              </a:defRPr>
            </a:lvl1pPr>
          </a:lstStyle>
          <a:p>
            <a:r>
              <a:rPr lang="en-US"/>
              <a:t>Click icon to add picture</a:t>
            </a:r>
            <a:endParaRPr lang="en-US" dirty="0"/>
          </a:p>
        </p:txBody>
      </p:sp>
      <p:sp>
        <p:nvSpPr>
          <p:cNvPr id="2" name="Footer Placeholder 1">
            <a:extLst>
              <a:ext uri="{FF2B5EF4-FFF2-40B4-BE49-F238E27FC236}">
                <a16:creationId xmlns:a16="http://schemas.microsoft.com/office/drawing/2014/main" id="{72422ED3-8684-C41B-4675-BBDC2C8E5B5B}"/>
              </a:ext>
            </a:extLst>
          </p:cNvPr>
          <p:cNvSpPr>
            <a:spLocks noGrp="1"/>
          </p:cNvSpPr>
          <p:nvPr>
            <p:ph type="ftr" sz="quarter" idx="13"/>
          </p:nvPr>
        </p:nvSpPr>
        <p:spPr>
          <a:xfrm>
            <a:off x="173736" y="6254496"/>
            <a:ext cx="4114800" cy="365125"/>
          </a:xfrm>
          <a:prstGeom prst="rect">
            <a:avLst/>
          </a:prstGeom>
        </p:spPr>
        <p:txBody>
          <a:bodyPr/>
          <a:lstStyle>
            <a:lvl1pPr>
              <a:defRPr>
                <a:solidFill>
                  <a:schemeClr val="bg1">
                    <a:alpha val="78000"/>
                  </a:schemeClr>
                </a:solidFill>
              </a:defRPr>
            </a:lvl1pPr>
          </a:lstStyle>
          <a:p>
            <a:endParaRPr lang="en-US" dirty="0"/>
          </a:p>
        </p:txBody>
      </p:sp>
      <p:sp>
        <p:nvSpPr>
          <p:cNvPr id="9" name="Slide Number Placeholder 8">
            <a:extLst>
              <a:ext uri="{FF2B5EF4-FFF2-40B4-BE49-F238E27FC236}">
                <a16:creationId xmlns:a16="http://schemas.microsoft.com/office/drawing/2014/main" id="{F9CE6B05-7A34-DD4C-91AD-29F26B6F9CF5}"/>
              </a:ext>
            </a:extLst>
          </p:cNvPr>
          <p:cNvSpPr>
            <a:spLocks noGrp="1"/>
          </p:cNvSpPr>
          <p:nvPr>
            <p:ph type="sldNum" sz="quarter" idx="14"/>
          </p:nvPr>
        </p:nvSpPr>
        <p:spPr/>
        <p:txBody>
          <a:bodyPr/>
          <a:lstStyle>
            <a:lvl1pPr>
              <a:defRPr>
                <a:solidFill>
                  <a:schemeClr val="bg1">
                    <a:alpha val="78000"/>
                  </a:schemeClr>
                </a:solidFill>
              </a:defRPr>
            </a:lvl1pPr>
          </a:lstStyle>
          <a:p>
            <a:fld id="{8058A7CE-F400-7B46-9E16-10D36E8C32FD}" type="slidenum">
              <a:rPr lang="en-US" smtClean="0"/>
              <a:pPr/>
              <a:t>‹#›</a:t>
            </a:fld>
            <a:endParaRPr lang="en-US" dirty="0"/>
          </a:p>
        </p:txBody>
      </p:sp>
    </p:spTree>
    <p:extLst>
      <p:ext uri="{BB962C8B-B14F-4D97-AF65-F5344CB8AC3E}">
        <p14:creationId xmlns:p14="http://schemas.microsoft.com/office/powerpoint/2010/main" val="15639438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and Content wit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0577E-706F-A37B-4229-35D618DD2969}"/>
              </a:ext>
            </a:extLst>
          </p:cNvPr>
          <p:cNvSpPr>
            <a:spLocks noGrp="1"/>
          </p:cNvSpPr>
          <p:nvPr>
            <p:ph type="title" hasCustomPrompt="1"/>
          </p:nvPr>
        </p:nvSpPr>
        <p:spPr>
          <a:xfrm>
            <a:off x="822960" y="822960"/>
            <a:ext cx="4937760" cy="1920240"/>
          </a:xfrm>
          <a:prstGeom prst="rect">
            <a:avLst/>
          </a:prstGeom>
        </p:spPr>
        <p:txBody>
          <a:bodyPr anchor="b">
            <a:normAutofit/>
          </a:bodyPr>
          <a:lstStyle>
            <a:lvl1pPr>
              <a:defRPr sz="3200" b="1">
                <a:solidFill>
                  <a:schemeClr val="bg1"/>
                </a:solidFill>
                <a:latin typeface="+mj-lt"/>
              </a:defRPr>
            </a:lvl1pPr>
          </a:lstStyle>
          <a:p>
            <a:r>
              <a:rPr lang="en-US" dirty="0"/>
              <a:t>click to edit master title style</a:t>
            </a:r>
          </a:p>
        </p:txBody>
      </p:sp>
      <p:sp>
        <p:nvSpPr>
          <p:cNvPr id="4" name="Content Placeholder 3">
            <a:extLst>
              <a:ext uri="{FF2B5EF4-FFF2-40B4-BE49-F238E27FC236}">
                <a16:creationId xmlns:a16="http://schemas.microsoft.com/office/drawing/2014/main" id="{A915BFF6-ADF4-B12B-F366-E1E7F245C3B3}"/>
              </a:ext>
            </a:extLst>
          </p:cNvPr>
          <p:cNvSpPr>
            <a:spLocks noGrp="1"/>
          </p:cNvSpPr>
          <p:nvPr>
            <p:ph sz="half" idx="2"/>
          </p:nvPr>
        </p:nvSpPr>
        <p:spPr>
          <a:xfrm>
            <a:off x="6263640" y="822960"/>
            <a:ext cx="5111496" cy="3566160"/>
          </a:xfrm>
        </p:spPr>
        <p:txBody>
          <a:bodyPr/>
          <a:lstStyle>
            <a:lvl1pPr marL="283464" indent="-283464">
              <a:defRPr sz="1800">
                <a:solidFill>
                  <a:schemeClr val="bg1"/>
                </a:solidFill>
              </a:defRPr>
            </a:lvl1pPr>
            <a:lvl2pPr indent="-283464">
              <a:defRPr sz="1600">
                <a:solidFill>
                  <a:schemeClr val="bg1"/>
                </a:solidFill>
              </a:defRPr>
            </a:lvl2pPr>
            <a:lvl3pPr indent="-283464">
              <a:defRPr sz="1400">
                <a:solidFill>
                  <a:schemeClr val="bg1"/>
                </a:solidFill>
              </a:defRPr>
            </a:lvl3pPr>
            <a:lvl4pPr indent="-283464">
              <a:defRPr sz="1400">
                <a:solidFill>
                  <a:schemeClr val="bg1"/>
                </a:solidFill>
              </a:defRPr>
            </a:lvl4pPr>
            <a:lvl5pPr indent="-283464">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Placeholder 16">
            <a:extLst>
              <a:ext uri="{FF2B5EF4-FFF2-40B4-BE49-F238E27FC236}">
                <a16:creationId xmlns:a16="http://schemas.microsoft.com/office/drawing/2014/main" id="{6EAC12B0-20CC-C7DC-2FB8-1B9FE9CCFCCB}"/>
              </a:ext>
            </a:extLst>
          </p:cNvPr>
          <p:cNvSpPr>
            <a:spLocks noGrp="1"/>
          </p:cNvSpPr>
          <p:nvPr>
            <p:ph type="pic" sz="quarter" idx="14"/>
          </p:nvPr>
        </p:nvSpPr>
        <p:spPr>
          <a:xfrm>
            <a:off x="1" y="4471416"/>
            <a:ext cx="12192000" cy="2386584"/>
          </a:xfrm>
          <a:noFill/>
        </p:spPr>
        <p:txBody>
          <a:bodyPr anchor="t"/>
          <a:lstStyle>
            <a:lvl1pPr marL="0" indent="0" algn="ctr">
              <a:buNone/>
              <a:defRPr>
                <a:solidFill>
                  <a:schemeClr val="bg1"/>
                </a:solidFill>
              </a:defRPr>
            </a:lvl1pPr>
          </a:lstStyle>
          <a:p>
            <a:r>
              <a:rPr lang="en-US" noProof="0"/>
              <a:t>Click icon to add picture</a:t>
            </a:r>
            <a:endParaRPr lang="en-US" noProof="0" dirty="0"/>
          </a:p>
        </p:txBody>
      </p:sp>
      <p:sp>
        <p:nvSpPr>
          <p:cNvPr id="14" name="Footer Placeholder 13">
            <a:extLst>
              <a:ext uri="{FF2B5EF4-FFF2-40B4-BE49-F238E27FC236}">
                <a16:creationId xmlns:a16="http://schemas.microsoft.com/office/drawing/2014/main" id="{C78AC046-3CF2-802F-750B-B70D9B89A33E}"/>
              </a:ext>
            </a:extLst>
          </p:cNvPr>
          <p:cNvSpPr>
            <a:spLocks noGrp="1"/>
          </p:cNvSpPr>
          <p:nvPr>
            <p:ph type="ftr" sz="quarter" idx="12"/>
          </p:nvPr>
        </p:nvSpPr>
        <p:spPr>
          <a:xfrm>
            <a:off x="173736" y="6254496"/>
            <a:ext cx="4114800" cy="365125"/>
          </a:xfrm>
          <a:prstGeom prst="rect">
            <a:avLst/>
          </a:prstGeom>
        </p:spPr>
        <p:txBody>
          <a:bodyPr/>
          <a:lstStyle>
            <a:lvl1pPr>
              <a:defRPr>
                <a:solidFill>
                  <a:schemeClr val="bg1">
                    <a:alpha val="78000"/>
                  </a:schemeClr>
                </a:solidFill>
              </a:defRPr>
            </a:lvl1pPr>
          </a:lstStyle>
          <a:p>
            <a:endParaRPr lang="en-US" dirty="0"/>
          </a:p>
        </p:txBody>
      </p:sp>
      <p:sp>
        <p:nvSpPr>
          <p:cNvPr id="15" name="Slide Number Placeholder 14">
            <a:extLst>
              <a:ext uri="{FF2B5EF4-FFF2-40B4-BE49-F238E27FC236}">
                <a16:creationId xmlns:a16="http://schemas.microsoft.com/office/drawing/2014/main" id="{E9B26AA9-8344-BF2E-82C8-AF9EDF269B92}"/>
              </a:ext>
            </a:extLst>
          </p:cNvPr>
          <p:cNvSpPr>
            <a:spLocks noGrp="1"/>
          </p:cNvSpPr>
          <p:nvPr>
            <p:ph type="sldNum" sz="quarter" idx="13"/>
          </p:nvPr>
        </p:nvSpPr>
        <p:spPr/>
        <p:txBody>
          <a:bodyPr/>
          <a:lstStyle>
            <a:lvl1pPr>
              <a:defRPr>
                <a:solidFill>
                  <a:schemeClr val="bg1"/>
                </a:solidFill>
              </a:defRPr>
            </a:lvl1pPr>
          </a:lstStyle>
          <a:p>
            <a:fld id="{8058A7CE-F400-7B46-9E16-10D36E8C32FD}" type="slidenum">
              <a:rPr lang="en-US" smtClean="0"/>
              <a:pPr/>
              <a:t>‹#›</a:t>
            </a:fld>
            <a:endParaRPr lang="en-US" dirty="0"/>
          </a:p>
        </p:txBody>
      </p:sp>
    </p:spTree>
    <p:extLst>
      <p:ext uri="{BB962C8B-B14F-4D97-AF65-F5344CB8AC3E}">
        <p14:creationId xmlns:p14="http://schemas.microsoft.com/office/powerpoint/2010/main" val="6774228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2E9B473-9612-90C4-92F3-3DAB99570ABE}"/>
              </a:ext>
            </a:extLst>
          </p:cNvPr>
          <p:cNvSpPr>
            <a:spLocks noGrp="1"/>
          </p:cNvSpPr>
          <p:nvPr>
            <p:ph type="title" hasCustomPrompt="1"/>
          </p:nvPr>
        </p:nvSpPr>
        <p:spPr>
          <a:xfrm>
            <a:off x="822960" y="822960"/>
            <a:ext cx="4023360" cy="1920240"/>
          </a:xfrm>
          <a:prstGeom prst="rect">
            <a:avLst/>
          </a:prstGeom>
        </p:spPr>
        <p:txBody>
          <a:bodyPr anchor="b">
            <a:normAutofit/>
          </a:bodyPr>
          <a:lstStyle>
            <a:lvl1pPr>
              <a:defRPr sz="3200" b="1">
                <a:solidFill>
                  <a:schemeClr val="bg1"/>
                </a:solidFill>
                <a:latin typeface="+mj-lt"/>
              </a:defRPr>
            </a:lvl1pPr>
          </a:lstStyle>
          <a:p>
            <a:r>
              <a:rPr lang="en-US" dirty="0"/>
              <a:t>click to edit master title style</a:t>
            </a:r>
          </a:p>
        </p:txBody>
      </p:sp>
      <p:sp>
        <p:nvSpPr>
          <p:cNvPr id="3" name="Content Placeholder 2">
            <a:extLst>
              <a:ext uri="{FF2B5EF4-FFF2-40B4-BE49-F238E27FC236}">
                <a16:creationId xmlns:a16="http://schemas.microsoft.com/office/drawing/2014/main" id="{B1119AD1-1029-1DE8-E36D-41EF92EDBFC2}"/>
              </a:ext>
            </a:extLst>
          </p:cNvPr>
          <p:cNvSpPr>
            <a:spLocks noGrp="1"/>
          </p:cNvSpPr>
          <p:nvPr>
            <p:ph idx="1"/>
          </p:nvPr>
        </p:nvSpPr>
        <p:spPr>
          <a:xfrm>
            <a:off x="822960" y="3529584"/>
            <a:ext cx="4023360" cy="1920240"/>
          </a:xfrm>
        </p:spPr>
        <p:txBody>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2">
            <a:extLst>
              <a:ext uri="{FF2B5EF4-FFF2-40B4-BE49-F238E27FC236}">
                <a16:creationId xmlns:a16="http://schemas.microsoft.com/office/drawing/2014/main" id="{E59FE3EB-4655-2339-C82A-C74B21F76556}"/>
              </a:ext>
            </a:extLst>
          </p:cNvPr>
          <p:cNvSpPr>
            <a:spLocks noGrp="1"/>
          </p:cNvSpPr>
          <p:nvPr>
            <p:ph idx="15"/>
          </p:nvPr>
        </p:nvSpPr>
        <p:spPr>
          <a:xfrm>
            <a:off x="5486400" y="822960"/>
            <a:ext cx="5861304" cy="4846320"/>
          </a:xfrm>
        </p:spPr>
        <p:txBody>
          <a:bodyPr/>
          <a:lstStyle>
            <a:lvl1pPr>
              <a:defRPr sz="1600">
                <a:solidFill>
                  <a:schemeClr val="bg1"/>
                </a:solidFill>
              </a:defRPr>
            </a:lvl1pPr>
            <a:lvl2pPr>
              <a:defRPr sz="1400">
                <a:solidFill>
                  <a:schemeClr val="bg1"/>
                </a:solidFill>
              </a:defRPr>
            </a:lvl2pPr>
            <a:lvl3pPr>
              <a:defRPr sz="1200">
                <a:solidFill>
                  <a:schemeClr val="bg1"/>
                </a:solidFill>
              </a:defRPr>
            </a:lvl3pPr>
            <a:lvl4pPr>
              <a:defRPr sz="1100">
                <a:solidFill>
                  <a:schemeClr val="bg1"/>
                </a:solidFill>
              </a:defRPr>
            </a:lvl4pPr>
            <a:lvl5pPr>
              <a:defRPr sz="11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9">
            <a:extLst>
              <a:ext uri="{FF2B5EF4-FFF2-40B4-BE49-F238E27FC236}">
                <a16:creationId xmlns:a16="http://schemas.microsoft.com/office/drawing/2014/main" id="{E24F3A78-F067-8639-9E61-32AE80986E08}"/>
              </a:ext>
            </a:extLst>
          </p:cNvPr>
          <p:cNvSpPr>
            <a:spLocks noGrp="1"/>
          </p:cNvSpPr>
          <p:nvPr>
            <p:ph type="pic" sz="quarter" idx="12"/>
          </p:nvPr>
        </p:nvSpPr>
        <p:spPr>
          <a:xfrm>
            <a:off x="0" y="6007608"/>
            <a:ext cx="12192000" cy="850392"/>
          </a:xfrm>
          <a:prstGeom prst="rect">
            <a:avLst/>
          </a:prstGeom>
          <a:solidFill>
            <a:schemeClr val="accent1">
              <a:lumMod val="75000"/>
            </a:schemeClr>
          </a:solidFill>
        </p:spPr>
        <p:txBody>
          <a:bodyPr wrap="square">
            <a:noAutofit/>
          </a:bodyPr>
          <a:lstStyle>
            <a:lvl1pPr marL="0" indent="0" algn="l">
              <a:buNone/>
              <a:defRPr/>
            </a:lvl1pPr>
          </a:lstStyle>
          <a:p>
            <a:r>
              <a:rPr lang="en-US"/>
              <a:t>Click icon to add picture</a:t>
            </a:r>
            <a:endParaRPr lang="en-US" dirty="0"/>
          </a:p>
        </p:txBody>
      </p:sp>
      <p:sp>
        <p:nvSpPr>
          <p:cNvPr id="2" name="Footer Placeholder 1">
            <a:extLst>
              <a:ext uri="{FF2B5EF4-FFF2-40B4-BE49-F238E27FC236}">
                <a16:creationId xmlns:a16="http://schemas.microsoft.com/office/drawing/2014/main" id="{FFD9871F-9716-E693-46E0-C82668C233AA}"/>
              </a:ext>
            </a:extLst>
          </p:cNvPr>
          <p:cNvSpPr>
            <a:spLocks noGrp="1"/>
          </p:cNvSpPr>
          <p:nvPr>
            <p:ph type="ftr" sz="quarter" idx="13"/>
          </p:nvPr>
        </p:nvSpPr>
        <p:spPr>
          <a:xfrm>
            <a:off x="173736" y="6276547"/>
            <a:ext cx="4114800" cy="365125"/>
          </a:xfrm>
          <a:prstGeom prst="rect">
            <a:avLst/>
          </a:prstGeom>
        </p:spPr>
        <p:txBody>
          <a:bodyPr/>
          <a:lstStyle>
            <a:lvl1pPr>
              <a:defRPr>
                <a:solidFill>
                  <a:schemeClr val="bg1"/>
                </a:solidFill>
              </a:defRPr>
            </a:lvl1pPr>
          </a:lstStyle>
          <a:p>
            <a:endParaRPr lang="en-US" dirty="0"/>
          </a:p>
        </p:txBody>
      </p:sp>
      <p:sp>
        <p:nvSpPr>
          <p:cNvPr id="8" name="Slide Number Placeholder 7">
            <a:extLst>
              <a:ext uri="{FF2B5EF4-FFF2-40B4-BE49-F238E27FC236}">
                <a16:creationId xmlns:a16="http://schemas.microsoft.com/office/drawing/2014/main" id="{33B6AA57-B313-9EB7-BDE7-E6B64F9104E4}"/>
              </a:ext>
            </a:extLst>
          </p:cNvPr>
          <p:cNvSpPr>
            <a:spLocks noGrp="1"/>
          </p:cNvSpPr>
          <p:nvPr>
            <p:ph type="sldNum" sz="quarter" idx="14"/>
          </p:nvPr>
        </p:nvSpPr>
        <p:spPr/>
        <p:txBody>
          <a:bodyPr/>
          <a:lstStyle>
            <a:lvl1pPr>
              <a:defRPr>
                <a:solidFill>
                  <a:schemeClr val="bg1">
                    <a:alpha val="78000"/>
                  </a:schemeClr>
                </a:solidFill>
              </a:defRPr>
            </a:lvl1pPr>
          </a:lstStyle>
          <a:p>
            <a:fld id="{8058A7CE-F400-7B46-9E16-10D36E8C32FD}" type="slidenum">
              <a:rPr lang="en-US" smtClean="0"/>
              <a:pPr/>
              <a:t>‹#›</a:t>
            </a:fld>
            <a:endParaRPr lang="en-US" dirty="0"/>
          </a:p>
        </p:txBody>
      </p:sp>
    </p:spTree>
    <p:extLst>
      <p:ext uri="{BB962C8B-B14F-4D97-AF65-F5344CB8AC3E}">
        <p14:creationId xmlns:p14="http://schemas.microsoft.com/office/powerpoint/2010/main" val="11269264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mparison 2">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B294162-C98D-D8F6-47BD-4CE34B63F89E}"/>
              </a:ext>
            </a:extLst>
          </p:cNvPr>
          <p:cNvSpPr>
            <a:spLocks noGrp="1"/>
          </p:cNvSpPr>
          <p:nvPr>
            <p:ph type="title" hasCustomPrompt="1"/>
          </p:nvPr>
        </p:nvSpPr>
        <p:spPr>
          <a:xfrm>
            <a:off x="822960" y="1097280"/>
            <a:ext cx="10424160" cy="1645920"/>
          </a:xfrm>
          <a:prstGeom prst="rect">
            <a:avLst/>
          </a:prstGeom>
        </p:spPr>
        <p:txBody>
          <a:bodyPr anchor="b">
            <a:normAutofit/>
          </a:bodyPr>
          <a:lstStyle>
            <a:lvl1pPr>
              <a:defRPr sz="3200" b="1">
                <a:solidFill>
                  <a:schemeClr val="bg1"/>
                </a:solidFill>
                <a:latin typeface="+mj-lt"/>
              </a:defRPr>
            </a:lvl1pPr>
          </a:lstStyle>
          <a:p>
            <a:r>
              <a:rPr lang="en-US" dirty="0"/>
              <a:t>click to edit master title style</a:t>
            </a:r>
          </a:p>
        </p:txBody>
      </p:sp>
      <p:sp>
        <p:nvSpPr>
          <p:cNvPr id="4" name="Picture Placeholder 3">
            <a:extLst>
              <a:ext uri="{FF2B5EF4-FFF2-40B4-BE49-F238E27FC236}">
                <a16:creationId xmlns:a16="http://schemas.microsoft.com/office/drawing/2014/main" id="{A1BAF3EC-96ED-627A-D8DF-71B5521F8C59}"/>
              </a:ext>
            </a:extLst>
          </p:cNvPr>
          <p:cNvSpPr>
            <a:spLocks noGrp="1"/>
          </p:cNvSpPr>
          <p:nvPr>
            <p:ph type="pic" sz="quarter" idx="12"/>
          </p:nvPr>
        </p:nvSpPr>
        <p:spPr>
          <a:xfrm>
            <a:off x="0" y="0"/>
            <a:ext cx="12192000" cy="658368"/>
          </a:xfrm>
          <a:solidFill>
            <a:schemeClr val="accent2">
              <a:lumMod val="20000"/>
              <a:lumOff val="80000"/>
            </a:schemeClr>
          </a:solidFill>
        </p:spPr>
        <p:txBody>
          <a:bodyPr/>
          <a:lstStyle>
            <a:lvl1pPr marL="0" indent="0" algn="l">
              <a:buNone/>
              <a:defRPr sz="1800"/>
            </a:lvl1pPr>
          </a:lstStyle>
          <a:p>
            <a:r>
              <a:rPr lang="en-US"/>
              <a:t>Click icon to add picture</a:t>
            </a:r>
            <a:endParaRPr lang="en-US" dirty="0"/>
          </a:p>
        </p:txBody>
      </p:sp>
      <p:sp>
        <p:nvSpPr>
          <p:cNvPr id="8" name="Content Placeholder 2">
            <a:extLst>
              <a:ext uri="{FF2B5EF4-FFF2-40B4-BE49-F238E27FC236}">
                <a16:creationId xmlns:a16="http://schemas.microsoft.com/office/drawing/2014/main" id="{9ADC6F7A-27D8-EC45-FC60-C8858243DDB0}"/>
              </a:ext>
            </a:extLst>
          </p:cNvPr>
          <p:cNvSpPr>
            <a:spLocks noGrp="1"/>
          </p:cNvSpPr>
          <p:nvPr>
            <p:ph idx="1"/>
          </p:nvPr>
        </p:nvSpPr>
        <p:spPr>
          <a:xfrm>
            <a:off x="822960" y="3529584"/>
            <a:ext cx="3200400" cy="2286000"/>
          </a:xfrm>
        </p:spPr>
        <p:txBody>
          <a:bodyPr/>
          <a:lstStyle>
            <a:lvl1pPr marL="285750" indent="-285750">
              <a:buFont typeface="Arial" panose="020B0604020202020204" pitchFamily="34" charset="0"/>
              <a:buChar cha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5">
            <a:extLst>
              <a:ext uri="{FF2B5EF4-FFF2-40B4-BE49-F238E27FC236}">
                <a16:creationId xmlns:a16="http://schemas.microsoft.com/office/drawing/2014/main" id="{2EA7E2BE-086F-5B51-B0E9-BDC91DF14B7B}"/>
              </a:ext>
            </a:extLst>
          </p:cNvPr>
          <p:cNvSpPr>
            <a:spLocks noGrp="1"/>
          </p:cNvSpPr>
          <p:nvPr>
            <p:ph sz="quarter" idx="15"/>
          </p:nvPr>
        </p:nvSpPr>
        <p:spPr>
          <a:xfrm>
            <a:off x="4261104" y="3529584"/>
            <a:ext cx="6986016" cy="2231136"/>
          </a:xfrm>
        </p:spPr>
        <p:txBody>
          <a:bodyPr/>
          <a:lstStyle>
            <a:lvl1pPr marL="0" indent="0">
              <a:lnSpc>
                <a:spcPct val="90000"/>
              </a:lnSpc>
              <a:spcBef>
                <a:spcPts val="1000"/>
              </a:spcBef>
              <a:spcAft>
                <a:spcPts val="0"/>
              </a:spcAft>
              <a:buFont typeface="Arial" panose="020B0604020202020204" pitchFamily="34" charset="0"/>
              <a:buNone/>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Footer Placeholder 1">
            <a:extLst>
              <a:ext uri="{FF2B5EF4-FFF2-40B4-BE49-F238E27FC236}">
                <a16:creationId xmlns:a16="http://schemas.microsoft.com/office/drawing/2014/main" id="{5C83E49A-BDF1-7E34-30FE-A4A45160F7AB}"/>
              </a:ext>
            </a:extLst>
          </p:cNvPr>
          <p:cNvSpPr>
            <a:spLocks noGrp="1"/>
          </p:cNvSpPr>
          <p:nvPr>
            <p:ph type="ftr" sz="quarter" idx="13"/>
          </p:nvPr>
        </p:nvSpPr>
        <p:spPr>
          <a:xfrm>
            <a:off x="173736" y="6254496"/>
            <a:ext cx="4114800" cy="365125"/>
          </a:xfrm>
          <a:prstGeom prst="rect">
            <a:avLst/>
          </a:prstGeom>
        </p:spPr>
        <p:txBody>
          <a:bodyPr/>
          <a:lstStyle>
            <a:lvl1pPr>
              <a:defRPr>
                <a:solidFill>
                  <a:schemeClr val="bg1">
                    <a:alpha val="78000"/>
                  </a:schemeClr>
                </a:solidFill>
              </a:defRPr>
            </a:lvl1pPr>
          </a:lstStyle>
          <a:p>
            <a:endParaRPr lang="en-US" dirty="0"/>
          </a:p>
        </p:txBody>
      </p:sp>
      <p:sp>
        <p:nvSpPr>
          <p:cNvPr id="6" name="Slide Number Placeholder 5">
            <a:extLst>
              <a:ext uri="{FF2B5EF4-FFF2-40B4-BE49-F238E27FC236}">
                <a16:creationId xmlns:a16="http://schemas.microsoft.com/office/drawing/2014/main" id="{CE10355B-1B69-AD49-6AB0-3D194609B2F5}"/>
              </a:ext>
            </a:extLst>
          </p:cNvPr>
          <p:cNvSpPr>
            <a:spLocks noGrp="1"/>
          </p:cNvSpPr>
          <p:nvPr>
            <p:ph type="sldNum" sz="quarter" idx="14"/>
          </p:nvPr>
        </p:nvSpPr>
        <p:spPr/>
        <p:txBody>
          <a:bodyPr/>
          <a:lstStyle>
            <a:lvl1pPr>
              <a:defRPr>
                <a:solidFill>
                  <a:schemeClr val="bg1">
                    <a:alpha val="78000"/>
                  </a:schemeClr>
                </a:solidFill>
              </a:defRPr>
            </a:lvl1pPr>
          </a:lstStyle>
          <a:p>
            <a:fld id="{8058A7CE-F400-7B46-9E16-10D36E8C32FD}" type="slidenum">
              <a:rPr lang="en-US" smtClean="0"/>
              <a:pPr/>
              <a:t>‹#›</a:t>
            </a:fld>
            <a:endParaRPr lang="en-US" dirty="0"/>
          </a:p>
        </p:txBody>
      </p:sp>
    </p:spTree>
    <p:extLst>
      <p:ext uri="{BB962C8B-B14F-4D97-AF65-F5344CB8AC3E}">
        <p14:creationId xmlns:p14="http://schemas.microsoft.com/office/powerpoint/2010/main" val="41897835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smtClean="0"/>
              <a:t>4/25/2026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058A7CE-F400-7B46-9E16-10D36E8C32FD}" type="slidenum">
              <a:rPr lang="en-US" smtClean="0"/>
              <a:pPr/>
              <a:t>‹#›</a:t>
            </a:fld>
            <a:endParaRPr lang="en-US" dirty="0"/>
          </a:p>
        </p:txBody>
      </p:sp>
    </p:spTree>
    <p:extLst>
      <p:ext uri="{BB962C8B-B14F-4D97-AF65-F5344CB8AC3E}">
        <p14:creationId xmlns:p14="http://schemas.microsoft.com/office/powerpoint/2010/main" val="3303902215"/>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B294162-C98D-D8F6-47BD-4CE34B63F89E}"/>
              </a:ext>
            </a:extLst>
          </p:cNvPr>
          <p:cNvSpPr>
            <a:spLocks noGrp="1"/>
          </p:cNvSpPr>
          <p:nvPr>
            <p:ph type="title" hasCustomPrompt="1"/>
          </p:nvPr>
        </p:nvSpPr>
        <p:spPr>
          <a:xfrm>
            <a:off x="822960" y="1097280"/>
            <a:ext cx="10424160" cy="1645920"/>
          </a:xfrm>
          <a:prstGeom prst="rect">
            <a:avLst/>
          </a:prstGeom>
        </p:spPr>
        <p:txBody>
          <a:bodyPr anchor="b">
            <a:normAutofit/>
          </a:bodyPr>
          <a:lstStyle>
            <a:lvl1pPr>
              <a:defRPr sz="3200" b="1">
                <a:solidFill>
                  <a:schemeClr val="bg1"/>
                </a:solidFill>
                <a:latin typeface="+mj-lt"/>
              </a:defRPr>
            </a:lvl1pPr>
          </a:lstStyle>
          <a:p>
            <a:r>
              <a:rPr lang="en-US" dirty="0"/>
              <a:t>click to edit master title style</a:t>
            </a:r>
          </a:p>
        </p:txBody>
      </p:sp>
      <p:sp>
        <p:nvSpPr>
          <p:cNvPr id="4" name="Picture Placeholder 3">
            <a:extLst>
              <a:ext uri="{FF2B5EF4-FFF2-40B4-BE49-F238E27FC236}">
                <a16:creationId xmlns:a16="http://schemas.microsoft.com/office/drawing/2014/main" id="{A1BAF3EC-96ED-627A-D8DF-71B5521F8C59}"/>
              </a:ext>
            </a:extLst>
          </p:cNvPr>
          <p:cNvSpPr>
            <a:spLocks noGrp="1"/>
          </p:cNvSpPr>
          <p:nvPr>
            <p:ph type="pic" sz="quarter" idx="12"/>
          </p:nvPr>
        </p:nvSpPr>
        <p:spPr>
          <a:xfrm>
            <a:off x="0" y="0"/>
            <a:ext cx="12192000" cy="658368"/>
          </a:xfrm>
          <a:solidFill>
            <a:schemeClr val="accent1">
              <a:lumMod val="75000"/>
            </a:schemeClr>
          </a:solidFill>
        </p:spPr>
        <p:txBody>
          <a:bodyPr/>
          <a:lstStyle>
            <a:lvl1pPr marL="0" indent="0" algn="ctr">
              <a:buNone/>
              <a:defRPr/>
            </a:lvl1pPr>
          </a:lstStyle>
          <a:p>
            <a:r>
              <a:rPr lang="en-US"/>
              <a:t>Click icon to add picture</a:t>
            </a:r>
            <a:endParaRPr lang="en-US" dirty="0"/>
          </a:p>
        </p:txBody>
      </p:sp>
      <p:sp>
        <p:nvSpPr>
          <p:cNvPr id="3" name="Content Placeholder 2">
            <a:extLst>
              <a:ext uri="{FF2B5EF4-FFF2-40B4-BE49-F238E27FC236}">
                <a16:creationId xmlns:a16="http://schemas.microsoft.com/office/drawing/2014/main" id="{B1119AD1-1029-1DE8-E36D-41EF92EDBFC2}"/>
              </a:ext>
            </a:extLst>
          </p:cNvPr>
          <p:cNvSpPr>
            <a:spLocks noGrp="1"/>
          </p:cNvSpPr>
          <p:nvPr>
            <p:ph idx="1"/>
          </p:nvPr>
        </p:nvSpPr>
        <p:spPr>
          <a:xfrm>
            <a:off x="914400" y="3529584"/>
            <a:ext cx="10360152" cy="2231136"/>
          </a:xfrm>
        </p:spPr>
        <p:txBody>
          <a:bodyPr/>
          <a:lstStyle>
            <a:lvl1pPr>
              <a:defRPr sz="1600">
                <a:solidFill>
                  <a:schemeClr val="bg1"/>
                </a:solidFill>
              </a:defRPr>
            </a:lvl1pPr>
            <a:lvl2pPr>
              <a:defRPr sz="1400">
                <a:solidFill>
                  <a:schemeClr val="bg1"/>
                </a:solidFill>
              </a:defRPr>
            </a:lvl2pPr>
            <a:lvl3pPr>
              <a:defRPr sz="1200">
                <a:solidFill>
                  <a:schemeClr val="bg1"/>
                </a:solidFill>
              </a:defRPr>
            </a:lvl3pPr>
            <a:lvl4pPr>
              <a:defRPr sz="1100">
                <a:solidFill>
                  <a:schemeClr val="bg1"/>
                </a:solidFill>
              </a:defRPr>
            </a:lvl4pPr>
            <a:lvl5pPr>
              <a:defRPr sz="11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Footer Placeholder 1">
            <a:extLst>
              <a:ext uri="{FF2B5EF4-FFF2-40B4-BE49-F238E27FC236}">
                <a16:creationId xmlns:a16="http://schemas.microsoft.com/office/drawing/2014/main" id="{5C83E49A-BDF1-7E34-30FE-A4A45160F7AB}"/>
              </a:ext>
            </a:extLst>
          </p:cNvPr>
          <p:cNvSpPr>
            <a:spLocks noGrp="1"/>
          </p:cNvSpPr>
          <p:nvPr>
            <p:ph type="ftr" sz="quarter" idx="13"/>
          </p:nvPr>
        </p:nvSpPr>
        <p:spPr>
          <a:xfrm>
            <a:off x="173736" y="6254496"/>
            <a:ext cx="4114800" cy="365125"/>
          </a:xfrm>
          <a:prstGeom prst="rect">
            <a:avLst/>
          </a:prstGeom>
        </p:spPr>
        <p:txBody>
          <a:bodyPr/>
          <a:lstStyle>
            <a:lvl1pPr>
              <a:defRPr>
                <a:solidFill>
                  <a:schemeClr val="bg1">
                    <a:alpha val="78000"/>
                  </a:schemeClr>
                </a:solidFill>
              </a:defRPr>
            </a:lvl1pPr>
          </a:lstStyle>
          <a:p>
            <a:endParaRPr lang="en-US" dirty="0"/>
          </a:p>
        </p:txBody>
      </p:sp>
      <p:sp>
        <p:nvSpPr>
          <p:cNvPr id="6" name="Slide Number Placeholder 5">
            <a:extLst>
              <a:ext uri="{FF2B5EF4-FFF2-40B4-BE49-F238E27FC236}">
                <a16:creationId xmlns:a16="http://schemas.microsoft.com/office/drawing/2014/main" id="{CE10355B-1B69-AD49-6AB0-3D194609B2F5}"/>
              </a:ext>
            </a:extLst>
          </p:cNvPr>
          <p:cNvSpPr>
            <a:spLocks noGrp="1"/>
          </p:cNvSpPr>
          <p:nvPr>
            <p:ph type="sldNum" sz="quarter" idx="14"/>
          </p:nvPr>
        </p:nvSpPr>
        <p:spPr/>
        <p:txBody>
          <a:bodyPr/>
          <a:lstStyle>
            <a:lvl1pPr>
              <a:defRPr>
                <a:solidFill>
                  <a:schemeClr val="bg1">
                    <a:alpha val="78000"/>
                  </a:schemeClr>
                </a:solidFill>
              </a:defRPr>
            </a:lvl1pPr>
          </a:lstStyle>
          <a:p>
            <a:fld id="{8058A7CE-F400-7B46-9E16-10D36E8C32FD}" type="slidenum">
              <a:rPr lang="en-US" smtClean="0"/>
              <a:pPr/>
              <a:t>‹#›</a:t>
            </a:fld>
            <a:endParaRPr lang="en-US" dirty="0"/>
          </a:p>
        </p:txBody>
      </p:sp>
    </p:spTree>
    <p:extLst>
      <p:ext uri="{BB962C8B-B14F-4D97-AF65-F5344CB8AC3E}">
        <p14:creationId xmlns:p14="http://schemas.microsoft.com/office/powerpoint/2010/main" val="19093479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ubtitl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74567E9-2483-C330-76B4-52F75C9504A9}"/>
              </a:ext>
            </a:extLst>
          </p:cNvPr>
          <p:cNvSpPr>
            <a:spLocks noGrp="1"/>
          </p:cNvSpPr>
          <p:nvPr>
            <p:ph type="title" hasCustomPrompt="1"/>
          </p:nvPr>
        </p:nvSpPr>
        <p:spPr>
          <a:xfrm>
            <a:off x="4370832" y="822960"/>
            <a:ext cx="7040880" cy="5212080"/>
          </a:xfrm>
          <a:prstGeom prst="rect">
            <a:avLst/>
          </a:prstGeom>
        </p:spPr>
        <p:txBody>
          <a:bodyPr anchor="ctr">
            <a:normAutofit/>
          </a:bodyPr>
          <a:lstStyle>
            <a:lvl1pPr>
              <a:defRPr sz="6000" b="1" cap="all" baseline="0">
                <a:solidFill>
                  <a:schemeClr val="tx2"/>
                </a:solidFill>
                <a:latin typeface="+mj-lt"/>
              </a:defRPr>
            </a:lvl1pPr>
          </a:lstStyle>
          <a:p>
            <a:r>
              <a:rPr lang="en-US" dirty="0"/>
              <a:t>click to edit master title style</a:t>
            </a:r>
          </a:p>
        </p:txBody>
      </p:sp>
      <p:sp>
        <p:nvSpPr>
          <p:cNvPr id="9" name="Picture Placeholder 8">
            <a:extLst>
              <a:ext uri="{FF2B5EF4-FFF2-40B4-BE49-F238E27FC236}">
                <a16:creationId xmlns:a16="http://schemas.microsoft.com/office/drawing/2014/main" id="{37A5DB37-3750-510E-8CAA-D76AFD5CC5D8}"/>
              </a:ext>
            </a:extLst>
          </p:cNvPr>
          <p:cNvSpPr>
            <a:spLocks noGrp="1"/>
          </p:cNvSpPr>
          <p:nvPr>
            <p:ph type="pic" sz="quarter" idx="10"/>
          </p:nvPr>
        </p:nvSpPr>
        <p:spPr>
          <a:xfrm>
            <a:off x="0" y="0"/>
            <a:ext cx="4133088" cy="6858000"/>
          </a:xfrm>
          <a:noFill/>
        </p:spPr>
        <p:txBody>
          <a:bodyPr anchor="ctr"/>
          <a:lstStyle>
            <a:lvl1pPr marL="0" indent="0" algn="ctr">
              <a:buNone/>
              <a:defRPr/>
            </a:lvl1pPr>
          </a:lstStyle>
          <a:p>
            <a:r>
              <a:rPr lang="en-US"/>
              <a:t>Click icon to add picture</a:t>
            </a:r>
            <a:endParaRPr lang="en-US" dirty="0"/>
          </a:p>
        </p:txBody>
      </p:sp>
    </p:spTree>
    <p:extLst>
      <p:ext uri="{BB962C8B-B14F-4D97-AF65-F5344CB8AC3E}">
        <p14:creationId xmlns:p14="http://schemas.microsoft.com/office/powerpoint/2010/main" val="8043759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F34E6425-0181-43F2-84FC-787E803FD2F8}" type="datetimeFigureOut">
              <a:rPr lang="en-US" smtClean="0"/>
              <a:t>4/25/2026</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8058A7CE-F400-7B46-9E16-10D36E8C32FD}" type="slidenum">
              <a:rPr lang="en-US" smtClean="0"/>
              <a:pPr/>
              <a:t>‹#›</a:t>
            </a:fld>
            <a:endParaRPr lang="en-US" dirty="0"/>
          </a:p>
        </p:txBody>
      </p:sp>
    </p:spTree>
    <p:extLst>
      <p:ext uri="{BB962C8B-B14F-4D97-AF65-F5344CB8AC3E}">
        <p14:creationId xmlns:p14="http://schemas.microsoft.com/office/powerpoint/2010/main" val="979204221"/>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smtClean="0"/>
              <a:t>4/25/2026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058A7CE-F400-7B46-9E16-10D36E8C32FD}" type="slidenum">
              <a:rPr lang="en-US" smtClean="0"/>
              <a:pPr/>
              <a:t>‹#›</a:t>
            </a:fld>
            <a:endParaRPr lang="en-US" dirty="0"/>
          </a:p>
        </p:txBody>
      </p:sp>
    </p:spTree>
    <p:extLst>
      <p:ext uri="{BB962C8B-B14F-4D97-AF65-F5344CB8AC3E}">
        <p14:creationId xmlns:p14="http://schemas.microsoft.com/office/powerpoint/2010/main" val="3180666041"/>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smtClean="0"/>
              <a:t>4/25/2026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058A7CE-F400-7B46-9E16-10D36E8C32FD}" type="slidenum">
              <a:rPr lang="en-US" smtClean="0"/>
              <a:pPr/>
              <a:t>‹#›</a:t>
            </a:fld>
            <a:endParaRPr lang="en-US" dirty="0"/>
          </a:p>
        </p:txBody>
      </p:sp>
    </p:spTree>
    <p:extLst>
      <p:ext uri="{BB962C8B-B14F-4D97-AF65-F5344CB8AC3E}">
        <p14:creationId xmlns:p14="http://schemas.microsoft.com/office/powerpoint/2010/main" val="964732924"/>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smtClean="0"/>
              <a:t>4/25/2026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058A7CE-F400-7B46-9E16-10D36E8C32FD}" type="slidenum">
              <a:rPr lang="en-US" smtClean="0"/>
              <a:pPr/>
              <a:t>‹#›</a:t>
            </a:fld>
            <a:endParaRPr lang="en-US" dirty="0"/>
          </a:p>
        </p:txBody>
      </p:sp>
    </p:spTree>
    <p:extLst>
      <p:ext uri="{BB962C8B-B14F-4D97-AF65-F5344CB8AC3E}">
        <p14:creationId xmlns:p14="http://schemas.microsoft.com/office/powerpoint/2010/main" val="3502487594"/>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smtClean="0"/>
              <a:t>4/25/2026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058A7CE-F400-7B46-9E16-10D36E8C32FD}" type="slidenum">
              <a:rPr lang="en-US" smtClean="0"/>
              <a:pPr/>
              <a:t>‹#›</a:t>
            </a:fld>
            <a:endParaRPr lang="en-US" dirty="0"/>
          </a:p>
        </p:txBody>
      </p:sp>
    </p:spTree>
    <p:extLst>
      <p:ext uri="{BB962C8B-B14F-4D97-AF65-F5344CB8AC3E}">
        <p14:creationId xmlns:p14="http://schemas.microsoft.com/office/powerpoint/2010/main" val="4119550481"/>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E86A4C-8E40-4F87-A4F0-01A0687C5742}" type="datetimeFigureOut">
              <a:rPr lang="en-US" smtClean="0"/>
              <a:t>4/25/2026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058A7CE-F400-7B46-9E16-10D36E8C32FD}" type="slidenum">
              <a:rPr lang="en-US" smtClean="0"/>
              <a:pPr/>
              <a:t>‹#›</a:t>
            </a:fld>
            <a:endParaRPr lang="en-US" dirty="0"/>
          </a:p>
        </p:txBody>
      </p:sp>
    </p:spTree>
    <p:extLst>
      <p:ext uri="{BB962C8B-B14F-4D97-AF65-F5344CB8AC3E}">
        <p14:creationId xmlns:p14="http://schemas.microsoft.com/office/powerpoint/2010/main" val="537954441"/>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5E72C73-2D91-4E12-BA25-F0AA0C03599B}" type="datetimeFigureOut">
              <a:rPr lang="en-US" smtClean="0"/>
              <a:t>4/25/2026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058A7CE-F400-7B46-9E16-10D36E8C32FD}" type="slidenum">
              <a:rPr lang="en-US" smtClean="0"/>
              <a:pPr/>
              <a:t>‹#›</a:t>
            </a:fld>
            <a:endParaRPr lang="en-US" dirty="0"/>
          </a:p>
        </p:txBody>
      </p:sp>
    </p:spTree>
    <p:extLst>
      <p:ext uri="{BB962C8B-B14F-4D97-AF65-F5344CB8AC3E}">
        <p14:creationId xmlns:p14="http://schemas.microsoft.com/office/powerpoint/2010/main" val="524204925"/>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2BE451C3-0FF4-47C4-B829-773ADF60F88C}" type="datetimeFigureOut">
              <a:rPr lang="en-US" smtClean="0"/>
              <a:t>4/25/2026</a:t>
            </a:fld>
            <a:endParaRPr lang="en-US" dirty="0"/>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US" dirty="0"/>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8058A7CE-F400-7B46-9E16-10D36E8C32FD}" type="slidenum">
              <a:rPr lang="en-US" smtClean="0"/>
              <a:pPr/>
              <a:t>‹#›</a:t>
            </a:fld>
            <a:endParaRPr lang="en-US" dirty="0"/>
          </a:p>
        </p:txBody>
      </p:sp>
    </p:spTree>
    <p:extLst>
      <p:ext uri="{BB962C8B-B14F-4D97-AF65-F5344CB8AC3E}">
        <p14:creationId xmlns:p14="http://schemas.microsoft.com/office/powerpoint/2010/main" val="3459861438"/>
      </p:ext>
    </p:extLst>
  </p:cSld>
  <p:clrMap bg1="dk1" tx1="lt1" bg2="dk2" tx2="lt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 id="2147483741" r:id="rId14"/>
    <p:sldLayoutId id="2147483742" r:id="rId15"/>
    <p:sldLayoutId id="2147483744" r:id="rId16"/>
    <p:sldLayoutId id="2147483746" r:id="rId17"/>
    <p:sldLayoutId id="2147483666" r:id="rId18"/>
    <p:sldLayoutId id="2147483670" r:id="rId19"/>
    <p:sldLayoutId id="2147483663" r:id="rId20"/>
    <p:sldLayoutId id="2147483671" r:id="rId21"/>
  </p:sldLayoutIdLst>
  <p:hf sldNum="0" hdr="0" ftr="0" dt="0"/>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441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 Id="rId4" Type="http://schemas.microsoft.com/office/2007/relationships/hdphoto" Target="../media/hdphoto9.wdp"/></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025239F-A6FB-43A8-BD4A-3FB7C0B48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4" name="Rectangle 13">
            <a:extLst>
              <a:ext uri="{FF2B5EF4-FFF2-40B4-BE49-F238E27FC236}">
                <a16:creationId xmlns:a16="http://schemas.microsoft.com/office/drawing/2014/main" id="{9F5EF35B-201C-44F0-B571-2B74F95270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08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606451AA-AEB4-0B9E-B76E-611C2AA8DA4E}"/>
              </a:ext>
            </a:extLst>
          </p:cNvPr>
          <p:cNvSpPr>
            <a:spLocks noGrp="1"/>
          </p:cNvSpPr>
          <p:nvPr>
            <p:ph type="title"/>
          </p:nvPr>
        </p:nvSpPr>
        <p:spPr>
          <a:xfrm>
            <a:off x="643467" y="816722"/>
            <a:ext cx="5598957" cy="990024"/>
          </a:xfrm>
        </p:spPr>
        <p:txBody>
          <a:bodyPr vert="horz" lIns="91440" tIns="45720" rIns="91440" bIns="45720" rtlCol="0" anchor="ctr">
            <a:normAutofit/>
          </a:bodyPr>
          <a:lstStyle/>
          <a:p>
            <a:pPr algn="ctr"/>
            <a:r>
              <a:rPr lang="en-US" sz="4000" dirty="0">
                <a:latin typeface="Aparajita" panose="02020603050405020304" pitchFamily="18" charset="0"/>
                <a:cs typeface="Aparajita" panose="02020603050405020304" pitchFamily="18" charset="0"/>
              </a:rPr>
              <a:t>SHEMA</a:t>
            </a:r>
          </a:p>
        </p:txBody>
      </p:sp>
      <p:sp>
        <p:nvSpPr>
          <p:cNvPr id="4" name="Text Placeholder 3">
            <a:extLst>
              <a:ext uri="{FF2B5EF4-FFF2-40B4-BE49-F238E27FC236}">
                <a16:creationId xmlns:a16="http://schemas.microsoft.com/office/drawing/2014/main" id="{6EF967D8-05D3-0F64-4B0B-FE9B335F81EB}"/>
              </a:ext>
            </a:extLst>
          </p:cNvPr>
          <p:cNvSpPr>
            <a:spLocks noGrp="1"/>
          </p:cNvSpPr>
          <p:nvPr>
            <p:ph sz="quarter" idx="14"/>
          </p:nvPr>
        </p:nvSpPr>
        <p:spPr>
          <a:xfrm>
            <a:off x="643467" y="2011680"/>
            <a:ext cx="5598957" cy="4511040"/>
          </a:xfrm>
        </p:spPr>
        <p:txBody>
          <a:bodyPr vert="horz" lIns="91440" tIns="45720" rIns="91440" bIns="45720" rtlCol="0">
            <a:noAutofit/>
          </a:bodyPr>
          <a:lstStyle/>
          <a:p>
            <a:pPr indent="-182880" algn="ctr">
              <a:lnSpc>
                <a:spcPct val="90000"/>
              </a:lnSpc>
              <a:buFont typeface="Wingdings" pitchFamily="2" charset="2"/>
              <a:buChar char=""/>
            </a:pPr>
            <a:r>
              <a:rPr lang="en-US" sz="3600" b="1" dirty="0" err="1">
                <a:latin typeface="Aparajita" panose="02020603050405020304" pitchFamily="18" charset="0"/>
                <a:cs typeface="Aparajita" panose="02020603050405020304" pitchFamily="18" charset="0"/>
              </a:rPr>
              <a:t>Sh’ma</a:t>
            </a:r>
            <a:r>
              <a:rPr lang="en-US" sz="3600" b="1" dirty="0">
                <a:latin typeface="Aparajita" panose="02020603050405020304" pitchFamily="18" charset="0"/>
                <a:cs typeface="Aparajita" panose="02020603050405020304" pitchFamily="18" charset="0"/>
              </a:rPr>
              <a:t> Yisra’el! Adonai Eloheinu, Adonai Echad </a:t>
            </a:r>
          </a:p>
          <a:p>
            <a:pPr indent="-182880" algn="ctr">
              <a:lnSpc>
                <a:spcPct val="90000"/>
              </a:lnSpc>
              <a:buFont typeface="Wingdings" pitchFamily="2" charset="2"/>
              <a:buChar char=""/>
            </a:pPr>
            <a:endParaRPr lang="en-US" sz="3600" b="1" dirty="0">
              <a:latin typeface="Aparajita" panose="02020603050405020304" pitchFamily="18" charset="0"/>
              <a:cs typeface="Aparajita" panose="02020603050405020304" pitchFamily="18" charset="0"/>
            </a:endParaRPr>
          </a:p>
          <a:p>
            <a:pPr indent="-182880" algn="ctr">
              <a:lnSpc>
                <a:spcPct val="90000"/>
              </a:lnSpc>
              <a:buFont typeface="Wingdings" pitchFamily="2" charset="2"/>
              <a:buChar char=""/>
            </a:pPr>
            <a:r>
              <a:rPr lang="en-US" sz="3600" dirty="0">
                <a:latin typeface="Aparajita" panose="02020603050405020304" pitchFamily="18" charset="0"/>
                <a:cs typeface="Aparajita" panose="02020603050405020304" pitchFamily="18" charset="0"/>
              </a:rPr>
              <a:t>Hear, Isra’el Adonai our God, Adonai is one; and you are to love Adonai your God with all your heart, all your being and all your resources.</a:t>
            </a:r>
          </a:p>
        </p:txBody>
      </p:sp>
      <p:sp>
        <p:nvSpPr>
          <p:cNvPr id="16" name="Rectangle 15">
            <a:extLst>
              <a:ext uri="{FF2B5EF4-FFF2-40B4-BE49-F238E27FC236}">
                <a16:creationId xmlns:a16="http://schemas.microsoft.com/office/drawing/2014/main" id="{4BF33555-1B12-49B5-BADE-CEAB322168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91186" y="0"/>
            <a:ext cx="530081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Placeholder 6">
            <a:extLst>
              <a:ext uri="{FF2B5EF4-FFF2-40B4-BE49-F238E27FC236}">
                <a16:creationId xmlns:a16="http://schemas.microsoft.com/office/drawing/2014/main" id="{9DCC4418-AA30-E255-189A-C783004978EA}"/>
              </a:ext>
            </a:extLst>
          </p:cNvPr>
          <p:cNvPicPr>
            <a:picLocks noGrp="1" noChangeAspect="1"/>
          </p:cNvPicPr>
          <p:nvPr>
            <p:ph type="pic" sz="quarter" idx="13"/>
          </p:nvPr>
        </p:nvPicPr>
        <p:blipFill>
          <a:blip r:embed="rId2">
            <a:extLst>
              <a:ext uri="{BEBA8EAE-BF5A-486C-A8C5-ECC9F3942E4B}">
                <a14:imgProps xmlns:a14="http://schemas.microsoft.com/office/drawing/2010/main">
                  <a14:imgLayer r:embed="rId3">
                    <a14:imgEffect>
                      <a14:sharpenSoften amount="25000"/>
                    </a14:imgEffect>
                    <a14:imgEffect>
                      <a14:saturation sat="300000"/>
                    </a14:imgEffect>
                  </a14:imgLayer>
                </a14:imgProps>
              </a:ext>
            </a:extLst>
          </a:blip>
          <a:srcRect t="5758" b="5758"/>
          <a:stretch/>
        </p:blipFill>
        <p:spPr>
          <a:xfrm>
            <a:off x="7534654" y="1401555"/>
            <a:ext cx="4013879" cy="4228144"/>
          </a:xfrm>
          <a:prstGeom prst="rect">
            <a:avLst/>
          </a:prstGeom>
          <a:noFill/>
        </p:spPr>
      </p:pic>
    </p:spTree>
    <p:extLst>
      <p:ext uri="{BB962C8B-B14F-4D97-AF65-F5344CB8AC3E}">
        <p14:creationId xmlns:p14="http://schemas.microsoft.com/office/powerpoint/2010/main" val="350433953"/>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C4D9C4F3-3A51-4F45-8A5D-AAD196BF7D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4" name="Rectangle 33">
            <a:extLst>
              <a:ext uri="{FF2B5EF4-FFF2-40B4-BE49-F238E27FC236}">
                <a16:creationId xmlns:a16="http://schemas.microsoft.com/office/drawing/2014/main" id="{53FD8994-38E8-4E51-9444-3447A17194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25497"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F71673FE-0587-4591-8D3B-D7F7345E8A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910" y="176109"/>
            <a:ext cx="6059524" cy="1645919"/>
          </a:xfrm>
          <a:prstGeom prst="rect">
            <a:avLst/>
          </a:prstGeom>
          <a:solidFill>
            <a:schemeClr val="tx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ndParaRPr>
          </a:p>
        </p:txBody>
      </p:sp>
      <p:sp>
        <p:nvSpPr>
          <p:cNvPr id="2" name="Title 1">
            <a:extLst>
              <a:ext uri="{FF2B5EF4-FFF2-40B4-BE49-F238E27FC236}">
                <a16:creationId xmlns:a16="http://schemas.microsoft.com/office/drawing/2014/main" id="{0DBCDBE4-A5D1-B297-5D31-3DF5406F4115}"/>
              </a:ext>
            </a:extLst>
          </p:cNvPr>
          <p:cNvSpPr>
            <a:spLocks noGrp="1"/>
          </p:cNvSpPr>
          <p:nvPr>
            <p:ph type="title"/>
          </p:nvPr>
        </p:nvSpPr>
        <p:spPr>
          <a:xfrm>
            <a:off x="6449961" y="284176"/>
            <a:ext cx="5094980" cy="1508760"/>
          </a:xfrm>
        </p:spPr>
        <p:txBody>
          <a:bodyPr vert="horz" lIns="91440" tIns="45720" rIns="91440" bIns="45720" rtlCol="0" anchor="ctr">
            <a:normAutofit/>
          </a:bodyPr>
          <a:lstStyle/>
          <a:p>
            <a:r>
              <a:rPr lang="en-US" sz="4000" dirty="0">
                <a:solidFill>
                  <a:schemeClr val="bg2"/>
                </a:solidFill>
              </a:rPr>
              <a:t>    Homework</a:t>
            </a:r>
          </a:p>
        </p:txBody>
      </p:sp>
      <p:pic>
        <p:nvPicPr>
          <p:cNvPr id="16" name="Picture Placeholder 15">
            <a:extLst>
              <a:ext uri="{FF2B5EF4-FFF2-40B4-BE49-F238E27FC236}">
                <a16:creationId xmlns:a16="http://schemas.microsoft.com/office/drawing/2014/main" id="{2AB87CB7-D71F-FEDA-A085-D62FEB7A6174}"/>
              </a:ext>
            </a:extLst>
          </p:cNvPr>
          <p:cNvPicPr>
            <a:picLocks noGrp="1" noChangeAspect="1"/>
          </p:cNvPicPr>
          <p:nvPr>
            <p:ph type="pic" sz="quarter" idx="13"/>
          </p:nvPr>
        </p:nvPicPr>
        <p:blipFill>
          <a:blip r:embed="rId2">
            <a:extLst>
              <a:ext uri="{BEBA8EAE-BF5A-486C-A8C5-ECC9F3942E4B}">
                <a14:imgProps xmlns:a14="http://schemas.microsoft.com/office/drawing/2010/main">
                  <a14:imgLayer r:embed="rId3">
                    <a14:imgEffect>
                      <a14:sharpenSoften amount="25000"/>
                    </a14:imgEffect>
                    <a14:imgEffect>
                      <a14:saturation sat="300000"/>
                    </a14:imgEffect>
                  </a14:imgLayer>
                </a14:imgProps>
              </a:ext>
            </a:extLst>
          </a:blip>
          <a:srcRect l="35336" r="-1" b="-1"/>
          <a:stretch>
            <a:fillRect/>
          </a:stretch>
        </p:blipFill>
        <p:spPr>
          <a:xfrm>
            <a:off x="634275" y="598634"/>
            <a:ext cx="4851141" cy="5619286"/>
          </a:xfrm>
          <a:prstGeom prst="rect">
            <a:avLst/>
          </a:prstGeom>
          <a:ln>
            <a:noFill/>
          </a:ln>
          <a:effectLst>
            <a:outerShdw blurRad="190500" algn="tl" rotWithShape="0">
              <a:srgbClr val="000000">
                <a:alpha val="70000"/>
              </a:srgbClr>
            </a:outerShdw>
          </a:effectLst>
        </p:spPr>
      </p:pic>
      <p:sp>
        <p:nvSpPr>
          <p:cNvPr id="3" name="Content Placeholder 2">
            <a:extLst>
              <a:ext uri="{FF2B5EF4-FFF2-40B4-BE49-F238E27FC236}">
                <a16:creationId xmlns:a16="http://schemas.microsoft.com/office/drawing/2014/main" id="{E5BCE035-E5E4-73C1-3CD7-63C33301EB60}"/>
              </a:ext>
            </a:extLst>
          </p:cNvPr>
          <p:cNvSpPr>
            <a:spLocks noGrp="1"/>
          </p:cNvSpPr>
          <p:nvPr>
            <p:ph sz="quarter" idx="14"/>
          </p:nvPr>
        </p:nvSpPr>
        <p:spPr>
          <a:xfrm>
            <a:off x="6454363" y="2011680"/>
            <a:ext cx="5385540" cy="4562144"/>
          </a:xfrm>
        </p:spPr>
        <p:txBody>
          <a:bodyPr vert="horz" lIns="91440" tIns="45720" rIns="91440" bIns="45720" rtlCol="0">
            <a:normAutofit fontScale="92500" lnSpcReduction="20000"/>
          </a:bodyPr>
          <a:lstStyle/>
          <a:p>
            <a:pPr marL="560070" indent="-182880">
              <a:lnSpc>
                <a:spcPct val="90000"/>
              </a:lnSpc>
              <a:spcBef>
                <a:spcPts val="600"/>
              </a:spcBef>
              <a:buFont typeface="Wingdings" pitchFamily="2" charset="2"/>
              <a:buChar char=""/>
            </a:pPr>
            <a:r>
              <a:rPr lang="en-US" sz="3000" b="1" dirty="0">
                <a:solidFill>
                  <a:schemeClr val="tx1"/>
                </a:solidFill>
                <a:latin typeface="Aparajita" panose="02020603050405020304" pitchFamily="18" charset="0"/>
                <a:cs typeface="Aparajita" panose="02020603050405020304" pitchFamily="18" charset="0"/>
              </a:rPr>
              <a:t>How does Adonai’s word... Cleanse, Control, Correct? </a:t>
            </a:r>
          </a:p>
          <a:p>
            <a:pPr marL="560070" indent="-182880">
              <a:lnSpc>
                <a:spcPct val="90000"/>
              </a:lnSpc>
              <a:spcBef>
                <a:spcPts val="600"/>
              </a:spcBef>
              <a:buFont typeface="Wingdings" pitchFamily="2" charset="2"/>
              <a:buChar char=""/>
            </a:pPr>
            <a:r>
              <a:rPr lang="en-US" sz="3000" b="1" dirty="0">
                <a:solidFill>
                  <a:schemeClr val="tx1"/>
                </a:solidFill>
                <a:latin typeface="Aparajita" panose="02020603050405020304" pitchFamily="18" charset="0"/>
                <a:cs typeface="Aparajita" panose="02020603050405020304" pitchFamily="18" charset="0"/>
              </a:rPr>
              <a:t>2. What </a:t>
            </a:r>
            <a:r>
              <a:rPr lang="en-US" sz="3000" b="1" i="1" dirty="0">
                <a:solidFill>
                  <a:schemeClr val="tx1"/>
                </a:solidFill>
                <a:latin typeface="Aparajita" panose="02020603050405020304" pitchFamily="18" charset="0"/>
                <a:cs typeface="Aparajita" panose="02020603050405020304" pitchFamily="18" charset="0"/>
              </a:rPr>
              <a:t>“spiritual deposit” </a:t>
            </a:r>
            <a:r>
              <a:rPr lang="en-US" sz="3000" b="1" dirty="0">
                <a:solidFill>
                  <a:schemeClr val="tx1"/>
                </a:solidFill>
                <a:latin typeface="Aparajita" panose="02020603050405020304" pitchFamily="18" charset="0"/>
                <a:cs typeface="Aparajita" panose="02020603050405020304" pitchFamily="18" charset="0"/>
              </a:rPr>
              <a:t>has been entrusted to you needing the help of Ruach? </a:t>
            </a:r>
            <a:r>
              <a:rPr lang="en-US" sz="3000" b="1" dirty="0">
                <a:solidFill>
                  <a:srgbClr val="FF66FF"/>
                </a:solidFill>
                <a:latin typeface="Aparajita" panose="02020603050405020304" pitchFamily="18" charset="0"/>
                <a:cs typeface="Aparajita" panose="02020603050405020304" pitchFamily="18" charset="0"/>
              </a:rPr>
              <a:t>1Tim 6.20, 2Tim 1.14, 2Pet 3.17</a:t>
            </a:r>
          </a:p>
          <a:p>
            <a:pPr marL="560070" indent="-182880">
              <a:lnSpc>
                <a:spcPct val="90000"/>
              </a:lnSpc>
              <a:spcBef>
                <a:spcPts val="600"/>
              </a:spcBef>
              <a:buFont typeface="Wingdings" pitchFamily="2" charset="2"/>
              <a:buChar char=""/>
            </a:pPr>
            <a:r>
              <a:rPr lang="en-US" sz="3000" b="1" dirty="0">
                <a:solidFill>
                  <a:schemeClr val="tx1"/>
                </a:solidFill>
                <a:latin typeface="Aparajita" panose="02020603050405020304" pitchFamily="18" charset="0"/>
                <a:cs typeface="Aparajita" panose="02020603050405020304" pitchFamily="18" charset="0"/>
              </a:rPr>
              <a:t>3. What can we learn from Yahweh enlisting spiritual beings to watch/guard over us? </a:t>
            </a:r>
            <a:r>
              <a:rPr lang="en-US" sz="3000" b="1" dirty="0">
                <a:solidFill>
                  <a:srgbClr val="FF66FF"/>
                </a:solidFill>
                <a:latin typeface="Aparajita" panose="02020603050405020304" pitchFamily="18" charset="0"/>
                <a:cs typeface="Aparajita" panose="02020603050405020304" pitchFamily="18" charset="0"/>
              </a:rPr>
              <a:t>Psalm 91.11</a:t>
            </a:r>
          </a:p>
          <a:p>
            <a:pPr marL="560070" indent="-182880">
              <a:lnSpc>
                <a:spcPct val="90000"/>
              </a:lnSpc>
              <a:spcBef>
                <a:spcPts val="600"/>
              </a:spcBef>
              <a:buFont typeface="Wingdings" pitchFamily="2" charset="2"/>
              <a:buChar char=""/>
            </a:pPr>
            <a:r>
              <a:rPr lang="en-US" sz="3000" b="1" dirty="0">
                <a:solidFill>
                  <a:schemeClr val="tx1"/>
                </a:solidFill>
                <a:latin typeface="Aparajita" panose="02020603050405020304" pitchFamily="18" charset="0"/>
                <a:cs typeface="Aparajita" panose="02020603050405020304" pitchFamily="18" charset="0"/>
              </a:rPr>
              <a:t>Write your own “I Will’s” using  </a:t>
            </a:r>
            <a:r>
              <a:rPr lang="en-US" sz="3000" b="1" dirty="0">
                <a:solidFill>
                  <a:srgbClr val="FF66FF"/>
                </a:solidFill>
                <a:latin typeface="Aparajita" panose="02020603050405020304" pitchFamily="18" charset="0"/>
                <a:cs typeface="Aparajita" panose="02020603050405020304" pitchFamily="18" charset="0"/>
              </a:rPr>
              <a:t>Vs. 1-16</a:t>
            </a:r>
            <a:r>
              <a:rPr lang="en-US" sz="3000" b="1" dirty="0">
                <a:solidFill>
                  <a:srgbClr val="FFC000"/>
                </a:solidFill>
                <a:latin typeface="Aparajita" panose="02020603050405020304" pitchFamily="18" charset="0"/>
                <a:cs typeface="Aparajita" panose="02020603050405020304" pitchFamily="18" charset="0"/>
              </a:rPr>
              <a:t> </a:t>
            </a:r>
            <a:r>
              <a:rPr lang="en-US" sz="3000" b="1" dirty="0">
                <a:solidFill>
                  <a:schemeClr val="tx1"/>
                </a:solidFill>
                <a:latin typeface="Aparajita" panose="02020603050405020304" pitchFamily="18" charset="0"/>
                <a:cs typeface="Aparajita" panose="02020603050405020304" pitchFamily="18" charset="0"/>
              </a:rPr>
              <a:t>as an example.</a:t>
            </a:r>
          </a:p>
        </p:txBody>
      </p:sp>
    </p:spTree>
    <p:extLst>
      <p:ext uri="{BB962C8B-B14F-4D97-AF65-F5344CB8AC3E}">
        <p14:creationId xmlns:p14="http://schemas.microsoft.com/office/powerpoint/2010/main" val="42781126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B59B32F8-EA90-B183-AAD3-9C1D536D3268}"/>
              </a:ext>
            </a:extLst>
          </p:cNvPr>
          <p:cNvSpPr>
            <a:spLocks noGrp="1"/>
          </p:cNvSpPr>
          <p:nvPr>
            <p:ph type="ctrTitle"/>
          </p:nvPr>
        </p:nvSpPr>
        <p:spPr>
          <a:xfrm>
            <a:off x="365760" y="1450428"/>
            <a:ext cx="5309176" cy="5174108"/>
          </a:xfrm>
        </p:spPr>
        <p:txBody>
          <a:bodyPr anchor="ctr" anchorCtr="0">
            <a:normAutofit/>
          </a:bodyPr>
          <a:lstStyle/>
          <a:p>
            <a:pPr marL="342900" indent="-342900">
              <a:lnSpc>
                <a:spcPct val="90000"/>
              </a:lnSpc>
              <a:buFont typeface="Arial" panose="020B0604020202020204" pitchFamily="34" charset="0"/>
              <a:buChar char="•"/>
            </a:pPr>
            <a:r>
              <a:rPr lang="en-US" sz="3600" dirty="0">
                <a:solidFill>
                  <a:schemeClr val="tx1"/>
                </a:solidFill>
              </a:rPr>
              <a:t>Praying for the presence of Yahweh to be with his people</a:t>
            </a:r>
            <a:br>
              <a:rPr lang="en-US" sz="3600" dirty="0">
                <a:solidFill>
                  <a:schemeClr val="tx1"/>
                </a:solidFill>
              </a:rPr>
            </a:br>
            <a:br>
              <a:rPr lang="en-US" sz="3600" dirty="0">
                <a:solidFill>
                  <a:schemeClr val="tx1"/>
                </a:solidFill>
              </a:rPr>
            </a:br>
            <a:r>
              <a:rPr lang="en-US" sz="3600" dirty="0">
                <a:solidFill>
                  <a:schemeClr val="tx1"/>
                </a:solidFill>
              </a:rPr>
              <a:t>A time of refreshing</a:t>
            </a:r>
          </a:p>
        </p:txBody>
      </p:sp>
      <p:pic>
        <p:nvPicPr>
          <p:cNvPr id="7" name="Picture Placeholder 6">
            <a:extLst>
              <a:ext uri="{FF2B5EF4-FFF2-40B4-BE49-F238E27FC236}">
                <a16:creationId xmlns:a16="http://schemas.microsoft.com/office/drawing/2014/main" id="{1B1A8745-99C7-3C1E-EF92-8058D8ABEF81}"/>
              </a:ext>
            </a:extLst>
          </p:cNvPr>
          <p:cNvPicPr>
            <a:picLocks noGrp="1" noChangeAspect="1"/>
          </p:cNvPicPr>
          <p:nvPr>
            <p:ph type="pic" sz="quarter" idx="11"/>
          </p:nvPr>
        </p:nvPicPr>
        <p:blipFill>
          <a:blip r:embed="rId2"/>
          <a:srcRect l="17243" r="17243"/>
          <a:stretch>
            <a:fillRect/>
          </a:stretch>
        </p:blipFill>
        <p:spPr>
          <a:xfrm>
            <a:off x="6096000" y="0"/>
            <a:ext cx="6096000" cy="6858000"/>
          </a:xfrm>
          <a:prstGeom prst="rect">
            <a:avLst/>
          </a:prstGeom>
          <a:noFill/>
        </p:spPr>
      </p:pic>
    </p:spTree>
    <p:extLst>
      <p:ext uri="{BB962C8B-B14F-4D97-AF65-F5344CB8AC3E}">
        <p14:creationId xmlns:p14="http://schemas.microsoft.com/office/powerpoint/2010/main" val="7159943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B02FA-B5A6-5BE2-F1D0-57A6C01B0D72}"/>
              </a:ext>
            </a:extLst>
          </p:cNvPr>
          <p:cNvSpPr>
            <a:spLocks noGrp="1"/>
          </p:cNvSpPr>
          <p:nvPr>
            <p:ph type="title"/>
          </p:nvPr>
        </p:nvSpPr>
        <p:spPr>
          <a:xfrm>
            <a:off x="483595" y="546755"/>
            <a:ext cx="5370450" cy="2196445"/>
          </a:xfrm>
        </p:spPr>
        <p:txBody>
          <a:bodyPr anchor="b">
            <a:normAutofit/>
          </a:bodyPr>
          <a:lstStyle/>
          <a:p>
            <a:r>
              <a:rPr lang="en-US" sz="5400" dirty="0"/>
              <a:t>Secret of Yah’s </a:t>
            </a:r>
            <a:r>
              <a:rPr lang="en-US" sz="5400" dirty="0">
                <a:solidFill>
                  <a:schemeClr val="tx1"/>
                </a:solidFill>
              </a:rPr>
              <a:t>Presence</a:t>
            </a:r>
          </a:p>
        </p:txBody>
      </p:sp>
      <p:sp>
        <p:nvSpPr>
          <p:cNvPr id="11" name="Content Placeholder 2">
            <a:extLst>
              <a:ext uri="{FF2B5EF4-FFF2-40B4-BE49-F238E27FC236}">
                <a16:creationId xmlns:a16="http://schemas.microsoft.com/office/drawing/2014/main" id="{161A2E9B-A9A9-63C5-9524-766D1041B201}"/>
              </a:ext>
            </a:extLst>
          </p:cNvPr>
          <p:cNvSpPr>
            <a:spLocks noGrp="1"/>
          </p:cNvSpPr>
          <p:nvPr>
            <p:ph idx="1"/>
          </p:nvPr>
        </p:nvSpPr>
        <p:spPr>
          <a:xfrm>
            <a:off x="6096000" y="546756"/>
            <a:ext cx="4839093" cy="2196444"/>
          </a:xfrm>
        </p:spPr>
        <p:txBody>
          <a:bodyPr>
            <a:noAutofit/>
          </a:bodyPr>
          <a:lstStyle/>
          <a:p>
            <a:pPr algn="ctr">
              <a:lnSpc>
                <a:spcPct val="100000"/>
              </a:lnSpc>
            </a:pPr>
            <a:r>
              <a:rPr lang="en-US" sz="4000" b="1" dirty="0">
                <a:latin typeface="Aparajita" panose="02020603050405020304" pitchFamily="18" charset="0"/>
                <a:cs typeface="Aparajita" panose="02020603050405020304" pitchFamily="18" charset="0"/>
              </a:rPr>
              <a:t>Having a consistent awareness of His </a:t>
            </a:r>
            <a:r>
              <a:rPr lang="en-US" sz="4000" b="1" dirty="0">
                <a:solidFill>
                  <a:schemeClr val="tx1"/>
                </a:solidFill>
                <a:latin typeface="Aparajita" panose="02020603050405020304" pitchFamily="18" charset="0"/>
                <a:cs typeface="Aparajita" panose="02020603050405020304" pitchFamily="18" charset="0"/>
              </a:rPr>
              <a:t>companionship. </a:t>
            </a:r>
            <a:endParaRPr lang="en-US" sz="4000" b="1" i="1" dirty="0">
              <a:solidFill>
                <a:schemeClr val="tx1"/>
              </a:solidFill>
              <a:latin typeface="Aparajita" panose="02020603050405020304" pitchFamily="18" charset="0"/>
              <a:cs typeface="Aparajita" panose="02020603050405020304" pitchFamily="18" charset="0"/>
            </a:endParaRPr>
          </a:p>
        </p:txBody>
      </p:sp>
      <p:pic>
        <p:nvPicPr>
          <p:cNvPr id="6" name="Picture Placeholder 5">
            <a:extLst>
              <a:ext uri="{FF2B5EF4-FFF2-40B4-BE49-F238E27FC236}">
                <a16:creationId xmlns:a16="http://schemas.microsoft.com/office/drawing/2014/main" id="{419AA65D-70E5-AA3A-7A81-9923D83A6EE2}"/>
              </a:ext>
            </a:extLst>
          </p:cNvPr>
          <p:cNvPicPr>
            <a:picLocks noGrp="1" noChangeAspect="1"/>
          </p:cNvPicPr>
          <p:nvPr>
            <p:ph type="pic" sz="quarter" idx="10"/>
          </p:nvPr>
        </p:nvPicPr>
        <p:blipFill>
          <a:blip r:embed="rId2">
            <a:extLst>
              <a:ext uri="{BEBA8EAE-BF5A-486C-A8C5-ECC9F3942E4B}">
                <a14:imgProps xmlns:a14="http://schemas.microsoft.com/office/drawing/2010/main">
                  <a14:imgLayer r:embed="rId3">
                    <a14:imgEffect>
                      <a14:sharpenSoften amount="25000"/>
                    </a14:imgEffect>
                    <a14:imgEffect>
                      <a14:colorTemperature colorTemp="8800"/>
                    </a14:imgEffect>
                    <a14:imgEffect>
                      <a14:saturation sat="200000"/>
                    </a14:imgEffect>
                  </a14:imgLayer>
                </a14:imgProps>
              </a:ext>
            </a:extLst>
          </a:blip>
          <a:srcRect l="8993" r="8993"/>
          <a:stretch>
            <a:fillRect/>
          </a:stretch>
        </p:blipFill>
        <p:spPr>
          <a:prstGeom prst="rect">
            <a:avLst/>
          </a:prstGeom>
          <a:noFill/>
        </p:spPr>
      </p:pic>
    </p:spTree>
    <p:extLst>
      <p:ext uri="{BB962C8B-B14F-4D97-AF65-F5344CB8AC3E}">
        <p14:creationId xmlns:p14="http://schemas.microsoft.com/office/powerpoint/2010/main" val="16437050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4025239F-A6FB-43A8-BD4A-3FB7C0B48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7" name="Rectangle 36">
            <a:extLst>
              <a:ext uri="{FF2B5EF4-FFF2-40B4-BE49-F238E27FC236}">
                <a16:creationId xmlns:a16="http://schemas.microsoft.com/office/drawing/2014/main" id="{4521E245-781E-4267-8028-1813702472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78120" cy="6857999"/>
          </a:xfrm>
          <a:prstGeom prst="rect">
            <a:avLst/>
          </a:prstGeom>
          <a:solidFill>
            <a:schemeClr val="bg1"/>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dirty="0">
              <a:solidFill>
                <a:schemeClr val="bg2"/>
              </a:solidFill>
            </a:endParaRPr>
          </a:p>
        </p:txBody>
      </p:sp>
      <p:pic>
        <p:nvPicPr>
          <p:cNvPr id="10" name="Picture Placeholder 9">
            <a:extLst>
              <a:ext uri="{FF2B5EF4-FFF2-40B4-BE49-F238E27FC236}">
                <a16:creationId xmlns:a16="http://schemas.microsoft.com/office/drawing/2014/main" id="{1853DF77-5AB5-FD64-552E-F69042F5A1F3}"/>
              </a:ext>
            </a:extLst>
          </p:cNvPr>
          <p:cNvPicPr>
            <a:picLocks noGrp="1" noChangeAspect="1"/>
          </p:cNvPicPr>
          <p:nvPr>
            <p:ph type="pic" sz="quarter" idx="13"/>
          </p:nvPr>
        </p:nvPicPr>
        <p:blipFill>
          <a:blip r:embed="rId2"/>
          <a:srcRect l="8689" r="8689"/>
          <a:stretch>
            <a:fillRect/>
          </a:stretch>
        </p:blipFill>
        <p:spPr>
          <a:xfrm>
            <a:off x="643466" y="1046344"/>
            <a:ext cx="6891189" cy="4770835"/>
          </a:xfrm>
          <a:prstGeom prst="rect">
            <a:avLst/>
          </a:prstGeom>
          <a:noFill/>
        </p:spPr>
      </p:pic>
      <p:sp>
        <p:nvSpPr>
          <p:cNvPr id="38" name="Rectangle 37">
            <a:extLst>
              <a:ext uri="{FF2B5EF4-FFF2-40B4-BE49-F238E27FC236}">
                <a16:creationId xmlns:a16="http://schemas.microsoft.com/office/drawing/2014/main" id="{E0D6FA1A-9067-4A57-8B52-D76529106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8121" y="0"/>
            <a:ext cx="40138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214E7273-D54E-4C05-B07D-FEF35FDAB6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8120" y="163629"/>
            <a:ext cx="4013880" cy="16747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56A4A6A-7EAD-1CF6-FAAC-1603F3326C01}"/>
              </a:ext>
            </a:extLst>
          </p:cNvPr>
          <p:cNvSpPr>
            <a:spLocks noGrp="1"/>
          </p:cNvSpPr>
          <p:nvPr>
            <p:ph type="title"/>
          </p:nvPr>
        </p:nvSpPr>
        <p:spPr>
          <a:xfrm>
            <a:off x="8499853" y="488108"/>
            <a:ext cx="3041972" cy="1026892"/>
          </a:xfrm>
        </p:spPr>
        <p:txBody>
          <a:bodyPr vert="horz" lIns="91440" tIns="45720" rIns="91440" bIns="45720" rtlCol="0" anchor="ctr">
            <a:normAutofit/>
          </a:bodyPr>
          <a:lstStyle/>
          <a:p>
            <a:r>
              <a:rPr lang="en-US" sz="2200">
                <a:solidFill>
                  <a:schemeClr val="tx2"/>
                </a:solidFill>
              </a:rPr>
              <a:t>Recognized our need for Yahweh’s presence</a:t>
            </a:r>
          </a:p>
        </p:txBody>
      </p:sp>
      <p:sp>
        <p:nvSpPr>
          <p:cNvPr id="14" name="Content Placeholder 2">
            <a:extLst>
              <a:ext uri="{FF2B5EF4-FFF2-40B4-BE49-F238E27FC236}">
                <a16:creationId xmlns:a16="http://schemas.microsoft.com/office/drawing/2014/main" id="{5252B540-2AA9-9766-A516-8F8659F805D2}"/>
              </a:ext>
            </a:extLst>
          </p:cNvPr>
          <p:cNvSpPr>
            <a:spLocks noGrp="1"/>
          </p:cNvSpPr>
          <p:nvPr>
            <p:ph sz="quarter" idx="14"/>
          </p:nvPr>
        </p:nvSpPr>
        <p:spPr>
          <a:xfrm>
            <a:off x="8499852" y="2160158"/>
            <a:ext cx="3450409" cy="4050989"/>
          </a:xfrm>
        </p:spPr>
        <p:txBody>
          <a:bodyPr vert="horz" lIns="91440" tIns="45720" rIns="91440" bIns="45720" rtlCol="0">
            <a:noAutofit/>
          </a:bodyPr>
          <a:lstStyle/>
          <a:p>
            <a:pPr indent="-182880">
              <a:lnSpc>
                <a:spcPct val="90000"/>
              </a:lnSpc>
              <a:buFont typeface="Wingdings" pitchFamily="2" charset="2"/>
              <a:buChar char=""/>
            </a:pPr>
            <a:r>
              <a:rPr lang="en-US" sz="2400" dirty="0"/>
              <a:t>Our relationship should mature beyond wants and needs for ourselves, e.g., Samuel &amp; Moses.</a:t>
            </a:r>
          </a:p>
          <a:p>
            <a:pPr indent="-182880">
              <a:lnSpc>
                <a:spcPct val="90000"/>
              </a:lnSpc>
              <a:buFont typeface="Wingdings" pitchFamily="2" charset="2"/>
              <a:buChar char=""/>
            </a:pPr>
            <a:r>
              <a:rPr lang="en-US" sz="2400" dirty="0"/>
              <a:t>Our walk should be stained with His presence to draw others.</a:t>
            </a:r>
          </a:p>
          <a:p>
            <a:pPr indent="-182880">
              <a:lnSpc>
                <a:spcPct val="90000"/>
              </a:lnSpc>
              <a:buFont typeface="Wingdings" pitchFamily="2" charset="2"/>
              <a:buChar char=""/>
            </a:pPr>
            <a:r>
              <a:rPr lang="en-US" sz="2400" dirty="0"/>
              <a:t>We are to carry the Spirit of Prophecy in word and deeds.</a:t>
            </a:r>
          </a:p>
        </p:txBody>
      </p:sp>
    </p:spTree>
    <p:extLst>
      <p:ext uri="{BB962C8B-B14F-4D97-AF65-F5344CB8AC3E}">
        <p14:creationId xmlns:p14="http://schemas.microsoft.com/office/powerpoint/2010/main" val="2483127246"/>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5FEE53ED-925B-49C1-B7A9-DFBD9991D2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DDA25EAF-D114-6B03-2E07-E82050D2634F}"/>
              </a:ext>
            </a:extLst>
          </p:cNvPr>
          <p:cNvSpPr>
            <a:spLocks noGrp="1"/>
          </p:cNvSpPr>
          <p:nvPr>
            <p:ph type="title"/>
          </p:nvPr>
        </p:nvSpPr>
        <p:spPr>
          <a:xfrm>
            <a:off x="4439919" y="284176"/>
            <a:ext cx="6547079" cy="1508760"/>
          </a:xfrm>
        </p:spPr>
        <p:txBody>
          <a:bodyPr vert="horz" lIns="91440" tIns="45720" rIns="91440" bIns="45720" rtlCol="0" anchor="ctr">
            <a:normAutofit/>
          </a:bodyPr>
          <a:lstStyle/>
          <a:p>
            <a:r>
              <a:rPr lang="en-US" sz="2800" dirty="0">
                <a:solidFill>
                  <a:schemeClr val="bg2"/>
                </a:solidFill>
              </a:rPr>
              <a:t>Gimel = Progression &amp; Movement</a:t>
            </a:r>
            <a:br>
              <a:rPr lang="en-US" sz="2800" dirty="0">
                <a:solidFill>
                  <a:schemeClr val="bg2"/>
                </a:solidFill>
              </a:rPr>
            </a:br>
            <a:br>
              <a:rPr lang="en-US" sz="2800" dirty="0">
                <a:solidFill>
                  <a:schemeClr val="bg2"/>
                </a:solidFill>
              </a:rPr>
            </a:br>
            <a:endParaRPr lang="en-US" sz="2800" dirty="0">
              <a:solidFill>
                <a:schemeClr val="bg2"/>
              </a:solidFill>
            </a:endParaRPr>
          </a:p>
        </p:txBody>
      </p:sp>
      <p:sp>
        <p:nvSpPr>
          <p:cNvPr id="39" name="Rectangle 38">
            <a:extLst>
              <a:ext uri="{FF2B5EF4-FFF2-40B4-BE49-F238E27FC236}">
                <a16:creationId xmlns:a16="http://schemas.microsoft.com/office/drawing/2014/main" id="{856BEFEA-7D17-455C-9578-EF33BA4F0D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77952" cy="6858000"/>
          </a:xfrm>
          <a:prstGeom prst="rect">
            <a:avLst/>
          </a:prstGeom>
          <a:solidFill>
            <a:schemeClr val="tx2">
              <a:lumMod val="90000"/>
            </a:schemeClr>
          </a:solidFill>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36" name="Rectangle 35">
            <a:extLst>
              <a:ext uri="{FF2B5EF4-FFF2-40B4-BE49-F238E27FC236}">
                <a16:creationId xmlns:a16="http://schemas.microsoft.com/office/drawing/2014/main" id="{78CBFDFB-9AD6-4B44-8E78-8C279CC50F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792300"/>
            <a:ext cx="2797792" cy="2529894"/>
          </a:xfrm>
          <a:prstGeom prst="rect">
            <a:avLst/>
          </a:prstGeom>
          <a:solidFill>
            <a:srgbClr val="FFFFFF"/>
          </a:solidFill>
          <a:ln w="127000" cmpd="sng">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2910AD3A-7F76-1D13-C87F-49F5C833D9D9}"/>
              </a:ext>
            </a:extLst>
          </p:cNvPr>
          <p:cNvPicPr>
            <a:picLocks noChangeAspect="1"/>
          </p:cNvPicPr>
          <p:nvPr/>
        </p:nvPicPr>
        <p:blipFill>
          <a:blip r:embed="rId2"/>
          <a:srcRect l="1489" r="940" b="-1"/>
          <a:stretch>
            <a:fillRect/>
          </a:stretch>
        </p:blipFill>
        <p:spPr>
          <a:xfrm>
            <a:off x="1180106" y="1064853"/>
            <a:ext cx="1711376" cy="1984787"/>
          </a:xfrm>
          <a:prstGeom prst="rect">
            <a:avLst/>
          </a:prstGeom>
        </p:spPr>
      </p:pic>
      <p:sp useBgFill="1">
        <p:nvSpPr>
          <p:cNvPr id="38" name="Rectangle 37">
            <a:extLst>
              <a:ext uri="{FF2B5EF4-FFF2-40B4-BE49-F238E27FC236}">
                <a16:creationId xmlns:a16="http://schemas.microsoft.com/office/drawing/2014/main" id="{E57786FA-CD43-4441-8A7A-731551E58D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3645567"/>
            <a:ext cx="2797792" cy="2461512"/>
          </a:xfrm>
          <a:prstGeom prst="rect">
            <a:avLst/>
          </a:prstGeom>
          <a:solidFill>
            <a:srgbClr val="FFFFFF"/>
          </a:solidFill>
          <a:ln w="127000" cmpd="sng">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3" name="Picture 12">
            <a:extLst>
              <a:ext uri="{FF2B5EF4-FFF2-40B4-BE49-F238E27FC236}">
                <a16:creationId xmlns:a16="http://schemas.microsoft.com/office/drawing/2014/main" id="{BAE111C9-27DB-BEBB-9FC1-379463466FF4}"/>
              </a:ext>
            </a:extLst>
          </p:cNvPr>
          <p:cNvPicPr>
            <a:picLocks noChangeAspect="1"/>
          </p:cNvPicPr>
          <p:nvPr/>
        </p:nvPicPr>
        <p:blipFill>
          <a:blip r:embed="rId3"/>
          <a:stretch>
            <a:fillRect/>
          </a:stretch>
        </p:blipFill>
        <p:spPr>
          <a:xfrm>
            <a:off x="914401" y="4132963"/>
            <a:ext cx="2242786" cy="1486719"/>
          </a:xfrm>
          <a:prstGeom prst="rect">
            <a:avLst/>
          </a:prstGeom>
        </p:spPr>
      </p:pic>
      <p:sp>
        <p:nvSpPr>
          <p:cNvPr id="3" name="Content Placeholder 2">
            <a:extLst>
              <a:ext uri="{FF2B5EF4-FFF2-40B4-BE49-F238E27FC236}">
                <a16:creationId xmlns:a16="http://schemas.microsoft.com/office/drawing/2014/main" id="{CBE23D1D-8FC6-82C1-147F-E49B814FD2A8}"/>
              </a:ext>
            </a:extLst>
          </p:cNvPr>
          <p:cNvSpPr>
            <a:spLocks noGrp="1"/>
          </p:cNvSpPr>
          <p:nvPr>
            <p:ph sz="quarter" idx="14"/>
          </p:nvPr>
        </p:nvSpPr>
        <p:spPr>
          <a:xfrm>
            <a:off x="4439918" y="2011679"/>
            <a:ext cx="7244081" cy="4670211"/>
          </a:xfrm>
        </p:spPr>
        <p:txBody>
          <a:bodyPr vert="horz" lIns="91440" tIns="45720" rIns="91440" bIns="45720" rtlCol="0">
            <a:normAutofit lnSpcReduction="10000"/>
          </a:bodyPr>
          <a:lstStyle/>
          <a:p>
            <a:pPr indent="-182880">
              <a:lnSpc>
                <a:spcPct val="90000"/>
              </a:lnSpc>
              <a:buFont typeface="Wingdings" pitchFamily="2" charset="2"/>
              <a:buChar char=""/>
            </a:pPr>
            <a:r>
              <a:rPr lang="en-US" sz="2500" dirty="0">
                <a:solidFill>
                  <a:schemeClr val="tx1"/>
                </a:solidFill>
                <a:latin typeface="Aparajita" panose="02020603050405020304" pitchFamily="18" charset="0"/>
                <a:cs typeface="Aparajita" panose="02020603050405020304" pitchFamily="18" charset="0"/>
              </a:rPr>
              <a:t>Bet established the existence of two opposites. Alpha being the Creator &amp; Giver and Bet His creation &amp; receiver.</a:t>
            </a:r>
          </a:p>
          <a:p>
            <a:pPr indent="-182880">
              <a:lnSpc>
                <a:spcPct val="90000"/>
              </a:lnSpc>
              <a:buFont typeface="Wingdings" pitchFamily="2" charset="2"/>
              <a:buChar char=""/>
            </a:pPr>
            <a:r>
              <a:rPr lang="en-US" sz="2500" dirty="0">
                <a:solidFill>
                  <a:schemeClr val="tx1"/>
                </a:solidFill>
                <a:latin typeface="Aparajita" panose="02020603050405020304" pitchFamily="18" charset="0"/>
                <a:cs typeface="Aparajita" panose="02020603050405020304" pitchFamily="18" charset="0"/>
              </a:rPr>
              <a:t>Gimel represent transformation, change and movement. </a:t>
            </a:r>
          </a:p>
          <a:p>
            <a:pPr indent="-182880">
              <a:lnSpc>
                <a:spcPct val="90000"/>
              </a:lnSpc>
              <a:buFont typeface="Wingdings" pitchFamily="2" charset="2"/>
              <a:buChar char=""/>
            </a:pPr>
            <a:r>
              <a:rPr lang="en-US" sz="2500" dirty="0">
                <a:solidFill>
                  <a:schemeClr val="tx1"/>
                </a:solidFill>
                <a:latin typeface="Aparajita" panose="02020603050405020304" pitchFamily="18" charset="0"/>
                <a:cs typeface="Aparajita" panose="02020603050405020304" pitchFamily="18" charset="0"/>
              </a:rPr>
              <a:t>Gimel drives from </a:t>
            </a:r>
            <a:r>
              <a:rPr lang="en-US" sz="2500" i="1" dirty="0">
                <a:solidFill>
                  <a:schemeClr val="tx1"/>
                </a:solidFill>
                <a:latin typeface="Aparajita" panose="02020603050405020304" pitchFamily="18" charset="0"/>
                <a:cs typeface="Aparajita" panose="02020603050405020304" pitchFamily="18" charset="0"/>
              </a:rPr>
              <a:t>“</a:t>
            </a:r>
            <a:r>
              <a:rPr lang="en-US" sz="2500" i="1" dirty="0" err="1">
                <a:solidFill>
                  <a:schemeClr val="tx1"/>
                </a:solidFill>
                <a:latin typeface="Aparajita" panose="02020603050405020304" pitchFamily="18" charset="0"/>
                <a:cs typeface="Aparajita" panose="02020603050405020304" pitchFamily="18" charset="0"/>
              </a:rPr>
              <a:t>gemul</a:t>
            </a:r>
            <a:r>
              <a:rPr lang="en-US" sz="2500" i="1" dirty="0">
                <a:solidFill>
                  <a:schemeClr val="tx1"/>
                </a:solidFill>
                <a:latin typeface="Aparajita" panose="02020603050405020304" pitchFamily="18" charset="0"/>
                <a:cs typeface="Aparajita" panose="02020603050405020304" pitchFamily="18" charset="0"/>
              </a:rPr>
              <a:t>” </a:t>
            </a:r>
            <a:r>
              <a:rPr lang="en-US" sz="2500" dirty="0">
                <a:solidFill>
                  <a:schemeClr val="tx1"/>
                </a:solidFill>
                <a:latin typeface="Aparajita" panose="02020603050405020304" pitchFamily="18" charset="0"/>
                <a:cs typeface="Aparajita" panose="02020603050405020304" pitchFamily="18" charset="0"/>
              </a:rPr>
              <a:t>means both giving of reward as well as the giving of punishment.   </a:t>
            </a:r>
          </a:p>
          <a:p>
            <a:pPr indent="-182880">
              <a:lnSpc>
                <a:spcPct val="90000"/>
              </a:lnSpc>
              <a:buFont typeface="Wingdings" pitchFamily="2" charset="2"/>
              <a:buChar char=""/>
            </a:pPr>
            <a:r>
              <a:rPr lang="en-US" sz="2500" dirty="0">
                <a:solidFill>
                  <a:schemeClr val="tx1"/>
                </a:solidFill>
                <a:latin typeface="Aparajita" panose="02020603050405020304" pitchFamily="18" charset="0"/>
                <a:cs typeface="Aparajita" panose="02020603050405020304" pitchFamily="18" charset="0"/>
              </a:rPr>
              <a:t>In Torah both reward and punishment have the same aim, to bring one into agreement with Yahweh and receive His light.</a:t>
            </a:r>
          </a:p>
          <a:p>
            <a:pPr indent="-182880">
              <a:lnSpc>
                <a:spcPct val="90000"/>
              </a:lnSpc>
              <a:buFont typeface="Wingdings" pitchFamily="2" charset="2"/>
              <a:buChar char=""/>
            </a:pPr>
            <a:r>
              <a:rPr lang="en-US" sz="2500" dirty="0">
                <a:solidFill>
                  <a:schemeClr val="tx1"/>
                </a:solidFill>
                <a:latin typeface="Aparajita" panose="02020603050405020304" pitchFamily="18" charset="0"/>
                <a:cs typeface="Aparajita" panose="02020603050405020304" pitchFamily="18" charset="0"/>
              </a:rPr>
              <a:t>It is a picture of Yeshua,</a:t>
            </a:r>
            <a:r>
              <a:rPr lang="en-US" sz="2500" b="1" dirty="0">
                <a:solidFill>
                  <a:srgbClr val="FF66FF"/>
                </a:solidFill>
                <a:latin typeface="Aparajita" panose="02020603050405020304" pitchFamily="18" charset="0"/>
                <a:cs typeface="Aparajita" panose="02020603050405020304" pitchFamily="18" charset="0"/>
              </a:rPr>
              <a:t> </a:t>
            </a:r>
            <a:r>
              <a:rPr lang="en-US" sz="2500" dirty="0">
                <a:solidFill>
                  <a:schemeClr val="tx1"/>
                </a:solidFill>
                <a:latin typeface="Aparajita" panose="02020603050405020304" pitchFamily="18" charset="0"/>
                <a:cs typeface="Aparajita" panose="02020603050405020304" pitchFamily="18" charset="0"/>
              </a:rPr>
              <a:t>giving of Himself (charity) as Yah’s sacrifice which pursues us.  </a:t>
            </a:r>
          </a:p>
        </p:txBody>
      </p:sp>
    </p:spTree>
    <p:extLst>
      <p:ext uri="{BB962C8B-B14F-4D97-AF65-F5344CB8AC3E}">
        <p14:creationId xmlns:p14="http://schemas.microsoft.com/office/powerpoint/2010/main" val="1108419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FFAFB11-D888-2D15-BBB5-5158FBE1FC1F}"/>
              </a:ext>
            </a:extLst>
          </p:cNvPr>
          <p:cNvSpPr>
            <a:spLocks noGrp="1"/>
          </p:cNvSpPr>
          <p:nvPr>
            <p:ph type="title"/>
          </p:nvPr>
        </p:nvSpPr>
        <p:spPr/>
        <p:txBody>
          <a:bodyPr/>
          <a:lstStyle/>
          <a:p>
            <a:r>
              <a:rPr lang="en-US" dirty="0"/>
              <a:t>Psalm 119.17-24</a:t>
            </a:r>
          </a:p>
        </p:txBody>
      </p:sp>
      <p:sp>
        <p:nvSpPr>
          <p:cNvPr id="6" name="Content Placeholder 5">
            <a:extLst>
              <a:ext uri="{FF2B5EF4-FFF2-40B4-BE49-F238E27FC236}">
                <a16:creationId xmlns:a16="http://schemas.microsoft.com/office/drawing/2014/main" id="{71A77178-770F-39C0-E69B-EE3891E49C9A}"/>
              </a:ext>
            </a:extLst>
          </p:cNvPr>
          <p:cNvSpPr>
            <a:spLocks noGrp="1"/>
          </p:cNvSpPr>
          <p:nvPr>
            <p:ph sz="half" idx="1"/>
          </p:nvPr>
        </p:nvSpPr>
        <p:spPr>
          <a:xfrm>
            <a:off x="421949" y="2011680"/>
            <a:ext cx="5360783" cy="4414520"/>
          </a:xfrm>
        </p:spPr>
        <p:txBody>
          <a:bodyPr>
            <a:normAutofit fontScale="92500" lnSpcReduction="20000"/>
          </a:bodyPr>
          <a:lstStyle/>
          <a:p>
            <a:pPr marL="0" indent="0">
              <a:buNone/>
            </a:pPr>
            <a:r>
              <a:rPr lang="en-US" sz="2400" b="1" dirty="0">
                <a:solidFill>
                  <a:srgbClr val="FF66FF"/>
                </a:solidFill>
                <a:latin typeface="Aparajita" panose="02020603050405020304" pitchFamily="18" charset="0"/>
                <a:cs typeface="Aparajita" panose="02020603050405020304" pitchFamily="18" charset="0"/>
              </a:rPr>
              <a:t>V17 </a:t>
            </a:r>
            <a:r>
              <a:rPr lang="en-US" sz="2400" dirty="0">
                <a:latin typeface="Aparajita" panose="02020603050405020304" pitchFamily="18" charset="0"/>
                <a:cs typeface="Aparajita" panose="02020603050405020304" pitchFamily="18" charset="0"/>
              </a:rPr>
              <a:t>Humble request for blessing </a:t>
            </a:r>
            <a:r>
              <a:rPr lang="en-US" sz="2400" b="1" i="1" dirty="0">
                <a:latin typeface="Aparajita" panose="02020603050405020304" pitchFamily="18" charset="0"/>
                <a:cs typeface="Aparajita" panose="02020603050405020304" pitchFamily="18" charset="0"/>
              </a:rPr>
              <a:t>“deal bountifully” </a:t>
            </a:r>
            <a:r>
              <a:rPr lang="en-US" sz="2400" dirty="0">
                <a:latin typeface="Aparajita" panose="02020603050405020304" pitchFamily="18" charset="0"/>
                <a:cs typeface="Aparajita" panose="02020603050405020304" pitchFamily="18" charset="0"/>
              </a:rPr>
              <a:t>with large expectation, generous about of grace.</a:t>
            </a:r>
          </a:p>
          <a:p>
            <a:r>
              <a:rPr lang="en-US" sz="2400" dirty="0">
                <a:latin typeface="Aparajita" panose="02020603050405020304" pitchFamily="18" charset="0"/>
                <a:cs typeface="Aparajita" panose="02020603050405020304" pitchFamily="18" charset="0"/>
              </a:rPr>
              <a:t>Then I can live </a:t>
            </a:r>
            <a:r>
              <a:rPr lang="en-US" sz="2400" i="1" dirty="0">
                <a:latin typeface="Aparajita" panose="02020603050405020304" pitchFamily="18" charset="0"/>
                <a:cs typeface="Aparajita" panose="02020603050405020304" pitchFamily="18" charset="0"/>
              </a:rPr>
              <a:t>(not for comfort or carnal needs) </a:t>
            </a:r>
            <a:r>
              <a:rPr lang="en-US" sz="2400" dirty="0">
                <a:latin typeface="Aparajita" panose="02020603050405020304" pitchFamily="18" charset="0"/>
                <a:cs typeface="Aparajita" panose="02020603050405020304" pitchFamily="18" charset="0"/>
              </a:rPr>
              <a:t>and observe Your word. The psalmist realized a good life is not only connected to Yah’s word but that he has a responsibility to guard, treasure, keep, live and practice Yah’s word.</a:t>
            </a:r>
          </a:p>
          <a:p>
            <a:pPr marL="0" indent="0">
              <a:buNone/>
            </a:pPr>
            <a:r>
              <a:rPr lang="en-US" sz="2400" b="1" dirty="0">
                <a:solidFill>
                  <a:srgbClr val="FF66FF"/>
                </a:solidFill>
                <a:latin typeface="Aparajita" panose="02020603050405020304" pitchFamily="18" charset="0"/>
                <a:cs typeface="Aparajita" panose="02020603050405020304" pitchFamily="18" charset="0"/>
              </a:rPr>
              <a:t>V18</a:t>
            </a:r>
            <a:r>
              <a:rPr lang="en-US" sz="2400" dirty="0">
                <a:latin typeface="Aparajita" panose="02020603050405020304" pitchFamily="18" charset="0"/>
                <a:cs typeface="Aparajita" panose="02020603050405020304" pitchFamily="18" charset="0"/>
              </a:rPr>
              <a:t> </a:t>
            </a:r>
            <a:r>
              <a:rPr lang="en-US" sz="2400" i="1" dirty="0">
                <a:latin typeface="Aparajita" panose="02020603050405020304" pitchFamily="18" charset="0"/>
                <a:cs typeface="Aparajita" panose="02020603050405020304" pitchFamily="18" charset="0"/>
              </a:rPr>
              <a:t>Open my eyes</a:t>
            </a:r>
            <a:r>
              <a:rPr lang="en-US" sz="2400" dirty="0">
                <a:latin typeface="Aparajita" panose="02020603050405020304" pitchFamily="18" charset="0"/>
                <a:cs typeface="Aparajita" panose="02020603050405020304" pitchFamily="18" charset="0"/>
              </a:rPr>
              <a:t>…parallels </a:t>
            </a:r>
            <a:r>
              <a:rPr lang="en-US" sz="2400" b="1" dirty="0">
                <a:solidFill>
                  <a:srgbClr val="FF66FF"/>
                </a:solidFill>
                <a:latin typeface="Aparajita" panose="02020603050405020304" pitchFamily="18" charset="0"/>
                <a:cs typeface="Aparajita" panose="02020603050405020304" pitchFamily="18" charset="0"/>
              </a:rPr>
              <a:t>Luke 24.45 </a:t>
            </a:r>
            <a:r>
              <a:rPr lang="en-US" sz="2400" dirty="0">
                <a:latin typeface="Aparajita" panose="02020603050405020304" pitchFamily="18" charset="0"/>
                <a:cs typeface="Aparajita" panose="02020603050405020304" pitchFamily="18" charset="0"/>
              </a:rPr>
              <a:t>spiritual vision. </a:t>
            </a:r>
            <a:endParaRPr lang="en-US" sz="2400" b="1" dirty="0">
              <a:solidFill>
                <a:srgbClr val="FF66FF"/>
              </a:solidFill>
              <a:latin typeface="Aparajita" panose="02020603050405020304" pitchFamily="18" charset="0"/>
              <a:cs typeface="Aparajita" panose="02020603050405020304" pitchFamily="18" charset="0"/>
            </a:endParaRPr>
          </a:p>
          <a:p>
            <a:pPr marL="0" indent="0">
              <a:buNone/>
            </a:pPr>
            <a:r>
              <a:rPr lang="en-US" sz="2400" b="1" dirty="0">
                <a:solidFill>
                  <a:srgbClr val="FF66FF"/>
                </a:solidFill>
                <a:latin typeface="Aparajita" panose="02020603050405020304" pitchFamily="18" charset="0"/>
                <a:cs typeface="Aparajita" panose="02020603050405020304" pitchFamily="18" charset="0"/>
              </a:rPr>
              <a:t>V19</a:t>
            </a:r>
            <a:r>
              <a:rPr lang="en-US" sz="2400" dirty="0">
                <a:latin typeface="Aparajita" panose="02020603050405020304" pitchFamily="18" charset="0"/>
                <a:cs typeface="Aparajita" panose="02020603050405020304" pitchFamily="18" charset="0"/>
              </a:rPr>
              <a:t> The faithful should see themselves as strangers seeking and longing for a heavenly home </a:t>
            </a:r>
            <a:r>
              <a:rPr lang="en-US" sz="2400" b="1" dirty="0">
                <a:solidFill>
                  <a:srgbClr val="FF66FF"/>
                </a:solidFill>
                <a:latin typeface="Aparajita" panose="02020603050405020304" pitchFamily="18" charset="0"/>
                <a:cs typeface="Aparajita" panose="02020603050405020304" pitchFamily="18" charset="0"/>
              </a:rPr>
              <a:t>Heb 11.13-16; 2 Cor 5.20</a:t>
            </a:r>
          </a:p>
        </p:txBody>
      </p:sp>
      <p:sp>
        <p:nvSpPr>
          <p:cNvPr id="7" name="Content Placeholder 6">
            <a:extLst>
              <a:ext uri="{FF2B5EF4-FFF2-40B4-BE49-F238E27FC236}">
                <a16:creationId xmlns:a16="http://schemas.microsoft.com/office/drawing/2014/main" id="{A94EEB02-3873-B176-363F-7F1A29BDEB63}"/>
              </a:ext>
            </a:extLst>
          </p:cNvPr>
          <p:cNvSpPr>
            <a:spLocks noGrp="1"/>
          </p:cNvSpPr>
          <p:nvPr>
            <p:ph sz="half" idx="2"/>
          </p:nvPr>
        </p:nvSpPr>
        <p:spPr>
          <a:xfrm>
            <a:off x="6002867" y="2011679"/>
            <a:ext cx="5765800" cy="4596011"/>
          </a:xfrm>
        </p:spPr>
        <p:txBody>
          <a:bodyPr>
            <a:normAutofit fontScale="92500" lnSpcReduction="20000"/>
          </a:bodyPr>
          <a:lstStyle/>
          <a:p>
            <a:r>
              <a:rPr lang="en-US" sz="2400" b="1" dirty="0">
                <a:solidFill>
                  <a:srgbClr val="FF66FF"/>
                </a:solidFill>
                <a:latin typeface="Aparajita" panose="02020603050405020304" pitchFamily="18" charset="0"/>
                <a:cs typeface="Aparajita" panose="02020603050405020304" pitchFamily="18" charset="0"/>
              </a:rPr>
              <a:t>V20</a:t>
            </a:r>
            <a:r>
              <a:rPr lang="en-US" sz="2400" dirty="0">
                <a:latin typeface="Aparajita" panose="02020603050405020304" pitchFamily="18" charset="0"/>
                <a:cs typeface="Aparajita" panose="02020603050405020304" pitchFamily="18" charset="0"/>
              </a:rPr>
              <a:t> Spiritual desire for intimacy and revelation, </a:t>
            </a:r>
            <a:r>
              <a:rPr lang="en-US" sz="2400" b="1" dirty="0">
                <a:solidFill>
                  <a:srgbClr val="FF66FF"/>
                </a:solidFill>
                <a:latin typeface="Aparajita" panose="02020603050405020304" pitchFamily="18" charset="0"/>
                <a:cs typeface="Aparajita" panose="02020603050405020304" pitchFamily="18" charset="0"/>
              </a:rPr>
              <a:t>1 Pet 2.2 </a:t>
            </a:r>
            <a:r>
              <a:rPr lang="en-US" sz="2400" dirty="0">
                <a:latin typeface="Aparajita" panose="02020603050405020304" pitchFamily="18" charset="0"/>
                <a:cs typeface="Aparajita" panose="02020603050405020304" pitchFamily="18" charset="0"/>
              </a:rPr>
              <a:t>as a babe longs for the comfort of a parent.</a:t>
            </a:r>
          </a:p>
          <a:p>
            <a:r>
              <a:rPr lang="en-US" sz="2400" b="1" dirty="0">
                <a:solidFill>
                  <a:srgbClr val="FF66FF"/>
                </a:solidFill>
                <a:latin typeface="Aparajita" panose="02020603050405020304" pitchFamily="18" charset="0"/>
                <a:cs typeface="Aparajita" panose="02020603050405020304" pitchFamily="18" charset="0"/>
              </a:rPr>
              <a:t>V21</a:t>
            </a:r>
            <a:r>
              <a:rPr lang="en-US" sz="2400" dirty="0">
                <a:latin typeface="Aparajita" panose="02020603050405020304" pitchFamily="18" charset="0"/>
                <a:cs typeface="Aparajita" panose="02020603050405020304" pitchFamily="18" charset="0"/>
              </a:rPr>
              <a:t> </a:t>
            </a:r>
            <a:r>
              <a:rPr lang="en-US" sz="2400" i="1" dirty="0">
                <a:latin typeface="Aparajita" panose="02020603050405020304" pitchFamily="18" charset="0"/>
                <a:cs typeface="Aparajita" panose="02020603050405020304" pitchFamily="18" charset="0"/>
              </a:rPr>
              <a:t>“Proud” </a:t>
            </a:r>
            <a:r>
              <a:rPr lang="en-US" sz="2400" dirty="0">
                <a:latin typeface="Aparajita" panose="02020603050405020304" pitchFamily="18" charset="0"/>
                <a:cs typeface="Aparajita" panose="02020603050405020304" pitchFamily="18" charset="0"/>
              </a:rPr>
              <a:t>In </a:t>
            </a:r>
            <a:r>
              <a:rPr lang="en-US" sz="2400" b="1" dirty="0">
                <a:solidFill>
                  <a:srgbClr val="FF66FF"/>
                </a:solidFill>
                <a:latin typeface="Aparajita" panose="02020603050405020304" pitchFamily="18" charset="0"/>
                <a:cs typeface="Aparajita" panose="02020603050405020304" pitchFamily="18" charset="0"/>
              </a:rPr>
              <a:t>Pro. 6.17-19 </a:t>
            </a:r>
            <a:r>
              <a:rPr lang="en-US" sz="2400" dirty="0">
                <a:latin typeface="Aparajita" panose="02020603050405020304" pitchFamily="18" charset="0"/>
                <a:cs typeface="Aparajita" panose="02020603050405020304" pitchFamily="18" charset="0"/>
              </a:rPr>
              <a:t>list six things Yah hates.  “Curse” The consequences of our separation from Yahweh.</a:t>
            </a:r>
          </a:p>
          <a:p>
            <a:r>
              <a:rPr lang="en-US" sz="2400" b="1" dirty="0">
                <a:solidFill>
                  <a:srgbClr val="FF66FF"/>
                </a:solidFill>
                <a:latin typeface="Aparajita" panose="02020603050405020304" pitchFamily="18" charset="0"/>
                <a:cs typeface="Aparajita" panose="02020603050405020304" pitchFamily="18" charset="0"/>
              </a:rPr>
              <a:t>V22 </a:t>
            </a:r>
            <a:r>
              <a:rPr lang="en-US" sz="2400" i="1" dirty="0">
                <a:latin typeface="Aparajita" panose="02020603050405020304" pitchFamily="18" charset="0"/>
                <a:cs typeface="Aparajita" panose="02020603050405020304" pitchFamily="18" charset="0"/>
              </a:rPr>
              <a:t>“Remove scorn and contempt…” </a:t>
            </a:r>
            <a:r>
              <a:rPr lang="en-US" sz="2400" b="1" dirty="0">
                <a:solidFill>
                  <a:srgbClr val="FF66FF"/>
                </a:solidFill>
                <a:latin typeface="Aparajita" panose="02020603050405020304" pitchFamily="18" charset="0"/>
                <a:cs typeface="Aparajita" panose="02020603050405020304" pitchFamily="18" charset="0"/>
              </a:rPr>
              <a:t>Mt. 13.55 </a:t>
            </a:r>
            <a:r>
              <a:rPr lang="en-US" sz="2400" dirty="0">
                <a:latin typeface="Aparajita" panose="02020603050405020304" pitchFamily="18" charset="0"/>
                <a:cs typeface="Aparajita" panose="02020603050405020304" pitchFamily="18" charset="0"/>
              </a:rPr>
              <a:t>To deny the essence of Yeshua, reducing Him to our corrupt standard.</a:t>
            </a:r>
          </a:p>
          <a:p>
            <a:r>
              <a:rPr lang="en-US" sz="2400" dirty="0">
                <a:solidFill>
                  <a:srgbClr val="FF66FF"/>
                </a:solidFill>
                <a:latin typeface="Aparajita" panose="02020603050405020304" pitchFamily="18" charset="0"/>
                <a:cs typeface="Aparajita" panose="02020603050405020304" pitchFamily="18" charset="0"/>
              </a:rPr>
              <a:t>V23 </a:t>
            </a:r>
            <a:r>
              <a:rPr lang="en-US" sz="2400" dirty="0">
                <a:latin typeface="Aparajita" panose="02020603050405020304" pitchFamily="18" charset="0"/>
                <a:cs typeface="Aparajita" panose="02020603050405020304" pitchFamily="18" charset="0"/>
              </a:rPr>
              <a:t>The psalmist who is a pilgrim finds himself to be a stranger in the enemy’s world.  He appeals to Yah as one who is a friend clings to Yah’s word which hold the blueprint for life. The word becomes a refuge &amp; guide against the enemy. </a:t>
            </a:r>
            <a:r>
              <a:rPr lang="en-US" sz="2400" b="1" dirty="0">
                <a:solidFill>
                  <a:srgbClr val="FF66FF"/>
                </a:solidFill>
                <a:latin typeface="Aparajita" panose="02020603050405020304" pitchFamily="18" charset="0"/>
                <a:cs typeface="Aparajita" panose="02020603050405020304" pitchFamily="18" charset="0"/>
              </a:rPr>
              <a:t>2 Tim 3.16-17</a:t>
            </a:r>
          </a:p>
          <a:p>
            <a:endParaRPr lang="en-US" sz="2400" dirty="0">
              <a:latin typeface="Aparajita" panose="02020603050405020304" pitchFamily="18" charset="0"/>
              <a:cs typeface="Aparajita" panose="02020603050405020304" pitchFamily="18" charset="0"/>
            </a:endParaRPr>
          </a:p>
        </p:txBody>
      </p:sp>
      <p:pic>
        <p:nvPicPr>
          <p:cNvPr id="9" name="Picture 8">
            <a:extLst>
              <a:ext uri="{FF2B5EF4-FFF2-40B4-BE49-F238E27FC236}">
                <a16:creationId xmlns:a16="http://schemas.microsoft.com/office/drawing/2014/main" id="{772579EA-EBBB-377F-ED8A-F64A33420554}"/>
              </a:ext>
            </a:extLst>
          </p:cNvPr>
          <p:cNvPicPr>
            <a:picLocks noChangeAspect="1"/>
          </p:cNvPicPr>
          <p:nvPr/>
        </p:nvPicPr>
        <p:blipFill>
          <a:blip r:embed="rId2"/>
          <a:srcRect l="14103" t="12222" r="13761" b="20158"/>
          <a:stretch>
            <a:fillRect/>
          </a:stretch>
        </p:blipFill>
        <p:spPr>
          <a:xfrm>
            <a:off x="7543800" y="250309"/>
            <a:ext cx="1380067" cy="1430867"/>
          </a:xfrm>
          <a:prstGeom prst="decagon">
            <a:avLst/>
          </a:prstGeom>
        </p:spPr>
      </p:pic>
    </p:spTree>
    <p:extLst>
      <p:ext uri="{BB962C8B-B14F-4D97-AF65-F5344CB8AC3E}">
        <p14:creationId xmlns:p14="http://schemas.microsoft.com/office/powerpoint/2010/main" val="16266046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8296FD9F-C911-0F50-CB85-C9EBD44D71FB}"/>
            </a:ext>
          </a:extLst>
        </p:cNvPr>
        <p:cNvGrpSpPr/>
        <p:nvPr/>
      </p:nvGrpSpPr>
      <p:grpSpPr>
        <a:xfrm>
          <a:off x="0" y="0"/>
          <a:ext cx="0" cy="0"/>
          <a:chOff x="0" y="0"/>
          <a:chExt cx="0" cy="0"/>
        </a:xfrm>
      </p:grpSpPr>
      <p:sp>
        <p:nvSpPr>
          <p:cNvPr id="37" name="Rectangle 36">
            <a:extLst>
              <a:ext uri="{FF2B5EF4-FFF2-40B4-BE49-F238E27FC236}">
                <a16:creationId xmlns:a16="http://schemas.microsoft.com/office/drawing/2014/main" id="{5FEE53ED-925B-49C1-B7A9-DFBD9991D2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5" name="Title 4">
            <a:extLst>
              <a:ext uri="{FF2B5EF4-FFF2-40B4-BE49-F238E27FC236}">
                <a16:creationId xmlns:a16="http://schemas.microsoft.com/office/drawing/2014/main" id="{95237208-3CA2-E865-E033-D28AA9D51321}"/>
              </a:ext>
            </a:extLst>
          </p:cNvPr>
          <p:cNvSpPr>
            <a:spLocks noGrp="1"/>
          </p:cNvSpPr>
          <p:nvPr>
            <p:ph type="title"/>
          </p:nvPr>
        </p:nvSpPr>
        <p:spPr>
          <a:xfrm>
            <a:off x="802641" y="284176"/>
            <a:ext cx="6522720" cy="1508760"/>
          </a:xfrm>
        </p:spPr>
        <p:txBody>
          <a:bodyPr vert="horz" lIns="91440" tIns="45720" rIns="91440" bIns="45720" rtlCol="0" anchor="ctr">
            <a:normAutofit/>
          </a:bodyPr>
          <a:lstStyle/>
          <a:p>
            <a:r>
              <a:rPr lang="en-US" dirty="0"/>
              <a:t>Psalm 119.17-24</a:t>
            </a:r>
          </a:p>
        </p:txBody>
      </p:sp>
      <p:sp>
        <p:nvSpPr>
          <p:cNvPr id="6" name="Content Placeholder 5">
            <a:extLst>
              <a:ext uri="{FF2B5EF4-FFF2-40B4-BE49-F238E27FC236}">
                <a16:creationId xmlns:a16="http://schemas.microsoft.com/office/drawing/2014/main" id="{8F2C771D-601C-801D-7572-C4FC85DF2916}"/>
              </a:ext>
            </a:extLst>
          </p:cNvPr>
          <p:cNvSpPr>
            <a:spLocks noGrp="1"/>
          </p:cNvSpPr>
          <p:nvPr>
            <p:ph sz="half" idx="1"/>
          </p:nvPr>
        </p:nvSpPr>
        <p:spPr>
          <a:xfrm>
            <a:off x="213360" y="2011679"/>
            <a:ext cx="7244080" cy="4670211"/>
          </a:xfrm>
        </p:spPr>
        <p:txBody>
          <a:bodyPr vert="horz" lIns="91440" tIns="45720" rIns="91440" bIns="45720" rtlCol="0">
            <a:normAutofit lnSpcReduction="10000"/>
          </a:bodyPr>
          <a:lstStyle/>
          <a:p>
            <a:pPr marL="0"/>
            <a:r>
              <a:rPr lang="en-US" sz="2800" dirty="0">
                <a:latin typeface="Aparajita" panose="02020603050405020304" pitchFamily="18" charset="0"/>
                <a:cs typeface="Aparajita" panose="02020603050405020304" pitchFamily="18" charset="0"/>
              </a:rPr>
              <a:t>The wonders of Yahweh’s word cannot be grasped without His Spirit. As strangers on earth, we find our counsel, stability and delight in His statues.</a:t>
            </a:r>
          </a:p>
          <a:p>
            <a:pPr marL="0" indent="0" algn="r">
              <a:buNone/>
            </a:pPr>
            <a:r>
              <a:rPr lang="en-US" sz="2800" b="1" dirty="0">
                <a:latin typeface="Aparajita" panose="02020603050405020304" pitchFamily="18" charset="0"/>
                <a:cs typeface="Aparajita" panose="02020603050405020304" pitchFamily="18" charset="0"/>
              </a:rPr>
              <a:t>APPLICATION</a:t>
            </a:r>
          </a:p>
          <a:p>
            <a:pPr marL="0" indent="0">
              <a:buNone/>
            </a:pPr>
            <a:r>
              <a:rPr lang="en-US" sz="2800" dirty="0">
                <a:latin typeface="Aparajita" panose="02020603050405020304" pitchFamily="18" charset="0"/>
                <a:cs typeface="Aparajita" panose="02020603050405020304" pitchFamily="18" charset="0"/>
              </a:rPr>
              <a:t>Pray for spiritual sight, opening your eyes to a deeper truth.  As you live as a pilgrim, Yah is faithful to supply all your needs </a:t>
            </a:r>
            <a:r>
              <a:rPr lang="en-US" sz="2800" i="1" dirty="0">
                <a:solidFill>
                  <a:srgbClr val="FF66FF"/>
                </a:solidFill>
                <a:latin typeface="Aparajita" panose="02020603050405020304" pitchFamily="18" charset="0"/>
                <a:cs typeface="Aparajita" panose="02020603050405020304" pitchFamily="18" charset="0"/>
              </a:rPr>
              <a:t>Phil 4.19</a:t>
            </a:r>
            <a:r>
              <a:rPr lang="en-US" sz="2800" dirty="0">
                <a:latin typeface="Aparajita" panose="02020603050405020304" pitchFamily="18" charset="0"/>
                <a:cs typeface="Aparajita" panose="02020603050405020304" pitchFamily="18" charset="0"/>
              </a:rPr>
              <a:t>. Crave His word daily, letting scripture guide your way of life.  Then turn to God’s word when misunderstood, rejected or when resistance is present; let His word be your counselor.</a:t>
            </a:r>
          </a:p>
        </p:txBody>
      </p:sp>
      <p:sp>
        <p:nvSpPr>
          <p:cNvPr id="39" name="Rectangle 38">
            <a:extLst>
              <a:ext uri="{FF2B5EF4-FFF2-40B4-BE49-F238E27FC236}">
                <a16:creationId xmlns:a16="http://schemas.microsoft.com/office/drawing/2014/main" id="{E96FC08F-E9E6-492C-951B-052826DD57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6888" y="0"/>
            <a:ext cx="4630994"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0797E3B9-3B60-4DD4-2266-A6B601C0894F}"/>
              </a:ext>
            </a:extLst>
          </p:cNvPr>
          <p:cNvPicPr>
            <a:picLocks noChangeAspect="1"/>
          </p:cNvPicPr>
          <p:nvPr/>
        </p:nvPicPr>
        <p:blipFill>
          <a:blip r:embed="rId2"/>
          <a:srcRect t="19266" r="1" b="26284"/>
          <a:stretch>
            <a:fillRect/>
          </a:stretch>
        </p:blipFill>
        <p:spPr>
          <a:xfrm>
            <a:off x="8291164" y="1369705"/>
            <a:ext cx="3374654" cy="1978864"/>
          </a:xfrm>
          <a:prstGeom prst="rect">
            <a:avLst/>
          </a:prstGeom>
        </p:spPr>
      </p:pic>
      <p:pic>
        <p:nvPicPr>
          <p:cNvPr id="3" name="Content Placeholder 2">
            <a:extLst>
              <a:ext uri="{FF2B5EF4-FFF2-40B4-BE49-F238E27FC236}">
                <a16:creationId xmlns:a16="http://schemas.microsoft.com/office/drawing/2014/main" id="{BD1504A7-D689-CC7A-1010-6E8C300781C2}"/>
              </a:ext>
            </a:extLst>
          </p:cNvPr>
          <p:cNvPicPr>
            <a:picLocks noGrp="1" noChangeAspect="1"/>
          </p:cNvPicPr>
          <p:nvPr>
            <p:ph sz="half" idx="2"/>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rcRect t="32859" b="20688"/>
          <a:stretch>
            <a:fillRect/>
          </a:stretch>
        </p:blipFill>
        <p:spPr>
          <a:xfrm>
            <a:off x="8280188" y="3504370"/>
            <a:ext cx="3385630" cy="1963952"/>
          </a:xfrm>
          <a:prstGeom prst="rect">
            <a:avLst/>
          </a:prstGeom>
        </p:spPr>
      </p:pic>
    </p:spTree>
    <p:extLst>
      <p:ext uri="{BB962C8B-B14F-4D97-AF65-F5344CB8AC3E}">
        <p14:creationId xmlns:p14="http://schemas.microsoft.com/office/powerpoint/2010/main" val="4545919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8070868-67C4-8F79-2FC5-F47C7A033023}"/>
            </a:ext>
          </a:extLst>
        </p:cNvPr>
        <p:cNvGrpSpPr/>
        <p:nvPr/>
      </p:nvGrpSpPr>
      <p:grpSpPr>
        <a:xfrm>
          <a:off x="0" y="0"/>
          <a:ext cx="0" cy="0"/>
          <a:chOff x="0" y="0"/>
          <a:chExt cx="0" cy="0"/>
        </a:xfrm>
      </p:grpSpPr>
      <p:sp>
        <p:nvSpPr>
          <p:cNvPr id="19" name="Rectangle 18">
            <a:extLst>
              <a:ext uri="{FF2B5EF4-FFF2-40B4-BE49-F238E27FC236}">
                <a16:creationId xmlns:a16="http://schemas.microsoft.com/office/drawing/2014/main" id="{5F9F5EB8-AB42-47FD-8F4A-176C0A4B1B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2059012"/>
            <a:ext cx="12188952"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1" name="Rectangle 20">
            <a:extLst>
              <a:ext uri="{FF2B5EF4-FFF2-40B4-BE49-F238E27FC236}">
                <a16:creationId xmlns:a16="http://schemas.microsoft.com/office/drawing/2014/main" id="{4E59D7C1-6E25-48C3-B420-ED45FFDB7D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7262" y="0"/>
            <a:ext cx="606473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6374EBE0-04D0-42B1-93D5-4FC7C9EBA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19691" y="2054942"/>
            <a:ext cx="6072309" cy="18287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36629E4E-B495-D985-DF78-7BAA19B8AF45}"/>
              </a:ext>
            </a:extLst>
          </p:cNvPr>
          <p:cNvSpPr>
            <a:spLocks noGrp="1"/>
          </p:cNvSpPr>
          <p:nvPr>
            <p:ph type="ctrTitle"/>
          </p:nvPr>
        </p:nvSpPr>
        <p:spPr>
          <a:xfrm>
            <a:off x="6449950" y="2194560"/>
            <a:ext cx="5418961" cy="1739347"/>
          </a:xfrm>
        </p:spPr>
        <p:txBody>
          <a:bodyPr vert="horz" lIns="91440" tIns="45720" rIns="91440" bIns="45720" rtlCol="0" anchor="ctr">
            <a:normAutofit/>
          </a:bodyPr>
          <a:lstStyle/>
          <a:p>
            <a:pPr algn="ctr">
              <a:lnSpc>
                <a:spcPct val="80000"/>
              </a:lnSpc>
            </a:pPr>
            <a:r>
              <a:rPr lang="en-US" spc="150"/>
              <a:t>SHEMA</a:t>
            </a:r>
            <a:br>
              <a:rPr lang="en-US" spc="150"/>
            </a:br>
            <a:r>
              <a:rPr lang="en-US" spc="150"/>
              <a:t>Declaration</a:t>
            </a:r>
          </a:p>
        </p:txBody>
      </p:sp>
      <p:sp>
        <p:nvSpPr>
          <p:cNvPr id="2" name="Content Placeholder 1">
            <a:extLst>
              <a:ext uri="{FF2B5EF4-FFF2-40B4-BE49-F238E27FC236}">
                <a16:creationId xmlns:a16="http://schemas.microsoft.com/office/drawing/2014/main" id="{484348E8-A131-EBEF-5289-7DE8BBBB7077}"/>
              </a:ext>
            </a:extLst>
          </p:cNvPr>
          <p:cNvSpPr>
            <a:spLocks noGrp="1"/>
          </p:cNvSpPr>
          <p:nvPr>
            <p:ph type="subTitle" idx="1"/>
          </p:nvPr>
        </p:nvSpPr>
        <p:spPr>
          <a:xfrm>
            <a:off x="6449950" y="3996250"/>
            <a:ext cx="5418962" cy="1942434"/>
          </a:xfrm>
        </p:spPr>
        <p:txBody>
          <a:bodyPr vert="horz" lIns="91440" tIns="45720" rIns="91440" bIns="45720" rtlCol="0">
            <a:normAutofit/>
          </a:bodyPr>
          <a:lstStyle/>
          <a:p>
            <a:pPr algn="ctr"/>
            <a:r>
              <a:rPr lang="en-US" sz="3200" b="1" dirty="0">
                <a:solidFill>
                  <a:schemeClr val="bg2"/>
                </a:solidFill>
                <a:latin typeface="+mn-lt"/>
              </a:rPr>
              <a:t>I will listen with my heart, understand with my mind, and respond with my actions.</a:t>
            </a:r>
          </a:p>
          <a:p>
            <a:pPr algn="ctr"/>
            <a:endParaRPr lang="en-US" sz="2000" dirty="0">
              <a:solidFill>
                <a:schemeClr val="bg2"/>
              </a:solidFill>
              <a:latin typeface="+mn-lt"/>
            </a:endParaRPr>
          </a:p>
        </p:txBody>
      </p:sp>
      <p:sp>
        <p:nvSpPr>
          <p:cNvPr id="25" name="Rectangle 24">
            <a:extLst>
              <a:ext uri="{FF2B5EF4-FFF2-40B4-BE49-F238E27FC236}">
                <a16:creationId xmlns:a16="http://schemas.microsoft.com/office/drawing/2014/main" id="{E1EAEB6D-60FF-455D-B8CC-2AC963CE03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25497" cy="6858000"/>
          </a:xfrm>
          <a:prstGeom prst="rect">
            <a:avLst/>
          </a:prstGeom>
          <a:solidFill>
            <a:schemeClr val="bg1"/>
          </a:solidFill>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dirty="0">
              <a:solidFill>
                <a:schemeClr val="tx2"/>
              </a:solidFill>
            </a:endParaRPr>
          </a:p>
        </p:txBody>
      </p:sp>
      <p:pic>
        <p:nvPicPr>
          <p:cNvPr id="7" name="Picture Placeholder 6">
            <a:extLst>
              <a:ext uri="{FF2B5EF4-FFF2-40B4-BE49-F238E27FC236}">
                <a16:creationId xmlns:a16="http://schemas.microsoft.com/office/drawing/2014/main" id="{A89F89AC-43E4-6D4B-D432-A1630E663A62}"/>
              </a:ext>
            </a:extLst>
          </p:cNvPr>
          <p:cNvPicPr>
            <a:picLocks noGrp="1" noChangeAspect="1"/>
          </p:cNvPicPr>
          <p:nvPr>
            <p:ph type="pic" sz="quarter" idx="11"/>
          </p:nvPr>
        </p:nvPicPr>
        <p:blipFill>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r="26048" b="-1"/>
          <a:stretch>
            <a:fillRect/>
          </a:stretch>
        </p:blipFill>
        <p:spPr>
          <a:xfrm>
            <a:off x="634275" y="1233056"/>
            <a:ext cx="4851141" cy="4350442"/>
          </a:xfrm>
          <a:prstGeom prst="rect">
            <a:avLst/>
          </a:prstGeom>
          <a:noFill/>
        </p:spPr>
      </p:pic>
    </p:spTree>
    <p:extLst>
      <p:ext uri="{BB962C8B-B14F-4D97-AF65-F5344CB8AC3E}">
        <p14:creationId xmlns:p14="http://schemas.microsoft.com/office/powerpoint/2010/main" val="1466621996"/>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C4D9C4F3-3A51-4F45-8A5D-AAD196BF7D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5" name="Rectangle 24">
            <a:extLst>
              <a:ext uri="{FF2B5EF4-FFF2-40B4-BE49-F238E27FC236}">
                <a16:creationId xmlns:a16="http://schemas.microsoft.com/office/drawing/2014/main" id="{53FD8994-38E8-4E51-9444-3447A17194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25497"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F71673FE-0587-4591-8D3B-D7F7345E8A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910" y="176109"/>
            <a:ext cx="6059524" cy="1645919"/>
          </a:xfrm>
          <a:prstGeom prst="rect">
            <a:avLst/>
          </a:prstGeom>
          <a:solidFill>
            <a:schemeClr val="tx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ndParaRPr>
          </a:p>
        </p:txBody>
      </p:sp>
      <p:sp>
        <p:nvSpPr>
          <p:cNvPr id="3" name="Title 2">
            <a:extLst>
              <a:ext uri="{FF2B5EF4-FFF2-40B4-BE49-F238E27FC236}">
                <a16:creationId xmlns:a16="http://schemas.microsoft.com/office/drawing/2014/main" id="{95B0A024-4E06-BC4D-6379-140FB0CA4607}"/>
              </a:ext>
            </a:extLst>
          </p:cNvPr>
          <p:cNvSpPr>
            <a:spLocks noGrp="1"/>
          </p:cNvSpPr>
          <p:nvPr>
            <p:ph type="title"/>
          </p:nvPr>
        </p:nvSpPr>
        <p:spPr>
          <a:xfrm>
            <a:off x="6449961" y="284176"/>
            <a:ext cx="5094980" cy="1508760"/>
          </a:xfrm>
        </p:spPr>
        <p:txBody>
          <a:bodyPr vert="horz" lIns="91440" tIns="45720" rIns="91440" bIns="45720" rtlCol="0" anchor="ctr">
            <a:normAutofit fontScale="90000"/>
          </a:bodyPr>
          <a:lstStyle/>
          <a:p>
            <a:r>
              <a:rPr lang="en-US" sz="4000" dirty="0">
                <a:solidFill>
                  <a:schemeClr val="bg2"/>
                </a:solidFill>
                <a:latin typeface="Aparajita" panose="02020603050405020304" pitchFamily="18" charset="0"/>
                <a:cs typeface="Aparajita" panose="02020603050405020304" pitchFamily="18" charset="0"/>
              </a:rPr>
              <a:t>5786, 1 Iyar	</a:t>
            </a:r>
            <a:br>
              <a:rPr lang="en-US" sz="4000" dirty="0">
                <a:solidFill>
                  <a:schemeClr val="bg2"/>
                </a:solidFill>
                <a:latin typeface="Aparajita" panose="02020603050405020304" pitchFamily="18" charset="0"/>
                <a:cs typeface="Aparajita" panose="02020603050405020304" pitchFamily="18" charset="0"/>
              </a:rPr>
            </a:br>
            <a:r>
              <a:rPr lang="en-US" sz="4000" dirty="0">
                <a:solidFill>
                  <a:schemeClr val="bg2"/>
                </a:solidFill>
                <a:latin typeface="Aparajita" panose="02020603050405020304" pitchFamily="18" charset="0"/>
                <a:cs typeface="Aparajita" panose="02020603050405020304" pitchFamily="18" charset="0"/>
              </a:rPr>
              <a:t>Month of healing</a:t>
            </a:r>
          </a:p>
        </p:txBody>
      </p:sp>
      <p:pic>
        <p:nvPicPr>
          <p:cNvPr id="7" name="Picture 6">
            <a:extLst>
              <a:ext uri="{FF2B5EF4-FFF2-40B4-BE49-F238E27FC236}">
                <a16:creationId xmlns:a16="http://schemas.microsoft.com/office/drawing/2014/main" id="{EA2758B9-240C-4DF0-7F6E-C01466C58B88}"/>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24694" r="15715"/>
          <a:stretch>
            <a:fillRect/>
          </a:stretch>
        </p:blipFill>
        <p:spPr>
          <a:xfrm>
            <a:off x="634275" y="598634"/>
            <a:ext cx="4851141" cy="5619286"/>
          </a:xfrm>
          <a:prstGeom prst="rect">
            <a:avLst/>
          </a:prstGeom>
          <a:solidFill>
            <a:srgbClr val="FFFFFF">
              <a:shade val="85000"/>
            </a:srgbClr>
          </a:solidFill>
          <a:scene3d>
            <a:camera prst="orthographicFront"/>
            <a:lightRig rig="twoPt" dir="t">
              <a:rot lat="0" lon="0" rev="7800000"/>
            </a:lightRig>
          </a:scene3d>
          <a:sp3d contourW="6350">
            <a:bevelT w="50800" h="16510"/>
            <a:contourClr>
              <a:srgbClr val="C0C0C0"/>
            </a:contourClr>
          </a:sp3d>
        </p:spPr>
      </p:pic>
      <p:sp>
        <p:nvSpPr>
          <p:cNvPr id="13" name="Content Placeholder 2">
            <a:extLst>
              <a:ext uri="{FF2B5EF4-FFF2-40B4-BE49-F238E27FC236}">
                <a16:creationId xmlns:a16="http://schemas.microsoft.com/office/drawing/2014/main" id="{D6EE62AA-2CAB-8CA2-9A5D-5A9B5FCD8357}"/>
              </a:ext>
            </a:extLst>
          </p:cNvPr>
          <p:cNvSpPr>
            <a:spLocks noGrp="1"/>
          </p:cNvSpPr>
          <p:nvPr>
            <p:ph sz="quarter" idx="14"/>
          </p:nvPr>
        </p:nvSpPr>
        <p:spPr>
          <a:xfrm>
            <a:off x="6291618" y="2011679"/>
            <a:ext cx="5493981" cy="4670211"/>
          </a:xfrm>
        </p:spPr>
        <p:txBody>
          <a:bodyPr vert="horz" lIns="91440" tIns="45720" rIns="91440" bIns="45720" rtlCol="0">
            <a:noAutofit/>
          </a:bodyPr>
          <a:lstStyle/>
          <a:p>
            <a:pPr marL="102870" indent="-182880">
              <a:lnSpc>
                <a:spcPct val="90000"/>
              </a:lnSpc>
              <a:buFont typeface="Wingdings" pitchFamily="2" charset="2"/>
              <a:buChar char=""/>
            </a:pPr>
            <a:r>
              <a:rPr lang="en-US" sz="3000" b="1" dirty="0">
                <a:solidFill>
                  <a:schemeClr val="tx1"/>
                </a:solidFill>
                <a:latin typeface="Aparajita" panose="02020603050405020304" pitchFamily="18" charset="0"/>
                <a:cs typeface="Aparajita" panose="02020603050405020304" pitchFamily="18" charset="0"/>
              </a:rPr>
              <a:t>“I AM the Lord your Healer”         	YHVH </a:t>
            </a:r>
            <a:r>
              <a:rPr lang="en-US" sz="3000" b="1" dirty="0" err="1">
                <a:solidFill>
                  <a:schemeClr val="tx1"/>
                </a:solidFill>
                <a:latin typeface="Aparajita" panose="02020603050405020304" pitchFamily="18" charset="0"/>
                <a:cs typeface="Aparajita" panose="02020603050405020304" pitchFamily="18" charset="0"/>
              </a:rPr>
              <a:t>Ropheka</a:t>
            </a:r>
            <a:r>
              <a:rPr lang="en-US" sz="3000" b="1" dirty="0">
                <a:solidFill>
                  <a:schemeClr val="tx1"/>
                </a:solidFill>
                <a:latin typeface="Aparajita" panose="02020603050405020304" pitchFamily="18" charset="0"/>
                <a:cs typeface="Aparajita" panose="02020603050405020304" pitchFamily="18" charset="0"/>
              </a:rPr>
              <a:t>  Ex. 15.26 </a:t>
            </a:r>
          </a:p>
          <a:p>
            <a:pPr marL="445770" indent="-182880">
              <a:lnSpc>
                <a:spcPct val="90000"/>
              </a:lnSpc>
              <a:buFont typeface="Wingdings" pitchFamily="2" charset="2"/>
              <a:buChar char=""/>
            </a:pPr>
            <a:r>
              <a:rPr lang="en-US" sz="3000" dirty="0">
                <a:solidFill>
                  <a:schemeClr val="tx1"/>
                </a:solidFill>
                <a:latin typeface="Aparajita" panose="02020603050405020304" pitchFamily="18" charset="0"/>
                <a:cs typeface="Aparajita" panose="02020603050405020304" pitchFamily="18" charset="0"/>
              </a:rPr>
              <a:t>Covenantal name,  relating to Hebrew word Ohr for </a:t>
            </a:r>
            <a:r>
              <a:rPr lang="en-US" sz="3000" b="1" u="sng" dirty="0">
                <a:solidFill>
                  <a:schemeClr val="tx1"/>
                </a:solidFill>
                <a:latin typeface="Aparajita" panose="02020603050405020304" pitchFamily="18" charset="0"/>
                <a:cs typeface="Aparajita" panose="02020603050405020304" pitchFamily="18" charset="0"/>
              </a:rPr>
              <a:t>light</a:t>
            </a:r>
            <a:r>
              <a:rPr lang="en-US" sz="3000" b="1" dirty="0">
                <a:solidFill>
                  <a:schemeClr val="tx1"/>
                </a:solidFill>
                <a:latin typeface="Aparajita" panose="02020603050405020304" pitchFamily="18" charset="0"/>
                <a:cs typeface="Aparajita" panose="02020603050405020304" pitchFamily="18" charset="0"/>
              </a:rPr>
              <a:t>. </a:t>
            </a:r>
            <a:r>
              <a:rPr lang="en-US" sz="3000" dirty="0">
                <a:solidFill>
                  <a:schemeClr val="tx1"/>
                </a:solidFill>
                <a:latin typeface="Aparajita" panose="02020603050405020304" pitchFamily="18" charset="0"/>
                <a:cs typeface="Aparajita" panose="02020603050405020304" pitchFamily="18" charset="0"/>
              </a:rPr>
              <a:t>Ps 27.1, Jn 1.5, Mt 4.13-16; 5.14</a:t>
            </a:r>
          </a:p>
          <a:p>
            <a:pPr marL="445770" indent="-182880">
              <a:lnSpc>
                <a:spcPct val="90000"/>
              </a:lnSpc>
              <a:buFont typeface="Wingdings" pitchFamily="2" charset="2"/>
              <a:buChar char=""/>
            </a:pPr>
            <a:r>
              <a:rPr lang="en-US" sz="3000" b="1" dirty="0">
                <a:solidFill>
                  <a:schemeClr val="tx1"/>
                </a:solidFill>
                <a:latin typeface="Aparajita" panose="02020603050405020304" pitchFamily="18" charset="0"/>
                <a:cs typeface="Aparajita" panose="02020603050405020304" pitchFamily="18" charset="0"/>
              </a:rPr>
              <a:t>Tribe: </a:t>
            </a:r>
            <a:r>
              <a:rPr lang="en-US" sz="3000" dirty="0">
                <a:solidFill>
                  <a:schemeClr val="tx1"/>
                </a:solidFill>
                <a:latin typeface="Aparajita" panose="02020603050405020304" pitchFamily="18" charset="0"/>
                <a:cs typeface="Aparajita" panose="02020603050405020304" pitchFamily="18" charset="0"/>
              </a:rPr>
              <a:t>Issachar</a:t>
            </a:r>
          </a:p>
          <a:p>
            <a:pPr marL="445770" indent="-182880">
              <a:lnSpc>
                <a:spcPct val="90000"/>
              </a:lnSpc>
              <a:buFont typeface="Wingdings" pitchFamily="2" charset="2"/>
              <a:buChar char=""/>
            </a:pPr>
            <a:r>
              <a:rPr lang="en-US" sz="3000" b="1" dirty="0" err="1">
                <a:solidFill>
                  <a:schemeClr val="tx1"/>
                </a:solidFill>
                <a:latin typeface="Aparajita" panose="02020603050405020304" pitchFamily="18" charset="0"/>
                <a:cs typeface="Aparajita" panose="02020603050405020304" pitchFamily="18" charset="0"/>
              </a:rPr>
              <a:t>Sense:</a:t>
            </a:r>
            <a:r>
              <a:rPr lang="en-US" sz="3000" dirty="0" err="1">
                <a:solidFill>
                  <a:schemeClr val="tx1"/>
                </a:solidFill>
                <a:latin typeface="Aparajita" panose="02020603050405020304" pitchFamily="18" charset="0"/>
                <a:cs typeface="Aparajita" panose="02020603050405020304" pitchFamily="18" charset="0"/>
              </a:rPr>
              <a:t>Thought</a:t>
            </a:r>
            <a:r>
              <a:rPr lang="en-US" sz="3000" i="1" dirty="0">
                <a:solidFill>
                  <a:schemeClr val="tx1"/>
                </a:solidFill>
                <a:latin typeface="Aparajita" panose="02020603050405020304" pitchFamily="18" charset="0"/>
                <a:cs typeface="Aparajita" panose="02020603050405020304" pitchFamily="18" charset="0"/>
              </a:rPr>
              <a:t>(introspective, self-refinement prep for receiving Torah &amp; Spirit anew)</a:t>
            </a:r>
          </a:p>
        </p:txBody>
      </p:sp>
    </p:spTree>
    <p:extLst>
      <p:ext uri="{BB962C8B-B14F-4D97-AF65-F5344CB8AC3E}">
        <p14:creationId xmlns:p14="http://schemas.microsoft.com/office/powerpoint/2010/main" val="34673910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025239F-A6FB-43A8-BD4A-3FB7C0B48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5" name="Rectangle 14">
            <a:extLst>
              <a:ext uri="{FF2B5EF4-FFF2-40B4-BE49-F238E27FC236}">
                <a16:creationId xmlns:a16="http://schemas.microsoft.com/office/drawing/2014/main" id="{FB2836FF-945C-48EA-A449-7EDFC73F67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19691" y="0"/>
            <a:ext cx="606974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ndParaRPr>
          </a:p>
        </p:txBody>
      </p:sp>
      <p:sp>
        <p:nvSpPr>
          <p:cNvPr id="17" name="Rectangle 16">
            <a:extLst>
              <a:ext uri="{FF2B5EF4-FFF2-40B4-BE49-F238E27FC236}">
                <a16:creationId xmlns:a16="http://schemas.microsoft.com/office/drawing/2014/main" id="{83BC7947-FCF0-4F53-A871-5E847286C3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25497" cy="6858000"/>
          </a:xfrm>
          <a:prstGeom prst="rect">
            <a:avLst/>
          </a:prstGeom>
          <a:solidFill>
            <a:schemeClr val="bg1"/>
          </a:solidFill>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C5E04DFB-DE39-4410-A457-DD1B62DE06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19691" y="176109"/>
            <a:ext cx="6069743" cy="1645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ndParaRPr>
          </a:p>
        </p:txBody>
      </p:sp>
      <p:sp>
        <p:nvSpPr>
          <p:cNvPr id="2" name="Title 1">
            <a:extLst>
              <a:ext uri="{FF2B5EF4-FFF2-40B4-BE49-F238E27FC236}">
                <a16:creationId xmlns:a16="http://schemas.microsoft.com/office/drawing/2014/main" id="{A178061E-C040-0A78-D561-F8CE0A6FF66E}"/>
              </a:ext>
            </a:extLst>
          </p:cNvPr>
          <p:cNvSpPr>
            <a:spLocks noGrp="1"/>
          </p:cNvSpPr>
          <p:nvPr>
            <p:ph type="title"/>
          </p:nvPr>
        </p:nvSpPr>
        <p:spPr>
          <a:xfrm>
            <a:off x="6449961" y="284176"/>
            <a:ext cx="5094980" cy="1508760"/>
          </a:xfrm>
        </p:spPr>
        <p:txBody>
          <a:bodyPr vert="horz" lIns="91440" tIns="45720" rIns="91440" bIns="45720" rtlCol="0" anchor="ctr">
            <a:normAutofit/>
          </a:bodyPr>
          <a:lstStyle/>
          <a:p>
            <a:r>
              <a:rPr lang="en-US" sz="4000" dirty="0">
                <a:solidFill>
                  <a:schemeClr val="tx2"/>
                </a:solidFill>
              </a:rPr>
              <a:t>Praying for spiritual healing</a:t>
            </a:r>
          </a:p>
        </p:txBody>
      </p:sp>
      <p:pic>
        <p:nvPicPr>
          <p:cNvPr id="8" name="Picture Placeholder 7">
            <a:extLst>
              <a:ext uri="{FF2B5EF4-FFF2-40B4-BE49-F238E27FC236}">
                <a16:creationId xmlns:a16="http://schemas.microsoft.com/office/drawing/2014/main" id="{79E84213-0098-CCAD-7151-94753E25DB06}"/>
              </a:ext>
            </a:extLst>
          </p:cNvPr>
          <p:cNvPicPr>
            <a:picLocks noGrp="1" noChangeAspect="1"/>
          </p:cNvPicPr>
          <p:nvPr>
            <p:ph type="pic" sz="quarter" idx="10"/>
          </p:nvPr>
        </p:nvPicPr>
        <p:blipFill>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5463" r="5463"/>
          <a:stretch/>
        </p:blipFill>
        <p:spPr>
          <a:xfrm>
            <a:off x="634275" y="685181"/>
            <a:ext cx="4851141" cy="5446192"/>
          </a:xfrm>
          <a:prstGeom prst="rect">
            <a:avLst/>
          </a:prstGeom>
          <a:solidFill>
            <a:prstClr val="black">
              <a:lumMod val="95000"/>
            </a:prstClr>
          </a:solidFill>
        </p:spPr>
      </p:pic>
      <p:sp>
        <p:nvSpPr>
          <p:cNvPr id="4" name="Content Placeholder 3">
            <a:extLst>
              <a:ext uri="{FF2B5EF4-FFF2-40B4-BE49-F238E27FC236}">
                <a16:creationId xmlns:a16="http://schemas.microsoft.com/office/drawing/2014/main" id="{73E3B340-000A-7230-6524-508D97F68B9A}"/>
              </a:ext>
            </a:extLst>
          </p:cNvPr>
          <p:cNvSpPr>
            <a:spLocks noGrp="1"/>
          </p:cNvSpPr>
          <p:nvPr>
            <p:ph sz="quarter" idx="14"/>
          </p:nvPr>
        </p:nvSpPr>
        <p:spPr>
          <a:xfrm>
            <a:off x="6454362" y="2011679"/>
            <a:ext cx="5311539" cy="4670211"/>
          </a:xfrm>
        </p:spPr>
        <p:txBody>
          <a:bodyPr vert="horz" lIns="91440" tIns="45720" rIns="91440" bIns="45720" rtlCol="0">
            <a:normAutofit lnSpcReduction="10000"/>
          </a:bodyPr>
          <a:lstStyle/>
          <a:p>
            <a:pPr marL="102870" indent="0">
              <a:lnSpc>
                <a:spcPct val="100000"/>
              </a:lnSpc>
              <a:spcBef>
                <a:spcPts val="0"/>
              </a:spcBef>
              <a:buNone/>
            </a:pPr>
            <a:r>
              <a:rPr lang="en-US" sz="2800" dirty="0">
                <a:latin typeface="Aparajita" panose="02020603050405020304" pitchFamily="18" charset="0"/>
                <a:cs typeface="Aparajita" panose="02020603050405020304" pitchFamily="18" charset="0"/>
              </a:rPr>
              <a:t>Pattern: </a:t>
            </a:r>
            <a:r>
              <a:rPr lang="en-US" sz="2800" b="1" dirty="0">
                <a:solidFill>
                  <a:srgbClr val="FF66FF"/>
                </a:solidFill>
                <a:latin typeface="Aparajita" panose="02020603050405020304" pitchFamily="18" charset="0"/>
                <a:cs typeface="Aparajita" panose="02020603050405020304" pitchFamily="18" charset="0"/>
              </a:rPr>
              <a:t>1 Samuel 1.10-17 </a:t>
            </a:r>
            <a:r>
              <a:rPr lang="en-US" sz="2800" dirty="0">
                <a:latin typeface="Aparajita" panose="02020603050405020304" pitchFamily="18" charset="0"/>
                <a:cs typeface="Aparajita" panose="02020603050405020304" pitchFamily="18" charset="0"/>
              </a:rPr>
              <a:t>Hannah</a:t>
            </a:r>
          </a:p>
          <a:p>
            <a:pPr marL="560070" indent="-457200">
              <a:lnSpc>
                <a:spcPct val="100000"/>
              </a:lnSpc>
              <a:spcBef>
                <a:spcPts val="0"/>
              </a:spcBef>
              <a:buClr>
                <a:schemeClr val="bg2"/>
              </a:buClr>
            </a:pPr>
            <a:r>
              <a:rPr lang="en-US" sz="2800" dirty="0">
                <a:latin typeface="Aparajita" panose="02020603050405020304" pitchFamily="18" charset="0"/>
                <a:cs typeface="Aparajita" panose="02020603050405020304" pitchFamily="18" charset="0"/>
              </a:rPr>
              <a:t>Ridicule of others</a:t>
            </a:r>
          </a:p>
          <a:p>
            <a:pPr marL="560070" indent="-457200">
              <a:lnSpc>
                <a:spcPct val="100000"/>
              </a:lnSpc>
              <a:spcBef>
                <a:spcPts val="0"/>
              </a:spcBef>
              <a:buClr>
                <a:schemeClr val="bg2"/>
              </a:buClr>
            </a:pPr>
            <a:r>
              <a:rPr lang="en-US" sz="2800" dirty="0">
                <a:latin typeface="Aparajita" panose="02020603050405020304" pitchFamily="18" charset="0"/>
                <a:cs typeface="Aparajita" panose="02020603050405020304" pitchFamily="18" charset="0"/>
              </a:rPr>
              <a:t>Acknowledge her lack</a:t>
            </a:r>
          </a:p>
          <a:p>
            <a:pPr marL="560070" indent="-457200">
              <a:lnSpc>
                <a:spcPct val="100000"/>
              </a:lnSpc>
              <a:spcBef>
                <a:spcPts val="0"/>
              </a:spcBef>
              <a:buClr>
                <a:schemeClr val="bg2"/>
              </a:buClr>
            </a:pPr>
            <a:r>
              <a:rPr lang="en-US" sz="2800" dirty="0">
                <a:latin typeface="Aparajita" panose="02020603050405020304" pitchFamily="18" charset="0"/>
                <a:cs typeface="Aparajita" panose="02020603050405020304" pitchFamily="18" charset="0"/>
              </a:rPr>
              <a:t>Prayed</a:t>
            </a:r>
          </a:p>
          <a:p>
            <a:pPr marL="560070" indent="-457200">
              <a:lnSpc>
                <a:spcPct val="100000"/>
              </a:lnSpc>
              <a:spcBef>
                <a:spcPts val="0"/>
              </a:spcBef>
              <a:buClr>
                <a:schemeClr val="bg2"/>
              </a:buClr>
            </a:pPr>
            <a:r>
              <a:rPr lang="en-US" sz="2800" dirty="0">
                <a:latin typeface="Aparajita" panose="02020603050405020304" pitchFamily="18" charset="0"/>
                <a:cs typeface="Aparajita" panose="02020603050405020304" pitchFamily="18" charset="0"/>
              </a:rPr>
              <a:t>Made a vow of firstfruits</a:t>
            </a:r>
          </a:p>
          <a:p>
            <a:pPr marL="560070" indent="-457200">
              <a:lnSpc>
                <a:spcPct val="100000"/>
              </a:lnSpc>
              <a:spcBef>
                <a:spcPts val="0"/>
              </a:spcBef>
              <a:buClr>
                <a:schemeClr val="bg2"/>
              </a:buClr>
            </a:pPr>
            <a:r>
              <a:rPr lang="en-US" sz="2800" dirty="0">
                <a:latin typeface="Aparajita" panose="02020603050405020304" pitchFamily="18" charset="0"/>
                <a:cs typeface="Aparajita" panose="02020603050405020304" pitchFamily="18" charset="0"/>
              </a:rPr>
              <a:t>Falsely Accused </a:t>
            </a:r>
          </a:p>
          <a:p>
            <a:pPr marL="560070" indent="-457200">
              <a:lnSpc>
                <a:spcPct val="100000"/>
              </a:lnSpc>
              <a:spcBef>
                <a:spcPts val="0"/>
              </a:spcBef>
              <a:buClr>
                <a:schemeClr val="bg2"/>
              </a:buClr>
            </a:pPr>
            <a:r>
              <a:rPr lang="en-US" sz="2800" dirty="0">
                <a:latin typeface="Aparajita" panose="02020603050405020304" pitchFamily="18" charset="0"/>
                <a:cs typeface="Aparajita" panose="02020603050405020304" pitchFamily="18" charset="0"/>
              </a:rPr>
              <a:t>Yah restored dignity</a:t>
            </a:r>
          </a:p>
          <a:p>
            <a:pPr marL="560070" indent="-457200">
              <a:lnSpc>
                <a:spcPct val="100000"/>
              </a:lnSpc>
              <a:spcBef>
                <a:spcPts val="0"/>
              </a:spcBef>
              <a:buClr>
                <a:schemeClr val="bg2"/>
              </a:buClr>
            </a:pPr>
            <a:r>
              <a:rPr lang="en-US" sz="2800" dirty="0">
                <a:latin typeface="Aparajita" panose="02020603050405020304" pitchFamily="18" charset="0"/>
                <a:cs typeface="Aparajita" panose="02020603050405020304" pitchFamily="18" charset="0"/>
              </a:rPr>
              <a:t>Gave Praise</a:t>
            </a:r>
          </a:p>
          <a:p>
            <a:pPr marL="560070" indent="-457200">
              <a:lnSpc>
                <a:spcPct val="100000"/>
              </a:lnSpc>
              <a:spcBef>
                <a:spcPts val="0"/>
              </a:spcBef>
              <a:buClr>
                <a:schemeClr val="bg2"/>
              </a:buClr>
            </a:pPr>
            <a:r>
              <a:rPr lang="en-US" sz="2800" dirty="0">
                <a:latin typeface="Aparajita" panose="02020603050405020304" pitchFamily="18" charset="0"/>
                <a:cs typeface="Aparajita" panose="02020603050405020304" pitchFamily="18" charset="0"/>
              </a:rPr>
              <a:t>Yah grants healing</a:t>
            </a:r>
          </a:p>
          <a:p>
            <a:pPr marL="560070" indent="-457200">
              <a:lnSpc>
                <a:spcPct val="100000"/>
              </a:lnSpc>
              <a:spcBef>
                <a:spcPts val="0"/>
              </a:spcBef>
              <a:buClr>
                <a:schemeClr val="bg2"/>
              </a:buClr>
            </a:pPr>
            <a:r>
              <a:rPr lang="en-US" sz="2800" dirty="0">
                <a:latin typeface="Aparajita" panose="02020603050405020304" pitchFamily="18" charset="0"/>
                <a:cs typeface="Aparajita" panose="02020603050405020304" pitchFamily="18" charset="0"/>
              </a:rPr>
              <a:t>Met her vow</a:t>
            </a:r>
          </a:p>
          <a:p>
            <a:pPr marL="560070" indent="-457200">
              <a:lnSpc>
                <a:spcPct val="100000"/>
              </a:lnSpc>
              <a:spcBef>
                <a:spcPts val="0"/>
              </a:spcBef>
              <a:buClr>
                <a:schemeClr val="bg2"/>
              </a:buClr>
            </a:pPr>
            <a:r>
              <a:rPr lang="en-US" sz="2800" dirty="0">
                <a:latin typeface="Aparajita" panose="02020603050405020304" pitchFamily="18" charset="0"/>
                <a:cs typeface="Aparajita" panose="02020603050405020304" pitchFamily="18" charset="0"/>
              </a:rPr>
              <a:t>Yah gave increase</a:t>
            </a:r>
            <a:endParaRPr lang="en-US" dirty="0"/>
          </a:p>
        </p:txBody>
      </p:sp>
      <p:sp>
        <p:nvSpPr>
          <p:cNvPr id="9" name="TextBox 8">
            <a:extLst>
              <a:ext uri="{FF2B5EF4-FFF2-40B4-BE49-F238E27FC236}">
                <a16:creationId xmlns:a16="http://schemas.microsoft.com/office/drawing/2014/main" id="{F8C0F83E-01AF-6551-4035-2A22CFDAB926}"/>
              </a:ext>
            </a:extLst>
          </p:cNvPr>
          <p:cNvSpPr txBox="1"/>
          <p:nvPr/>
        </p:nvSpPr>
        <p:spPr>
          <a:xfrm>
            <a:off x="2967135" y="4709401"/>
            <a:ext cx="205273" cy="369332"/>
          </a:xfrm>
          <a:prstGeom prst="rect">
            <a:avLst/>
          </a:prstGeom>
          <a:solidFill>
            <a:schemeClr val="bg1"/>
          </a:solidFill>
        </p:spPr>
        <p:txBody>
          <a:bodyPr wrap="square" rtlCol="0">
            <a:spAutoFit/>
          </a:bodyPr>
          <a:lstStyle/>
          <a:p>
            <a:endParaRPr lang="en-US" dirty="0">
              <a:solidFill>
                <a:schemeClr val="bg1"/>
              </a:solidFill>
            </a:endParaRPr>
          </a:p>
        </p:txBody>
      </p:sp>
    </p:spTree>
    <p:extLst>
      <p:ext uri="{BB962C8B-B14F-4D97-AF65-F5344CB8AC3E}">
        <p14:creationId xmlns:p14="http://schemas.microsoft.com/office/powerpoint/2010/main" val="122206931"/>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C4D9C4F3-3A51-4F45-8A5D-AAD196BF7D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60A0AA00-215C-97FE-EF89-E29371BE7EA1}"/>
              </a:ext>
            </a:extLst>
          </p:cNvPr>
          <p:cNvSpPr>
            <a:spLocks noGrp="1"/>
          </p:cNvSpPr>
          <p:nvPr>
            <p:ph type="title"/>
          </p:nvPr>
        </p:nvSpPr>
        <p:spPr>
          <a:xfrm>
            <a:off x="1202919" y="284176"/>
            <a:ext cx="9784080" cy="1508760"/>
          </a:xfrm>
        </p:spPr>
        <p:txBody>
          <a:bodyPr vert="horz" lIns="91440" tIns="45720" rIns="91440" bIns="45720" rtlCol="0" anchor="ctr">
            <a:normAutofit/>
          </a:bodyPr>
          <a:lstStyle/>
          <a:p>
            <a:r>
              <a:rPr lang="en-US" sz="5400" dirty="0">
                <a:solidFill>
                  <a:schemeClr val="bg2"/>
                </a:solidFill>
                <a:latin typeface="Aparajita" panose="02020603050405020304" pitchFamily="18" charset="0"/>
                <a:cs typeface="Aparajita" panose="02020603050405020304" pitchFamily="18" charset="0"/>
              </a:rPr>
              <a:t>Communication</a:t>
            </a:r>
          </a:p>
        </p:txBody>
      </p:sp>
      <p:sp>
        <p:nvSpPr>
          <p:cNvPr id="4" name="Content Placeholder 3">
            <a:extLst>
              <a:ext uri="{FF2B5EF4-FFF2-40B4-BE49-F238E27FC236}">
                <a16:creationId xmlns:a16="http://schemas.microsoft.com/office/drawing/2014/main" id="{CF89C620-8957-C49F-A49C-0565DF79F8A8}"/>
              </a:ext>
            </a:extLst>
          </p:cNvPr>
          <p:cNvSpPr>
            <a:spLocks noGrp="1"/>
          </p:cNvSpPr>
          <p:nvPr>
            <p:ph sz="quarter" idx="14"/>
          </p:nvPr>
        </p:nvSpPr>
        <p:spPr>
          <a:xfrm>
            <a:off x="1202920" y="2011680"/>
            <a:ext cx="5824413" cy="4206240"/>
          </a:xfrm>
        </p:spPr>
        <p:txBody>
          <a:bodyPr vert="horz" lIns="91440" tIns="45720" rIns="91440" bIns="45720" rtlCol="0">
            <a:normAutofit lnSpcReduction="10000"/>
          </a:bodyPr>
          <a:lstStyle/>
          <a:p>
            <a:pPr indent="-182880">
              <a:buFont typeface="Wingdings" pitchFamily="2" charset="2"/>
              <a:buChar char=""/>
            </a:pPr>
            <a:r>
              <a:rPr lang="en-US" sz="2900" dirty="0">
                <a:solidFill>
                  <a:schemeClr val="tx1"/>
                </a:solidFill>
                <a:latin typeface="Aparajita" panose="02020603050405020304" pitchFamily="18" charset="0"/>
                <a:cs typeface="Aparajita" panose="02020603050405020304" pitchFamily="18" charset="0"/>
              </a:rPr>
              <a:t>During the song ‘Heal Our Land’, Yeshua stood at the front of the Sanctuary </a:t>
            </a:r>
            <a:r>
              <a:rPr lang="en-US" sz="2900" i="1" dirty="0">
                <a:solidFill>
                  <a:schemeClr val="tx1"/>
                </a:solidFill>
                <a:latin typeface="Aparajita" panose="02020603050405020304" pitchFamily="18" charset="0"/>
                <a:cs typeface="Aparajita" panose="02020603050405020304" pitchFamily="18" charset="0"/>
              </a:rPr>
              <a:t>(Ruach said, Holy room where My people find peace and rest). </a:t>
            </a:r>
          </a:p>
          <a:p>
            <a:pPr indent="-182880">
              <a:buFont typeface="Wingdings" pitchFamily="2" charset="2"/>
              <a:buChar char=""/>
            </a:pPr>
            <a:r>
              <a:rPr lang="en-US" sz="2900" dirty="0">
                <a:solidFill>
                  <a:schemeClr val="tx1"/>
                </a:solidFill>
                <a:latin typeface="Aparajita" panose="02020603050405020304" pitchFamily="18" charset="0"/>
                <a:cs typeface="Aparajita" panose="02020603050405020304" pitchFamily="18" charset="0"/>
              </a:rPr>
              <a:t>He had something like a white towel over His left arm and something like an apron tied around His waist.  He said, </a:t>
            </a:r>
            <a:r>
              <a:rPr lang="en-US" sz="2900" b="1" i="1" dirty="0">
                <a:solidFill>
                  <a:schemeClr val="tx1"/>
                </a:solidFill>
                <a:latin typeface="Aparajita" panose="02020603050405020304" pitchFamily="18" charset="0"/>
                <a:cs typeface="Aparajita" panose="02020603050405020304" pitchFamily="18" charset="0"/>
              </a:rPr>
              <a:t>“For those who are willing” </a:t>
            </a:r>
            <a:r>
              <a:rPr lang="en-US" sz="2900" dirty="0">
                <a:solidFill>
                  <a:schemeClr val="tx1"/>
                </a:solidFill>
                <a:latin typeface="Aparajita" panose="02020603050405020304" pitchFamily="18" charset="0"/>
                <a:cs typeface="Aparajita" panose="02020603050405020304" pitchFamily="18" charset="0"/>
              </a:rPr>
              <a:t>and He knelt down to wash feet of the person to His left.</a:t>
            </a:r>
          </a:p>
        </p:txBody>
      </p:sp>
      <p:pic>
        <p:nvPicPr>
          <p:cNvPr id="8" name="Picture 7">
            <a:extLst>
              <a:ext uri="{FF2B5EF4-FFF2-40B4-BE49-F238E27FC236}">
                <a16:creationId xmlns:a16="http://schemas.microsoft.com/office/drawing/2014/main" id="{2B4CEE94-C9E2-0839-F853-856E6A7E66DC}"/>
              </a:ext>
            </a:extLst>
          </p:cNvPr>
          <p:cNvPicPr>
            <a:picLocks noChangeAspect="1"/>
          </p:cNvPicPr>
          <p:nvPr/>
        </p:nvPicPr>
        <p:blipFill>
          <a:blip r:embed="rId2">
            <a:extLst>
              <a:ext uri="{BEBA8EAE-BF5A-486C-A8C5-ECC9F3942E4B}">
                <a14:imgProps xmlns:a14="http://schemas.microsoft.com/office/drawing/2010/main">
                  <a14:imgLayer r:embed="rId3">
                    <a14:imgEffect>
                      <a14:artisticTexturizer/>
                    </a14:imgEffect>
                    <a14:imgEffect>
                      <a14:saturation sat="66000"/>
                    </a14:imgEffect>
                    <a14:imgEffect>
                      <a14:brightnessContrast contrast="20000"/>
                    </a14:imgEffect>
                  </a14:imgLayer>
                </a14:imgProps>
              </a:ext>
            </a:extLst>
          </a:blip>
          <a:srcRect t="21879" r="2" b="12958"/>
          <a:stretch>
            <a:fillRect/>
          </a:stretch>
        </p:blipFill>
        <p:spPr>
          <a:xfrm>
            <a:off x="7847215" y="1822028"/>
            <a:ext cx="4342220" cy="5035972"/>
          </a:xfrm>
          <a:prstGeom prst="rect">
            <a:avLst/>
          </a:prstGeom>
        </p:spPr>
      </p:pic>
    </p:spTree>
    <p:extLst>
      <p:ext uri="{BB962C8B-B14F-4D97-AF65-F5344CB8AC3E}">
        <p14:creationId xmlns:p14="http://schemas.microsoft.com/office/powerpoint/2010/main" val="8711724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F9F5EB8-AB42-47FD-8F4A-176C0A4B1B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2059012"/>
            <a:ext cx="12188952"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3" name="Rectangle 12">
            <a:extLst>
              <a:ext uri="{FF2B5EF4-FFF2-40B4-BE49-F238E27FC236}">
                <a16:creationId xmlns:a16="http://schemas.microsoft.com/office/drawing/2014/main" id="{8B3AE79A-6B95-44C3-B0A5-80E2F3E60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0358" y="0"/>
            <a:ext cx="465164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A49FE10-080D-48D7-80FF-9A64D270AD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551" y="2054942"/>
            <a:ext cx="4657449" cy="18287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4A69DBE-4C8E-7FCB-0AE0-7C5339248D5A}"/>
              </a:ext>
            </a:extLst>
          </p:cNvPr>
          <p:cNvSpPr>
            <a:spLocks noGrp="1"/>
          </p:cNvSpPr>
          <p:nvPr>
            <p:ph type="title"/>
          </p:nvPr>
        </p:nvSpPr>
        <p:spPr>
          <a:xfrm>
            <a:off x="7865806" y="2194560"/>
            <a:ext cx="4001729" cy="1739347"/>
          </a:xfrm>
        </p:spPr>
        <p:txBody>
          <a:bodyPr vert="horz" lIns="91440" tIns="45720" rIns="91440" bIns="45720" rtlCol="0" anchor="ctr">
            <a:normAutofit/>
          </a:bodyPr>
          <a:lstStyle/>
          <a:p>
            <a:pPr algn="ctr">
              <a:lnSpc>
                <a:spcPct val="80000"/>
              </a:lnSpc>
            </a:pPr>
            <a:r>
              <a:rPr lang="en-US" sz="4800" spc="150" dirty="0">
                <a:solidFill>
                  <a:srgbClr val="FF66FF"/>
                </a:solidFill>
              </a:rPr>
              <a:t>Exodus </a:t>
            </a:r>
            <a:br>
              <a:rPr lang="en-US" sz="4800" spc="150" dirty="0">
                <a:solidFill>
                  <a:srgbClr val="FF66FF"/>
                </a:solidFill>
              </a:rPr>
            </a:br>
            <a:r>
              <a:rPr lang="en-US" sz="4800" spc="150" dirty="0">
                <a:solidFill>
                  <a:srgbClr val="FF66FF"/>
                </a:solidFill>
              </a:rPr>
              <a:t>15.26</a:t>
            </a:r>
          </a:p>
        </p:txBody>
      </p:sp>
      <p:sp>
        <p:nvSpPr>
          <p:cNvPr id="17" name="Rectangle 16">
            <a:extLst>
              <a:ext uri="{FF2B5EF4-FFF2-40B4-BE49-F238E27FC236}">
                <a16:creationId xmlns:a16="http://schemas.microsoft.com/office/drawing/2014/main" id="{60A9E987-6859-4A62-922F-51B47D50D7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40358" cy="6858000"/>
          </a:xfrm>
          <a:prstGeom prst="rect">
            <a:avLst/>
          </a:prstGeom>
          <a:solidFill>
            <a:schemeClr val="bg1"/>
          </a:solidFill>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dirty="0"/>
          </a:p>
        </p:txBody>
      </p:sp>
      <p:graphicFrame>
        <p:nvGraphicFramePr>
          <p:cNvPr id="6" name="Content Placeholder 5">
            <a:extLst>
              <a:ext uri="{FF2B5EF4-FFF2-40B4-BE49-F238E27FC236}">
                <a16:creationId xmlns:a16="http://schemas.microsoft.com/office/drawing/2014/main" id="{BA96EA09-293F-17B3-9C1C-3103827BEA97}"/>
              </a:ext>
            </a:extLst>
          </p:cNvPr>
          <p:cNvGraphicFramePr>
            <a:graphicFrameLocks noGrp="1"/>
          </p:cNvGraphicFramePr>
          <p:nvPr>
            <p:ph sz="quarter" idx="14"/>
            <p:extLst>
              <p:ext uri="{D42A27DB-BD31-4B8C-83A1-F6EECF244321}">
                <p14:modId xmlns:p14="http://schemas.microsoft.com/office/powerpoint/2010/main" val="4164069303"/>
              </p:ext>
              <p:ext uri="{E7BDC344-281C-4309-B0C6-D0EE65EED2A8}">
                <p202:designPr xmlns:p202="http://schemas.microsoft.com/office/powerpoint/2020/02/main">
                  <p202:designTagLst>
                    <p202:designTag name="ARCH:1:CLS" val="StackedSequentialContentTable"/>
                  </p202:designTagLst>
                </p202:designPr>
              </p:ext>
            </p:extLst>
          </p:nvPr>
        </p:nvGraphicFramePr>
        <p:xfrm>
          <a:off x="245643" y="559080"/>
          <a:ext cx="7052120" cy="5465225"/>
        </p:xfrm>
        <a:graphic>
          <a:graphicData uri="http://schemas.openxmlformats.org/drawingml/2006/table">
            <a:tbl>
              <a:tblPr bandRow="1">
                <a:noFill/>
                <a:tableStyleId>{8A107856-5554-42FB-B03E-39F5DBC370BA}</a:tableStyleId>
              </a:tblPr>
              <a:tblGrid>
                <a:gridCol w="7052120">
                  <a:extLst>
                    <a:ext uri="{9D8B030D-6E8A-4147-A177-3AD203B41FA5}">
                      <a16:colId xmlns:a16="http://schemas.microsoft.com/office/drawing/2014/main" val="158960433"/>
                    </a:ext>
                  </a:extLst>
                </a:gridCol>
              </a:tblGrid>
              <a:tr h="797608">
                <a:tc>
                  <a:txBody>
                    <a:bodyPr/>
                    <a:lstStyle/>
                    <a:p>
                      <a:pPr marL="342900" indent="-342900" algn="l">
                        <a:buFont typeface="Arial" panose="020B0604020202020204" pitchFamily="34" charset="0"/>
                        <a:buChar char="•"/>
                      </a:pPr>
                      <a:r>
                        <a:rPr lang="en-US" sz="2500" b="0" cap="none" spc="0" dirty="0">
                          <a:solidFill>
                            <a:schemeClr val="tx1"/>
                          </a:solidFill>
                          <a:latin typeface="Aparajita" panose="02020603050405020304" pitchFamily="18" charset="0"/>
                          <a:cs typeface="Aparajita" panose="02020603050405020304" pitchFamily="18" charset="0"/>
                        </a:rPr>
                        <a:t>Yahweh is a Healer!</a:t>
                      </a:r>
                    </a:p>
                  </a:txBody>
                  <a:tcPr marL="124322" marR="124322" marT="124322" marB="124322" anchor="ctr">
                    <a:lnL w="12700" cmpd="sng">
                      <a:noFill/>
                      <a:prstDash val="solid"/>
                    </a:lnL>
                    <a:lnR w="12700" cmpd="sng">
                      <a:noFill/>
                      <a:prstDash val="solid"/>
                    </a:lnR>
                    <a:lnT w="6350" cap="flat" cmpd="sng" algn="ctr">
                      <a:noFill/>
                      <a:prstDash val="solid"/>
                    </a:lnT>
                    <a:lnB w="6350" cap="flat" cmpd="sng" algn="ctr">
                      <a:noFill/>
                      <a:prstDash val="solid"/>
                    </a:lnB>
                    <a:noFill/>
                  </a:tcPr>
                </a:tc>
                <a:extLst>
                  <a:ext uri="{0D108BD9-81ED-4DB2-BD59-A6C34878D82A}">
                    <a16:rowId xmlns:a16="http://schemas.microsoft.com/office/drawing/2014/main" val="2873129283"/>
                  </a:ext>
                </a:extLst>
              </a:tr>
              <a:tr h="736600">
                <a:tc>
                  <a:txBody>
                    <a:bodyPr/>
                    <a:lstStyle/>
                    <a:p>
                      <a:pPr marL="342900" indent="-342900" algn="l">
                        <a:buFont typeface="Arial" panose="020B0604020202020204" pitchFamily="34" charset="0"/>
                        <a:buChar char="•"/>
                      </a:pPr>
                      <a:r>
                        <a:rPr lang="en-US" sz="2500" b="0" cap="none" spc="0" dirty="0">
                          <a:solidFill>
                            <a:schemeClr val="tx1"/>
                          </a:solidFill>
                          <a:latin typeface="Aparajita" panose="02020603050405020304" pitchFamily="18" charset="0"/>
                          <a:cs typeface="Aparajita" panose="02020603050405020304" pitchFamily="18" charset="0"/>
                        </a:rPr>
                        <a:t>All have sinned and come short of the glory of Yah.</a:t>
                      </a:r>
                    </a:p>
                  </a:txBody>
                  <a:tcPr marL="124322" marR="124322" marT="124322" marB="124322" anchor="ctr">
                    <a:lnL w="12700" cmpd="sng">
                      <a:noFill/>
                      <a:prstDash val="solid"/>
                    </a:lnL>
                    <a:lnR w="12700" cmpd="sng">
                      <a:noFill/>
                      <a:prstDash val="solid"/>
                    </a:lnR>
                    <a:lnT w="6350" cap="flat" cmpd="sng" algn="ctr">
                      <a:noFill/>
                      <a:prstDash val="solid"/>
                    </a:lnT>
                    <a:lnB w="6350" cap="flat" cmpd="sng" algn="ctr">
                      <a:noFill/>
                      <a:prstDash val="solid"/>
                    </a:lnB>
                    <a:noFill/>
                  </a:tcPr>
                </a:tc>
                <a:extLst>
                  <a:ext uri="{0D108BD9-81ED-4DB2-BD59-A6C34878D82A}">
                    <a16:rowId xmlns:a16="http://schemas.microsoft.com/office/drawing/2014/main" val="951571606"/>
                  </a:ext>
                </a:extLst>
              </a:tr>
              <a:tr h="729752">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500" b="0" cap="none" spc="0" dirty="0">
                          <a:solidFill>
                            <a:schemeClr val="tx1"/>
                          </a:solidFill>
                          <a:latin typeface="Aparajita" panose="02020603050405020304" pitchFamily="18" charset="0"/>
                          <a:cs typeface="Aparajita" panose="02020603050405020304" pitchFamily="18" charset="0"/>
                        </a:rPr>
                        <a:t>Adonai is sovereign and able to do all things; He created all things therefore He can repair that which is broken</a:t>
                      </a:r>
                    </a:p>
                  </a:txBody>
                  <a:tcPr marL="124322" marR="124322" marT="124322" marB="124322" anchor="ctr">
                    <a:lnL w="12700" cmpd="sng">
                      <a:noFill/>
                      <a:prstDash val="solid"/>
                    </a:lnL>
                    <a:lnR w="12700" cmpd="sng">
                      <a:noFill/>
                      <a:prstDash val="solid"/>
                    </a:lnR>
                    <a:lnT w="6350" cap="flat" cmpd="sng" algn="ctr">
                      <a:noFill/>
                      <a:prstDash val="solid"/>
                    </a:lnT>
                    <a:lnB w="6350" cap="flat" cmpd="sng" algn="ctr">
                      <a:noFill/>
                      <a:prstDash val="solid"/>
                    </a:lnB>
                    <a:noFill/>
                  </a:tcPr>
                </a:tc>
                <a:extLst>
                  <a:ext uri="{0D108BD9-81ED-4DB2-BD59-A6C34878D82A}">
                    <a16:rowId xmlns:a16="http://schemas.microsoft.com/office/drawing/2014/main" val="314894131"/>
                  </a:ext>
                </a:extLst>
              </a:tr>
              <a:tr h="785908">
                <a:tc>
                  <a:txBody>
                    <a:bodyPr/>
                    <a:lstStyle/>
                    <a:p>
                      <a:pPr algn="l">
                        <a:buNone/>
                      </a:pPr>
                      <a:r>
                        <a:rPr lang="en-US" sz="2500" b="0" cap="none" spc="0" dirty="0">
                          <a:solidFill>
                            <a:schemeClr val="tx1"/>
                          </a:solidFill>
                          <a:latin typeface="Aparajita" panose="02020603050405020304" pitchFamily="18" charset="0"/>
                          <a:cs typeface="Aparajita" panose="02020603050405020304" pitchFamily="18" charset="0"/>
                        </a:rPr>
                        <a:t>Understanding spiritual ailments requires us to look beyond the physical and explore the emotional. We face challenges that are rooted in unresolved emotional issues, which can create disharmony within us.</a:t>
                      </a:r>
                    </a:p>
                  </a:txBody>
                  <a:tcPr marL="124322" marR="124322" marT="124322" marB="124322" anchor="ctr">
                    <a:lnL w="12700" cmpd="sng">
                      <a:noFill/>
                      <a:prstDash val="solid"/>
                    </a:lnL>
                    <a:lnR w="12700" cmpd="sng">
                      <a:noFill/>
                      <a:prstDash val="solid"/>
                    </a:lnR>
                    <a:lnT w="6350" cap="flat" cmpd="sng" algn="ctr">
                      <a:noFill/>
                      <a:prstDash val="solid"/>
                    </a:lnT>
                    <a:lnB w="6350" cap="flat" cmpd="sng" algn="ctr">
                      <a:noFill/>
                      <a:prstDash val="solid"/>
                    </a:lnB>
                    <a:noFill/>
                  </a:tcPr>
                </a:tc>
                <a:extLst>
                  <a:ext uri="{0D108BD9-81ED-4DB2-BD59-A6C34878D82A}">
                    <a16:rowId xmlns:a16="http://schemas.microsoft.com/office/drawing/2014/main" val="3905434881"/>
                  </a:ext>
                </a:extLst>
              </a:tr>
              <a:tr h="1147729">
                <a:tc>
                  <a:txBody>
                    <a:bodyPr/>
                    <a:lstStyle/>
                    <a:p>
                      <a:pPr algn="l">
                        <a:buNone/>
                      </a:pPr>
                      <a:endParaRPr lang="en-US" sz="2500" b="0" cap="none" spc="0" dirty="0">
                        <a:solidFill>
                          <a:schemeClr val="tx1"/>
                        </a:solidFill>
                        <a:latin typeface="Aparajita" panose="02020603050405020304" pitchFamily="18" charset="0"/>
                        <a:cs typeface="Aparajita" panose="02020603050405020304" pitchFamily="18" charset="0"/>
                      </a:endParaRPr>
                    </a:p>
                  </a:txBody>
                  <a:tcPr marL="124322" marR="124322" marT="124322" marB="124322" anchor="ctr">
                    <a:lnL w="12700" cmpd="sng">
                      <a:noFill/>
                      <a:prstDash val="solid"/>
                    </a:lnL>
                    <a:lnR w="12700" cmpd="sng">
                      <a:noFill/>
                      <a:prstDash val="solid"/>
                    </a:lnR>
                    <a:lnT w="6350" cap="flat" cmpd="sng" algn="ctr">
                      <a:noFill/>
                      <a:prstDash val="solid"/>
                    </a:lnT>
                    <a:lnB w="6350" cap="flat" cmpd="sng" algn="ctr">
                      <a:noFill/>
                      <a:prstDash val="solid"/>
                    </a:lnB>
                    <a:noFill/>
                  </a:tcPr>
                </a:tc>
                <a:extLst>
                  <a:ext uri="{0D108BD9-81ED-4DB2-BD59-A6C34878D82A}">
                    <a16:rowId xmlns:a16="http://schemas.microsoft.com/office/drawing/2014/main" val="844999309"/>
                  </a:ext>
                </a:extLst>
              </a:tr>
            </a:tbl>
          </a:graphicData>
        </a:graphic>
      </p:graphicFrame>
    </p:spTree>
    <p:extLst>
      <p:ext uri="{BB962C8B-B14F-4D97-AF65-F5344CB8AC3E}">
        <p14:creationId xmlns:p14="http://schemas.microsoft.com/office/powerpoint/2010/main" val="2193802015"/>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F9F5EB8-AB42-47FD-8F4A-176C0A4B1B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2059012"/>
            <a:ext cx="12188952"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3" name="Rectangle 12">
            <a:extLst>
              <a:ext uri="{FF2B5EF4-FFF2-40B4-BE49-F238E27FC236}">
                <a16:creationId xmlns:a16="http://schemas.microsoft.com/office/drawing/2014/main" id="{8B3AE79A-6B95-44C3-B0A5-80E2F3E60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0358" y="0"/>
            <a:ext cx="465164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A49FE10-080D-48D7-80FF-9A64D270AD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551" y="2054942"/>
            <a:ext cx="4657449" cy="18287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4A69DBE-4C8E-7FCB-0AE0-7C5339248D5A}"/>
              </a:ext>
            </a:extLst>
          </p:cNvPr>
          <p:cNvSpPr>
            <a:spLocks noGrp="1"/>
          </p:cNvSpPr>
          <p:nvPr>
            <p:ph type="title"/>
          </p:nvPr>
        </p:nvSpPr>
        <p:spPr>
          <a:xfrm>
            <a:off x="7865806" y="2194560"/>
            <a:ext cx="4001729" cy="1739347"/>
          </a:xfrm>
        </p:spPr>
        <p:txBody>
          <a:bodyPr vert="horz" lIns="91440" tIns="45720" rIns="91440" bIns="45720" rtlCol="0" anchor="ctr">
            <a:normAutofit/>
          </a:bodyPr>
          <a:lstStyle/>
          <a:p>
            <a:pPr algn="ctr">
              <a:lnSpc>
                <a:spcPct val="80000"/>
              </a:lnSpc>
            </a:pPr>
            <a:r>
              <a:rPr lang="en-US" sz="4800" spc="150" dirty="0">
                <a:solidFill>
                  <a:srgbClr val="FF66FF"/>
                </a:solidFill>
              </a:rPr>
              <a:t>Exodus </a:t>
            </a:r>
            <a:br>
              <a:rPr lang="en-US" sz="4800" spc="150" dirty="0">
                <a:solidFill>
                  <a:srgbClr val="FF66FF"/>
                </a:solidFill>
              </a:rPr>
            </a:br>
            <a:r>
              <a:rPr lang="en-US" sz="4800" spc="150" dirty="0">
                <a:solidFill>
                  <a:srgbClr val="FF66FF"/>
                </a:solidFill>
              </a:rPr>
              <a:t>15.26</a:t>
            </a:r>
          </a:p>
        </p:txBody>
      </p:sp>
      <p:sp>
        <p:nvSpPr>
          <p:cNvPr id="17" name="Rectangle 16">
            <a:extLst>
              <a:ext uri="{FF2B5EF4-FFF2-40B4-BE49-F238E27FC236}">
                <a16:creationId xmlns:a16="http://schemas.microsoft.com/office/drawing/2014/main" id="{60A9E987-6859-4A62-922F-51B47D50D7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40358" cy="6858000"/>
          </a:xfrm>
          <a:prstGeom prst="rect">
            <a:avLst/>
          </a:prstGeom>
          <a:solidFill>
            <a:schemeClr val="bg1"/>
          </a:solidFill>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dirty="0"/>
          </a:p>
        </p:txBody>
      </p:sp>
      <p:graphicFrame>
        <p:nvGraphicFramePr>
          <p:cNvPr id="6" name="Content Placeholder 5">
            <a:extLst>
              <a:ext uri="{FF2B5EF4-FFF2-40B4-BE49-F238E27FC236}">
                <a16:creationId xmlns:a16="http://schemas.microsoft.com/office/drawing/2014/main" id="{BA96EA09-293F-17B3-9C1C-3103827BEA97}"/>
              </a:ext>
            </a:extLst>
          </p:cNvPr>
          <p:cNvGraphicFramePr>
            <a:graphicFrameLocks noGrp="1"/>
          </p:cNvGraphicFramePr>
          <p:nvPr>
            <p:ph sz="quarter" idx="14"/>
            <p:extLst>
              <p:ext uri="{D42A27DB-BD31-4B8C-83A1-F6EECF244321}">
                <p14:modId xmlns:p14="http://schemas.microsoft.com/office/powerpoint/2010/main" val="2405486081"/>
              </p:ext>
              <p:ext uri="{E7BDC344-281C-4309-B0C6-D0EE65EED2A8}">
                <p202:designPr xmlns:p202="http://schemas.microsoft.com/office/powerpoint/2020/02/main">
                  <p202:designTagLst>
                    <p202:designTag name="ARCH:1:CLS" val="StackedSequentialContentTable"/>
                  </p202:designTagLst>
                </p202:designPr>
              </p:ext>
            </p:extLst>
          </p:nvPr>
        </p:nvGraphicFramePr>
        <p:xfrm>
          <a:off x="245643" y="1730097"/>
          <a:ext cx="7052120" cy="1772644"/>
        </p:xfrm>
        <a:graphic>
          <a:graphicData uri="http://schemas.openxmlformats.org/drawingml/2006/table">
            <a:tbl>
              <a:tblPr bandRow="1">
                <a:noFill/>
                <a:tableStyleId>{8A107856-5554-42FB-B03E-39F5DBC370BA}</a:tableStyleId>
              </a:tblPr>
              <a:tblGrid>
                <a:gridCol w="7052120">
                  <a:extLst>
                    <a:ext uri="{9D8B030D-6E8A-4147-A177-3AD203B41FA5}">
                      <a16:colId xmlns:a16="http://schemas.microsoft.com/office/drawing/2014/main" val="158960433"/>
                    </a:ext>
                  </a:extLst>
                </a:gridCol>
              </a:tblGrid>
              <a:tr h="1147729">
                <a:tc>
                  <a:txBody>
                    <a:bodyPr/>
                    <a:lstStyle/>
                    <a:p>
                      <a:pPr algn="l">
                        <a:buNone/>
                      </a:pPr>
                      <a:r>
                        <a:rPr lang="en-US" sz="2500" b="0" cap="none" spc="0" dirty="0">
                          <a:solidFill>
                            <a:schemeClr val="tx1"/>
                          </a:solidFill>
                          <a:latin typeface="Aparajita" panose="02020603050405020304" pitchFamily="18" charset="0"/>
                          <a:cs typeface="Aparajita" panose="02020603050405020304" pitchFamily="18" charset="0"/>
                        </a:rPr>
                        <a:t>When we ignore emotional aspects, they may surface as physical ailments, reminding us that our mind, body and spirit are intricately linked.  By acknowledging these spiritual ailments, we open ourselves to healing. </a:t>
                      </a:r>
                    </a:p>
                  </a:txBody>
                  <a:tcPr marL="124322" marR="124322" marT="124322" marB="124322" anchor="ctr">
                    <a:lnL w="12700" cmpd="sng">
                      <a:noFill/>
                      <a:prstDash val="solid"/>
                    </a:lnL>
                    <a:lnR w="12700" cmpd="sng">
                      <a:noFill/>
                      <a:prstDash val="solid"/>
                    </a:lnR>
                    <a:lnT w="6350" cap="flat" cmpd="sng" algn="ctr">
                      <a:noFill/>
                      <a:prstDash val="solid"/>
                    </a:lnT>
                    <a:lnB w="6350" cap="flat" cmpd="sng" algn="ctr">
                      <a:noFill/>
                      <a:prstDash val="solid"/>
                    </a:lnB>
                    <a:noFill/>
                  </a:tcPr>
                </a:tc>
                <a:extLst>
                  <a:ext uri="{0D108BD9-81ED-4DB2-BD59-A6C34878D82A}">
                    <a16:rowId xmlns:a16="http://schemas.microsoft.com/office/drawing/2014/main" val="844999309"/>
                  </a:ext>
                </a:extLst>
              </a:tr>
            </a:tbl>
          </a:graphicData>
        </a:graphic>
      </p:graphicFrame>
    </p:spTree>
    <p:extLst>
      <p:ext uri="{BB962C8B-B14F-4D97-AF65-F5344CB8AC3E}">
        <p14:creationId xmlns:p14="http://schemas.microsoft.com/office/powerpoint/2010/main" val="3964239912"/>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0D35D-2D70-4931-20DD-8CD10DD34244}"/>
              </a:ext>
            </a:extLst>
          </p:cNvPr>
          <p:cNvSpPr>
            <a:spLocks noGrp="1"/>
          </p:cNvSpPr>
          <p:nvPr>
            <p:ph type="title"/>
          </p:nvPr>
        </p:nvSpPr>
        <p:spPr>
          <a:xfrm>
            <a:off x="788276" y="477672"/>
            <a:ext cx="10405241" cy="1315264"/>
          </a:xfrm>
        </p:spPr>
        <p:txBody>
          <a:bodyPr vert="horz" lIns="91440" tIns="45720" rIns="91440" bIns="45720" rtlCol="0" anchor="ctr">
            <a:normAutofit fontScale="90000"/>
          </a:bodyPr>
          <a:lstStyle/>
          <a:p>
            <a:r>
              <a:rPr lang="en-US" sz="4400" b="1" dirty="0">
                <a:solidFill>
                  <a:srgbClr val="FFFFFF"/>
                </a:solidFill>
                <a:latin typeface="Aparajita" panose="02020603050405020304" pitchFamily="18" charset="0"/>
                <a:cs typeface="Aparajita" panose="02020603050405020304" pitchFamily="18" charset="0"/>
              </a:rPr>
              <a:t>Diseases are rooted in</a:t>
            </a:r>
            <a:r>
              <a:rPr lang="en-US" sz="4400" dirty="0">
                <a:solidFill>
                  <a:srgbClr val="FFFFFF"/>
                </a:solidFill>
                <a:latin typeface="Aparajita" panose="02020603050405020304" pitchFamily="18" charset="0"/>
                <a:cs typeface="Aparajita" panose="02020603050405020304" pitchFamily="18" charset="0"/>
              </a:rPr>
              <a:t>…</a:t>
            </a:r>
            <a:r>
              <a:rPr lang="en-US" sz="4400" i="1" cap="none" dirty="0">
                <a:solidFill>
                  <a:srgbClr val="FFFFFF"/>
                </a:solidFill>
                <a:latin typeface="Aparajita" panose="02020603050405020304" pitchFamily="18" charset="0"/>
                <a:cs typeface="Aparajita" panose="02020603050405020304" pitchFamily="18" charset="0"/>
              </a:rPr>
              <a:t>I loose myself and command these spirits to come out in the name of Yeshua</a:t>
            </a:r>
            <a:br>
              <a:rPr lang="en-US" sz="3600" dirty="0">
                <a:solidFill>
                  <a:srgbClr val="FFFFFF"/>
                </a:solidFill>
              </a:rPr>
            </a:br>
            <a:endParaRPr lang="en-US" sz="3600" dirty="0">
              <a:solidFill>
                <a:srgbClr val="FFFFFF"/>
              </a:solidFill>
            </a:endParaRPr>
          </a:p>
        </p:txBody>
      </p:sp>
      <p:sp>
        <p:nvSpPr>
          <p:cNvPr id="3" name="Content Placeholder 2">
            <a:extLst>
              <a:ext uri="{FF2B5EF4-FFF2-40B4-BE49-F238E27FC236}">
                <a16:creationId xmlns:a16="http://schemas.microsoft.com/office/drawing/2014/main" id="{7428A707-42F4-0385-D94B-C51B612C2410}"/>
              </a:ext>
            </a:extLst>
          </p:cNvPr>
          <p:cNvSpPr>
            <a:spLocks noGrp="1"/>
          </p:cNvSpPr>
          <p:nvPr>
            <p:ph sz="half" idx="1"/>
            <p:extLst>
              <p:ext uri="{E7BDC344-281C-4309-B0C6-D0EE65EED2A8}">
                <p202:designPr xmlns:p202="http://schemas.microsoft.com/office/powerpoint/2020/02/main">
                  <p202:designTagLst>
                    <p202:designTag name="ARCH:1:CLS" val="BulletedText"/>
                  </p202:designTagLst>
                </p202:designPr>
              </p:ext>
            </p:extLst>
          </p:nvPr>
        </p:nvSpPr>
        <p:spPr>
          <a:xfrm>
            <a:off x="236483" y="2011680"/>
            <a:ext cx="5723741" cy="4439920"/>
          </a:xfrm>
        </p:spPr>
        <p:txBody>
          <a:bodyPr vert="horz" lIns="91440" tIns="45720" rIns="91440" bIns="45720" rtlCol="0">
            <a:normAutofit/>
          </a:bodyPr>
          <a:lstStyle/>
          <a:p>
            <a:r>
              <a:rPr lang="en-US" sz="2500" b="1" dirty="0">
                <a:latin typeface="Aparajita" panose="02020603050405020304" pitchFamily="18" charset="0"/>
                <a:cs typeface="Aparajita" panose="02020603050405020304" pitchFamily="18" charset="0"/>
              </a:rPr>
              <a:t>ARTHRITIS</a:t>
            </a:r>
            <a:r>
              <a:rPr lang="en-US" sz="2500" dirty="0">
                <a:latin typeface="Aparajita" panose="02020603050405020304" pitchFamily="18" charset="0"/>
                <a:cs typeface="Aparajita" panose="02020603050405020304" pitchFamily="18" charset="0"/>
              </a:rPr>
              <a:t>	 Self-hatred and low self-esteem</a:t>
            </a:r>
          </a:p>
          <a:p>
            <a:r>
              <a:rPr lang="en-US" sz="2500" b="1" dirty="0">
                <a:latin typeface="Aparajita" panose="02020603050405020304" pitchFamily="18" charset="0"/>
                <a:cs typeface="Aparajita" panose="02020603050405020304" pitchFamily="18" charset="0"/>
              </a:rPr>
              <a:t>ASTHMA</a:t>
            </a:r>
            <a:r>
              <a:rPr lang="en-US" sz="2500" dirty="0">
                <a:latin typeface="Aparajita" panose="02020603050405020304" pitchFamily="18" charset="0"/>
                <a:cs typeface="Aparajita" panose="02020603050405020304" pitchFamily="18" charset="0"/>
              </a:rPr>
              <a:t>	Fear concerning relationships</a:t>
            </a:r>
          </a:p>
          <a:p>
            <a:r>
              <a:rPr lang="en-US" sz="2500" b="1" dirty="0">
                <a:latin typeface="Aparajita" panose="02020603050405020304" pitchFamily="18" charset="0"/>
                <a:cs typeface="Aparajita" panose="02020603050405020304" pitchFamily="18" charset="0"/>
              </a:rPr>
              <a:t>CANCER</a:t>
            </a:r>
            <a:r>
              <a:rPr lang="en-US" sz="2500" dirty="0">
                <a:latin typeface="Aparajita" panose="02020603050405020304" pitchFamily="18" charset="0"/>
                <a:cs typeface="Aparajita" panose="02020603050405020304" pitchFamily="18" charset="0"/>
              </a:rPr>
              <a:t> 	Bitterness, unforgiveness,    			 resentment and slander</a:t>
            </a:r>
          </a:p>
          <a:p>
            <a:r>
              <a:rPr lang="en-US" sz="2500" b="1" dirty="0">
                <a:latin typeface="Aparajita" panose="02020603050405020304" pitchFamily="18" charset="0"/>
                <a:cs typeface="Aparajita" panose="02020603050405020304" pitchFamily="18" charset="0"/>
              </a:rPr>
              <a:t>CHOL.</a:t>
            </a:r>
            <a:r>
              <a:rPr lang="en-US" sz="2500" dirty="0">
                <a:latin typeface="Aparajita" panose="02020603050405020304" pitchFamily="18" charset="0"/>
                <a:cs typeface="Aparajita" panose="02020603050405020304" pitchFamily="18" charset="0"/>
              </a:rPr>
              <a:t>	Anger and hostility</a:t>
            </a:r>
          </a:p>
          <a:p>
            <a:r>
              <a:rPr lang="en-US" sz="2500" b="1" dirty="0">
                <a:latin typeface="Aparajita" panose="02020603050405020304" pitchFamily="18" charset="0"/>
                <a:cs typeface="Aparajita" panose="02020603050405020304" pitchFamily="18" charset="0"/>
              </a:rPr>
              <a:t>DIABETES</a:t>
            </a:r>
            <a:r>
              <a:rPr lang="en-US" sz="2500" dirty="0">
                <a:latin typeface="Aparajita" panose="02020603050405020304" pitchFamily="18" charset="0"/>
                <a:cs typeface="Aparajita" panose="02020603050405020304" pitchFamily="18" charset="0"/>
              </a:rPr>
              <a:t>	Rejection, self-hatred, guilt 			inherited 			</a:t>
            </a:r>
          </a:p>
          <a:p>
            <a:r>
              <a:rPr lang="en-US" sz="2500" b="1" dirty="0">
                <a:latin typeface="Aparajita" panose="02020603050405020304" pitchFamily="18" charset="0"/>
                <a:cs typeface="Aparajita" panose="02020603050405020304" pitchFamily="18" charset="0"/>
              </a:rPr>
              <a:t>H. BLOOD</a:t>
            </a:r>
            <a:r>
              <a:rPr lang="en-US" sz="2500" dirty="0">
                <a:latin typeface="Aparajita" panose="02020603050405020304" pitchFamily="18" charset="0"/>
                <a:cs typeface="Aparajita" panose="02020603050405020304" pitchFamily="18" charset="0"/>
              </a:rPr>
              <a:t>	Fear and anxiety</a:t>
            </a:r>
          </a:p>
          <a:p>
            <a:r>
              <a:rPr lang="en-US" sz="2500" b="1" dirty="0">
                <a:latin typeface="Aparajita" panose="02020603050405020304" pitchFamily="18" charset="0"/>
                <a:cs typeface="Aparajita" panose="02020603050405020304" pitchFamily="18" charset="0"/>
              </a:rPr>
              <a:t>IMMUNE</a:t>
            </a:r>
            <a:r>
              <a:rPr lang="en-US" sz="2500" dirty="0">
                <a:latin typeface="Aparajita" panose="02020603050405020304" pitchFamily="18" charset="0"/>
                <a:cs typeface="Aparajita" panose="02020603050405020304" pitchFamily="18" charset="0"/>
              </a:rPr>
              <a:t>	Broken spirit/heart</a:t>
            </a:r>
          </a:p>
          <a:p>
            <a:pPr marL="0" indent="0">
              <a:buNone/>
            </a:pPr>
            <a:endParaRPr lang="en-US" sz="2500" dirty="0">
              <a:latin typeface="Aparajita" panose="02020603050405020304" pitchFamily="18" charset="0"/>
              <a:cs typeface="Aparajita" panose="02020603050405020304" pitchFamily="18" charset="0"/>
            </a:endParaRPr>
          </a:p>
          <a:p>
            <a:endParaRPr lang="en-US" dirty="0"/>
          </a:p>
          <a:p>
            <a:endParaRPr lang="en-US" dirty="0"/>
          </a:p>
        </p:txBody>
      </p:sp>
      <p:sp>
        <p:nvSpPr>
          <p:cNvPr id="5" name="Content Placeholder 4">
            <a:extLst>
              <a:ext uri="{FF2B5EF4-FFF2-40B4-BE49-F238E27FC236}">
                <a16:creationId xmlns:a16="http://schemas.microsoft.com/office/drawing/2014/main" id="{08E6D92E-EEB0-820E-B0FF-B5F32BB01136}"/>
              </a:ext>
            </a:extLst>
          </p:cNvPr>
          <p:cNvSpPr>
            <a:spLocks noGrp="1"/>
          </p:cNvSpPr>
          <p:nvPr>
            <p:ph sz="half" idx="2"/>
          </p:nvPr>
        </p:nvSpPr>
        <p:spPr>
          <a:xfrm>
            <a:off x="6230391" y="2011680"/>
            <a:ext cx="5168078" cy="4439920"/>
          </a:xfrm>
        </p:spPr>
        <p:txBody>
          <a:bodyPr>
            <a:noAutofit/>
          </a:bodyPr>
          <a:lstStyle/>
          <a:p>
            <a:pPr>
              <a:lnSpc>
                <a:spcPct val="100000"/>
              </a:lnSpc>
              <a:spcBef>
                <a:spcPts val="600"/>
              </a:spcBef>
            </a:pPr>
            <a:r>
              <a:rPr lang="en-US" sz="2500" b="1" dirty="0">
                <a:latin typeface="Aparajita" panose="02020603050405020304" pitchFamily="18" charset="0"/>
                <a:cs typeface="Aparajita" panose="02020603050405020304" pitchFamily="18" charset="0"/>
              </a:rPr>
              <a:t>SINUS           </a:t>
            </a:r>
            <a:r>
              <a:rPr lang="en-US" sz="2500" dirty="0">
                <a:latin typeface="Aparajita" panose="02020603050405020304" pitchFamily="18" charset="0"/>
                <a:cs typeface="Aparajita" panose="02020603050405020304" pitchFamily="18" charset="0"/>
              </a:rPr>
              <a:t>Fear and anxiety</a:t>
            </a:r>
          </a:p>
          <a:p>
            <a:pPr>
              <a:lnSpc>
                <a:spcPct val="100000"/>
              </a:lnSpc>
              <a:spcBef>
                <a:spcPts val="600"/>
              </a:spcBef>
            </a:pPr>
            <a:r>
              <a:rPr lang="en-US" sz="2500" b="1" dirty="0">
                <a:latin typeface="Aparajita" panose="02020603050405020304" pitchFamily="18" charset="0"/>
                <a:cs typeface="Aparajita" panose="02020603050405020304" pitchFamily="18" charset="0"/>
              </a:rPr>
              <a:t>STROKES    </a:t>
            </a:r>
            <a:r>
              <a:rPr lang="en-US" sz="2500" dirty="0">
                <a:latin typeface="Aparajita" panose="02020603050405020304" pitchFamily="18" charset="0"/>
                <a:cs typeface="Aparajita" panose="02020603050405020304" pitchFamily="18" charset="0"/>
              </a:rPr>
              <a:t>Self-rejection, self- bitterness     	            and self-hatred</a:t>
            </a:r>
          </a:p>
          <a:p>
            <a:pPr>
              <a:lnSpc>
                <a:spcPct val="100000"/>
              </a:lnSpc>
              <a:spcBef>
                <a:spcPts val="600"/>
              </a:spcBef>
            </a:pPr>
            <a:endParaRPr lang="en-US" dirty="0">
              <a:latin typeface="Aparajita" panose="02020603050405020304" pitchFamily="18" charset="0"/>
              <a:cs typeface="Aparajita" panose="02020603050405020304" pitchFamily="18" charset="0"/>
            </a:endParaRPr>
          </a:p>
          <a:p>
            <a:pPr marL="0" indent="0" algn="ctr">
              <a:lnSpc>
                <a:spcPct val="100000"/>
              </a:lnSpc>
              <a:spcBef>
                <a:spcPts val="600"/>
              </a:spcBef>
              <a:buNone/>
            </a:pPr>
            <a:r>
              <a:rPr lang="en-US" sz="2800" i="1" dirty="0">
                <a:latin typeface="Aparajita" panose="02020603050405020304" pitchFamily="18" charset="0"/>
                <a:cs typeface="Aparajita" panose="02020603050405020304" pitchFamily="18" charset="0"/>
              </a:rPr>
              <a:t>“I speak healing and strength to my mind and body. By Yeshua stripes I am healed </a:t>
            </a:r>
            <a:r>
              <a:rPr lang="en-US" sz="2800" b="1" i="1" dirty="0">
                <a:solidFill>
                  <a:srgbClr val="FF66FF"/>
                </a:solidFill>
                <a:latin typeface="Aparajita" panose="02020603050405020304" pitchFamily="18" charset="0"/>
                <a:cs typeface="Aparajita" panose="02020603050405020304" pitchFamily="18" charset="0"/>
              </a:rPr>
              <a:t>(Isa 53.5) </a:t>
            </a:r>
            <a:r>
              <a:rPr lang="en-US" sz="2800" i="1" dirty="0">
                <a:latin typeface="Aparajita" panose="02020603050405020304" pitchFamily="18" charset="0"/>
                <a:cs typeface="Aparajita" panose="02020603050405020304" pitchFamily="18" charset="0"/>
              </a:rPr>
              <a:t>I break, rebuke and cast out any spirit that does not operate in the purity of spirit of Yeshua”</a:t>
            </a:r>
            <a:endParaRPr lang="en-US" i="1" dirty="0"/>
          </a:p>
        </p:txBody>
      </p:sp>
    </p:spTree>
    <p:extLst>
      <p:ext uri="{BB962C8B-B14F-4D97-AF65-F5344CB8AC3E}">
        <p14:creationId xmlns:p14="http://schemas.microsoft.com/office/powerpoint/2010/main" val="3701211771"/>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DB904-BB6A-C132-0AE1-021143A83B89}"/>
              </a:ext>
            </a:extLst>
          </p:cNvPr>
          <p:cNvSpPr>
            <a:spLocks noGrp="1"/>
          </p:cNvSpPr>
          <p:nvPr>
            <p:ph type="title"/>
          </p:nvPr>
        </p:nvSpPr>
        <p:spPr/>
        <p:txBody>
          <a:bodyPr/>
          <a:lstStyle/>
          <a:p>
            <a:r>
              <a:rPr lang="en-US" dirty="0">
                <a:latin typeface="Aparajita" panose="02020603050405020304" pitchFamily="18" charset="0"/>
                <a:cs typeface="Aparajita" panose="02020603050405020304" pitchFamily="18" charset="0"/>
              </a:rPr>
              <a:t>What is the goal of healing?  </a:t>
            </a:r>
            <a:r>
              <a:rPr lang="en-US" b="1" dirty="0">
                <a:latin typeface="Aparajita" panose="02020603050405020304" pitchFamily="18" charset="0"/>
                <a:cs typeface="Aparajita" panose="02020603050405020304" pitchFamily="18" charset="0"/>
              </a:rPr>
              <a:t>“FRUIT”</a:t>
            </a:r>
          </a:p>
        </p:txBody>
      </p:sp>
      <p:sp>
        <p:nvSpPr>
          <p:cNvPr id="3" name="Content Placeholder 2">
            <a:extLst>
              <a:ext uri="{FF2B5EF4-FFF2-40B4-BE49-F238E27FC236}">
                <a16:creationId xmlns:a16="http://schemas.microsoft.com/office/drawing/2014/main" id="{9F312602-0561-8435-EB42-A1DF8AEE7DFC}"/>
              </a:ext>
            </a:extLst>
          </p:cNvPr>
          <p:cNvSpPr>
            <a:spLocks noGrp="1"/>
          </p:cNvSpPr>
          <p:nvPr>
            <p:ph sz="half" idx="1"/>
          </p:nvPr>
        </p:nvSpPr>
        <p:spPr>
          <a:xfrm>
            <a:off x="245532" y="1910687"/>
            <a:ext cx="8912116" cy="4663137"/>
          </a:xfrm>
        </p:spPr>
        <p:txBody>
          <a:bodyPr>
            <a:noAutofit/>
          </a:bodyPr>
          <a:lstStyle/>
          <a:p>
            <a:r>
              <a:rPr lang="en-US" sz="2400" b="1" dirty="0">
                <a:solidFill>
                  <a:srgbClr val="FF66FF"/>
                </a:solidFill>
                <a:latin typeface="Aparajita" panose="02020603050405020304" pitchFamily="18" charset="0"/>
                <a:cs typeface="Aparajita" panose="02020603050405020304" pitchFamily="18" charset="0"/>
              </a:rPr>
              <a:t>John 15.1, 5 </a:t>
            </a:r>
            <a:r>
              <a:rPr lang="en-US" sz="2400" i="1" dirty="0">
                <a:latin typeface="Aparajita" panose="02020603050405020304" pitchFamily="18" charset="0"/>
                <a:cs typeface="Aparajita" panose="02020603050405020304" pitchFamily="18" charset="0"/>
              </a:rPr>
              <a:t>“I AM the true vine” </a:t>
            </a:r>
            <a:r>
              <a:rPr lang="en-US" sz="2400" dirty="0">
                <a:latin typeface="Aparajita" panose="02020603050405020304" pitchFamily="18" charset="0"/>
                <a:cs typeface="Aparajita" panose="02020603050405020304" pitchFamily="18" charset="0"/>
              </a:rPr>
              <a:t>Yeshua emphasized the importance of living a  vibrant intimate relationship with Him as the source of our spiritual fruitfulness. In Him we draw our sustenance.</a:t>
            </a:r>
          </a:p>
          <a:p>
            <a:pPr marL="0" indent="0">
              <a:buNone/>
            </a:pPr>
            <a:r>
              <a:rPr lang="en-US" sz="2400" b="1" dirty="0">
                <a:latin typeface="Aparajita" panose="02020603050405020304" pitchFamily="18" charset="0"/>
                <a:cs typeface="Aparajita" panose="02020603050405020304" pitchFamily="18" charset="0"/>
              </a:rPr>
              <a:t>Tribe of Issachar </a:t>
            </a:r>
            <a:r>
              <a:rPr lang="en-US" sz="2400" b="1" dirty="0">
                <a:solidFill>
                  <a:srgbClr val="FF66FF"/>
                </a:solidFill>
                <a:latin typeface="Aparajita" panose="02020603050405020304" pitchFamily="18" charset="0"/>
                <a:cs typeface="Aparajita" panose="02020603050405020304" pitchFamily="18" charset="0"/>
              </a:rPr>
              <a:t>1 Chronical 12.32 </a:t>
            </a:r>
            <a:r>
              <a:rPr lang="en-US" sz="2400" b="1" dirty="0">
                <a:latin typeface="Aparajita" panose="02020603050405020304" pitchFamily="18" charset="0"/>
                <a:cs typeface="Aparajita" panose="02020603050405020304" pitchFamily="18" charset="0"/>
              </a:rPr>
              <a:t>Attuned to Yah’s purpose</a:t>
            </a:r>
          </a:p>
          <a:p>
            <a:r>
              <a:rPr lang="en-US" sz="2400" dirty="0">
                <a:latin typeface="Aparajita" panose="02020603050405020304" pitchFamily="18" charset="0"/>
                <a:cs typeface="Aparajita" panose="02020603050405020304" pitchFamily="18" charset="0"/>
              </a:rPr>
              <a:t>Prayer Warriors-communities, the lost, governments, repenting on behalf of people petitioning heaven’s court.</a:t>
            </a:r>
          </a:p>
          <a:p>
            <a:r>
              <a:rPr lang="en-US" sz="2400" dirty="0">
                <a:latin typeface="Aparajita" panose="02020603050405020304" pitchFamily="18" charset="0"/>
                <a:cs typeface="Aparajita" panose="02020603050405020304" pitchFamily="18" charset="0"/>
              </a:rPr>
              <a:t>Spiritually awake: Understand chronological and specific times, carrying discernment &amp; knowledge about what to do </a:t>
            </a:r>
          </a:p>
          <a:p>
            <a:r>
              <a:rPr lang="en-US" sz="2400" dirty="0">
                <a:latin typeface="Aparajita" panose="02020603050405020304" pitchFamily="18" charset="0"/>
                <a:cs typeface="Aparajita" panose="02020603050405020304" pitchFamily="18" charset="0"/>
              </a:rPr>
              <a:t>Take action against wickedness by activating the word of Yah. </a:t>
            </a:r>
            <a:r>
              <a:rPr lang="en-US" sz="2400" b="1" dirty="0">
                <a:solidFill>
                  <a:srgbClr val="FF66FF"/>
                </a:solidFill>
                <a:latin typeface="Aparajita" panose="02020603050405020304" pitchFamily="18" charset="0"/>
                <a:cs typeface="Aparajita" panose="02020603050405020304" pitchFamily="18" charset="0"/>
              </a:rPr>
              <a:t>Dan 11.32-35</a:t>
            </a:r>
          </a:p>
          <a:p>
            <a:r>
              <a:rPr lang="en-US" sz="2400" dirty="0">
                <a:latin typeface="Aparajita" panose="02020603050405020304" pitchFamily="18" charset="0"/>
                <a:cs typeface="Aparajita" panose="02020603050405020304" pitchFamily="18" charset="0"/>
              </a:rPr>
              <a:t>Have a radical devotion to Yeshua &amp; things of Yah, anointed with power.</a:t>
            </a:r>
          </a:p>
        </p:txBody>
      </p:sp>
      <p:pic>
        <p:nvPicPr>
          <p:cNvPr id="6" name="Content Placeholder 5">
            <a:extLst>
              <a:ext uri="{FF2B5EF4-FFF2-40B4-BE49-F238E27FC236}">
                <a16:creationId xmlns:a16="http://schemas.microsoft.com/office/drawing/2014/main" id="{8092C564-025C-C82C-3FD6-77213B710E47}"/>
              </a:ext>
            </a:extLst>
          </p:cNvPr>
          <p:cNvPicPr>
            <a:picLocks noGrp="1" noChangeAspect="1"/>
          </p:cNvPicPr>
          <p:nvPr>
            <p:ph sz="half" idx="2"/>
          </p:nvPr>
        </p:nvPicPr>
        <p:blipFill>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33371"/>
          <a:stretch>
            <a:fillRect/>
          </a:stretch>
        </p:blipFill>
        <p:spPr>
          <a:xfrm>
            <a:off x="9403307" y="2633133"/>
            <a:ext cx="2466975" cy="223652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70251848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CC7764E-1B88-4813-902C-6714719B42F3}">
  <ds:schemaRefs>
    <ds:schemaRef ds:uri="http://purl.org/dc/elements/1.1/"/>
    <ds:schemaRef ds:uri="http://schemas.microsoft.com/office/2006/metadata/properties"/>
    <ds:schemaRef ds:uri="http://schemas.openxmlformats.org/package/2006/metadata/core-properties"/>
    <ds:schemaRef ds:uri="16c05727-aa75-4e4a-9b5f-8a80a1165891"/>
    <ds:schemaRef ds:uri="http://purl.org/dc/terms/"/>
    <ds:schemaRef ds:uri="http://schemas.microsoft.com/office/infopath/2007/PartnerControls"/>
    <ds:schemaRef ds:uri="230e9df3-be65-4c73-a93b-d1236ebd677e"/>
    <ds:schemaRef ds:uri="http://schemas.microsoft.com/office/2006/documentManagement/types"/>
    <ds:schemaRef ds:uri="71af3243-3dd4-4a8d-8c0d-dd76da1f02a5"/>
    <ds:schemaRef ds:uri="http://schemas.microsoft.com/sharepoint/v3"/>
    <ds:schemaRef ds:uri="http://www.w3.org/XML/1998/namespace"/>
    <ds:schemaRef ds:uri="http://purl.org/dc/dcmitype/"/>
  </ds:schemaRefs>
</ds:datastoreItem>
</file>

<file path=customXml/itemProps2.xml><?xml version="1.0" encoding="utf-8"?>
<ds:datastoreItem xmlns:ds="http://schemas.openxmlformats.org/officeDocument/2006/customXml" ds:itemID="{41CD4AE2-8CDF-460B-B8DD-E25B2976266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034B83F-6906-4689-98C9-AAA52DE98A6C}">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Banded</Template>
  <TotalTime>3518</TotalTime>
  <Words>1183</Words>
  <Application>Microsoft Office PowerPoint</Application>
  <PresentationFormat>Widescreen</PresentationFormat>
  <Paragraphs>84</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Aparajita</vt:lpstr>
      <vt:lpstr>Arial</vt:lpstr>
      <vt:lpstr>Calibri</vt:lpstr>
      <vt:lpstr>Corbel</vt:lpstr>
      <vt:lpstr>Wingdings</vt:lpstr>
      <vt:lpstr>Banded</vt:lpstr>
      <vt:lpstr>SHEMA</vt:lpstr>
      <vt:lpstr>SHEMA Declaration</vt:lpstr>
      <vt:lpstr>5786, 1 Iyar  Month of healing</vt:lpstr>
      <vt:lpstr>Praying for spiritual healing</vt:lpstr>
      <vt:lpstr>Communication</vt:lpstr>
      <vt:lpstr>Exodus  15.26</vt:lpstr>
      <vt:lpstr>Exodus  15.26</vt:lpstr>
      <vt:lpstr>Diseases are rooted in…I loose myself and command these spirits to come out in the name of Yeshua </vt:lpstr>
      <vt:lpstr>What is the goal of healing?  “FRUIT”</vt:lpstr>
      <vt:lpstr>    Homework</vt:lpstr>
      <vt:lpstr>Praying for the presence of Yahweh to be with his people  A time of refreshing</vt:lpstr>
      <vt:lpstr>Secret of Yah’s Presence</vt:lpstr>
      <vt:lpstr>Recognized our need for Yahweh’s presence</vt:lpstr>
      <vt:lpstr>Gimel = Progression &amp; Movement  </vt:lpstr>
      <vt:lpstr>Psalm 119.17-24</vt:lpstr>
      <vt:lpstr>Psalm 119.17-24</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5786, 3 Nisan (Nissan)</dc:title>
  <dc:creator>BMarie Stone</dc:creator>
  <cp:lastModifiedBy>Lonnita Deadwyler</cp:lastModifiedBy>
  <cp:revision>40</cp:revision>
  <dcterms:created xsi:type="dcterms:W3CDTF">2026-03-17T00:17:33Z</dcterms:created>
  <dcterms:modified xsi:type="dcterms:W3CDTF">2026-04-26T01:55:06Z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