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7" r:id="rId4"/>
  </p:sldMasterIdLst>
  <p:notesMasterIdLst>
    <p:notesMasterId r:id="rId22"/>
  </p:notesMasterIdLst>
  <p:handoutMasterIdLst>
    <p:handoutMasterId r:id="rId23"/>
  </p:handoutMasterIdLst>
  <p:sldIdLst>
    <p:sldId id="310" r:id="rId5"/>
    <p:sldId id="314" r:id="rId6"/>
    <p:sldId id="309" r:id="rId7"/>
    <p:sldId id="337" r:id="rId8"/>
    <p:sldId id="350" r:id="rId9"/>
    <p:sldId id="354" r:id="rId10"/>
    <p:sldId id="356" r:id="rId11"/>
    <p:sldId id="357" r:id="rId12"/>
    <p:sldId id="336" r:id="rId13"/>
    <p:sldId id="329" r:id="rId14"/>
    <p:sldId id="335" r:id="rId15"/>
    <p:sldId id="353" r:id="rId16"/>
    <p:sldId id="339" r:id="rId17"/>
    <p:sldId id="351" r:id="rId18"/>
    <p:sldId id="358" r:id="rId19"/>
    <p:sldId id="359" r:id="rId20"/>
    <p:sldId id="352"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DC1C2C6-FB20-4876-BA19-54464F368197}">
          <p14:sldIdLst>
            <p14:sldId id="310"/>
            <p14:sldId id="314"/>
            <p14:sldId id="309"/>
            <p14:sldId id="337"/>
            <p14:sldId id="350"/>
            <p14:sldId id="354"/>
            <p14:sldId id="356"/>
            <p14:sldId id="357"/>
            <p14:sldId id="336"/>
            <p14:sldId id="329"/>
            <p14:sldId id="335"/>
            <p14:sldId id="353"/>
            <p14:sldId id="339"/>
            <p14:sldId id="351"/>
            <p14:sldId id="358"/>
            <p14:sldId id="359"/>
            <p14:sldId id="352"/>
          </p14:sldIdLst>
        </p14:section>
        <p14:section name="Untitled Section" id="{56476C11-26C8-4245-88D9-C1AAE68ECA29}">
          <p14:sldIdLst/>
        </p14:section>
      </p14:sectionLst>
    </p:ext>
    <p:ext uri="{EFAFB233-063F-42B5-8137-9DF3F51BA10A}">
      <p15:sldGuideLst xmlns:p15="http://schemas.microsoft.com/office/powerpoint/2012/main">
        <p15:guide id="1" orient="horz" pos="1272" userDrawn="1">
          <p15:clr>
            <a:srgbClr val="A4A3A4"/>
          </p15:clr>
        </p15:guide>
        <p15:guide id="2" pos="7056" userDrawn="1">
          <p15:clr>
            <a:srgbClr val="A4A3A4"/>
          </p15:clr>
        </p15:guide>
        <p15:guide id="3" pos="600" userDrawn="1">
          <p15:clr>
            <a:srgbClr val="A4A3A4"/>
          </p15:clr>
        </p15:guide>
        <p15:guide id="4" pos="458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FFFF00"/>
    <a:srgbClr val="FF00FF"/>
    <a:srgbClr val="FFCC66"/>
    <a:srgbClr val="1C4C3C"/>
    <a:srgbClr val="F1EAE0"/>
    <a:srgbClr val="FF6600"/>
    <a:srgbClr val="8FA971"/>
    <a:srgbClr val="9F792F"/>
    <a:srgbClr val="78502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8A107856-5554-42FB-B03E-39F5DBC370B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80" autoAdjust="0"/>
  </p:normalViewPr>
  <p:slideViewPr>
    <p:cSldViewPr snapToGrid="0" snapToObjects="1" showGuides="1">
      <p:cViewPr varScale="1">
        <p:scale>
          <a:sx n="105" d="100"/>
          <a:sy n="105" d="100"/>
        </p:scale>
        <p:origin x="774" y="102"/>
      </p:cViewPr>
      <p:guideLst>
        <p:guide orient="horz" pos="1272"/>
        <p:guide pos="7056"/>
        <p:guide pos="600"/>
        <p:guide pos="4584"/>
      </p:guideLst>
    </p:cSldViewPr>
  </p:slideViewPr>
  <p:notesTextViewPr>
    <p:cViewPr>
      <p:scale>
        <a:sx n="20" d="100"/>
        <a:sy n="20" d="100"/>
      </p:scale>
      <p:origin x="0" y="0"/>
    </p:cViewPr>
  </p:notesTextViewPr>
  <p:sorterViewPr>
    <p:cViewPr>
      <p:scale>
        <a:sx n="100" d="100"/>
        <a:sy n="100" d="100"/>
      </p:scale>
      <p:origin x="0" y="0"/>
    </p:cViewPr>
  </p:sorterViewPr>
  <p:notesViewPr>
    <p:cSldViewPr snapToGrid="0" snapToObjects="1">
      <p:cViewPr varScale="1">
        <p:scale>
          <a:sx n="58" d="100"/>
          <a:sy n="58" d="100"/>
        </p:scale>
        <p:origin x="2491"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nnita Deadwyler" userId="57f7c924a8d28b31" providerId="LiveId" clId="{5DBF0BA6-C2A6-4DC8-85EE-3F7BCB451D65}"/>
    <pc:docChg chg="custSel delSld modSld modSection">
      <pc:chgData name="Lonnita Deadwyler" userId="57f7c924a8d28b31" providerId="LiveId" clId="{5DBF0BA6-C2A6-4DC8-85EE-3F7BCB451D65}" dt="2026-05-03T11:49:35.548" v="43" actId="20577"/>
      <pc:docMkLst>
        <pc:docMk/>
      </pc:docMkLst>
      <pc:sldChg chg="del">
        <pc:chgData name="Lonnita Deadwyler" userId="57f7c924a8d28b31" providerId="LiveId" clId="{5DBF0BA6-C2A6-4DC8-85EE-3F7BCB451D65}" dt="2026-05-03T00:00:27.833" v="27" actId="47"/>
        <pc:sldMkLst>
          <pc:docMk/>
          <pc:sldMk cId="715994300" sldId="304"/>
        </pc:sldMkLst>
      </pc:sldChg>
      <pc:sldChg chg="del">
        <pc:chgData name="Lonnita Deadwyler" userId="57f7c924a8d28b31" providerId="LiveId" clId="{5DBF0BA6-C2A6-4DC8-85EE-3F7BCB451D65}" dt="2026-05-03T11:48:30.669" v="42" actId="47"/>
        <pc:sldMkLst>
          <pc:docMk/>
          <pc:sldMk cId="1631690473" sldId="313"/>
        </pc:sldMkLst>
      </pc:sldChg>
      <pc:sldChg chg="del">
        <pc:chgData name="Lonnita Deadwyler" userId="57f7c924a8d28b31" providerId="LiveId" clId="{5DBF0BA6-C2A6-4DC8-85EE-3F7BCB451D65}" dt="2026-05-02T23:35:59.118" v="2" actId="47"/>
        <pc:sldMkLst>
          <pc:docMk/>
          <pc:sldMk cId="343801349" sldId="324"/>
        </pc:sldMkLst>
      </pc:sldChg>
      <pc:sldChg chg="del">
        <pc:chgData name="Lonnita Deadwyler" userId="57f7c924a8d28b31" providerId="LiveId" clId="{5DBF0BA6-C2A6-4DC8-85EE-3F7BCB451D65}" dt="2026-05-03T00:00:13.121" v="23" actId="47"/>
        <pc:sldMkLst>
          <pc:docMk/>
          <pc:sldMk cId="1964089853" sldId="328"/>
        </pc:sldMkLst>
      </pc:sldChg>
      <pc:sldChg chg="modSp mod">
        <pc:chgData name="Lonnita Deadwyler" userId="57f7c924a8d28b31" providerId="LiveId" clId="{5DBF0BA6-C2A6-4DC8-85EE-3F7BCB451D65}" dt="2026-05-02T23:30:22.345" v="1" actId="6549"/>
        <pc:sldMkLst>
          <pc:docMk/>
          <pc:sldMk cId="122206931" sldId="337"/>
        </pc:sldMkLst>
        <pc:spChg chg="mod">
          <ac:chgData name="Lonnita Deadwyler" userId="57f7c924a8d28b31" providerId="LiveId" clId="{5DBF0BA6-C2A6-4DC8-85EE-3F7BCB451D65}" dt="2026-05-02T23:30:22.345" v="1" actId="6549"/>
          <ac:spMkLst>
            <pc:docMk/>
            <pc:sldMk cId="122206931" sldId="337"/>
            <ac:spMk id="4" creationId="{73E3B340-000A-7230-6524-508D97F68B9A}"/>
          </ac:spMkLst>
        </pc:spChg>
      </pc:sldChg>
      <pc:sldChg chg="del">
        <pc:chgData name="Lonnita Deadwyler" userId="57f7c924a8d28b31" providerId="LiveId" clId="{5DBF0BA6-C2A6-4DC8-85EE-3F7BCB451D65}" dt="2026-05-03T00:00:15.876" v="24" actId="47"/>
        <pc:sldMkLst>
          <pc:docMk/>
          <pc:sldMk cId="3914378395" sldId="346"/>
        </pc:sldMkLst>
      </pc:sldChg>
      <pc:sldChg chg="del">
        <pc:chgData name="Lonnita Deadwyler" userId="57f7c924a8d28b31" providerId="LiveId" clId="{5DBF0BA6-C2A6-4DC8-85EE-3F7BCB451D65}" dt="2026-05-02T23:29:59.144" v="0" actId="47"/>
        <pc:sldMkLst>
          <pc:docMk/>
          <pc:sldMk cId="853413976" sldId="347"/>
        </pc:sldMkLst>
      </pc:sldChg>
      <pc:sldChg chg="del">
        <pc:chgData name="Lonnita Deadwyler" userId="57f7c924a8d28b31" providerId="LiveId" clId="{5DBF0BA6-C2A6-4DC8-85EE-3F7BCB451D65}" dt="2026-05-03T00:00:24.906" v="26" actId="47"/>
        <pc:sldMkLst>
          <pc:docMk/>
          <pc:sldMk cId="3701211771" sldId="348"/>
        </pc:sldMkLst>
      </pc:sldChg>
      <pc:sldChg chg="del">
        <pc:chgData name="Lonnita Deadwyler" userId="57f7c924a8d28b31" providerId="LiveId" clId="{5DBF0BA6-C2A6-4DC8-85EE-3F7BCB451D65}" dt="2026-05-03T00:00:21.152" v="25" actId="47"/>
        <pc:sldMkLst>
          <pc:docMk/>
          <pc:sldMk cId="2193802015" sldId="349"/>
        </pc:sldMkLst>
      </pc:sldChg>
      <pc:sldChg chg="modSp mod">
        <pc:chgData name="Lonnita Deadwyler" userId="57f7c924a8d28b31" providerId="LiveId" clId="{5DBF0BA6-C2A6-4DC8-85EE-3F7BCB451D65}" dt="2026-05-03T11:49:35.548" v="43" actId="20577"/>
        <pc:sldMkLst>
          <pc:docMk/>
          <pc:sldMk cId="1626604631" sldId="351"/>
        </pc:sldMkLst>
        <pc:spChg chg="mod">
          <ac:chgData name="Lonnita Deadwyler" userId="57f7c924a8d28b31" providerId="LiveId" clId="{5DBF0BA6-C2A6-4DC8-85EE-3F7BCB451D65}" dt="2026-05-03T11:49:35.548" v="43" actId="20577"/>
          <ac:spMkLst>
            <pc:docMk/>
            <pc:sldMk cId="1626604631" sldId="351"/>
            <ac:spMk id="6" creationId="{71A77178-770F-39C0-E69B-EE3891E49C9A}"/>
          </ac:spMkLst>
        </pc:spChg>
        <pc:spChg chg="mod">
          <ac:chgData name="Lonnita Deadwyler" userId="57f7c924a8d28b31" providerId="LiveId" clId="{5DBF0BA6-C2A6-4DC8-85EE-3F7BCB451D65}" dt="2026-05-02T23:40:17.904" v="10" actId="20577"/>
          <ac:spMkLst>
            <pc:docMk/>
            <pc:sldMk cId="1626604631" sldId="351"/>
            <ac:spMk id="7" creationId="{A94EEB02-3873-B176-363F-7F1A29BDEB63}"/>
          </ac:spMkLst>
        </pc:spChg>
      </pc:sldChg>
      <pc:sldChg chg="modSp mod">
        <pc:chgData name="Lonnita Deadwyler" userId="57f7c924a8d28b31" providerId="LiveId" clId="{5DBF0BA6-C2A6-4DC8-85EE-3F7BCB451D65}" dt="2026-05-02T23:59:59.462" v="22" actId="20577"/>
        <pc:sldMkLst>
          <pc:docMk/>
          <pc:sldMk cId="454591981" sldId="352"/>
        </pc:sldMkLst>
        <pc:spChg chg="mod">
          <ac:chgData name="Lonnita Deadwyler" userId="57f7c924a8d28b31" providerId="LiveId" clId="{5DBF0BA6-C2A6-4DC8-85EE-3F7BCB451D65}" dt="2026-05-02T23:59:59.462" v="22" actId="20577"/>
          <ac:spMkLst>
            <pc:docMk/>
            <pc:sldMk cId="454591981" sldId="352"/>
            <ac:spMk id="6" creationId="{8F2C771D-601C-801D-7572-C4FC85DF2916}"/>
          </ac:spMkLst>
        </pc:spChg>
      </pc:sldChg>
      <pc:sldChg chg="modSp mod">
        <pc:chgData name="Lonnita Deadwyler" userId="57f7c924a8d28b31" providerId="LiveId" clId="{5DBF0BA6-C2A6-4DC8-85EE-3F7BCB451D65}" dt="2026-05-03T11:46:06.992" v="41" actId="20577"/>
        <pc:sldMkLst>
          <pc:docMk/>
          <pc:sldMk cId="3285318554" sldId="356"/>
        </pc:sldMkLst>
        <pc:graphicFrameChg chg="modGraphic">
          <ac:chgData name="Lonnita Deadwyler" userId="57f7c924a8d28b31" providerId="LiveId" clId="{5DBF0BA6-C2A6-4DC8-85EE-3F7BCB451D65}" dt="2026-05-03T11:46:06.992" v="41" actId="20577"/>
          <ac:graphicFrameMkLst>
            <pc:docMk/>
            <pc:sldMk cId="3285318554" sldId="356"/>
            <ac:graphicFrameMk id="5" creationId="{A1349A83-9CD1-20BA-25A6-634412AA870B}"/>
          </ac:graphicFrameMkLst>
        </pc:graphicFrameChg>
      </pc:sldChg>
      <pc:sldChg chg="modSp mod">
        <pc:chgData name="Lonnita Deadwyler" userId="57f7c924a8d28b31" providerId="LiveId" clId="{5DBF0BA6-C2A6-4DC8-85EE-3F7BCB451D65}" dt="2026-05-03T00:24:08.771" v="39" actId="6549"/>
        <pc:sldMkLst>
          <pc:docMk/>
          <pc:sldMk cId="1729455623" sldId="359"/>
        </pc:sldMkLst>
        <pc:spChg chg="mod">
          <ac:chgData name="Lonnita Deadwyler" userId="57f7c924a8d28b31" providerId="LiveId" clId="{5DBF0BA6-C2A6-4DC8-85EE-3F7BCB451D65}" dt="2026-05-03T00:24:08.771" v="39" actId="6549"/>
          <ac:spMkLst>
            <pc:docMk/>
            <pc:sldMk cId="1729455623" sldId="359"/>
            <ac:spMk id="6" creationId="{35175F36-C882-8D95-E506-3688465C0995}"/>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397ADA-28FC-D95C-9949-C2600B76E89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46638BB-B5C2-68A8-E3FA-52921DD002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07502F-DB6E-469A-9C44-FB8EDEF15CAD}" type="datetimeFigureOut">
              <a:rPr lang="en-US" smtClean="0"/>
              <a:t>5/3/2026</a:t>
            </a:fld>
            <a:endParaRPr lang="en-US" dirty="0"/>
          </a:p>
        </p:txBody>
      </p:sp>
      <p:sp>
        <p:nvSpPr>
          <p:cNvPr id="4" name="Footer Placeholder 3">
            <a:extLst>
              <a:ext uri="{FF2B5EF4-FFF2-40B4-BE49-F238E27FC236}">
                <a16:creationId xmlns:a16="http://schemas.microsoft.com/office/drawing/2014/main" id="{ADD222EB-9CD6-7377-B538-2102EE87F3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C9DFD59-EA45-6CD0-571D-72EF11B8640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A6A3EC-C558-4879-9E77-732F9A1F519B}" type="slidenum">
              <a:rPr lang="en-US" smtClean="0"/>
              <a:t>‹#›</a:t>
            </a:fld>
            <a:endParaRPr lang="en-US" dirty="0"/>
          </a:p>
        </p:txBody>
      </p:sp>
    </p:spTree>
    <p:extLst>
      <p:ext uri="{BB962C8B-B14F-4D97-AF65-F5344CB8AC3E}">
        <p14:creationId xmlns:p14="http://schemas.microsoft.com/office/powerpoint/2010/main" val="37041728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817FE1-3397-4E25-A0AD-CD1F478AA284}" type="datetimeFigureOut">
              <a:rPr lang="en-US" smtClean="0"/>
              <a:t>5/3/2026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03C4B0-A82C-497E-A667-41FFA619A478}" type="slidenum">
              <a:rPr lang="en-US" smtClean="0"/>
              <a:t>‹#›</a:t>
            </a:fld>
            <a:endParaRPr lang="en-US" dirty="0"/>
          </a:p>
        </p:txBody>
      </p:sp>
    </p:spTree>
    <p:extLst>
      <p:ext uri="{BB962C8B-B14F-4D97-AF65-F5344CB8AC3E}">
        <p14:creationId xmlns:p14="http://schemas.microsoft.com/office/powerpoint/2010/main" val="764574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23F103-BC34-4FE4-A40E-EDDEECFDA5D0}" type="datetimeFigureOut">
              <a:rPr lang="en-US" smtClean="0"/>
              <a:pPr/>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02461868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086D93-FCAC-47E0-A2EE-787E62CA814C}" type="datetimeFigureOut">
              <a:rPr lang="en-US" smtClean="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68893835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CDA879A6-0FD0-4734-A311-86BFCA472E6E}" type="datetimeFigureOut">
              <a:rPr lang="en-US" smtClean="0"/>
              <a:t>5/3/2026</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54819158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822960" y="822960"/>
            <a:ext cx="438912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9" name="Content Placeholder 5">
            <a:extLst>
              <a:ext uri="{FF2B5EF4-FFF2-40B4-BE49-F238E27FC236}">
                <a16:creationId xmlns:a16="http://schemas.microsoft.com/office/drawing/2014/main" id="{380C9AC2-080F-B7EB-E5D9-98A11923C160}"/>
              </a:ext>
            </a:extLst>
          </p:cNvPr>
          <p:cNvSpPr>
            <a:spLocks noGrp="1"/>
          </p:cNvSpPr>
          <p:nvPr>
            <p:ph sz="quarter" idx="14"/>
          </p:nvPr>
        </p:nvSpPr>
        <p:spPr>
          <a:xfrm>
            <a:off x="822960" y="3529584"/>
            <a:ext cx="4389120" cy="2350008"/>
          </a:xfrm>
        </p:spPr>
        <p:txBody>
          <a:bodyPr/>
          <a:lstStyle>
            <a:lvl1pPr marL="285750" indent="-285750">
              <a:lnSpc>
                <a:spcPts val="2500"/>
              </a:lnSpc>
              <a:spcBef>
                <a:spcPts val="0"/>
              </a:spcBef>
              <a:spcAft>
                <a:spcPts val="1000"/>
              </a:spcAft>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Picture Placeholder 16">
            <a:extLst>
              <a:ext uri="{FF2B5EF4-FFF2-40B4-BE49-F238E27FC236}">
                <a16:creationId xmlns:a16="http://schemas.microsoft.com/office/drawing/2014/main" id="{A6C9DAC2-F86A-0D7B-2EA8-DAE9CF8E03B5}"/>
              </a:ext>
            </a:extLst>
          </p:cNvPr>
          <p:cNvSpPr>
            <a:spLocks noGrp="1"/>
          </p:cNvSpPr>
          <p:nvPr>
            <p:ph type="pic" sz="quarter" idx="13"/>
          </p:nvPr>
        </p:nvSpPr>
        <p:spPr>
          <a:xfrm>
            <a:off x="5690616" y="0"/>
            <a:ext cx="6501384" cy="6857999"/>
          </a:xfrm>
          <a:noFill/>
        </p:spPr>
        <p:txBody>
          <a:bodyPr anchor="t"/>
          <a:lstStyle>
            <a:lvl1pPr marL="0" indent="0" algn="ctr">
              <a:buNone/>
              <a:defRPr>
                <a:solidFill>
                  <a:schemeClr val="bg1"/>
                </a:solidFill>
              </a:defRPr>
            </a:lvl1pPr>
          </a:lstStyle>
          <a:p>
            <a:r>
              <a:rPr lang="en-US" noProof="0"/>
              <a:t>Click icon to add picture</a:t>
            </a:r>
            <a:endParaRPr lang="en-US" noProof="0" dirty="0"/>
          </a:p>
        </p:txBody>
      </p:sp>
      <p:sp>
        <p:nvSpPr>
          <p:cNvPr id="7" name="Footer Placeholder 6">
            <a:extLst>
              <a:ext uri="{FF2B5EF4-FFF2-40B4-BE49-F238E27FC236}">
                <a16:creationId xmlns:a16="http://schemas.microsoft.com/office/drawing/2014/main" id="{B5DF0DBE-FBE3-E653-13B1-8A27023E2F1E}"/>
              </a:ext>
            </a:extLst>
          </p:cNvPr>
          <p:cNvSpPr>
            <a:spLocks noGrp="1"/>
          </p:cNvSpPr>
          <p:nvPr>
            <p:ph type="ftr" sz="quarter" idx="11"/>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8" name="Slide Number Placeholder 7">
            <a:extLst>
              <a:ext uri="{FF2B5EF4-FFF2-40B4-BE49-F238E27FC236}">
                <a16:creationId xmlns:a16="http://schemas.microsoft.com/office/drawing/2014/main" id="{4339096C-E86B-C5A9-1F2F-E4FD0552DEF8}"/>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34735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E2DDD5-B179-8D33-E206-E8EC18C6525D}"/>
              </a:ext>
            </a:extLst>
          </p:cNvPr>
          <p:cNvSpPr>
            <a:spLocks noGrp="1"/>
          </p:cNvSpPr>
          <p:nvPr>
            <p:ph type="ctrTitle"/>
          </p:nvPr>
        </p:nvSpPr>
        <p:spPr>
          <a:xfrm>
            <a:off x="822960" y="822960"/>
            <a:ext cx="6840110" cy="4663440"/>
          </a:xfrm>
          <a:prstGeom prst="rect">
            <a:avLst/>
          </a:prstGeom>
        </p:spPr>
        <p:txBody>
          <a:bodyPr anchor="ctr">
            <a:noAutofit/>
          </a:bodyPr>
          <a:lstStyle>
            <a:lvl1pPr algn="l">
              <a:lnSpc>
                <a:spcPct val="100000"/>
              </a:lnSpc>
              <a:defRPr sz="6000" b="1" i="0" cap="all" baseline="0">
                <a:solidFill>
                  <a:schemeClr val="tx2"/>
                </a:solidFill>
                <a:latin typeface="+mj-lt"/>
              </a:defRPr>
            </a:lvl1pPr>
          </a:lstStyle>
          <a:p>
            <a:r>
              <a:rPr lang="en-US" noProof="0"/>
              <a:t>Click to edit Master title style</a:t>
            </a:r>
            <a:endParaRPr lang="en-US" noProof="0" dirty="0"/>
          </a:p>
        </p:txBody>
      </p:sp>
      <p:sp>
        <p:nvSpPr>
          <p:cNvPr id="3" name="Subtitle 2">
            <a:extLst>
              <a:ext uri="{FF2B5EF4-FFF2-40B4-BE49-F238E27FC236}">
                <a16:creationId xmlns:a16="http://schemas.microsoft.com/office/drawing/2014/main" id="{4B219809-9823-E5C1-322B-DCDB7769D492}"/>
              </a:ext>
            </a:extLst>
          </p:cNvPr>
          <p:cNvSpPr>
            <a:spLocks noGrp="1"/>
          </p:cNvSpPr>
          <p:nvPr>
            <p:ph type="subTitle" idx="1"/>
          </p:nvPr>
        </p:nvSpPr>
        <p:spPr>
          <a:xfrm>
            <a:off x="822960" y="5559552"/>
            <a:ext cx="6840110" cy="475938"/>
          </a:xfrm>
        </p:spPr>
        <p:txBody>
          <a:bodyPr/>
          <a:lstStyle>
            <a:lvl1pPr marL="0" indent="0" algn="l">
              <a:buNone/>
              <a:defRPr sz="2400">
                <a:solidFill>
                  <a:schemeClr val="tx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7" name="Picture Placeholder 16">
            <a:extLst>
              <a:ext uri="{FF2B5EF4-FFF2-40B4-BE49-F238E27FC236}">
                <a16:creationId xmlns:a16="http://schemas.microsoft.com/office/drawing/2014/main" id="{4109FC96-A524-9411-F587-93938397D054}"/>
              </a:ext>
            </a:extLst>
          </p:cNvPr>
          <p:cNvSpPr>
            <a:spLocks noGrp="1"/>
          </p:cNvSpPr>
          <p:nvPr>
            <p:ph type="pic" sz="quarter" idx="11"/>
          </p:nvPr>
        </p:nvSpPr>
        <p:spPr>
          <a:xfrm>
            <a:off x="7793736" y="0"/>
            <a:ext cx="4398264" cy="6857999"/>
          </a:xfrm>
          <a:noFill/>
        </p:spPr>
        <p:txBody>
          <a:bodyPr anchor="t"/>
          <a:lstStyle>
            <a:lvl1pPr marL="0" indent="0" algn="ctr">
              <a:buNone/>
              <a:defRPr/>
            </a:lvl1pPr>
          </a:lstStyle>
          <a:p>
            <a:r>
              <a:rPr lang="en-US" noProof="0"/>
              <a:t>Click icon to add picture</a:t>
            </a:r>
            <a:endParaRPr lang="en-US" noProof="0" dirty="0"/>
          </a:p>
        </p:txBody>
      </p:sp>
    </p:spTree>
    <p:extLst>
      <p:ext uri="{BB962C8B-B14F-4D97-AF65-F5344CB8AC3E}">
        <p14:creationId xmlns:p14="http://schemas.microsoft.com/office/powerpoint/2010/main" val="1028925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2">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6812280" y="822960"/>
            <a:ext cx="466344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6108192" cy="6858000"/>
          </a:xfrm>
          <a:solidFill>
            <a:schemeClr val="bg1">
              <a:lumMod val="95000"/>
            </a:schemeClr>
          </a:solidFill>
        </p:spPr>
        <p:txBody>
          <a:bodyPr anchor="ctr"/>
          <a:lstStyle>
            <a:lvl1pPr marL="0" indent="0" algn="ctr">
              <a:buNone/>
              <a:defRPr/>
            </a:lvl1pPr>
          </a:lstStyle>
          <a:p>
            <a:r>
              <a:rPr lang="en-US"/>
              <a:t>Click icon to add picture</a:t>
            </a:r>
            <a:endParaRPr lang="en-US" dirty="0"/>
          </a:p>
        </p:txBody>
      </p:sp>
      <p:sp>
        <p:nvSpPr>
          <p:cNvPr id="5" name="Content Placeholder 5">
            <a:extLst>
              <a:ext uri="{FF2B5EF4-FFF2-40B4-BE49-F238E27FC236}">
                <a16:creationId xmlns:a16="http://schemas.microsoft.com/office/drawing/2014/main" id="{71B91E2B-214A-27EB-DD9A-E9FF3D8BFBD7}"/>
              </a:ext>
            </a:extLst>
          </p:cNvPr>
          <p:cNvSpPr>
            <a:spLocks noGrp="1"/>
          </p:cNvSpPr>
          <p:nvPr>
            <p:ph sz="quarter" idx="14"/>
          </p:nvPr>
        </p:nvSpPr>
        <p:spPr>
          <a:xfrm>
            <a:off x="6812280" y="3529584"/>
            <a:ext cx="4663440" cy="2350008"/>
          </a:xfrm>
        </p:spPr>
        <p:txBody>
          <a:bodyPr/>
          <a:lstStyle>
            <a:lvl1pPr marL="285750" indent="-285750">
              <a:lnSpc>
                <a:spcPct val="90000"/>
              </a:lnSpc>
              <a:spcBef>
                <a:spcPts val="1000"/>
              </a:spcBef>
              <a:spcAft>
                <a:spcPts val="0"/>
              </a:spcAft>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CD0CFB59-AAC5-2429-8ABD-5C7810D2FE83}"/>
              </a:ext>
            </a:extLst>
          </p:cNvPr>
          <p:cNvSpPr>
            <a:spLocks noGrp="1"/>
          </p:cNvSpPr>
          <p:nvPr>
            <p:ph type="ftr" sz="quarter" idx="11"/>
          </p:nvPr>
        </p:nvSpPr>
        <p:spPr>
          <a:xfrm>
            <a:off x="6812280"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A4BBF308-C3AC-92A2-F532-FF8180F43036}"/>
              </a:ext>
            </a:extLst>
          </p:cNvPr>
          <p:cNvSpPr>
            <a:spLocks noGrp="1"/>
          </p:cNvSpPr>
          <p:nvPr>
            <p:ph type="sldNum" sz="quarter" idx="12"/>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8913076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51560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23150"/>
            <a:ext cx="12192000" cy="850392"/>
          </a:xfrm>
          <a:solidFill>
            <a:schemeClr val="accent1">
              <a:lumMod val="75000"/>
            </a:schemeClr>
          </a:solidFill>
        </p:spPr>
        <p:txBody>
          <a:bodyPr/>
          <a:lstStyle>
            <a:lvl1pPr marL="0" indent="0" algn="l">
              <a:buNone/>
              <a:defRPr sz="2000">
                <a:solidFill>
                  <a:schemeClr val="bg1"/>
                </a:solidFill>
              </a:defRPr>
            </a:lvl1pPr>
          </a:lstStyle>
          <a:p>
            <a:r>
              <a:rPr lang="en-US"/>
              <a:t>Click icon to add picture</a:t>
            </a:r>
            <a:endParaRPr lang="en-US" dirty="0"/>
          </a:p>
        </p:txBody>
      </p:sp>
      <p:sp>
        <p:nvSpPr>
          <p:cNvPr id="19" name="Content Placeholder 2">
            <a:extLst>
              <a:ext uri="{FF2B5EF4-FFF2-40B4-BE49-F238E27FC236}">
                <a16:creationId xmlns:a16="http://schemas.microsoft.com/office/drawing/2014/main" id="{EDED7F42-DE45-0982-D0EE-36467303760D}"/>
              </a:ext>
            </a:extLst>
          </p:cNvPr>
          <p:cNvSpPr>
            <a:spLocks noGrp="1"/>
          </p:cNvSpPr>
          <p:nvPr>
            <p:ph idx="1"/>
          </p:nvPr>
        </p:nvSpPr>
        <p:spPr>
          <a:xfrm>
            <a:off x="822960" y="3529584"/>
            <a:ext cx="7114032" cy="2103120"/>
          </a:xfrm>
        </p:spPr>
        <p:txBody>
          <a:bodyPr/>
          <a:lstStyle>
            <a:lvl1pPr marL="342900" indent="-342900">
              <a:buFont typeface="+mj-lt"/>
              <a:buAutoNum type="arabicPeriod"/>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5">
            <a:extLst>
              <a:ext uri="{FF2B5EF4-FFF2-40B4-BE49-F238E27FC236}">
                <a16:creationId xmlns:a16="http://schemas.microsoft.com/office/drawing/2014/main" id="{6B366AA0-2DAB-8B01-E9CA-4EFD01184AB1}"/>
              </a:ext>
            </a:extLst>
          </p:cNvPr>
          <p:cNvSpPr>
            <a:spLocks noGrp="1"/>
          </p:cNvSpPr>
          <p:nvPr>
            <p:ph sz="quarter" idx="14"/>
          </p:nvPr>
        </p:nvSpPr>
        <p:spPr>
          <a:xfrm>
            <a:off x="8321040" y="3529584"/>
            <a:ext cx="3017520" cy="2103120"/>
          </a:xfrm>
        </p:spPr>
        <p:txBody>
          <a:bodyPr/>
          <a:lstStyle>
            <a:lvl1pPr marL="0" indent="0" algn="ctr">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EC3AD13A-778C-0B94-E890-F60B86ABB584}"/>
              </a:ext>
            </a:extLst>
          </p:cNvPr>
          <p:cNvSpPr>
            <a:spLocks noGrp="1"/>
          </p:cNvSpPr>
          <p:nvPr>
            <p:ph type="ftr" sz="quarter" idx="29"/>
          </p:nvPr>
        </p:nvSpPr>
        <p:spPr>
          <a:xfrm>
            <a:off x="173736" y="6254496"/>
            <a:ext cx="4114800" cy="365125"/>
          </a:xfrm>
          <a:prstGeom prst="rect">
            <a:avLst/>
          </a:prstGeom>
        </p:spPr>
        <p:txBody>
          <a:bodyPr/>
          <a:lstStyle>
            <a:lvl1pPr>
              <a:defRPr>
                <a:solidFill>
                  <a:schemeClr val="bg1"/>
                </a:solidFill>
              </a:defRPr>
            </a:lvl1pPr>
          </a:lstStyle>
          <a:p>
            <a:endParaRPr lang="en-US" dirty="0"/>
          </a:p>
        </p:txBody>
      </p:sp>
      <p:sp>
        <p:nvSpPr>
          <p:cNvPr id="3" name="Slide Number Placeholder 2">
            <a:extLst>
              <a:ext uri="{FF2B5EF4-FFF2-40B4-BE49-F238E27FC236}">
                <a16:creationId xmlns:a16="http://schemas.microsoft.com/office/drawing/2014/main" id="{2434822A-F2F6-6134-01C8-6CB9A884CDD6}"/>
              </a:ext>
            </a:extLst>
          </p:cNvPr>
          <p:cNvSpPr>
            <a:spLocks noGrp="1"/>
          </p:cNvSpPr>
          <p:nvPr>
            <p:ph type="sldNum" sz="quarter" idx="30"/>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1630721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822960"/>
            <a:ext cx="612648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7242048" y="822960"/>
            <a:ext cx="4069080" cy="1901952"/>
          </a:xfrm>
        </p:spPr>
        <p:txBody>
          <a:bodyPr/>
          <a:lstStyle>
            <a:lvl1pPr marL="0" indent="0">
              <a:lnSpc>
                <a:spcPct val="150000"/>
              </a:lnSpc>
              <a:spcBef>
                <a:spcPts val="0"/>
              </a:spcBef>
              <a:spcAft>
                <a:spcPts val="600"/>
              </a:spcAft>
              <a:buNone/>
              <a:defRPr sz="1800">
                <a:solidFill>
                  <a:schemeClr val="bg1"/>
                </a:solidFill>
              </a:defRPr>
            </a:lvl1pPr>
            <a:lvl2pPr marL="283464">
              <a:defRPr sz="1600">
                <a:solidFill>
                  <a:schemeClr val="bg1"/>
                </a:solidFill>
              </a:defRPr>
            </a:lvl2pPr>
            <a:lvl3pPr marL="566928">
              <a:defRPr sz="1400">
                <a:solidFill>
                  <a:schemeClr val="bg1"/>
                </a:solidFill>
              </a:defRPr>
            </a:lvl3pPr>
            <a:lvl4pPr marL="859536">
              <a:defRPr sz="1200">
                <a:solidFill>
                  <a:schemeClr val="bg1"/>
                </a:solidFill>
              </a:defRPr>
            </a:lvl4pPr>
            <a:lvl5pPr marL="1152144">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8">
            <a:extLst>
              <a:ext uri="{FF2B5EF4-FFF2-40B4-BE49-F238E27FC236}">
                <a16:creationId xmlns:a16="http://schemas.microsoft.com/office/drawing/2014/main" id="{CFC01E54-865D-1B08-43CC-2D0128CECDAE}"/>
              </a:ext>
            </a:extLst>
          </p:cNvPr>
          <p:cNvSpPr>
            <a:spLocks noGrp="1"/>
          </p:cNvSpPr>
          <p:nvPr>
            <p:ph type="pic" sz="quarter" idx="10"/>
          </p:nvPr>
        </p:nvSpPr>
        <p:spPr>
          <a:xfrm>
            <a:off x="0" y="3557016"/>
            <a:ext cx="12192000" cy="3300984"/>
          </a:xfrm>
          <a:solidFill>
            <a:schemeClr val="accent4">
              <a:lumMod val="75000"/>
            </a:schemeClr>
          </a:solidFill>
        </p:spPr>
        <p:txBody>
          <a:bodyPr anchor="ctr"/>
          <a:lstStyle>
            <a:lvl1pPr marL="0" indent="0" algn="ctr">
              <a:buNone/>
              <a:defRPr>
                <a:solidFill>
                  <a:schemeClr val="bg1"/>
                </a:solidFill>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72422ED3-8684-C41B-4675-BBDC2C8E5B5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9" name="Slide Number Placeholder 8">
            <a:extLst>
              <a:ext uri="{FF2B5EF4-FFF2-40B4-BE49-F238E27FC236}">
                <a16:creationId xmlns:a16="http://schemas.microsoft.com/office/drawing/2014/main" id="{F9CE6B05-7A34-DD4C-91AD-29F26B6F9C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5639438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and Content with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0577E-706F-A37B-4229-35D618DD2969}"/>
              </a:ext>
            </a:extLst>
          </p:cNvPr>
          <p:cNvSpPr>
            <a:spLocks noGrp="1"/>
          </p:cNvSpPr>
          <p:nvPr>
            <p:ph type="title" hasCustomPrompt="1"/>
          </p:nvPr>
        </p:nvSpPr>
        <p:spPr>
          <a:xfrm>
            <a:off x="822960" y="822960"/>
            <a:ext cx="493776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Content Placeholder 3">
            <a:extLst>
              <a:ext uri="{FF2B5EF4-FFF2-40B4-BE49-F238E27FC236}">
                <a16:creationId xmlns:a16="http://schemas.microsoft.com/office/drawing/2014/main" id="{A915BFF6-ADF4-B12B-F366-E1E7F245C3B3}"/>
              </a:ext>
            </a:extLst>
          </p:cNvPr>
          <p:cNvSpPr>
            <a:spLocks noGrp="1"/>
          </p:cNvSpPr>
          <p:nvPr>
            <p:ph sz="half" idx="2"/>
          </p:nvPr>
        </p:nvSpPr>
        <p:spPr>
          <a:xfrm>
            <a:off x="6263640" y="822960"/>
            <a:ext cx="5111496" cy="3566160"/>
          </a:xfrm>
        </p:spPr>
        <p:txBody>
          <a:bodyPr/>
          <a:lstStyle>
            <a:lvl1pPr marL="283464" indent="-283464">
              <a:defRPr sz="1800">
                <a:solidFill>
                  <a:schemeClr val="bg1"/>
                </a:solidFill>
              </a:defRPr>
            </a:lvl1pPr>
            <a:lvl2pPr indent="-283464">
              <a:defRPr sz="1600">
                <a:solidFill>
                  <a:schemeClr val="bg1"/>
                </a:solidFill>
              </a:defRPr>
            </a:lvl2pPr>
            <a:lvl3pPr indent="-283464">
              <a:defRPr sz="1400">
                <a:solidFill>
                  <a:schemeClr val="bg1"/>
                </a:solidFill>
              </a:defRPr>
            </a:lvl3pPr>
            <a:lvl4pPr indent="-283464">
              <a:defRPr sz="1400">
                <a:solidFill>
                  <a:schemeClr val="bg1"/>
                </a:solidFill>
              </a:defRPr>
            </a:lvl4pPr>
            <a:lvl5pPr indent="-283464">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16">
            <a:extLst>
              <a:ext uri="{FF2B5EF4-FFF2-40B4-BE49-F238E27FC236}">
                <a16:creationId xmlns:a16="http://schemas.microsoft.com/office/drawing/2014/main" id="{6EAC12B0-20CC-C7DC-2FB8-1B9FE9CCFCCB}"/>
              </a:ext>
            </a:extLst>
          </p:cNvPr>
          <p:cNvSpPr>
            <a:spLocks noGrp="1"/>
          </p:cNvSpPr>
          <p:nvPr>
            <p:ph type="pic" sz="quarter" idx="14"/>
          </p:nvPr>
        </p:nvSpPr>
        <p:spPr>
          <a:xfrm>
            <a:off x="1" y="4471416"/>
            <a:ext cx="12192000" cy="2386584"/>
          </a:xfrm>
          <a:noFill/>
        </p:spPr>
        <p:txBody>
          <a:bodyPr anchor="t"/>
          <a:lstStyle>
            <a:lvl1pPr marL="0" indent="0" algn="ctr">
              <a:buNone/>
              <a:defRPr>
                <a:solidFill>
                  <a:schemeClr val="bg1"/>
                </a:solidFill>
              </a:defRPr>
            </a:lvl1pPr>
          </a:lstStyle>
          <a:p>
            <a:r>
              <a:rPr lang="en-US" noProof="0"/>
              <a:t>Click icon to add picture</a:t>
            </a:r>
            <a:endParaRPr lang="en-US" noProof="0" dirty="0"/>
          </a:p>
        </p:txBody>
      </p:sp>
      <p:sp>
        <p:nvSpPr>
          <p:cNvPr id="14" name="Footer Placeholder 13">
            <a:extLst>
              <a:ext uri="{FF2B5EF4-FFF2-40B4-BE49-F238E27FC236}">
                <a16:creationId xmlns:a16="http://schemas.microsoft.com/office/drawing/2014/main" id="{C78AC046-3CF2-802F-750B-B70D9B89A33E}"/>
              </a:ext>
            </a:extLst>
          </p:cNvPr>
          <p:cNvSpPr>
            <a:spLocks noGrp="1"/>
          </p:cNvSpPr>
          <p:nvPr>
            <p:ph type="ftr" sz="quarter" idx="12"/>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15" name="Slide Number Placeholder 14">
            <a:extLst>
              <a:ext uri="{FF2B5EF4-FFF2-40B4-BE49-F238E27FC236}">
                <a16:creationId xmlns:a16="http://schemas.microsoft.com/office/drawing/2014/main" id="{E9B26AA9-8344-BF2E-82C8-AF9EDF269B92}"/>
              </a:ext>
            </a:extLst>
          </p:cNvPr>
          <p:cNvSpPr>
            <a:spLocks noGrp="1"/>
          </p:cNvSpPr>
          <p:nvPr>
            <p:ph type="sldNum" sz="quarter" idx="13"/>
          </p:nvPr>
        </p:nvSpPr>
        <p:spPr/>
        <p:txBody>
          <a:bodyPr/>
          <a:lstStyle>
            <a:lvl1pPr>
              <a:defRPr>
                <a:solidFill>
                  <a:schemeClr val="bg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677422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47C7-955C-FC73-3737-298D139F209D}"/>
              </a:ext>
            </a:extLst>
          </p:cNvPr>
          <p:cNvSpPr>
            <a:spLocks noGrp="1"/>
          </p:cNvSpPr>
          <p:nvPr>
            <p:ph type="title"/>
          </p:nvPr>
        </p:nvSpPr>
        <p:spPr>
          <a:xfrm>
            <a:off x="822960" y="822960"/>
            <a:ext cx="4754880" cy="4114800"/>
          </a:xfrm>
          <a:prstGeom prst="rect">
            <a:avLst/>
          </a:prstGeom>
        </p:spPr>
        <p:txBody>
          <a:bodyPr anchor="b">
            <a:noAutofit/>
          </a:bodyPr>
          <a:lstStyle>
            <a:lvl1pPr algn="r">
              <a:lnSpc>
                <a:spcPct val="100000"/>
              </a:lnSpc>
              <a:defRPr sz="5400" b="1">
                <a:solidFill>
                  <a:schemeClr val="bg1"/>
                </a:solidFill>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EA9653-6F42-EC48-B443-D3FF0CD0D4C1}"/>
              </a:ext>
            </a:extLst>
          </p:cNvPr>
          <p:cNvSpPr>
            <a:spLocks noGrp="1"/>
          </p:cNvSpPr>
          <p:nvPr>
            <p:ph type="body" idx="1"/>
          </p:nvPr>
        </p:nvSpPr>
        <p:spPr>
          <a:xfrm>
            <a:off x="822960" y="5175504"/>
            <a:ext cx="4754880" cy="914400"/>
          </a:xfrm>
        </p:spPr>
        <p:txBody>
          <a:bodyPr/>
          <a:lstStyle>
            <a:lvl1pPr marL="0" indent="0" algn="r">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6096000" y="0"/>
            <a:ext cx="6096000" cy="6858000"/>
          </a:xfrm>
          <a:solidFill>
            <a:schemeClr val="bg1">
              <a:lumMod val="95000"/>
            </a:schemeClr>
          </a:solidFill>
        </p:spPr>
        <p:txBody>
          <a:bodyPr anchor="t"/>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2230154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2E9B473-9612-90C4-92F3-3DAB99570ABE}"/>
              </a:ext>
            </a:extLst>
          </p:cNvPr>
          <p:cNvSpPr>
            <a:spLocks noGrp="1"/>
          </p:cNvSpPr>
          <p:nvPr>
            <p:ph type="title" hasCustomPrompt="1"/>
          </p:nvPr>
        </p:nvSpPr>
        <p:spPr>
          <a:xfrm>
            <a:off x="822960" y="822960"/>
            <a:ext cx="4023360" cy="192024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822960" y="3529584"/>
            <a:ext cx="4023360" cy="1920240"/>
          </a:xfrm>
        </p:spPr>
        <p:txBody>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2">
            <a:extLst>
              <a:ext uri="{FF2B5EF4-FFF2-40B4-BE49-F238E27FC236}">
                <a16:creationId xmlns:a16="http://schemas.microsoft.com/office/drawing/2014/main" id="{E59FE3EB-4655-2339-C82A-C74B21F76556}"/>
              </a:ext>
            </a:extLst>
          </p:cNvPr>
          <p:cNvSpPr>
            <a:spLocks noGrp="1"/>
          </p:cNvSpPr>
          <p:nvPr>
            <p:ph idx="15"/>
          </p:nvPr>
        </p:nvSpPr>
        <p:spPr>
          <a:xfrm>
            <a:off x="5486400" y="822960"/>
            <a:ext cx="5861304" cy="4846320"/>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a:extLst>
              <a:ext uri="{FF2B5EF4-FFF2-40B4-BE49-F238E27FC236}">
                <a16:creationId xmlns:a16="http://schemas.microsoft.com/office/drawing/2014/main" id="{E24F3A78-F067-8639-9E61-32AE80986E08}"/>
              </a:ext>
            </a:extLst>
          </p:cNvPr>
          <p:cNvSpPr>
            <a:spLocks noGrp="1"/>
          </p:cNvSpPr>
          <p:nvPr>
            <p:ph type="pic" sz="quarter" idx="12"/>
          </p:nvPr>
        </p:nvSpPr>
        <p:spPr>
          <a:xfrm>
            <a:off x="0" y="6007608"/>
            <a:ext cx="12192000" cy="850392"/>
          </a:xfrm>
          <a:prstGeom prst="rect">
            <a:avLst/>
          </a:prstGeom>
          <a:solidFill>
            <a:schemeClr val="accent1">
              <a:lumMod val="75000"/>
            </a:schemeClr>
          </a:solidFill>
        </p:spPr>
        <p:txBody>
          <a:bodyPr wrap="square">
            <a:noAutofit/>
          </a:bodyPr>
          <a:lstStyle>
            <a:lvl1pPr marL="0" indent="0" algn="l">
              <a:buNone/>
              <a:defRPr/>
            </a:lvl1pPr>
          </a:lstStyle>
          <a:p>
            <a:r>
              <a:rPr lang="en-US"/>
              <a:t>Click icon to add picture</a:t>
            </a:r>
            <a:endParaRPr lang="en-US" dirty="0"/>
          </a:p>
        </p:txBody>
      </p:sp>
      <p:sp>
        <p:nvSpPr>
          <p:cNvPr id="2" name="Footer Placeholder 1">
            <a:extLst>
              <a:ext uri="{FF2B5EF4-FFF2-40B4-BE49-F238E27FC236}">
                <a16:creationId xmlns:a16="http://schemas.microsoft.com/office/drawing/2014/main" id="{FFD9871F-9716-E693-46E0-C82668C233AA}"/>
              </a:ext>
            </a:extLst>
          </p:cNvPr>
          <p:cNvSpPr>
            <a:spLocks noGrp="1"/>
          </p:cNvSpPr>
          <p:nvPr>
            <p:ph type="ftr" sz="quarter" idx="13"/>
          </p:nvPr>
        </p:nvSpPr>
        <p:spPr>
          <a:xfrm>
            <a:off x="173736" y="6276547"/>
            <a:ext cx="4114800" cy="365125"/>
          </a:xfrm>
          <a:prstGeom prst="rect">
            <a:avLst/>
          </a:prstGeom>
        </p:spPr>
        <p:txBody>
          <a:bodyPr/>
          <a:lstStyle>
            <a:lvl1pPr>
              <a:defRPr>
                <a:solidFill>
                  <a:schemeClr val="bg1"/>
                </a:solidFill>
              </a:defRPr>
            </a:lvl1pPr>
          </a:lstStyle>
          <a:p>
            <a:endParaRPr lang="en-US" dirty="0"/>
          </a:p>
        </p:txBody>
      </p:sp>
      <p:sp>
        <p:nvSpPr>
          <p:cNvPr id="8" name="Slide Number Placeholder 7">
            <a:extLst>
              <a:ext uri="{FF2B5EF4-FFF2-40B4-BE49-F238E27FC236}">
                <a16:creationId xmlns:a16="http://schemas.microsoft.com/office/drawing/2014/main" id="{33B6AA57-B313-9EB7-BDE7-E6B64F9104E4}"/>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126926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C9CA7B-DFD4-44B5-8C60-D14B8CD1FB59}" type="datetimeFigureOut">
              <a:rPr lang="en-US" smtClean="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30390221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42416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2">
              <a:lumMod val="20000"/>
              <a:lumOff val="80000"/>
            </a:schemeClr>
          </a:solidFill>
        </p:spPr>
        <p:txBody>
          <a:bodyPr/>
          <a:lstStyle>
            <a:lvl1pPr marL="0" indent="0" algn="l">
              <a:buNone/>
              <a:defRPr sz="1800"/>
            </a:lvl1pPr>
          </a:lstStyle>
          <a:p>
            <a:r>
              <a:rPr lang="en-US"/>
              <a:t>Click icon to add picture</a:t>
            </a:r>
            <a:endParaRPr lang="en-US" dirty="0"/>
          </a:p>
        </p:txBody>
      </p:sp>
      <p:sp>
        <p:nvSpPr>
          <p:cNvPr id="8" name="Content Placeholder 2">
            <a:extLst>
              <a:ext uri="{FF2B5EF4-FFF2-40B4-BE49-F238E27FC236}">
                <a16:creationId xmlns:a16="http://schemas.microsoft.com/office/drawing/2014/main" id="{9ADC6F7A-27D8-EC45-FC60-C8858243DDB0}"/>
              </a:ext>
            </a:extLst>
          </p:cNvPr>
          <p:cNvSpPr>
            <a:spLocks noGrp="1"/>
          </p:cNvSpPr>
          <p:nvPr>
            <p:ph idx="1"/>
          </p:nvPr>
        </p:nvSpPr>
        <p:spPr>
          <a:xfrm>
            <a:off x="822960" y="3529584"/>
            <a:ext cx="3200400" cy="2286000"/>
          </a:xfrm>
        </p:spPr>
        <p:txBody>
          <a:bodyPr/>
          <a:lstStyle>
            <a:lvl1pPr marL="285750" indent="-285750">
              <a:buFont typeface="Arial" panose="020B0604020202020204" pitchFamily="34" charset="0"/>
              <a:buChar cha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5">
            <a:extLst>
              <a:ext uri="{FF2B5EF4-FFF2-40B4-BE49-F238E27FC236}">
                <a16:creationId xmlns:a16="http://schemas.microsoft.com/office/drawing/2014/main" id="{2EA7E2BE-086F-5B51-B0E9-BDC91DF14B7B}"/>
              </a:ext>
            </a:extLst>
          </p:cNvPr>
          <p:cNvSpPr>
            <a:spLocks noGrp="1"/>
          </p:cNvSpPr>
          <p:nvPr>
            <p:ph sz="quarter" idx="15"/>
          </p:nvPr>
        </p:nvSpPr>
        <p:spPr>
          <a:xfrm>
            <a:off x="4261104" y="3529584"/>
            <a:ext cx="6986016" cy="2231136"/>
          </a:xfrm>
        </p:spPr>
        <p:txBody>
          <a:bodyPr/>
          <a:lstStyle>
            <a:lvl1pPr marL="0" indent="0">
              <a:lnSpc>
                <a:spcPct val="90000"/>
              </a:lnSpc>
              <a:spcBef>
                <a:spcPts val="1000"/>
              </a:spcBef>
              <a:spcAft>
                <a:spcPts val="0"/>
              </a:spcAft>
              <a:buFont typeface="Arial" panose="020B0604020202020204" pitchFamily="34" charset="0"/>
              <a:buNone/>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89783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B294162-C98D-D8F6-47BD-4CE34B63F89E}"/>
              </a:ext>
            </a:extLst>
          </p:cNvPr>
          <p:cNvSpPr>
            <a:spLocks noGrp="1"/>
          </p:cNvSpPr>
          <p:nvPr>
            <p:ph type="title" hasCustomPrompt="1"/>
          </p:nvPr>
        </p:nvSpPr>
        <p:spPr>
          <a:xfrm>
            <a:off x="822960" y="1097280"/>
            <a:ext cx="10424160" cy="1645920"/>
          </a:xfrm>
          <a:prstGeom prst="rect">
            <a:avLst/>
          </a:prstGeom>
        </p:spPr>
        <p:txBody>
          <a:bodyPr anchor="b">
            <a:normAutofit/>
          </a:bodyPr>
          <a:lstStyle>
            <a:lvl1pPr>
              <a:defRPr sz="3200" b="1">
                <a:solidFill>
                  <a:schemeClr val="bg1"/>
                </a:solidFill>
                <a:latin typeface="+mj-lt"/>
              </a:defRPr>
            </a:lvl1pPr>
          </a:lstStyle>
          <a:p>
            <a:r>
              <a:rPr lang="en-US" dirty="0"/>
              <a:t>click to edit master title style</a:t>
            </a:r>
          </a:p>
        </p:txBody>
      </p:sp>
      <p:sp>
        <p:nvSpPr>
          <p:cNvPr id="4" name="Picture Placeholder 3">
            <a:extLst>
              <a:ext uri="{FF2B5EF4-FFF2-40B4-BE49-F238E27FC236}">
                <a16:creationId xmlns:a16="http://schemas.microsoft.com/office/drawing/2014/main" id="{A1BAF3EC-96ED-627A-D8DF-71B5521F8C59}"/>
              </a:ext>
            </a:extLst>
          </p:cNvPr>
          <p:cNvSpPr>
            <a:spLocks noGrp="1"/>
          </p:cNvSpPr>
          <p:nvPr>
            <p:ph type="pic" sz="quarter" idx="12"/>
          </p:nvPr>
        </p:nvSpPr>
        <p:spPr>
          <a:xfrm>
            <a:off x="0" y="0"/>
            <a:ext cx="12192000" cy="658368"/>
          </a:xfrm>
          <a:solidFill>
            <a:schemeClr val="accent1">
              <a:lumMod val="75000"/>
            </a:schemeClr>
          </a:solidFill>
        </p:spPr>
        <p:txBody>
          <a:bodyPr/>
          <a:lstStyle>
            <a:lvl1pPr marL="0" indent="0" algn="ctr">
              <a:buNone/>
              <a:defRPr/>
            </a:lvl1pPr>
          </a:lstStyle>
          <a:p>
            <a:r>
              <a:rPr lang="en-US"/>
              <a:t>Click icon to add picture</a:t>
            </a:r>
            <a:endParaRPr lang="en-US" dirty="0"/>
          </a:p>
        </p:txBody>
      </p:sp>
      <p:sp>
        <p:nvSpPr>
          <p:cNvPr id="3" name="Content Placeholder 2">
            <a:extLst>
              <a:ext uri="{FF2B5EF4-FFF2-40B4-BE49-F238E27FC236}">
                <a16:creationId xmlns:a16="http://schemas.microsoft.com/office/drawing/2014/main" id="{B1119AD1-1029-1DE8-E36D-41EF92EDBFC2}"/>
              </a:ext>
            </a:extLst>
          </p:cNvPr>
          <p:cNvSpPr>
            <a:spLocks noGrp="1"/>
          </p:cNvSpPr>
          <p:nvPr>
            <p:ph idx="1"/>
          </p:nvPr>
        </p:nvSpPr>
        <p:spPr>
          <a:xfrm>
            <a:off x="914400" y="3529584"/>
            <a:ext cx="10360152" cy="2231136"/>
          </a:xfrm>
        </p:spPr>
        <p:txBody>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Footer Placeholder 1">
            <a:extLst>
              <a:ext uri="{FF2B5EF4-FFF2-40B4-BE49-F238E27FC236}">
                <a16:creationId xmlns:a16="http://schemas.microsoft.com/office/drawing/2014/main" id="{5C83E49A-BDF1-7E34-30FE-A4A45160F7AB}"/>
              </a:ext>
            </a:extLst>
          </p:cNvPr>
          <p:cNvSpPr>
            <a:spLocks noGrp="1"/>
          </p:cNvSpPr>
          <p:nvPr>
            <p:ph type="ftr" sz="quarter" idx="13"/>
          </p:nvPr>
        </p:nvSpPr>
        <p:spPr>
          <a:xfrm>
            <a:off x="173736" y="6254496"/>
            <a:ext cx="4114800" cy="365125"/>
          </a:xfrm>
          <a:prstGeom prst="rect">
            <a:avLst/>
          </a:prstGeom>
        </p:spPr>
        <p:txBody>
          <a:bodyPr/>
          <a:lstStyle>
            <a:lvl1pPr>
              <a:defRPr>
                <a:solidFill>
                  <a:schemeClr val="bg1">
                    <a:alpha val="78000"/>
                  </a:schemeClr>
                </a:solidFill>
              </a:defRPr>
            </a:lvl1pPr>
          </a:lstStyle>
          <a:p>
            <a:endParaRPr lang="en-US" dirty="0"/>
          </a:p>
        </p:txBody>
      </p:sp>
      <p:sp>
        <p:nvSpPr>
          <p:cNvPr id="6" name="Slide Number Placeholder 5">
            <a:extLst>
              <a:ext uri="{FF2B5EF4-FFF2-40B4-BE49-F238E27FC236}">
                <a16:creationId xmlns:a16="http://schemas.microsoft.com/office/drawing/2014/main" id="{CE10355B-1B69-AD49-6AB0-3D194609B2F5}"/>
              </a:ext>
            </a:extLst>
          </p:cNvPr>
          <p:cNvSpPr>
            <a:spLocks noGrp="1"/>
          </p:cNvSpPr>
          <p:nvPr>
            <p:ph type="sldNum" sz="quarter" idx="14"/>
          </p:nvPr>
        </p:nvSpPr>
        <p:spPr/>
        <p:txBody>
          <a:bodyPr/>
          <a:lstStyle>
            <a:lvl1pPr>
              <a:defRPr>
                <a:solidFill>
                  <a:schemeClr val="bg1">
                    <a:alpha val="78000"/>
                  </a:schemeClr>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190934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74567E9-2483-C330-76B4-52F75C9504A9}"/>
              </a:ext>
            </a:extLst>
          </p:cNvPr>
          <p:cNvSpPr>
            <a:spLocks noGrp="1"/>
          </p:cNvSpPr>
          <p:nvPr>
            <p:ph type="title" hasCustomPrompt="1"/>
          </p:nvPr>
        </p:nvSpPr>
        <p:spPr>
          <a:xfrm>
            <a:off x="4370832" y="822960"/>
            <a:ext cx="7040880" cy="5212080"/>
          </a:xfrm>
          <a:prstGeom prst="rect">
            <a:avLst/>
          </a:prstGeom>
        </p:spPr>
        <p:txBody>
          <a:bodyPr anchor="ctr">
            <a:normAutofit/>
          </a:bodyPr>
          <a:lstStyle>
            <a:lvl1pPr>
              <a:defRPr sz="6000" b="1" cap="all" baseline="0">
                <a:solidFill>
                  <a:schemeClr val="tx2"/>
                </a:solidFill>
                <a:latin typeface="+mj-lt"/>
              </a:defRPr>
            </a:lvl1pPr>
          </a:lstStyle>
          <a:p>
            <a:r>
              <a:rPr lang="en-US" dirty="0"/>
              <a:t>click to edit master title style</a:t>
            </a:r>
          </a:p>
        </p:txBody>
      </p:sp>
      <p:sp>
        <p:nvSpPr>
          <p:cNvPr id="9" name="Picture Placeholder 8">
            <a:extLst>
              <a:ext uri="{FF2B5EF4-FFF2-40B4-BE49-F238E27FC236}">
                <a16:creationId xmlns:a16="http://schemas.microsoft.com/office/drawing/2014/main" id="{37A5DB37-3750-510E-8CAA-D76AFD5CC5D8}"/>
              </a:ext>
            </a:extLst>
          </p:cNvPr>
          <p:cNvSpPr>
            <a:spLocks noGrp="1"/>
          </p:cNvSpPr>
          <p:nvPr>
            <p:ph type="pic" sz="quarter" idx="10"/>
          </p:nvPr>
        </p:nvSpPr>
        <p:spPr>
          <a:xfrm>
            <a:off x="0" y="0"/>
            <a:ext cx="4133088" cy="6858000"/>
          </a:xfrm>
          <a:noFill/>
        </p:spPr>
        <p:txBody>
          <a:bodyPr anchor="ctr"/>
          <a:lstStyle>
            <a:lvl1pPr marL="0" indent="0" algn="ctr">
              <a:buNone/>
              <a:defRPr/>
            </a:lvl1pPr>
          </a:lstStyle>
          <a:p>
            <a:r>
              <a:rPr lang="en-US"/>
              <a:t>Click icon to add picture</a:t>
            </a:r>
            <a:endParaRPr lang="en-US" dirty="0"/>
          </a:p>
        </p:txBody>
      </p:sp>
    </p:spTree>
    <p:extLst>
      <p:ext uri="{BB962C8B-B14F-4D97-AF65-F5344CB8AC3E}">
        <p14:creationId xmlns:p14="http://schemas.microsoft.com/office/powerpoint/2010/main" val="804375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F34E6425-0181-43F2-84FC-787E803FD2F8}" type="datetimeFigureOut">
              <a:rPr lang="en-US" smtClean="0"/>
              <a:t>5/3/2026</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979204221"/>
      </p:ext>
    </p:extLst>
  </p:cSld>
  <p:clrMapOvr>
    <a:overrideClrMapping bg1="lt1" tx1="dk1" bg2="lt2" tx2="dk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DB8791-F1B0-41E7-B7FD-A781E65C4266}" type="datetimeFigureOut">
              <a:rPr lang="en-US" smtClean="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18066604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DD63B2-E120-4ED8-B27B-C685F510A5FE}" type="datetimeFigureOut">
              <a:rPr lang="en-US" smtClean="0"/>
              <a:t>5/3/2026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96473292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A18ACC-A947-437B-A130-35BD54FDF1E9}" type="datetimeFigureOut">
              <a:rPr lang="en-US" smtClean="0"/>
              <a:t>5/3/2026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50248759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8D7E02-BCB8-4D50-A234-369438C08659}" type="datetimeFigureOut">
              <a:rPr lang="en-US" smtClean="0"/>
              <a:t>5/3/2026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411955048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86A4C-8E40-4F87-A4F0-01A0687C5742}" type="datetimeFigureOut">
              <a:rPr lang="en-US" smtClean="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53795444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72C73-2D91-4E12-BA25-F0AA0C03599B}" type="datetimeFigureOut">
              <a:rPr lang="en-US" smtClean="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52420492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2BE451C3-0FF4-47C4-B829-773ADF60F88C}" type="datetimeFigureOut">
              <a:rPr lang="en-US" smtClean="0"/>
              <a:t>5/3/2026</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8058A7CE-F400-7B46-9E16-10D36E8C32FD}" type="slidenum">
              <a:rPr lang="en-US" smtClean="0"/>
              <a:pPr/>
              <a:t>‹#›</a:t>
            </a:fld>
            <a:endParaRPr lang="en-US" dirty="0"/>
          </a:p>
        </p:txBody>
      </p:sp>
    </p:spTree>
    <p:extLst>
      <p:ext uri="{BB962C8B-B14F-4D97-AF65-F5344CB8AC3E}">
        <p14:creationId xmlns:p14="http://schemas.microsoft.com/office/powerpoint/2010/main" val="3459861438"/>
      </p:ext>
    </p:extLst>
  </p:cSld>
  <p:clrMap bg1="dk1" tx1="lt1" bg2="dk2"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4" r:id="rId16"/>
    <p:sldLayoutId id="2147483746" r:id="rId17"/>
    <p:sldLayoutId id="2147483747" r:id="rId18"/>
    <p:sldLayoutId id="2147483666" r:id="rId19"/>
    <p:sldLayoutId id="2147483670" r:id="rId20"/>
    <p:sldLayoutId id="2147483663" r:id="rId21"/>
    <p:sldLayoutId id="2147483671" r:id="rId22"/>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441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9F5EF35B-201C-44F0-B571-2B74F95270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08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606451AA-AEB4-0B9E-B76E-611C2AA8DA4E}"/>
              </a:ext>
            </a:extLst>
          </p:cNvPr>
          <p:cNvSpPr>
            <a:spLocks noGrp="1"/>
          </p:cNvSpPr>
          <p:nvPr>
            <p:ph type="title"/>
          </p:nvPr>
        </p:nvSpPr>
        <p:spPr>
          <a:xfrm>
            <a:off x="643467" y="816722"/>
            <a:ext cx="5598957" cy="990024"/>
          </a:xfrm>
        </p:spPr>
        <p:txBody>
          <a:bodyPr vert="horz" lIns="91440" tIns="45720" rIns="91440" bIns="45720" rtlCol="0" anchor="ctr">
            <a:normAutofit/>
          </a:bodyPr>
          <a:lstStyle/>
          <a:p>
            <a:pPr algn="ctr"/>
            <a:r>
              <a:rPr lang="en-US" sz="4000" dirty="0">
                <a:latin typeface="Aparajita" panose="02020603050405020304" pitchFamily="18" charset="0"/>
                <a:cs typeface="Aparajita" panose="02020603050405020304" pitchFamily="18" charset="0"/>
              </a:rPr>
              <a:t>SHEMA</a:t>
            </a:r>
          </a:p>
        </p:txBody>
      </p:sp>
      <p:sp>
        <p:nvSpPr>
          <p:cNvPr id="4" name="Text Placeholder 3">
            <a:extLst>
              <a:ext uri="{FF2B5EF4-FFF2-40B4-BE49-F238E27FC236}">
                <a16:creationId xmlns:a16="http://schemas.microsoft.com/office/drawing/2014/main" id="{6EF967D8-05D3-0F64-4B0B-FE9B335F81EB}"/>
              </a:ext>
            </a:extLst>
          </p:cNvPr>
          <p:cNvSpPr>
            <a:spLocks noGrp="1"/>
          </p:cNvSpPr>
          <p:nvPr>
            <p:ph sz="quarter" idx="14"/>
          </p:nvPr>
        </p:nvSpPr>
        <p:spPr>
          <a:xfrm>
            <a:off x="643467" y="2011680"/>
            <a:ext cx="5598957" cy="4511040"/>
          </a:xfrm>
        </p:spPr>
        <p:txBody>
          <a:bodyPr vert="horz" lIns="91440" tIns="45720" rIns="91440" bIns="45720" rtlCol="0">
            <a:noAutofit/>
          </a:bodyPr>
          <a:lstStyle/>
          <a:p>
            <a:pPr indent="-182880" algn="ctr">
              <a:lnSpc>
                <a:spcPct val="90000"/>
              </a:lnSpc>
              <a:buFont typeface="Wingdings" pitchFamily="2" charset="2"/>
              <a:buChar char=""/>
            </a:pPr>
            <a:r>
              <a:rPr lang="en-US" sz="3600" b="1" dirty="0" err="1">
                <a:latin typeface="Aparajita" panose="02020603050405020304" pitchFamily="18" charset="0"/>
                <a:cs typeface="Aparajita" panose="02020603050405020304" pitchFamily="18" charset="0"/>
              </a:rPr>
              <a:t>Sh’ma</a:t>
            </a:r>
            <a:r>
              <a:rPr lang="en-US" sz="3600" b="1" dirty="0">
                <a:latin typeface="Aparajita" panose="02020603050405020304" pitchFamily="18" charset="0"/>
                <a:cs typeface="Aparajita" panose="02020603050405020304" pitchFamily="18" charset="0"/>
              </a:rPr>
              <a:t> Yisra’el! Adonai Eloheinu, Adonai Echad </a:t>
            </a:r>
          </a:p>
          <a:p>
            <a:pPr indent="-182880" algn="ctr">
              <a:lnSpc>
                <a:spcPct val="90000"/>
              </a:lnSpc>
              <a:buFont typeface="Wingdings" pitchFamily="2" charset="2"/>
              <a:buChar char=""/>
            </a:pPr>
            <a:endParaRPr lang="en-US" sz="3600" b="1" dirty="0">
              <a:latin typeface="Aparajita" panose="02020603050405020304" pitchFamily="18" charset="0"/>
              <a:cs typeface="Aparajita" panose="02020603050405020304" pitchFamily="18" charset="0"/>
            </a:endParaRPr>
          </a:p>
          <a:p>
            <a:pPr indent="-182880" algn="ctr">
              <a:lnSpc>
                <a:spcPct val="90000"/>
              </a:lnSpc>
              <a:buFont typeface="Wingdings" pitchFamily="2" charset="2"/>
              <a:buChar char=""/>
            </a:pPr>
            <a:r>
              <a:rPr lang="en-US" sz="3600" dirty="0">
                <a:latin typeface="Aparajita" panose="02020603050405020304" pitchFamily="18" charset="0"/>
                <a:cs typeface="Aparajita" panose="02020603050405020304" pitchFamily="18" charset="0"/>
              </a:rPr>
              <a:t>Hear, Isra’el Adonai our God, Adonai is one; and you are to love Adonai your God with all your heart, all your being and all your resources.</a:t>
            </a:r>
          </a:p>
        </p:txBody>
      </p:sp>
      <p:sp>
        <p:nvSpPr>
          <p:cNvPr id="16" name="Rectangle 15">
            <a:extLst>
              <a:ext uri="{FF2B5EF4-FFF2-40B4-BE49-F238E27FC236}">
                <a16:creationId xmlns:a16="http://schemas.microsoft.com/office/drawing/2014/main" id="{4BF33555-1B12-49B5-BADE-CEAB32216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1186" y="0"/>
            <a:ext cx="530081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Placeholder 6">
            <a:extLst>
              <a:ext uri="{FF2B5EF4-FFF2-40B4-BE49-F238E27FC236}">
                <a16:creationId xmlns:a16="http://schemas.microsoft.com/office/drawing/2014/main" id="{9DCC4418-AA30-E255-189A-C783004978EA}"/>
              </a:ext>
            </a:extLst>
          </p:cNvPr>
          <p:cNvPicPr>
            <a:picLocks noGrp="1" noChangeAspect="1"/>
          </p:cNvPicPr>
          <p:nvPr>
            <p:ph type="pic" sz="quarter" idx="13"/>
          </p:nvPr>
        </p:nvPicPr>
        <p:blipFill>
          <a:blip r:embed="rId2">
            <a:extLst>
              <a:ext uri="{BEBA8EAE-BF5A-486C-A8C5-ECC9F3942E4B}">
                <a14:imgProps xmlns:a14="http://schemas.microsoft.com/office/drawing/2010/main">
                  <a14:imgLayer r:embed="rId3">
                    <a14:imgEffect>
                      <a14:sharpenSoften amount="25000"/>
                    </a14:imgEffect>
                    <a14:imgEffect>
                      <a14:saturation sat="300000"/>
                    </a14:imgEffect>
                  </a14:imgLayer>
                </a14:imgProps>
              </a:ext>
            </a:extLst>
          </a:blip>
          <a:srcRect t="5758" b="5758"/>
          <a:stretch/>
        </p:blipFill>
        <p:spPr>
          <a:xfrm>
            <a:off x="7534654" y="1401555"/>
            <a:ext cx="4013879" cy="4228144"/>
          </a:xfrm>
          <a:prstGeom prst="rect">
            <a:avLst/>
          </a:prstGeom>
          <a:noFill/>
        </p:spPr>
      </p:pic>
    </p:spTree>
    <p:extLst>
      <p:ext uri="{BB962C8B-B14F-4D97-AF65-F5344CB8AC3E}">
        <p14:creationId xmlns:p14="http://schemas.microsoft.com/office/powerpoint/2010/main" val="35043395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B02FA-B5A6-5BE2-F1D0-57A6C01B0D72}"/>
              </a:ext>
            </a:extLst>
          </p:cNvPr>
          <p:cNvSpPr>
            <a:spLocks noGrp="1"/>
          </p:cNvSpPr>
          <p:nvPr>
            <p:ph type="title"/>
          </p:nvPr>
        </p:nvSpPr>
        <p:spPr>
          <a:xfrm>
            <a:off x="483595" y="546755"/>
            <a:ext cx="5370450" cy="2196445"/>
          </a:xfrm>
        </p:spPr>
        <p:txBody>
          <a:bodyPr anchor="b">
            <a:normAutofit/>
          </a:bodyPr>
          <a:lstStyle/>
          <a:p>
            <a:r>
              <a:rPr lang="en-US" sz="5400" dirty="0"/>
              <a:t>Secret of Yah’s </a:t>
            </a:r>
            <a:r>
              <a:rPr lang="en-US" sz="5400" dirty="0">
                <a:solidFill>
                  <a:schemeClr val="tx1"/>
                </a:solidFill>
              </a:rPr>
              <a:t>Presence</a:t>
            </a:r>
          </a:p>
        </p:txBody>
      </p:sp>
      <p:sp>
        <p:nvSpPr>
          <p:cNvPr id="11" name="Content Placeholder 2">
            <a:extLst>
              <a:ext uri="{FF2B5EF4-FFF2-40B4-BE49-F238E27FC236}">
                <a16:creationId xmlns:a16="http://schemas.microsoft.com/office/drawing/2014/main" id="{161A2E9B-A9A9-63C5-9524-766D1041B201}"/>
              </a:ext>
            </a:extLst>
          </p:cNvPr>
          <p:cNvSpPr>
            <a:spLocks noGrp="1"/>
          </p:cNvSpPr>
          <p:nvPr>
            <p:ph idx="1"/>
          </p:nvPr>
        </p:nvSpPr>
        <p:spPr>
          <a:xfrm>
            <a:off x="6096000" y="546756"/>
            <a:ext cx="4839093" cy="2196444"/>
          </a:xfrm>
        </p:spPr>
        <p:txBody>
          <a:bodyPr>
            <a:noAutofit/>
          </a:bodyPr>
          <a:lstStyle/>
          <a:p>
            <a:pPr algn="ctr">
              <a:lnSpc>
                <a:spcPct val="100000"/>
              </a:lnSpc>
            </a:pPr>
            <a:r>
              <a:rPr lang="en-US" sz="4000" b="1" dirty="0">
                <a:latin typeface="Aparajita" panose="02020603050405020304" pitchFamily="18" charset="0"/>
                <a:cs typeface="Aparajita" panose="02020603050405020304" pitchFamily="18" charset="0"/>
              </a:rPr>
              <a:t>Having a consistent awareness of His </a:t>
            </a:r>
            <a:r>
              <a:rPr lang="en-US" sz="4000" b="1" dirty="0">
                <a:solidFill>
                  <a:schemeClr val="tx1"/>
                </a:solidFill>
                <a:latin typeface="Aparajita" panose="02020603050405020304" pitchFamily="18" charset="0"/>
                <a:cs typeface="Aparajita" panose="02020603050405020304" pitchFamily="18" charset="0"/>
              </a:rPr>
              <a:t>companionship. </a:t>
            </a:r>
            <a:endParaRPr lang="en-US" sz="4000" b="1" i="1" dirty="0">
              <a:solidFill>
                <a:schemeClr val="tx1"/>
              </a:solidFill>
              <a:latin typeface="Aparajita" panose="02020603050405020304" pitchFamily="18" charset="0"/>
              <a:cs typeface="Aparajita" panose="02020603050405020304" pitchFamily="18" charset="0"/>
            </a:endParaRPr>
          </a:p>
        </p:txBody>
      </p:sp>
      <p:pic>
        <p:nvPicPr>
          <p:cNvPr id="6" name="Picture Placeholder 5">
            <a:extLst>
              <a:ext uri="{FF2B5EF4-FFF2-40B4-BE49-F238E27FC236}">
                <a16:creationId xmlns:a16="http://schemas.microsoft.com/office/drawing/2014/main" id="{419AA65D-70E5-AA3A-7A81-9923D83A6EE2}"/>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harpenSoften amount="25000"/>
                    </a14:imgEffect>
                    <a14:imgEffect>
                      <a14:colorTemperature colorTemp="8800"/>
                    </a14:imgEffect>
                    <a14:imgEffect>
                      <a14:saturation sat="200000"/>
                    </a14:imgEffect>
                  </a14:imgLayer>
                </a14:imgProps>
              </a:ext>
            </a:extLst>
          </a:blip>
          <a:srcRect l="8993" r="8993"/>
          <a:stretch>
            <a:fillRect/>
          </a:stretch>
        </p:blipFill>
        <p:spPr>
          <a:prstGeom prst="rect">
            <a:avLst/>
          </a:prstGeom>
          <a:noFill/>
        </p:spPr>
      </p:pic>
    </p:spTree>
    <p:extLst>
      <p:ext uri="{BB962C8B-B14F-4D97-AF65-F5344CB8AC3E}">
        <p14:creationId xmlns:p14="http://schemas.microsoft.com/office/powerpoint/2010/main" val="1643705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4521E245-781E-4267-8028-18137024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78120" cy="6857999"/>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dirty="0">
              <a:solidFill>
                <a:schemeClr val="bg2"/>
              </a:solidFill>
            </a:endParaRPr>
          </a:p>
        </p:txBody>
      </p:sp>
      <p:pic>
        <p:nvPicPr>
          <p:cNvPr id="10" name="Picture Placeholder 9">
            <a:extLst>
              <a:ext uri="{FF2B5EF4-FFF2-40B4-BE49-F238E27FC236}">
                <a16:creationId xmlns:a16="http://schemas.microsoft.com/office/drawing/2014/main" id="{1853DF77-5AB5-FD64-552E-F69042F5A1F3}"/>
              </a:ext>
            </a:extLst>
          </p:cNvPr>
          <p:cNvPicPr>
            <a:picLocks noGrp="1" noChangeAspect="1"/>
          </p:cNvPicPr>
          <p:nvPr>
            <p:ph type="pic" sz="quarter" idx="13"/>
          </p:nvPr>
        </p:nvPicPr>
        <p:blipFill>
          <a:blip r:embed="rId2"/>
          <a:srcRect l="8689" r="8689"/>
          <a:stretch>
            <a:fillRect/>
          </a:stretch>
        </p:blipFill>
        <p:spPr>
          <a:xfrm>
            <a:off x="643466" y="1046344"/>
            <a:ext cx="6891189" cy="4770835"/>
          </a:xfrm>
          <a:prstGeom prst="rect">
            <a:avLst/>
          </a:prstGeom>
          <a:noFill/>
        </p:spPr>
      </p:pic>
      <p:sp>
        <p:nvSpPr>
          <p:cNvPr id="38" name="Rectangle 37">
            <a:extLst>
              <a:ext uri="{FF2B5EF4-FFF2-40B4-BE49-F238E27FC236}">
                <a16:creationId xmlns:a16="http://schemas.microsoft.com/office/drawing/2014/main" id="{E0D6FA1A-9067-4A57-8B52-D76529106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1" y="0"/>
            <a:ext cx="40138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14E7273-D54E-4C05-B07D-FEF35FDA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8120" y="163629"/>
            <a:ext cx="4013880" cy="16747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6A4A6A-7EAD-1CF6-FAAC-1603F3326C01}"/>
              </a:ext>
            </a:extLst>
          </p:cNvPr>
          <p:cNvSpPr>
            <a:spLocks noGrp="1"/>
          </p:cNvSpPr>
          <p:nvPr>
            <p:ph type="title"/>
          </p:nvPr>
        </p:nvSpPr>
        <p:spPr>
          <a:xfrm>
            <a:off x="8052956" y="488107"/>
            <a:ext cx="4021280" cy="1164047"/>
          </a:xfrm>
        </p:spPr>
        <p:txBody>
          <a:bodyPr vert="horz" lIns="91440" tIns="45720" rIns="91440" bIns="45720" rtlCol="0" anchor="ctr">
            <a:noAutofit/>
          </a:bodyPr>
          <a:lstStyle/>
          <a:p>
            <a:r>
              <a:rPr lang="en-US" sz="2800" dirty="0">
                <a:solidFill>
                  <a:schemeClr val="tx2"/>
                </a:solidFill>
                <a:latin typeface="Aparajita" panose="02020603050405020304" pitchFamily="18" charset="0"/>
                <a:cs typeface="Aparajita" panose="02020603050405020304" pitchFamily="18" charset="0"/>
              </a:rPr>
              <a:t>Recognized our need for Yahweh’s presence</a:t>
            </a:r>
          </a:p>
        </p:txBody>
      </p:sp>
      <p:sp>
        <p:nvSpPr>
          <p:cNvPr id="14" name="Content Placeholder 2">
            <a:extLst>
              <a:ext uri="{FF2B5EF4-FFF2-40B4-BE49-F238E27FC236}">
                <a16:creationId xmlns:a16="http://schemas.microsoft.com/office/drawing/2014/main" id="{5252B540-2AA9-9766-A516-8F8659F805D2}"/>
              </a:ext>
            </a:extLst>
          </p:cNvPr>
          <p:cNvSpPr>
            <a:spLocks noGrp="1"/>
          </p:cNvSpPr>
          <p:nvPr>
            <p:ph sz="quarter" idx="14"/>
          </p:nvPr>
        </p:nvSpPr>
        <p:spPr>
          <a:xfrm>
            <a:off x="8366293" y="2014534"/>
            <a:ext cx="3637534" cy="4720095"/>
          </a:xfrm>
        </p:spPr>
        <p:txBody>
          <a:bodyPr vert="horz" lIns="91440" tIns="45720" rIns="91440" bIns="45720" rtlCol="0">
            <a:noAutofit/>
          </a:bodyPr>
          <a:lstStyle/>
          <a:p>
            <a:pPr marL="445770" indent="-342900">
              <a:lnSpc>
                <a:spcPct val="90000"/>
              </a:lnSpc>
              <a:buClr>
                <a:schemeClr val="bg1"/>
              </a:buClr>
            </a:pPr>
            <a:r>
              <a:rPr lang="en-US" sz="2500" dirty="0">
                <a:latin typeface="Aparajita" panose="02020603050405020304" pitchFamily="18" charset="0"/>
                <a:cs typeface="Aparajita" panose="02020603050405020304" pitchFamily="18" charset="0"/>
              </a:rPr>
              <a:t>Our relationship should mature beyond wants and needs for ourselves, e.g., Samuel &amp; Moses.</a:t>
            </a:r>
          </a:p>
          <a:p>
            <a:pPr marL="445770" indent="-342900">
              <a:lnSpc>
                <a:spcPct val="90000"/>
              </a:lnSpc>
              <a:buClr>
                <a:schemeClr val="bg1"/>
              </a:buClr>
            </a:pPr>
            <a:r>
              <a:rPr lang="en-US" sz="2500" dirty="0">
                <a:latin typeface="Aparajita" panose="02020603050405020304" pitchFamily="18" charset="0"/>
                <a:cs typeface="Aparajita" panose="02020603050405020304" pitchFamily="18" charset="0"/>
              </a:rPr>
              <a:t>Our walk should be stained with His presence to draw others.</a:t>
            </a:r>
          </a:p>
          <a:p>
            <a:pPr marL="445770" indent="-342900">
              <a:lnSpc>
                <a:spcPct val="90000"/>
              </a:lnSpc>
              <a:buClr>
                <a:schemeClr val="bg1"/>
              </a:buClr>
            </a:pPr>
            <a:r>
              <a:rPr lang="en-US" sz="2500" dirty="0">
                <a:latin typeface="Aparajita" panose="02020603050405020304" pitchFamily="18" charset="0"/>
                <a:cs typeface="Aparajita" panose="02020603050405020304" pitchFamily="18" charset="0"/>
              </a:rPr>
              <a:t>We are to carry the Spirit of Prophecy in word and deeds.</a:t>
            </a:r>
          </a:p>
        </p:txBody>
      </p:sp>
    </p:spTree>
    <p:extLst>
      <p:ext uri="{BB962C8B-B14F-4D97-AF65-F5344CB8AC3E}">
        <p14:creationId xmlns:p14="http://schemas.microsoft.com/office/powerpoint/2010/main" val="2483127246"/>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49D8DFA-139C-473F-838D-D33ABE8856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1A6D86F0-98E0-4468-9315-41BF7B0F2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CE957058-57AD-46A9-BAE9-7145CB3504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5" y="-2"/>
            <a:ext cx="7537703"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07A5E07-3F78-C455-BC51-DD2FD3E368F9}"/>
              </a:ext>
            </a:extLst>
          </p:cNvPr>
          <p:cNvSpPr>
            <a:spLocks noGrp="1"/>
          </p:cNvSpPr>
          <p:nvPr>
            <p:ph sz="half" idx="1"/>
            <p:extLst>
              <p:ext uri="{E7BDC344-281C-4309-B0C6-D0EE65EED2A8}">
                <p202:designPr xmlns:p202="http://schemas.microsoft.com/office/powerpoint/2020/02/main">
                  <p202:designTagLst>
                    <p202:designTag name="ARCH:1:CLS" val="LargePlainText"/>
                  </p202:designTagLst>
                </p202:designPr>
              </p:ext>
            </p:extLst>
          </p:nvPr>
        </p:nvSpPr>
        <p:spPr>
          <a:xfrm>
            <a:off x="6634479" y="838647"/>
            <a:ext cx="4352519" cy="5180708"/>
          </a:xfrm>
        </p:spPr>
        <p:txBody>
          <a:bodyPr vert="horz" lIns="91440" tIns="45720" rIns="91440" bIns="45720" rtlCol="0" anchor="ctr">
            <a:normAutofit/>
          </a:bodyPr>
          <a:lstStyle/>
          <a:p>
            <a:pPr indent="0">
              <a:buNone/>
            </a:pPr>
            <a:r>
              <a:rPr lang="en-US" sz="3600" b="1" dirty="0">
                <a:solidFill>
                  <a:schemeClr val="tx2"/>
                </a:solidFill>
                <a:latin typeface="Aparajita" panose="02020603050405020304" pitchFamily="18" charset="0"/>
                <a:cs typeface="Aparajita" panose="02020603050405020304" pitchFamily="18" charset="0"/>
              </a:rPr>
              <a:t>Psalm 119 showcase a structured and intentional composition that forces us to examine our desire for Hashem</a:t>
            </a:r>
            <a:endParaRPr lang="en-US" sz="3600" dirty="0">
              <a:solidFill>
                <a:schemeClr val="tx2"/>
              </a:solidFill>
              <a:latin typeface="Aparajita" panose="02020603050405020304" pitchFamily="18" charset="0"/>
              <a:cs typeface="Aparajita" panose="02020603050405020304" pitchFamily="18" charset="0"/>
            </a:endParaRPr>
          </a:p>
        </p:txBody>
      </p:sp>
      <p:pic>
        <p:nvPicPr>
          <p:cNvPr id="6" name="Picture 5">
            <a:extLst>
              <a:ext uri="{FF2B5EF4-FFF2-40B4-BE49-F238E27FC236}">
                <a16:creationId xmlns:a16="http://schemas.microsoft.com/office/drawing/2014/main" id="{35C842C0-2350-9208-5C3A-82ADF8502775}"/>
              </a:ext>
            </a:extLst>
          </p:cNvPr>
          <p:cNvPicPr>
            <a:picLocks noChangeAspect="1"/>
          </p:cNvPicPr>
          <p:nvPr/>
        </p:nvPicPr>
        <p:blipFill>
          <a:blip r:embed="rId2"/>
          <a:srcRect l="3975" t="2827" r="4506" b="5654"/>
          <a:stretch>
            <a:fillRect/>
          </a:stretch>
        </p:blipFill>
        <p:spPr>
          <a:xfrm>
            <a:off x="527545" y="797559"/>
            <a:ext cx="5262880" cy="52628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99938989"/>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5FEE53ED-925B-49C1-B7A9-DFBD9991D2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DDA25EAF-D114-6B03-2E07-E82050D2634F}"/>
              </a:ext>
            </a:extLst>
          </p:cNvPr>
          <p:cNvSpPr>
            <a:spLocks noGrp="1"/>
          </p:cNvSpPr>
          <p:nvPr>
            <p:ph type="title"/>
          </p:nvPr>
        </p:nvSpPr>
        <p:spPr>
          <a:xfrm>
            <a:off x="364066" y="284176"/>
            <a:ext cx="7400915" cy="1508760"/>
          </a:xfrm>
        </p:spPr>
        <p:txBody>
          <a:bodyPr vert="horz" lIns="91440" tIns="45720" rIns="91440" bIns="45720" rtlCol="0" anchor="ctr">
            <a:normAutofit/>
          </a:bodyPr>
          <a:lstStyle/>
          <a:p>
            <a:r>
              <a:rPr lang="en-US" sz="3400" dirty="0">
                <a:solidFill>
                  <a:schemeClr val="bg2"/>
                </a:solidFill>
                <a:latin typeface="Aparajita" panose="02020603050405020304" pitchFamily="18" charset="0"/>
                <a:cs typeface="Aparajita" panose="02020603050405020304" pitchFamily="18" charset="0"/>
              </a:rPr>
              <a:t>Dalet =  Door, pathway 			         Entrance to a tent</a:t>
            </a:r>
          </a:p>
        </p:txBody>
      </p:sp>
      <p:sp>
        <p:nvSpPr>
          <p:cNvPr id="3" name="Content Placeholder 2">
            <a:extLst>
              <a:ext uri="{FF2B5EF4-FFF2-40B4-BE49-F238E27FC236}">
                <a16:creationId xmlns:a16="http://schemas.microsoft.com/office/drawing/2014/main" id="{CBE23D1D-8FC6-82C1-147F-E49B814FD2A8}"/>
              </a:ext>
            </a:extLst>
          </p:cNvPr>
          <p:cNvSpPr>
            <a:spLocks noGrp="1"/>
          </p:cNvSpPr>
          <p:nvPr>
            <p:ph sz="quarter" idx="14"/>
          </p:nvPr>
        </p:nvSpPr>
        <p:spPr>
          <a:xfrm>
            <a:off x="364066" y="1930095"/>
            <a:ext cx="7044652" cy="4513020"/>
          </a:xfrm>
        </p:spPr>
        <p:txBody>
          <a:bodyPr vert="horz" lIns="91440" tIns="45720" rIns="91440" bIns="45720" rtlCol="0">
            <a:noAutofit/>
          </a:bodyPr>
          <a:lstStyle/>
          <a:p>
            <a:pPr indent="-182880">
              <a:lnSpc>
                <a:spcPct val="90000"/>
              </a:lnSpc>
              <a:buFont typeface="Wingdings" pitchFamily="2" charset="2"/>
              <a:buChar char=""/>
            </a:pPr>
            <a:r>
              <a:rPr lang="en-US" sz="2500" dirty="0">
                <a:solidFill>
                  <a:schemeClr val="tx1"/>
                </a:solidFill>
                <a:latin typeface="Aparajita" panose="02020603050405020304" pitchFamily="18" charset="0"/>
                <a:cs typeface="Aparajita" panose="02020603050405020304" pitchFamily="18" charset="0"/>
              </a:rPr>
              <a:t>Represents opportunity, transition and access to Yahweh</a:t>
            </a:r>
          </a:p>
          <a:p>
            <a:pPr indent="-182880">
              <a:lnSpc>
                <a:spcPct val="90000"/>
              </a:lnSpc>
              <a:buFont typeface="Wingdings" pitchFamily="2" charset="2"/>
              <a:buChar char=""/>
            </a:pPr>
            <a:r>
              <a:rPr lang="en-US" sz="2500" b="1" dirty="0">
                <a:solidFill>
                  <a:srgbClr val="FF66FF"/>
                </a:solidFill>
                <a:latin typeface="Aparajita" panose="02020603050405020304" pitchFamily="18" charset="0"/>
                <a:cs typeface="Aparajita" panose="02020603050405020304" pitchFamily="18" charset="0"/>
              </a:rPr>
              <a:t>John 10.9 </a:t>
            </a:r>
            <a:r>
              <a:rPr lang="en-US" sz="2500" dirty="0">
                <a:solidFill>
                  <a:schemeClr val="tx1"/>
                </a:solidFill>
                <a:latin typeface="Aparajita" panose="02020603050405020304" pitchFamily="18" charset="0"/>
                <a:cs typeface="Aparajita" panose="02020603050405020304" pitchFamily="18" charset="0"/>
              </a:rPr>
              <a:t>“I Am the door”</a:t>
            </a:r>
          </a:p>
          <a:p>
            <a:pPr indent="-182880">
              <a:lnSpc>
                <a:spcPct val="90000"/>
              </a:lnSpc>
              <a:buFont typeface="Wingdings" pitchFamily="2" charset="2"/>
              <a:buChar char=""/>
            </a:pPr>
            <a:r>
              <a:rPr lang="en-US" sz="2500" dirty="0">
                <a:solidFill>
                  <a:schemeClr val="tx1"/>
                </a:solidFill>
                <a:latin typeface="Aparajita" panose="02020603050405020304" pitchFamily="18" charset="0"/>
                <a:cs typeface="Aparajita" panose="02020603050405020304" pitchFamily="18" charset="0"/>
              </a:rPr>
              <a:t>Dalet also connects to the word ‘dal’ meaning poor in spirit, humble.  One should enter the doorway to Yahweh in humility </a:t>
            </a:r>
            <a:r>
              <a:rPr lang="en-US" sz="2500" b="1" dirty="0">
                <a:solidFill>
                  <a:srgbClr val="FF66FF"/>
                </a:solidFill>
                <a:latin typeface="Aparajita" panose="02020603050405020304" pitchFamily="18" charset="0"/>
                <a:cs typeface="Aparajita" panose="02020603050405020304" pitchFamily="18" charset="0"/>
              </a:rPr>
              <a:t>Mt. 5.3, Isa 61.1</a:t>
            </a:r>
          </a:p>
          <a:p>
            <a:pPr indent="-182880">
              <a:lnSpc>
                <a:spcPct val="90000"/>
              </a:lnSpc>
              <a:buFont typeface="Wingdings" pitchFamily="2" charset="2"/>
              <a:buChar char=""/>
            </a:pPr>
            <a:r>
              <a:rPr lang="en-US" sz="2500" dirty="0">
                <a:solidFill>
                  <a:schemeClr val="tx1"/>
                </a:solidFill>
                <a:latin typeface="Aparajita" panose="02020603050405020304" pitchFamily="18" charset="0"/>
                <a:cs typeface="Aparajita" panose="02020603050405020304" pitchFamily="18" charset="0"/>
              </a:rPr>
              <a:t>King David’s name has two </a:t>
            </a:r>
            <a:r>
              <a:rPr lang="en-US" sz="2500" dirty="0" err="1">
                <a:solidFill>
                  <a:schemeClr val="tx1"/>
                </a:solidFill>
                <a:latin typeface="Aparajita" panose="02020603050405020304" pitchFamily="18" charset="0"/>
                <a:cs typeface="Aparajita" panose="02020603050405020304" pitchFamily="18" charset="0"/>
              </a:rPr>
              <a:t>dalets</a:t>
            </a:r>
            <a:r>
              <a:rPr lang="en-US" sz="2500" dirty="0">
                <a:solidFill>
                  <a:schemeClr val="tx1"/>
                </a:solidFill>
                <a:latin typeface="Aparajita" panose="02020603050405020304" pitchFamily="18" charset="0"/>
                <a:cs typeface="Aparajita" panose="02020603050405020304" pitchFamily="18" charset="0"/>
              </a:rPr>
              <a:t> on each side, the middle is vav (hook or connect) emphasis that David was a connector between Hashem and His people as Yeshua is in John 14 stating </a:t>
            </a:r>
            <a:r>
              <a:rPr lang="en-US" sz="2500" b="1" i="1" dirty="0">
                <a:solidFill>
                  <a:srgbClr val="FF0000"/>
                </a:solidFill>
                <a:latin typeface="Aparajita" panose="02020603050405020304" pitchFamily="18" charset="0"/>
                <a:cs typeface="Aparajita" panose="02020603050405020304" pitchFamily="18" charset="0"/>
              </a:rPr>
              <a:t>“I AM the Way and the Truth and the Life, no one comes to the Father except through Me.”</a:t>
            </a:r>
          </a:p>
        </p:txBody>
      </p:sp>
      <p:sp>
        <p:nvSpPr>
          <p:cNvPr id="64" name="Rectangle 63">
            <a:extLst>
              <a:ext uri="{FF2B5EF4-FFF2-40B4-BE49-F238E27FC236}">
                <a16:creationId xmlns:a16="http://schemas.microsoft.com/office/drawing/2014/main" id="{E96FC08F-E9E6-492C-951B-052826DD57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6888" y="0"/>
            <a:ext cx="4630994"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85E44625-E079-5652-16A5-E7AFAD125BB8}"/>
              </a:ext>
            </a:extLst>
          </p:cNvPr>
          <p:cNvPicPr>
            <a:picLocks noChangeAspect="1"/>
          </p:cNvPicPr>
          <p:nvPr/>
        </p:nvPicPr>
        <p:blipFill>
          <a:blip r:embed="rId2"/>
          <a:srcRect b="8467"/>
          <a:stretch>
            <a:fillRect/>
          </a:stretch>
        </p:blipFill>
        <p:spPr>
          <a:xfrm>
            <a:off x="8703210" y="598638"/>
            <a:ext cx="2550562" cy="2517096"/>
          </a:xfrm>
          <a:prstGeom prst="rect">
            <a:avLst/>
          </a:prstGeom>
        </p:spPr>
      </p:pic>
      <p:pic>
        <p:nvPicPr>
          <p:cNvPr id="7" name="Picture 6">
            <a:extLst>
              <a:ext uri="{FF2B5EF4-FFF2-40B4-BE49-F238E27FC236}">
                <a16:creationId xmlns:a16="http://schemas.microsoft.com/office/drawing/2014/main" id="{474D8255-D9AF-C092-18E1-53BF7E09A690}"/>
              </a:ext>
            </a:extLst>
          </p:cNvPr>
          <p:cNvPicPr>
            <a:picLocks noChangeAspect="1"/>
          </p:cNvPicPr>
          <p:nvPr/>
        </p:nvPicPr>
        <p:blipFill>
          <a:blip r:embed="rId3"/>
          <a:stretch>
            <a:fillRect/>
          </a:stretch>
        </p:blipFill>
        <p:spPr>
          <a:xfrm>
            <a:off x="8702406" y="3504370"/>
            <a:ext cx="2541193" cy="2762674"/>
          </a:xfrm>
          <a:prstGeom prst="rect">
            <a:avLst/>
          </a:prstGeom>
        </p:spPr>
      </p:pic>
    </p:spTree>
    <p:extLst>
      <p:ext uri="{BB962C8B-B14F-4D97-AF65-F5344CB8AC3E}">
        <p14:creationId xmlns:p14="http://schemas.microsoft.com/office/powerpoint/2010/main" val="110841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FFAFB11-D888-2D15-BBB5-5158FBE1FC1F}"/>
              </a:ext>
            </a:extLst>
          </p:cNvPr>
          <p:cNvSpPr>
            <a:spLocks noGrp="1"/>
          </p:cNvSpPr>
          <p:nvPr>
            <p:ph type="title"/>
          </p:nvPr>
        </p:nvSpPr>
        <p:spPr/>
        <p:txBody>
          <a:bodyPr/>
          <a:lstStyle/>
          <a:p>
            <a:r>
              <a:rPr lang="en-US" dirty="0"/>
              <a:t>Psalm 119.25-32</a:t>
            </a:r>
          </a:p>
        </p:txBody>
      </p:sp>
      <p:sp>
        <p:nvSpPr>
          <p:cNvPr id="6" name="Content Placeholder 5">
            <a:extLst>
              <a:ext uri="{FF2B5EF4-FFF2-40B4-BE49-F238E27FC236}">
                <a16:creationId xmlns:a16="http://schemas.microsoft.com/office/drawing/2014/main" id="{71A77178-770F-39C0-E69B-EE3891E49C9A}"/>
              </a:ext>
            </a:extLst>
          </p:cNvPr>
          <p:cNvSpPr>
            <a:spLocks noGrp="1"/>
          </p:cNvSpPr>
          <p:nvPr>
            <p:ph sz="half" idx="1"/>
          </p:nvPr>
        </p:nvSpPr>
        <p:spPr>
          <a:xfrm>
            <a:off x="421949" y="2011680"/>
            <a:ext cx="5360783" cy="4414520"/>
          </a:xfrm>
        </p:spPr>
        <p:txBody>
          <a:bodyPr>
            <a:normAutofit/>
          </a:bodyPr>
          <a:lstStyle/>
          <a:p>
            <a:pPr marL="0" indent="0">
              <a:buNone/>
            </a:pPr>
            <a:r>
              <a:rPr lang="en-US" sz="2600" b="1" dirty="0">
                <a:solidFill>
                  <a:srgbClr val="FF66FF"/>
                </a:solidFill>
                <a:latin typeface="Aparajita" panose="02020603050405020304" pitchFamily="18" charset="0"/>
                <a:cs typeface="Aparajita" panose="02020603050405020304" pitchFamily="18" charset="0"/>
              </a:rPr>
              <a:t>V25 </a:t>
            </a:r>
            <a:r>
              <a:rPr lang="en-US" sz="2600" dirty="0">
                <a:latin typeface="Aparajita" panose="02020603050405020304" pitchFamily="18" charset="0"/>
                <a:cs typeface="Aparajita" panose="02020603050405020304" pitchFamily="18" charset="0"/>
              </a:rPr>
              <a:t>In deep despair and dishearten, clinging to the dust the only thing the psalmist can do is pray saying revive me in Your word. Grant me life just as there is life in the words of Your Torah </a:t>
            </a:r>
            <a:r>
              <a:rPr lang="en-US" sz="2600" b="1" dirty="0">
                <a:solidFill>
                  <a:srgbClr val="FF66FF"/>
                </a:solidFill>
                <a:latin typeface="Aparajita" panose="02020603050405020304" pitchFamily="18" charset="0"/>
                <a:cs typeface="Aparajita" panose="02020603050405020304" pitchFamily="18" charset="0"/>
              </a:rPr>
              <a:t>Job 10.12</a:t>
            </a:r>
          </a:p>
          <a:p>
            <a:pPr marL="0" indent="0">
              <a:buNone/>
            </a:pPr>
            <a:r>
              <a:rPr lang="en-US" sz="2600" b="1" dirty="0">
                <a:solidFill>
                  <a:srgbClr val="FF66FF"/>
                </a:solidFill>
                <a:latin typeface="Aparajita" panose="02020603050405020304" pitchFamily="18" charset="0"/>
                <a:cs typeface="Aparajita" panose="02020603050405020304" pitchFamily="18" charset="0"/>
              </a:rPr>
              <a:t>V26. </a:t>
            </a:r>
            <a:r>
              <a:rPr lang="en-US" sz="2600" dirty="0">
                <a:latin typeface="Aparajita" panose="02020603050405020304" pitchFamily="18" charset="0"/>
                <a:cs typeface="Aparajita" panose="02020603050405020304" pitchFamily="18" charset="0"/>
              </a:rPr>
              <a:t>I recounted to You the matters and troubles in my life, </a:t>
            </a:r>
            <a:r>
              <a:rPr lang="en-US" sz="2600" i="1" dirty="0">
                <a:latin typeface="Aparajita" panose="02020603050405020304" pitchFamily="18" charset="0"/>
                <a:cs typeface="Aparajita" panose="02020603050405020304" pitchFamily="18" charset="0"/>
              </a:rPr>
              <a:t>“and You answered me” </a:t>
            </a:r>
            <a:r>
              <a:rPr lang="en-US" sz="2600" dirty="0">
                <a:latin typeface="Aparajita" panose="02020603050405020304" pitchFamily="18" charset="0"/>
                <a:cs typeface="Aparajita" panose="02020603050405020304" pitchFamily="18" charset="0"/>
              </a:rPr>
              <a:t>You responded to my prayers.  Now that You have granted me relief, asking for revival. I have a request </a:t>
            </a:r>
            <a:r>
              <a:rPr lang="en-US" sz="2600" i="1" dirty="0">
                <a:latin typeface="Aparajita" panose="02020603050405020304" pitchFamily="18" charset="0"/>
                <a:cs typeface="Aparajita" panose="02020603050405020304" pitchFamily="18" charset="0"/>
              </a:rPr>
              <a:t>“Teach me </a:t>
            </a:r>
            <a:r>
              <a:rPr lang="en-US" sz="2600" i="1">
                <a:latin typeface="Aparajita" panose="02020603050405020304" pitchFamily="18" charset="0"/>
                <a:cs typeface="Aparajita" panose="02020603050405020304" pitchFamily="18" charset="0"/>
              </a:rPr>
              <a:t>Your statutes</a:t>
            </a:r>
            <a:r>
              <a:rPr lang="en-US" sz="2600" i="1" dirty="0">
                <a:latin typeface="Aparajita" panose="02020603050405020304" pitchFamily="18" charset="0"/>
                <a:cs typeface="Aparajita" panose="02020603050405020304" pitchFamily="18" charset="0"/>
              </a:rPr>
              <a:t>”</a:t>
            </a:r>
          </a:p>
        </p:txBody>
      </p:sp>
      <p:sp>
        <p:nvSpPr>
          <p:cNvPr id="7" name="Content Placeholder 6">
            <a:extLst>
              <a:ext uri="{FF2B5EF4-FFF2-40B4-BE49-F238E27FC236}">
                <a16:creationId xmlns:a16="http://schemas.microsoft.com/office/drawing/2014/main" id="{A94EEB02-3873-B176-363F-7F1A29BDEB63}"/>
              </a:ext>
            </a:extLst>
          </p:cNvPr>
          <p:cNvSpPr>
            <a:spLocks noGrp="1"/>
          </p:cNvSpPr>
          <p:nvPr>
            <p:ph sz="half" idx="2"/>
          </p:nvPr>
        </p:nvSpPr>
        <p:spPr>
          <a:xfrm>
            <a:off x="6002867" y="2011679"/>
            <a:ext cx="5765800" cy="4596011"/>
          </a:xfrm>
        </p:spPr>
        <p:txBody>
          <a:bodyPr>
            <a:normAutofit/>
          </a:bodyPr>
          <a:lstStyle/>
          <a:p>
            <a:r>
              <a:rPr lang="en-US" sz="2600" b="1" dirty="0">
                <a:solidFill>
                  <a:srgbClr val="FF66FF"/>
                </a:solidFill>
                <a:latin typeface="Aparajita" panose="02020603050405020304" pitchFamily="18" charset="0"/>
                <a:cs typeface="Aparajita" panose="02020603050405020304" pitchFamily="18" charset="0"/>
              </a:rPr>
              <a:t>V27</a:t>
            </a:r>
            <a:r>
              <a:rPr lang="en-US" sz="2600" dirty="0">
                <a:latin typeface="Aparajita" panose="02020603050405020304" pitchFamily="18" charset="0"/>
                <a:cs typeface="Aparajita" panose="02020603050405020304" pitchFamily="18" charset="0"/>
              </a:rPr>
              <a:t> The psalmist is acknowledging his personal ignorance, he does not have complete understanding. When Hashem brings us into understanding His precepts, all that is left is to marvel at His wonderous works (creates hope, confidence in Yah, increases awe, etc.)</a:t>
            </a:r>
          </a:p>
          <a:p>
            <a:r>
              <a:rPr lang="en-US" sz="2600" b="1" dirty="0">
                <a:solidFill>
                  <a:srgbClr val="FF66FF"/>
                </a:solidFill>
                <a:latin typeface="Aparajita" panose="02020603050405020304" pitchFamily="18" charset="0"/>
                <a:cs typeface="Aparajita" panose="02020603050405020304" pitchFamily="18" charset="0"/>
              </a:rPr>
              <a:t>V28</a:t>
            </a:r>
            <a:r>
              <a:rPr lang="en-US" sz="2600" dirty="0">
                <a:latin typeface="Aparajita" panose="02020603050405020304" pitchFamily="18" charset="0"/>
                <a:cs typeface="Aparajita" panose="02020603050405020304" pitchFamily="18" charset="0"/>
              </a:rPr>
              <a:t> The image is of a soul crying incessantly to the extent that he becomes thoroughly dried out, lacking vitality. It is only Yah’s word that restores.</a:t>
            </a:r>
          </a:p>
        </p:txBody>
      </p:sp>
      <p:pic>
        <p:nvPicPr>
          <p:cNvPr id="3" name="Picture 2">
            <a:extLst>
              <a:ext uri="{FF2B5EF4-FFF2-40B4-BE49-F238E27FC236}">
                <a16:creationId xmlns:a16="http://schemas.microsoft.com/office/drawing/2014/main" id="{E8D85B40-A2AC-E7FA-2E4A-D9C82DC7B2EE}"/>
              </a:ext>
            </a:extLst>
          </p:cNvPr>
          <p:cNvPicPr>
            <a:picLocks noChangeAspect="1"/>
          </p:cNvPicPr>
          <p:nvPr/>
        </p:nvPicPr>
        <p:blipFill>
          <a:blip r:embed="rId2"/>
          <a:stretch>
            <a:fillRect/>
          </a:stretch>
        </p:blipFill>
        <p:spPr>
          <a:xfrm>
            <a:off x="8273082" y="455608"/>
            <a:ext cx="1353518" cy="1337327"/>
          </a:xfrm>
          <a:prstGeom prst="rect">
            <a:avLst/>
          </a:prstGeom>
        </p:spPr>
      </p:pic>
    </p:spTree>
    <p:extLst>
      <p:ext uri="{BB962C8B-B14F-4D97-AF65-F5344CB8AC3E}">
        <p14:creationId xmlns:p14="http://schemas.microsoft.com/office/powerpoint/2010/main" val="1626604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BB1A9E-3E32-F9AD-FC96-AF64E85A27AA}"/>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CB849EDB-648E-0D31-178A-2DFBF70C4663}"/>
              </a:ext>
            </a:extLst>
          </p:cNvPr>
          <p:cNvSpPr>
            <a:spLocks noGrp="1"/>
          </p:cNvSpPr>
          <p:nvPr>
            <p:ph type="title"/>
          </p:nvPr>
        </p:nvSpPr>
        <p:spPr/>
        <p:txBody>
          <a:bodyPr/>
          <a:lstStyle/>
          <a:p>
            <a:r>
              <a:rPr lang="en-US" b="1" dirty="0">
                <a:latin typeface="Aparajita" panose="02020603050405020304" pitchFamily="18" charset="0"/>
                <a:cs typeface="Aparajita" panose="02020603050405020304" pitchFamily="18" charset="0"/>
              </a:rPr>
              <a:t>Psalm 119.25-32</a:t>
            </a:r>
          </a:p>
        </p:txBody>
      </p:sp>
      <p:sp>
        <p:nvSpPr>
          <p:cNvPr id="6" name="Content Placeholder 5">
            <a:extLst>
              <a:ext uri="{FF2B5EF4-FFF2-40B4-BE49-F238E27FC236}">
                <a16:creationId xmlns:a16="http://schemas.microsoft.com/office/drawing/2014/main" id="{7411BE33-7C01-A64A-521D-49ECB2226F91}"/>
              </a:ext>
            </a:extLst>
          </p:cNvPr>
          <p:cNvSpPr>
            <a:spLocks noGrp="1"/>
          </p:cNvSpPr>
          <p:nvPr>
            <p:ph sz="half" idx="1"/>
          </p:nvPr>
        </p:nvSpPr>
        <p:spPr>
          <a:xfrm>
            <a:off x="270165" y="2011680"/>
            <a:ext cx="5224624" cy="4596010"/>
          </a:xfrm>
        </p:spPr>
        <p:txBody>
          <a:bodyPr>
            <a:normAutofit fontScale="92500" lnSpcReduction="10000"/>
          </a:bodyPr>
          <a:lstStyle/>
          <a:p>
            <a:pPr marL="0" indent="0">
              <a:buNone/>
            </a:pPr>
            <a:r>
              <a:rPr lang="en-US" sz="2600" b="1" dirty="0">
                <a:solidFill>
                  <a:srgbClr val="FF66FF"/>
                </a:solidFill>
                <a:latin typeface="Aparajita" panose="02020603050405020304" pitchFamily="18" charset="0"/>
                <a:cs typeface="Aparajita" panose="02020603050405020304" pitchFamily="18" charset="0"/>
              </a:rPr>
              <a:t>V29</a:t>
            </a:r>
            <a:r>
              <a:rPr lang="en-US" sz="2600" dirty="0">
                <a:latin typeface="Aparajita" panose="02020603050405020304" pitchFamily="18" charset="0"/>
                <a:cs typeface="Aparajita" panose="02020603050405020304" pitchFamily="18" charset="0"/>
              </a:rPr>
              <a:t> Asking Yah to grant wisdom to avoid living a life in accordance with falsehood, meaning they have experienced what a life in deception looks like with its benefits of destruction.  True path is only found in the miracles of the word of God.</a:t>
            </a:r>
          </a:p>
          <a:p>
            <a:pPr marL="0" indent="0">
              <a:buNone/>
            </a:pPr>
            <a:r>
              <a:rPr lang="en-US" sz="2600" b="1" dirty="0">
                <a:solidFill>
                  <a:srgbClr val="FF66FF"/>
                </a:solidFill>
                <a:latin typeface="Aparajita" panose="02020603050405020304" pitchFamily="18" charset="0"/>
                <a:cs typeface="Aparajita" panose="02020603050405020304" pitchFamily="18" charset="0"/>
              </a:rPr>
              <a:t>V30</a:t>
            </a:r>
            <a:r>
              <a:rPr lang="en-US" sz="2600" dirty="0">
                <a:latin typeface="Aparajita" panose="02020603050405020304" pitchFamily="18" charset="0"/>
                <a:cs typeface="Aparajita" panose="02020603050405020304" pitchFamily="18" charset="0"/>
              </a:rPr>
              <a:t> A deliberate conscious action and commitment to Hashem’s rulings . </a:t>
            </a:r>
            <a:r>
              <a:rPr lang="en-US" sz="2600" i="1" dirty="0">
                <a:latin typeface="Aparajita" panose="02020603050405020304" pitchFamily="18" charset="0"/>
                <a:cs typeface="Aparajita" panose="02020603050405020304" pitchFamily="18" charset="0"/>
              </a:rPr>
              <a:t>Contrasted with I’ll try; meaning I will not commit myself. I may change my mind when things are going better for me…etc. </a:t>
            </a:r>
            <a:r>
              <a:rPr lang="en-US" sz="2600" dirty="0">
                <a:latin typeface="Aparajita" panose="02020603050405020304" pitchFamily="18" charset="0"/>
                <a:cs typeface="Aparajita" panose="02020603050405020304" pitchFamily="18" charset="0"/>
              </a:rPr>
              <a:t>He goes further to commit to set Yah’s ruling as his focus point.</a:t>
            </a:r>
            <a:endParaRPr lang="en-US" sz="2600" i="1" dirty="0">
              <a:latin typeface="Aparajita" panose="02020603050405020304" pitchFamily="18" charset="0"/>
              <a:cs typeface="Aparajita" panose="02020603050405020304" pitchFamily="18" charset="0"/>
            </a:endParaRPr>
          </a:p>
        </p:txBody>
      </p:sp>
      <p:sp>
        <p:nvSpPr>
          <p:cNvPr id="7" name="Content Placeholder 6">
            <a:extLst>
              <a:ext uri="{FF2B5EF4-FFF2-40B4-BE49-F238E27FC236}">
                <a16:creationId xmlns:a16="http://schemas.microsoft.com/office/drawing/2014/main" id="{A02FDF54-4379-8135-6CEC-AC789B671690}"/>
              </a:ext>
            </a:extLst>
          </p:cNvPr>
          <p:cNvSpPr>
            <a:spLocks noGrp="1"/>
          </p:cNvSpPr>
          <p:nvPr>
            <p:ph sz="half" idx="2"/>
          </p:nvPr>
        </p:nvSpPr>
        <p:spPr>
          <a:xfrm>
            <a:off x="5805182" y="2011679"/>
            <a:ext cx="5963485" cy="4596011"/>
          </a:xfrm>
        </p:spPr>
        <p:txBody>
          <a:bodyPr>
            <a:normAutofit fontScale="92500" lnSpcReduction="10000"/>
          </a:bodyPr>
          <a:lstStyle/>
          <a:p>
            <a:pPr marL="0" indent="0">
              <a:buNone/>
            </a:pPr>
            <a:r>
              <a:rPr lang="en-US" sz="2600" b="1" dirty="0">
                <a:solidFill>
                  <a:srgbClr val="FF66FF"/>
                </a:solidFill>
                <a:latin typeface="Aparajita" panose="02020603050405020304" pitchFamily="18" charset="0"/>
                <a:cs typeface="Aparajita" panose="02020603050405020304" pitchFamily="18" charset="0"/>
              </a:rPr>
              <a:t>V31</a:t>
            </a:r>
            <a:r>
              <a:rPr lang="en-US" sz="2600" dirty="0">
                <a:latin typeface="Aparajita" panose="02020603050405020304" pitchFamily="18" charset="0"/>
                <a:cs typeface="Aparajita" panose="02020603050405020304" pitchFamily="18" charset="0"/>
              </a:rPr>
              <a:t> Covenant declaration of clinging for the psalmist implies protection, produces transformation, builds confidence, gives comfort and allows freedom, that is only found in a relationship with Hashem.</a:t>
            </a:r>
          </a:p>
          <a:p>
            <a:r>
              <a:rPr lang="en-US" sz="2600" b="1" dirty="0">
                <a:solidFill>
                  <a:srgbClr val="FF66FF"/>
                </a:solidFill>
                <a:latin typeface="Aparajita" panose="02020603050405020304" pitchFamily="18" charset="0"/>
                <a:cs typeface="Aparajita" panose="02020603050405020304" pitchFamily="18" charset="0"/>
              </a:rPr>
              <a:t>Deut. 13.4 </a:t>
            </a:r>
            <a:r>
              <a:rPr lang="en-US" sz="2600" dirty="0">
                <a:latin typeface="Aparajita" panose="02020603050405020304" pitchFamily="18" charset="0"/>
                <a:cs typeface="Aparajita" panose="02020603050405020304" pitchFamily="18" charset="0"/>
              </a:rPr>
              <a:t>tells us what it means to be in this covenant relationship: To </a:t>
            </a:r>
            <a:r>
              <a:rPr lang="en-US" sz="2600" b="1" dirty="0">
                <a:latin typeface="Aparajita" panose="02020603050405020304" pitchFamily="18" charset="0"/>
                <a:cs typeface="Aparajita" panose="02020603050405020304" pitchFamily="18" charset="0"/>
              </a:rPr>
              <a:t>SEEK</a:t>
            </a:r>
            <a:r>
              <a:rPr lang="en-US" sz="2600" dirty="0">
                <a:latin typeface="Aparajita" panose="02020603050405020304" pitchFamily="18" charset="0"/>
                <a:cs typeface="Aparajita" panose="02020603050405020304" pitchFamily="18" charset="0"/>
              </a:rPr>
              <a:t> after Yahweh </a:t>
            </a:r>
            <a:r>
              <a:rPr lang="en-US" sz="2600" b="1" i="1" dirty="0">
                <a:solidFill>
                  <a:srgbClr val="FF66FF"/>
                </a:solidFill>
                <a:latin typeface="Aparajita" panose="02020603050405020304" pitchFamily="18" charset="0"/>
                <a:cs typeface="Aparajita" panose="02020603050405020304" pitchFamily="18" charset="0"/>
              </a:rPr>
              <a:t>(Jer 29.13)</a:t>
            </a:r>
            <a:r>
              <a:rPr lang="en-US" sz="2600" dirty="0">
                <a:latin typeface="Aparajita" panose="02020603050405020304" pitchFamily="18" charset="0"/>
                <a:cs typeface="Aparajita" panose="02020603050405020304" pitchFamily="18" charset="0"/>
              </a:rPr>
              <a:t> </a:t>
            </a:r>
            <a:r>
              <a:rPr lang="en-US" sz="2600" b="1" dirty="0">
                <a:latin typeface="Aparajita" panose="02020603050405020304" pitchFamily="18" charset="0"/>
                <a:cs typeface="Aparajita" panose="02020603050405020304" pitchFamily="18" charset="0"/>
              </a:rPr>
              <a:t>FEAR </a:t>
            </a:r>
            <a:r>
              <a:rPr lang="en-US" sz="2600" dirty="0">
                <a:latin typeface="Aparajita" panose="02020603050405020304" pitchFamily="18" charset="0"/>
                <a:cs typeface="Aparajita" panose="02020603050405020304" pitchFamily="18" charset="0"/>
              </a:rPr>
              <a:t>Him, </a:t>
            </a:r>
            <a:r>
              <a:rPr lang="en-US" sz="2600" b="1" dirty="0">
                <a:latin typeface="Aparajita" panose="02020603050405020304" pitchFamily="18" charset="0"/>
                <a:cs typeface="Aparajita" panose="02020603050405020304" pitchFamily="18" charset="0"/>
              </a:rPr>
              <a:t>KEEP</a:t>
            </a:r>
            <a:r>
              <a:rPr lang="en-US" sz="2600" dirty="0">
                <a:latin typeface="Aparajita" panose="02020603050405020304" pitchFamily="18" charset="0"/>
                <a:cs typeface="Aparajita" panose="02020603050405020304" pitchFamily="18" charset="0"/>
              </a:rPr>
              <a:t> His commands, </a:t>
            </a:r>
            <a:r>
              <a:rPr lang="en-US" sz="2600" b="1" dirty="0">
                <a:latin typeface="Aparajita" panose="02020603050405020304" pitchFamily="18" charset="0"/>
                <a:cs typeface="Aparajita" panose="02020603050405020304" pitchFamily="18" charset="0"/>
              </a:rPr>
              <a:t>LISTEN </a:t>
            </a:r>
            <a:r>
              <a:rPr lang="en-US" sz="2600" dirty="0">
                <a:latin typeface="Aparajita" panose="02020603050405020304" pitchFamily="18" charset="0"/>
                <a:cs typeface="Aparajita" panose="02020603050405020304" pitchFamily="18" charset="0"/>
              </a:rPr>
              <a:t>to His voice and </a:t>
            </a:r>
            <a:r>
              <a:rPr lang="en-US" sz="2600" b="1" dirty="0">
                <a:latin typeface="Aparajita" panose="02020603050405020304" pitchFamily="18" charset="0"/>
                <a:cs typeface="Aparajita" panose="02020603050405020304" pitchFamily="18" charset="0"/>
              </a:rPr>
              <a:t>SERVE </a:t>
            </a:r>
            <a:r>
              <a:rPr lang="en-US" sz="2600" dirty="0">
                <a:latin typeface="Aparajita" panose="02020603050405020304" pitchFamily="18" charset="0"/>
                <a:cs typeface="Aparajita" panose="02020603050405020304" pitchFamily="18" charset="0"/>
              </a:rPr>
              <a:t>Hashem </a:t>
            </a:r>
            <a:r>
              <a:rPr lang="en-US" sz="2600" b="1" dirty="0">
                <a:solidFill>
                  <a:srgbClr val="FF66FF"/>
                </a:solidFill>
                <a:latin typeface="Aparajita" panose="02020603050405020304" pitchFamily="18" charset="0"/>
                <a:cs typeface="Aparajita" panose="02020603050405020304" pitchFamily="18" charset="0"/>
              </a:rPr>
              <a:t>Romans 8.38-39</a:t>
            </a:r>
            <a:r>
              <a:rPr lang="en-US" sz="2600" b="1" dirty="0">
                <a:latin typeface="Aparajita" panose="02020603050405020304" pitchFamily="18" charset="0"/>
                <a:cs typeface="Aparajita" panose="02020603050405020304" pitchFamily="18" charset="0"/>
              </a:rPr>
              <a:t>.</a:t>
            </a:r>
          </a:p>
          <a:p>
            <a:pPr marL="0" indent="0">
              <a:buNone/>
            </a:pPr>
            <a:r>
              <a:rPr lang="en-US" sz="2600" dirty="0">
                <a:latin typeface="Aparajita" panose="02020603050405020304" pitchFamily="18" charset="0"/>
                <a:cs typeface="Aparajita" panose="02020603050405020304" pitchFamily="18" charset="0"/>
              </a:rPr>
              <a:t>There is shame in disobedience, but not in Messiah </a:t>
            </a:r>
            <a:r>
              <a:rPr lang="en-US" sz="2600" b="1" dirty="0">
                <a:solidFill>
                  <a:srgbClr val="FF66FF"/>
                </a:solidFill>
                <a:latin typeface="Aparajita" panose="02020603050405020304" pitchFamily="18" charset="0"/>
                <a:cs typeface="Aparajita" panose="02020603050405020304" pitchFamily="18" charset="0"/>
              </a:rPr>
              <a:t>Ro 8.1 </a:t>
            </a:r>
          </a:p>
        </p:txBody>
      </p:sp>
      <p:pic>
        <p:nvPicPr>
          <p:cNvPr id="3" name="Picture 2">
            <a:extLst>
              <a:ext uri="{FF2B5EF4-FFF2-40B4-BE49-F238E27FC236}">
                <a16:creationId xmlns:a16="http://schemas.microsoft.com/office/drawing/2014/main" id="{D5D4414B-8466-4226-3A22-44028A826D00}"/>
              </a:ext>
            </a:extLst>
          </p:cNvPr>
          <p:cNvPicPr>
            <a:picLocks noChangeAspect="1"/>
          </p:cNvPicPr>
          <p:nvPr/>
        </p:nvPicPr>
        <p:blipFill>
          <a:blip r:embed="rId2"/>
          <a:stretch>
            <a:fillRect/>
          </a:stretch>
        </p:blipFill>
        <p:spPr>
          <a:xfrm>
            <a:off x="8273082" y="455608"/>
            <a:ext cx="1353518" cy="1337327"/>
          </a:xfrm>
          <a:prstGeom prst="rect">
            <a:avLst/>
          </a:prstGeom>
        </p:spPr>
      </p:pic>
    </p:spTree>
    <p:extLst>
      <p:ext uri="{BB962C8B-B14F-4D97-AF65-F5344CB8AC3E}">
        <p14:creationId xmlns:p14="http://schemas.microsoft.com/office/powerpoint/2010/main" val="2565367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25472ACE-AABF-810A-85A9-77FFEEE6A4FD}"/>
            </a:ext>
          </a:extLst>
        </p:cNvPr>
        <p:cNvGrpSpPr/>
        <p:nvPr/>
      </p:nvGrpSpPr>
      <p:grpSpPr>
        <a:xfrm>
          <a:off x="0" y="0"/>
          <a:ext cx="0" cy="0"/>
          <a:chOff x="0" y="0"/>
          <a:chExt cx="0" cy="0"/>
        </a:xfrm>
      </p:grpSpPr>
      <p:sp>
        <p:nvSpPr>
          <p:cNvPr id="13" name="Rectangle 12">
            <a:extLst>
              <a:ext uri="{FF2B5EF4-FFF2-40B4-BE49-F238E27FC236}">
                <a16:creationId xmlns:a16="http://schemas.microsoft.com/office/drawing/2014/main" id="{610A9E77-F0A9-4BDB-8281-53921270EB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1E7A377A-26FD-09C9-2B70-736A7773DE4A}"/>
              </a:ext>
            </a:extLst>
          </p:cNvPr>
          <p:cNvSpPr>
            <a:spLocks noGrp="1"/>
          </p:cNvSpPr>
          <p:nvPr>
            <p:ph type="title"/>
          </p:nvPr>
        </p:nvSpPr>
        <p:spPr>
          <a:xfrm>
            <a:off x="1202919" y="284176"/>
            <a:ext cx="9784080" cy="1508760"/>
          </a:xfrm>
        </p:spPr>
        <p:txBody>
          <a:bodyPr vert="horz" lIns="91440" tIns="45720" rIns="91440" bIns="45720" rtlCol="0" anchor="ctr">
            <a:normAutofit/>
          </a:bodyPr>
          <a:lstStyle/>
          <a:p>
            <a:r>
              <a:rPr lang="en-US" sz="5400" b="1" dirty="0">
                <a:latin typeface="Aparajita" panose="02020603050405020304" pitchFamily="18" charset="0"/>
                <a:cs typeface="Aparajita" panose="02020603050405020304" pitchFamily="18" charset="0"/>
              </a:rPr>
              <a:t>Psalm 119.25-32</a:t>
            </a:r>
          </a:p>
        </p:txBody>
      </p:sp>
      <p:sp>
        <p:nvSpPr>
          <p:cNvPr id="6" name="Content Placeholder 5">
            <a:extLst>
              <a:ext uri="{FF2B5EF4-FFF2-40B4-BE49-F238E27FC236}">
                <a16:creationId xmlns:a16="http://schemas.microsoft.com/office/drawing/2014/main" id="{35175F36-C882-8D95-E506-3688465C0995}"/>
              </a:ext>
            </a:extLst>
          </p:cNvPr>
          <p:cNvSpPr>
            <a:spLocks noGrp="1"/>
          </p:cNvSpPr>
          <p:nvPr>
            <p:ph sz="half" idx="1"/>
          </p:nvPr>
        </p:nvSpPr>
        <p:spPr>
          <a:xfrm>
            <a:off x="770468" y="2011680"/>
            <a:ext cx="4993640" cy="4206240"/>
          </a:xfrm>
        </p:spPr>
        <p:txBody>
          <a:bodyPr vert="horz" lIns="91440" tIns="45720" rIns="91440" bIns="45720" rtlCol="0">
            <a:normAutofit/>
          </a:bodyPr>
          <a:lstStyle/>
          <a:p>
            <a:pPr marL="0"/>
            <a:r>
              <a:rPr lang="en-US" sz="2800" dirty="0">
                <a:solidFill>
                  <a:srgbClr val="FF66FF"/>
                </a:solidFill>
                <a:latin typeface="Aparajita" panose="02020603050405020304" pitchFamily="18" charset="0"/>
                <a:cs typeface="Aparajita" panose="02020603050405020304" pitchFamily="18" charset="0"/>
              </a:rPr>
              <a:t>V32 </a:t>
            </a:r>
            <a:r>
              <a:rPr lang="en-US" sz="2800" dirty="0">
                <a:latin typeface="Aparajita" panose="02020603050405020304" pitchFamily="18" charset="0"/>
                <a:cs typeface="Aparajita" panose="02020603050405020304" pitchFamily="18" charset="0"/>
              </a:rPr>
              <a:t>The psalmist says if You grant me new wine skin, new heart, revival and ability, he would fulfill Yah’s </a:t>
            </a:r>
            <a:r>
              <a:rPr lang="en-US" sz="2800">
                <a:latin typeface="Aparajita" panose="02020603050405020304" pitchFamily="18" charset="0"/>
                <a:cs typeface="Aparajita" panose="02020603050405020304" pitchFamily="18" charset="0"/>
              </a:rPr>
              <a:t>commandments cheerful, </a:t>
            </a:r>
            <a:r>
              <a:rPr lang="en-US" sz="2800" dirty="0">
                <a:latin typeface="Aparajita" panose="02020603050405020304" pitchFamily="18" charset="0"/>
                <a:cs typeface="Aparajita" panose="02020603050405020304" pitchFamily="18" charset="0"/>
              </a:rPr>
              <a:t>eager in spirit and readiness.</a:t>
            </a:r>
          </a:p>
          <a:p>
            <a:pPr marL="0"/>
            <a:r>
              <a:rPr lang="en-US" sz="2800" dirty="0">
                <a:latin typeface="Aparajita" panose="02020603050405020304" pitchFamily="18" charset="0"/>
                <a:cs typeface="Aparajita" panose="02020603050405020304" pitchFamily="18" charset="0"/>
              </a:rPr>
              <a:t>Willing to lay down life to be emptied, crushed </a:t>
            </a:r>
            <a:r>
              <a:rPr lang="en-US" sz="2800" i="1" dirty="0">
                <a:latin typeface="Aparajita" panose="02020603050405020304" pitchFamily="18" charset="0"/>
                <a:cs typeface="Aparajita" panose="02020603050405020304" pitchFamily="18" charset="0"/>
              </a:rPr>
              <a:t>(new creation) </a:t>
            </a:r>
            <a:r>
              <a:rPr lang="en-US" sz="2800" dirty="0">
                <a:latin typeface="Aparajita" panose="02020603050405020304" pitchFamily="18" charset="0"/>
                <a:cs typeface="Aparajita" panose="02020603050405020304" pitchFamily="18" charset="0"/>
              </a:rPr>
              <a:t>given new skin, making a new vessel to receive fresh revelation. </a:t>
            </a:r>
          </a:p>
        </p:txBody>
      </p:sp>
      <p:pic>
        <p:nvPicPr>
          <p:cNvPr id="4" name="Content Placeholder 3">
            <a:extLst>
              <a:ext uri="{FF2B5EF4-FFF2-40B4-BE49-F238E27FC236}">
                <a16:creationId xmlns:a16="http://schemas.microsoft.com/office/drawing/2014/main" id="{5A8A5535-4BB5-8F49-6985-AA6A07C253E7}"/>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rcRect l="22472" r="6045" b="1"/>
          <a:stretch>
            <a:fillRect/>
          </a:stretch>
        </p:blipFill>
        <p:spPr>
          <a:xfrm>
            <a:off x="6427893" y="2204720"/>
            <a:ext cx="2563707" cy="3586480"/>
          </a:xfrm>
          <a:prstGeom prst="rect">
            <a:avLst/>
          </a:prstGeom>
        </p:spPr>
      </p:pic>
      <p:pic>
        <p:nvPicPr>
          <p:cNvPr id="3" name="Picture 2">
            <a:extLst>
              <a:ext uri="{FF2B5EF4-FFF2-40B4-BE49-F238E27FC236}">
                <a16:creationId xmlns:a16="http://schemas.microsoft.com/office/drawing/2014/main" id="{419A6985-756A-BD64-D1B5-B714BCC0675D}"/>
              </a:ext>
            </a:extLst>
          </p:cNvPr>
          <p:cNvPicPr>
            <a:picLocks noChangeAspect="1"/>
          </p:cNvPicPr>
          <p:nvPr/>
        </p:nvPicPr>
        <p:blipFill>
          <a:blip r:embed="rId4"/>
          <a:srcRect l="18114" r="11299" b="3"/>
          <a:stretch>
            <a:fillRect/>
          </a:stretch>
        </p:blipFill>
        <p:spPr>
          <a:xfrm>
            <a:off x="9150773" y="2204720"/>
            <a:ext cx="2563707" cy="3586480"/>
          </a:xfrm>
          <a:prstGeom prst="rect">
            <a:avLst/>
          </a:prstGeom>
        </p:spPr>
      </p:pic>
    </p:spTree>
    <p:extLst>
      <p:ext uri="{BB962C8B-B14F-4D97-AF65-F5344CB8AC3E}">
        <p14:creationId xmlns:p14="http://schemas.microsoft.com/office/powerpoint/2010/main" val="1729455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8296FD9F-C911-0F50-CB85-C9EBD44D71FB}"/>
            </a:ext>
          </a:extLst>
        </p:cNvPr>
        <p:cNvGrpSpPr/>
        <p:nvPr/>
      </p:nvGrpSpPr>
      <p:grpSpPr>
        <a:xfrm>
          <a:off x="0" y="0"/>
          <a:ext cx="0" cy="0"/>
          <a:chOff x="0" y="0"/>
          <a:chExt cx="0" cy="0"/>
        </a:xfrm>
      </p:grpSpPr>
      <p:sp>
        <p:nvSpPr>
          <p:cNvPr id="70" name="Rectangle 69">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5" name="Title 4">
            <a:extLst>
              <a:ext uri="{FF2B5EF4-FFF2-40B4-BE49-F238E27FC236}">
                <a16:creationId xmlns:a16="http://schemas.microsoft.com/office/drawing/2014/main" id="{95237208-3CA2-E865-E033-D28AA9D51321}"/>
              </a:ext>
            </a:extLst>
          </p:cNvPr>
          <p:cNvSpPr>
            <a:spLocks noGrp="1"/>
          </p:cNvSpPr>
          <p:nvPr>
            <p:ph type="title"/>
          </p:nvPr>
        </p:nvSpPr>
        <p:spPr>
          <a:xfrm>
            <a:off x="1202919" y="284176"/>
            <a:ext cx="4732214" cy="1508760"/>
          </a:xfrm>
        </p:spPr>
        <p:txBody>
          <a:bodyPr vert="horz" lIns="91440" tIns="45720" rIns="91440" bIns="45720" rtlCol="0" anchor="ctr">
            <a:normAutofit/>
          </a:bodyPr>
          <a:lstStyle/>
          <a:p>
            <a:r>
              <a:rPr lang="en-US" b="1" dirty="0">
                <a:latin typeface="Aparajita" panose="02020603050405020304" pitchFamily="18" charset="0"/>
                <a:cs typeface="Aparajita" panose="02020603050405020304" pitchFamily="18" charset="0"/>
              </a:rPr>
              <a:t>Psalm 119.1-33</a:t>
            </a:r>
          </a:p>
        </p:txBody>
      </p:sp>
      <p:sp>
        <p:nvSpPr>
          <p:cNvPr id="6" name="Content Placeholder 5">
            <a:extLst>
              <a:ext uri="{FF2B5EF4-FFF2-40B4-BE49-F238E27FC236}">
                <a16:creationId xmlns:a16="http://schemas.microsoft.com/office/drawing/2014/main" id="{8F2C771D-601C-801D-7572-C4FC85DF2916}"/>
              </a:ext>
            </a:extLst>
          </p:cNvPr>
          <p:cNvSpPr>
            <a:spLocks noGrp="1"/>
          </p:cNvSpPr>
          <p:nvPr>
            <p:ph sz="half" idx="1"/>
          </p:nvPr>
        </p:nvSpPr>
        <p:spPr>
          <a:xfrm>
            <a:off x="1654384" y="2361896"/>
            <a:ext cx="8065349" cy="3843866"/>
          </a:xfrm>
        </p:spPr>
        <p:txBody>
          <a:bodyPr vert="horz" lIns="91440" tIns="45720" rIns="91440" bIns="45720" rtlCol="0">
            <a:noAutofit/>
          </a:bodyPr>
          <a:lstStyle/>
          <a:p>
            <a:pPr marL="0"/>
            <a:r>
              <a:rPr lang="en-US" sz="2500" b="1" dirty="0">
                <a:solidFill>
                  <a:srgbClr val="FF66FF"/>
                </a:solidFill>
              </a:rPr>
              <a:t>Alef</a:t>
            </a:r>
            <a:r>
              <a:rPr lang="en-US" sz="2500" dirty="0">
                <a:solidFill>
                  <a:srgbClr val="FF66FF"/>
                </a:solidFill>
              </a:rPr>
              <a:t> </a:t>
            </a:r>
            <a:r>
              <a:rPr lang="en-US" sz="2500" dirty="0"/>
              <a:t>introduced us to HaShem, the Giver, our strength and the arm of  YHVH that brings us into His bosom causing us to be bless. </a:t>
            </a:r>
            <a:r>
              <a:rPr lang="en-US" sz="2500" b="1" dirty="0"/>
              <a:t> </a:t>
            </a:r>
            <a:r>
              <a:rPr lang="en-US" sz="2500" b="1" dirty="0">
                <a:solidFill>
                  <a:srgbClr val="FF66FF"/>
                </a:solidFill>
              </a:rPr>
              <a:t>Bet </a:t>
            </a:r>
            <a:r>
              <a:rPr lang="en-US" sz="2500" dirty="0"/>
              <a:t>taught us to make a house in our hearts for Yah’s presence and the genuineness  of His word that cleanses, control and corrects us. We are to receive the pure undefiled word of our Leader. </a:t>
            </a:r>
            <a:r>
              <a:rPr lang="en-US" sz="2500" b="1" dirty="0">
                <a:solidFill>
                  <a:srgbClr val="FF66FF"/>
                </a:solidFill>
              </a:rPr>
              <a:t>Gimel</a:t>
            </a:r>
            <a:r>
              <a:rPr lang="en-US" sz="2500" dirty="0"/>
              <a:t> gives us a picture of the nurturing Giver of Life and charitable Spirit of Yeshua as we journey through our life trials bringing us to a spirit of humility. </a:t>
            </a:r>
            <a:r>
              <a:rPr lang="en-US" sz="2500" b="1" dirty="0">
                <a:solidFill>
                  <a:srgbClr val="FF66FF"/>
                </a:solidFill>
              </a:rPr>
              <a:t>Dalet</a:t>
            </a:r>
            <a:r>
              <a:rPr lang="en-US" sz="2500" dirty="0">
                <a:solidFill>
                  <a:srgbClr val="FF66FF"/>
                </a:solidFill>
              </a:rPr>
              <a:t> </a:t>
            </a:r>
            <a:r>
              <a:rPr lang="en-US" sz="2500" dirty="0"/>
              <a:t>reminds us of  Yeshua as the gate for all sheep and how we are to enter the tent of Hashem.</a:t>
            </a:r>
          </a:p>
        </p:txBody>
      </p:sp>
      <p:pic>
        <p:nvPicPr>
          <p:cNvPr id="9" name="Content Placeholder 8">
            <a:extLst>
              <a:ext uri="{FF2B5EF4-FFF2-40B4-BE49-F238E27FC236}">
                <a16:creationId xmlns:a16="http://schemas.microsoft.com/office/drawing/2014/main" id="{64256F7A-7ACF-C877-7095-114A7F712F05}"/>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50000"/>
                    </a14:imgEffect>
                    <a14:imgEffect>
                      <a14:saturation sat="300000"/>
                    </a14:imgEffect>
                  </a14:imgLayer>
                </a14:imgProps>
              </a:ext>
            </a:extLst>
          </a:blip>
          <a:srcRect l="-1" r="-2353"/>
          <a:stretch>
            <a:fillRect/>
          </a:stretch>
        </p:blipFill>
        <p:spPr>
          <a:xfrm>
            <a:off x="6433298" y="284176"/>
            <a:ext cx="5156201" cy="1508760"/>
          </a:xfrm>
          <a:prstGeom prst="rect">
            <a:avLst/>
          </a:prstGeom>
        </p:spPr>
      </p:pic>
    </p:spTree>
    <p:extLst>
      <p:ext uri="{BB962C8B-B14F-4D97-AF65-F5344CB8AC3E}">
        <p14:creationId xmlns:p14="http://schemas.microsoft.com/office/powerpoint/2010/main" val="4545919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070868-67C4-8F79-2FC5-F47C7A033023}"/>
            </a:ext>
          </a:extLst>
        </p:cNvPr>
        <p:cNvGrpSpPr/>
        <p:nvPr/>
      </p:nvGrpSpPr>
      <p:grpSpPr>
        <a:xfrm>
          <a:off x="0" y="0"/>
          <a:ext cx="0" cy="0"/>
          <a:chOff x="0" y="0"/>
          <a:chExt cx="0" cy="0"/>
        </a:xfrm>
      </p:grpSpPr>
      <p:sp>
        <p:nvSpPr>
          <p:cNvPr id="19" name="Rectangle 18">
            <a:extLst>
              <a:ext uri="{FF2B5EF4-FFF2-40B4-BE49-F238E27FC236}">
                <a16:creationId xmlns:a16="http://schemas.microsoft.com/office/drawing/2014/main" id="{5F9F5EB8-AB42-47FD-8F4A-176C0A4B1B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2059012"/>
            <a:ext cx="12188952"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4E59D7C1-6E25-48C3-B420-ED45FFDB7D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7262" y="0"/>
            <a:ext cx="6064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374EBE0-04D0-42B1-93D5-4FC7C9EBA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2054942"/>
            <a:ext cx="6072309" cy="18287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6629E4E-B495-D985-DF78-7BAA19B8AF45}"/>
              </a:ext>
            </a:extLst>
          </p:cNvPr>
          <p:cNvSpPr>
            <a:spLocks noGrp="1"/>
          </p:cNvSpPr>
          <p:nvPr>
            <p:ph type="ctrTitle"/>
          </p:nvPr>
        </p:nvSpPr>
        <p:spPr>
          <a:xfrm>
            <a:off x="6449950" y="2194560"/>
            <a:ext cx="5418961" cy="1739347"/>
          </a:xfrm>
        </p:spPr>
        <p:txBody>
          <a:bodyPr vert="horz" lIns="91440" tIns="45720" rIns="91440" bIns="45720" rtlCol="0" anchor="ctr">
            <a:normAutofit/>
          </a:bodyPr>
          <a:lstStyle/>
          <a:p>
            <a:pPr algn="ctr">
              <a:lnSpc>
                <a:spcPct val="80000"/>
              </a:lnSpc>
            </a:pPr>
            <a:r>
              <a:rPr lang="en-US" spc="150"/>
              <a:t>SHEMA</a:t>
            </a:r>
            <a:br>
              <a:rPr lang="en-US" spc="150"/>
            </a:br>
            <a:r>
              <a:rPr lang="en-US" spc="150"/>
              <a:t>Declaration</a:t>
            </a:r>
          </a:p>
        </p:txBody>
      </p:sp>
      <p:sp>
        <p:nvSpPr>
          <p:cNvPr id="2" name="Content Placeholder 1">
            <a:extLst>
              <a:ext uri="{FF2B5EF4-FFF2-40B4-BE49-F238E27FC236}">
                <a16:creationId xmlns:a16="http://schemas.microsoft.com/office/drawing/2014/main" id="{484348E8-A131-EBEF-5289-7DE8BBBB7077}"/>
              </a:ext>
            </a:extLst>
          </p:cNvPr>
          <p:cNvSpPr>
            <a:spLocks noGrp="1"/>
          </p:cNvSpPr>
          <p:nvPr>
            <p:ph type="subTitle" idx="1"/>
          </p:nvPr>
        </p:nvSpPr>
        <p:spPr>
          <a:xfrm>
            <a:off x="6449950" y="3996250"/>
            <a:ext cx="5418962" cy="1942434"/>
          </a:xfrm>
        </p:spPr>
        <p:txBody>
          <a:bodyPr vert="horz" lIns="91440" tIns="45720" rIns="91440" bIns="45720" rtlCol="0">
            <a:normAutofit/>
          </a:bodyPr>
          <a:lstStyle/>
          <a:p>
            <a:pPr algn="ctr"/>
            <a:r>
              <a:rPr lang="en-US" sz="3200" b="1" dirty="0">
                <a:solidFill>
                  <a:schemeClr val="bg2"/>
                </a:solidFill>
                <a:latin typeface="+mn-lt"/>
              </a:rPr>
              <a:t>I will listen with my heart, understand with my mind, and respond with my actions.</a:t>
            </a:r>
          </a:p>
          <a:p>
            <a:pPr algn="ctr"/>
            <a:endParaRPr lang="en-US" sz="2000" dirty="0">
              <a:solidFill>
                <a:schemeClr val="bg2"/>
              </a:solidFill>
              <a:latin typeface="+mn-lt"/>
            </a:endParaRPr>
          </a:p>
        </p:txBody>
      </p:sp>
      <p:sp>
        <p:nvSpPr>
          <p:cNvPr id="25" name="Rectangle 24">
            <a:extLst>
              <a:ext uri="{FF2B5EF4-FFF2-40B4-BE49-F238E27FC236}">
                <a16:creationId xmlns:a16="http://schemas.microsoft.com/office/drawing/2014/main" id="{E1EAEB6D-60FF-455D-B8CC-2AC963CE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7" name="Picture Placeholder 6">
            <a:extLst>
              <a:ext uri="{FF2B5EF4-FFF2-40B4-BE49-F238E27FC236}">
                <a16:creationId xmlns:a16="http://schemas.microsoft.com/office/drawing/2014/main" id="{A89F89AC-43E4-6D4B-D432-A1630E663A62}"/>
              </a:ext>
            </a:extLst>
          </p:cNvPr>
          <p:cNvPicPr>
            <a:picLocks noGrp="1" noChangeAspect="1"/>
          </p:cNvPicPr>
          <p:nvPr>
            <p:ph type="pic" sz="quarter" idx="11"/>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r="26048" b="-1"/>
          <a:stretch>
            <a:fillRect/>
          </a:stretch>
        </p:blipFill>
        <p:spPr>
          <a:xfrm>
            <a:off x="634275" y="1233056"/>
            <a:ext cx="4851141" cy="4350442"/>
          </a:xfrm>
          <a:prstGeom prst="rect">
            <a:avLst/>
          </a:prstGeom>
          <a:noFill/>
        </p:spPr>
      </p:pic>
    </p:spTree>
    <p:extLst>
      <p:ext uri="{BB962C8B-B14F-4D97-AF65-F5344CB8AC3E}">
        <p14:creationId xmlns:p14="http://schemas.microsoft.com/office/powerpoint/2010/main" val="1466621996"/>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53FD8994-38E8-4E51-9444-3447A17194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F71673FE-0587-4591-8D3B-D7F7345E8A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9910" y="176109"/>
            <a:ext cx="6059524" cy="1645919"/>
          </a:xfrm>
          <a:prstGeom prst="rect">
            <a:avLst/>
          </a:prstGeom>
          <a:solidFill>
            <a:schemeClr val="tx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3" name="Title 2">
            <a:extLst>
              <a:ext uri="{FF2B5EF4-FFF2-40B4-BE49-F238E27FC236}">
                <a16:creationId xmlns:a16="http://schemas.microsoft.com/office/drawing/2014/main" id="{95B0A024-4E06-BC4D-6379-140FB0CA4607}"/>
              </a:ext>
            </a:extLst>
          </p:cNvPr>
          <p:cNvSpPr>
            <a:spLocks noGrp="1"/>
          </p:cNvSpPr>
          <p:nvPr>
            <p:ph type="title"/>
          </p:nvPr>
        </p:nvSpPr>
        <p:spPr>
          <a:xfrm>
            <a:off x="6291618" y="195517"/>
            <a:ext cx="5094980" cy="1508760"/>
          </a:xfrm>
        </p:spPr>
        <p:txBody>
          <a:bodyPr vert="horz" lIns="91440" tIns="45720" rIns="91440" bIns="45720" rtlCol="0" anchor="ctr">
            <a:normAutofit fontScale="90000"/>
          </a:bodyPr>
          <a:lstStyle/>
          <a:p>
            <a:r>
              <a:rPr lang="en-US" sz="4000" dirty="0">
                <a:solidFill>
                  <a:schemeClr val="bg2"/>
                </a:solidFill>
                <a:latin typeface="Aparajita" panose="02020603050405020304" pitchFamily="18" charset="0"/>
                <a:cs typeface="Aparajita" panose="02020603050405020304" pitchFamily="18" charset="0"/>
              </a:rPr>
              <a:t>5786, 15 Iyar	</a:t>
            </a:r>
            <a:br>
              <a:rPr lang="en-US" sz="4000" dirty="0">
                <a:solidFill>
                  <a:schemeClr val="bg2"/>
                </a:solidFill>
                <a:latin typeface="Aparajita" panose="02020603050405020304" pitchFamily="18" charset="0"/>
                <a:cs typeface="Aparajita" panose="02020603050405020304" pitchFamily="18" charset="0"/>
              </a:rPr>
            </a:br>
            <a:r>
              <a:rPr lang="en-US" sz="4000" dirty="0">
                <a:solidFill>
                  <a:schemeClr val="bg2"/>
                </a:solidFill>
                <a:latin typeface="Aparajita" panose="02020603050405020304" pitchFamily="18" charset="0"/>
                <a:cs typeface="Aparajita" panose="02020603050405020304" pitchFamily="18" charset="0"/>
              </a:rPr>
              <a:t>Month of healing</a:t>
            </a:r>
          </a:p>
        </p:txBody>
      </p:sp>
      <p:pic>
        <p:nvPicPr>
          <p:cNvPr id="7" name="Picture 6">
            <a:extLst>
              <a:ext uri="{FF2B5EF4-FFF2-40B4-BE49-F238E27FC236}">
                <a16:creationId xmlns:a16="http://schemas.microsoft.com/office/drawing/2014/main" id="{EA2758B9-240C-4DF0-7F6E-C01466C58B8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24694" r="15715"/>
          <a:stretch>
            <a:fillRect/>
          </a:stretch>
        </p:blipFill>
        <p:spPr>
          <a:xfrm>
            <a:off x="634275" y="598634"/>
            <a:ext cx="4851141" cy="5619286"/>
          </a:xfrm>
          <a:prstGeom prst="rect">
            <a:avLst/>
          </a:prstGeom>
          <a:solidFill>
            <a:srgbClr val="FFFFFF">
              <a:shade val="85000"/>
            </a:srgbClr>
          </a:solidFill>
          <a:scene3d>
            <a:camera prst="orthographicFront"/>
            <a:lightRig rig="twoPt" dir="t">
              <a:rot lat="0" lon="0" rev="7800000"/>
            </a:lightRig>
          </a:scene3d>
          <a:sp3d contourW="6350">
            <a:bevelT w="50800" h="16510"/>
            <a:contourClr>
              <a:srgbClr val="C0C0C0"/>
            </a:contourClr>
          </a:sp3d>
        </p:spPr>
      </p:pic>
      <p:sp>
        <p:nvSpPr>
          <p:cNvPr id="13" name="Content Placeholder 2">
            <a:extLst>
              <a:ext uri="{FF2B5EF4-FFF2-40B4-BE49-F238E27FC236}">
                <a16:creationId xmlns:a16="http://schemas.microsoft.com/office/drawing/2014/main" id="{D6EE62AA-2CAB-8CA2-9A5D-5A9B5FCD8357}"/>
              </a:ext>
            </a:extLst>
          </p:cNvPr>
          <p:cNvSpPr>
            <a:spLocks noGrp="1"/>
          </p:cNvSpPr>
          <p:nvPr>
            <p:ph sz="quarter" idx="14"/>
          </p:nvPr>
        </p:nvSpPr>
        <p:spPr>
          <a:xfrm>
            <a:off x="6291618" y="1847197"/>
            <a:ext cx="5746808" cy="5010803"/>
          </a:xfrm>
        </p:spPr>
        <p:txBody>
          <a:bodyPr vert="horz" lIns="91440" tIns="45720" rIns="91440" bIns="45720" rtlCol="0">
            <a:noAutofit/>
          </a:bodyPr>
          <a:lstStyle/>
          <a:p>
            <a:pPr marL="102870" indent="-182880">
              <a:lnSpc>
                <a:spcPct val="90000"/>
              </a:lnSpc>
              <a:buFont typeface="Wingdings" pitchFamily="2" charset="2"/>
              <a:buChar char=""/>
            </a:pPr>
            <a:r>
              <a:rPr lang="en-US" sz="3200" b="1" dirty="0">
                <a:solidFill>
                  <a:schemeClr val="tx1"/>
                </a:solidFill>
                <a:latin typeface="Aparajita" panose="02020603050405020304" pitchFamily="18" charset="0"/>
                <a:cs typeface="Aparajita" panose="02020603050405020304" pitchFamily="18" charset="0"/>
              </a:rPr>
              <a:t>“I AM the Lord your Healer”                       </a:t>
            </a:r>
          </a:p>
          <a:p>
            <a:pPr marL="102870" indent="-182880">
              <a:lnSpc>
                <a:spcPct val="90000"/>
              </a:lnSpc>
              <a:buFont typeface="Wingdings" pitchFamily="2" charset="2"/>
              <a:buChar char=""/>
            </a:pPr>
            <a:r>
              <a:rPr lang="en-US" sz="3200" b="1" dirty="0">
                <a:solidFill>
                  <a:schemeClr val="tx1"/>
                </a:solidFill>
                <a:latin typeface="Aparajita" panose="02020603050405020304" pitchFamily="18" charset="0"/>
                <a:cs typeface="Aparajita" panose="02020603050405020304" pitchFamily="18" charset="0"/>
              </a:rPr>
              <a:t>YHVH </a:t>
            </a:r>
            <a:r>
              <a:rPr lang="en-US" sz="3200" b="1" dirty="0" err="1">
                <a:solidFill>
                  <a:schemeClr val="tx1"/>
                </a:solidFill>
                <a:latin typeface="Aparajita" panose="02020603050405020304" pitchFamily="18" charset="0"/>
                <a:cs typeface="Aparajita" panose="02020603050405020304" pitchFamily="18" charset="0"/>
              </a:rPr>
              <a:t>Ropheka</a:t>
            </a:r>
            <a:r>
              <a:rPr lang="en-US" sz="3200" b="1" dirty="0">
                <a:solidFill>
                  <a:schemeClr val="tx1"/>
                </a:solidFill>
                <a:latin typeface="Aparajita" panose="02020603050405020304" pitchFamily="18" charset="0"/>
                <a:cs typeface="Aparajita" panose="02020603050405020304" pitchFamily="18" charset="0"/>
              </a:rPr>
              <a:t>  Ex. 15.26 </a:t>
            </a:r>
          </a:p>
          <a:p>
            <a:pPr marL="445770" indent="-182880">
              <a:lnSpc>
                <a:spcPct val="90000"/>
              </a:lnSpc>
              <a:buFont typeface="Wingdings" pitchFamily="2" charset="2"/>
              <a:buChar char=""/>
            </a:pPr>
            <a:r>
              <a:rPr lang="en-US" sz="3200" dirty="0">
                <a:solidFill>
                  <a:schemeClr val="tx1"/>
                </a:solidFill>
                <a:latin typeface="Aparajita" panose="02020603050405020304" pitchFamily="18" charset="0"/>
                <a:cs typeface="Aparajita" panose="02020603050405020304" pitchFamily="18" charset="0"/>
              </a:rPr>
              <a:t>Covenantal name,  relating to Hebrew word Ohr for </a:t>
            </a:r>
            <a:r>
              <a:rPr lang="en-US" sz="3200" b="1" u="sng" dirty="0">
                <a:solidFill>
                  <a:schemeClr val="tx1"/>
                </a:solidFill>
                <a:latin typeface="Aparajita" panose="02020603050405020304" pitchFamily="18" charset="0"/>
                <a:cs typeface="Aparajita" panose="02020603050405020304" pitchFamily="18" charset="0"/>
              </a:rPr>
              <a:t>light</a:t>
            </a:r>
            <a:r>
              <a:rPr lang="en-US" sz="3200" b="1" dirty="0">
                <a:solidFill>
                  <a:schemeClr val="tx1"/>
                </a:solidFill>
                <a:latin typeface="Aparajita" panose="02020603050405020304" pitchFamily="18" charset="0"/>
                <a:cs typeface="Aparajita" panose="02020603050405020304" pitchFamily="18" charset="0"/>
              </a:rPr>
              <a:t>. </a:t>
            </a:r>
            <a:r>
              <a:rPr lang="en-US" sz="3200" dirty="0">
                <a:solidFill>
                  <a:schemeClr val="tx1"/>
                </a:solidFill>
                <a:latin typeface="Aparajita" panose="02020603050405020304" pitchFamily="18" charset="0"/>
                <a:cs typeface="Aparajita" panose="02020603050405020304" pitchFamily="18" charset="0"/>
              </a:rPr>
              <a:t>Ps 27.1, Jn 1.5, Mt 4.13-16; 5.14</a:t>
            </a:r>
          </a:p>
          <a:p>
            <a:pPr marL="445770" indent="-182880">
              <a:lnSpc>
                <a:spcPct val="90000"/>
              </a:lnSpc>
              <a:buFont typeface="Wingdings" pitchFamily="2" charset="2"/>
              <a:buChar char=""/>
            </a:pPr>
            <a:r>
              <a:rPr lang="en-US" sz="3200" b="1" dirty="0">
                <a:solidFill>
                  <a:schemeClr val="tx1"/>
                </a:solidFill>
                <a:latin typeface="Aparajita" panose="02020603050405020304" pitchFamily="18" charset="0"/>
                <a:cs typeface="Aparajita" panose="02020603050405020304" pitchFamily="18" charset="0"/>
              </a:rPr>
              <a:t>Tribe: </a:t>
            </a:r>
            <a:r>
              <a:rPr lang="en-US" sz="3200" b="1" dirty="0">
                <a:solidFill>
                  <a:srgbClr val="FF66FF"/>
                </a:solidFill>
                <a:latin typeface="Aparajita" panose="02020603050405020304" pitchFamily="18" charset="0"/>
                <a:cs typeface="Aparajita" panose="02020603050405020304" pitchFamily="18" charset="0"/>
              </a:rPr>
              <a:t>Issachar</a:t>
            </a:r>
          </a:p>
          <a:p>
            <a:pPr marL="445770" indent="-182880">
              <a:lnSpc>
                <a:spcPct val="90000"/>
              </a:lnSpc>
              <a:buFont typeface="Wingdings" pitchFamily="2" charset="2"/>
              <a:buChar char=""/>
            </a:pPr>
            <a:r>
              <a:rPr lang="en-US" sz="3200" b="1" dirty="0">
                <a:solidFill>
                  <a:schemeClr val="tx1"/>
                </a:solidFill>
                <a:latin typeface="Aparajita" panose="02020603050405020304" pitchFamily="18" charset="0"/>
                <a:cs typeface="Aparajita" panose="02020603050405020304" pitchFamily="18" charset="0"/>
              </a:rPr>
              <a:t>Sense: </a:t>
            </a:r>
            <a:r>
              <a:rPr lang="en-US" sz="3200" b="1" dirty="0">
                <a:solidFill>
                  <a:srgbClr val="FF66FF"/>
                </a:solidFill>
                <a:latin typeface="Aparajita" panose="02020603050405020304" pitchFamily="18" charset="0"/>
                <a:cs typeface="Aparajita" panose="02020603050405020304" pitchFamily="18" charset="0"/>
              </a:rPr>
              <a:t>Thought</a:t>
            </a:r>
            <a:r>
              <a:rPr lang="en-US" sz="3200" dirty="0">
                <a:solidFill>
                  <a:schemeClr val="tx1"/>
                </a:solidFill>
                <a:latin typeface="Aparajita" panose="02020603050405020304" pitchFamily="18" charset="0"/>
                <a:cs typeface="Aparajita" panose="02020603050405020304" pitchFamily="18" charset="0"/>
              </a:rPr>
              <a:t> </a:t>
            </a:r>
            <a:r>
              <a:rPr lang="en-US" sz="3200" i="1" dirty="0">
                <a:solidFill>
                  <a:schemeClr val="tx1"/>
                </a:solidFill>
                <a:latin typeface="Aparajita" panose="02020603050405020304" pitchFamily="18" charset="0"/>
                <a:cs typeface="Aparajita" panose="02020603050405020304" pitchFamily="18" charset="0"/>
              </a:rPr>
              <a:t>(introspective, self-refinement prep for receiving Torah &amp; Spirit anew)</a:t>
            </a:r>
          </a:p>
        </p:txBody>
      </p:sp>
    </p:spTree>
    <p:extLst>
      <p:ext uri="{BB962C8B-B14F-4D97-AF65-F5344CB8AC3E}">
        <p14:creationId xmlns:p14="http://schemas.microsoft.com/office/powerpoint/2010/main" val="3467391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25239F-A6FB-43A8-BD4A-3FB7C0B48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FB2836FF-945C-48EA-A449-7EDFC73F6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0"/>
            <a:ext cx="6069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17" name="Rectangle 16">
            <a:extLst>
              <a:ext uri="{FF2B5EF4-FFF2-40B4-BE49-F238E27FC236}">
                <a16:creationId xmlns:a16="http://schemas.microsoft.com/office/drawing/2014/main" id="{83BC7947-FCF0-4F53-A871-5E847286C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25497"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C5E04DFB-DE39-4410-A457-DD1B62DE06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9691" y="176109"/>
            <a:ext cx="6069743" cy="16459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solidFill>
                <a:srgbClr val="FFFFFF"/>
              </a:solidFill>
            </a:endParaRPr>
          </a:p>
        </p:txBody>
      </p:sp>
      <p:sp>
        <p:nvSpPr>
          <p:cNvPr id="2" name="Title 1">
            <a:extLst>
              <a:ext uri="{FF2B5EF4-FFF2-40B4-BE49-F238E27FC236}">
                <a16:creationId xmlns:a16="http://schemas.microsoft.com/office/drawing/2014/main" id="{A178061E-C040-0A78-D561-F8CE0A6FF66E}"/>
              </a:ext>
            </a:extLst>
          </p:cNvPr>
          <p:cNvSpPr>
            <a:spLocks noGrp="1"/>
          </p:cNvSpPr>
          <p:nvPr>
            <p:ph type="title"/>
          </p:nvPr>
        </p:nvSpPr>
        <p:spPr>
          <a:xfrm>
            <a:off x="6449961" y="284176"/>
            <a:ext cx="5094980" cy="1508760"/>
          </a:xfrm>
        </p:spPr>
        <p:txBody>
          <a:bodyPr vert="horz" lIns="91440" tIns="45720" rIns="91440" bIns="45720" rtlCol="0" anchor="ctr">
            <a:normAutofit/>
          </a:bodyPr>
          <a:lstStyle/>
          <a:p>
            <a:r>
              <a:rPr lang="en-US" sz="4000" dirty="0">
                <a:solidFill>
                  <a:schemeClr val="tx2"/>
                </a:solidFill>
              </a:rPr>
              <a:t>Praying for spiritual healing</a:t>
            </a:r>
          </a:p>
        </p:txBody>
      </p:sp>
      <p:pic>
        <p:nvPicPr>
          <p:cNvPr id="8" name="Picture Placeholder 7">
            <a:extLst>
              <a:ext uri="{FF2B5EF4-FFF2-40B4-BE49-F238E27FC236}">
                <a16:creationId xmlns:a16="http://schemas.microsoft.com/office/drawing/2014/main" id="{79E84213-0098-CCAD-7151-94753E25DB06}"/>
              </a:ext>
            </a:extLst>
          </p:cNvPr>
          <p:cNvPicPr>
            <a:picLocks noGrp="1" noChangeAspect="1"/>
          </p:cNvPicPr>
          <p:nvPr>
            <p:ph type="pic" sz="quarter" idx="10"/>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5463" r="5463"/>
          <a:stretch/>
        </p:blipFill>
        <p:spPr>
          <a:xfrm>
            <a:off x="634275" y="685181"/>
            <a:ext cx="4851141" cy="5446192"/>
          </a:xfrm>
          <a:prstGeom prst="rect">
            <a:avLst/>
          </a:prstGeom>
          <a:solidFill>
            <a:prstClr val="black">
              <a:lumMod val="95000"/>
            </a:prstClr>
          </a:solidFill>
        </p:spPr>
      </p:pic>
      <p:sp>
        <p:nvSpPr>
          <p:cNvPr id="4" name="Content Placeholder 3">
            <a:extLst>
              <a:ext uri="{FF2B5EF4-FFF2-40B4-BE49-F238E27FC236}">
                <a16:creationId xmlns:a16="http://schemas.microsoft.com/office/drawing/2014/main" id="{73E3B340-000A-7230-6524-508D97F68B9A}"/>
              </a:ext>
            </a:extLst>
          </p:cNvPr>
          <p:cNvSpPr>
            <a:spLocks noGrp="1"/>
          </p:cNvSpPr>
          <p:nvPr>
            <p:ph sz="quarter" idx="14"/>
          </p:nvPr>
        </p:nvSpPr>
        <p:spPr>
          <a:xfrm>
            <a:off x="6454362" y="2011679"/>
            <a:ext cx="5311539" cy="4670211"/>
          </a:xfrm>
        </p:spPr>
        <p:txBody>
          <a:bodyPr vert="horz" lIns="91440" tIns="45720" rIns="91440" bIns="45720" rtlCol="0">
            <a:normAutofit lnSpcReduction="10000"/>
          </a:bodyPr>
          <a:lstStyle/>
          <a:p>
            <a:pPr marL="102870" indent="0">
              <a:lnSpc>
                <a:spcPct val="100000"/>
              </a:lnSpc>
              <a:spcBef>
                <a:spcPts val="0"/>
              </a:spcBef>
              <a:buNone/>
            </a:pPr>
            <a:r>
              <a:rPr lang="en-US" sz="2800" dirty="0">
                <a:latin typeface="Aparajita" panose="02020603050405020304" pitchFamily="18" charset="0"/>
                <a:cs typeface="Aparajita" panose="02020603050405020304" pitchFamily="18" charset="0"/>
              </a:rPr>
              <a:t>Pattern: </a:t>
            </a:r>
            <a:r>
              <a:rPr lang="en-US" sz="2800" b="1" dirty="0">
                <a:solidFill>
                  <a:srgbClr val="FF66FF"/>
                </a:solidFill>
                <a:latin typeface="Aparajita" panose="02020603050405020304" pitchFamily="18" charset="0"/>
                <a:cs typeface="Aparajita" panose="02020603050405020304" pitchFamily="18" charset="0"/>
              </a:rPr>
              <a:t>1 Samuel 1.10-17 </a:t>
            </a:r>
            <a:r>
              <a:rPr lang="en-US" sz="2800" dirty="0">
                <a:latin typeface="Aparajita" panose="02020603050405020304" pitchFamily="18" charset="0"/>
                <a:cs typeface="Aparajita" panose="02020603050405020304" pitchFamily="18" charset="0"/>
              </a:rPr>
              <a:t>Hannah</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Ridicule of others</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Acknowledge her lack</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Prayed</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Made a vow of firstfruits</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Falsely Accused </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Yah restored dignity</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Gave Praise</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Yah grants healing</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Met her vow</a:t>
            </a:r>
          </a:p>
          <a:p>
            <a:pPr marL="560070" indent="-457200">
              <a:lnSpc>
                <a:spcPct val="100000"/>
              </a:lnSpc>
              <a:spcBef>
                <a:spcPts val="0"/>
              </a:spcBef>
              <a:buClr>
                <a:schemeClr val="bg2"/>
              </a:buClr>
            </a:pPr>
            <a:r>
              <a:rPr lang="en-US" sz="2800" dirty="0">
                <a:latin typeface="Aparajita" panose="02020603050405020304" pitchFamily="18" charset="0"/>
                <a:cs typeface="Aparajita" panose="02020603050405020304" pitchFamily="18" charset="0"/>
              </a:rPr>
              <a:t>Yah gave increase</a:t>
            </a:r>
            <a:endParaRPr lang="en-US" dirty="0"/>
          </a:p>
        </p:txBody>
      </p:sp>
      <p:sp>
        <p:nvSpPr>
          <p:cNvPr id="9" name="TextBox 8">
            <a:extLst>
              <a:ext uri="{FF2B5EF4-FFF2-40B4-BE49-F238E27FC236}">
                <a16:creationId xmlns:a16="http://schemas.microsoft.com/office/drawing/2014/main" id="{F8C0F83E-01AF-6551-4035-2A22CFDAB926}"/>
              </a:ext>
            </a:extLst>
          </p:cNvPr>
          <p:cNvSpPr txBox="1"/>
          <p:nvPr/>
        </p:nvSpPr>
        <p:spPr>
          <a:xfrm>
            <a:off x="2967135" y="4709401"/>
            <a:ext cx="205273" cy="369332"/>
          </a:xfrm>
          <a:prstGeom prst="rect">
            <a:avLst/>
          </a:prstGeom>
          <a:solidFill>
            <a:schemeClr val="bg1"/>
          </a:solidFill>
        </p:spPr>
        <p:txBody>
          <a:bodyPr wrap="square" rtlCol="0">
            <a:spAutoFit/>
          </a:bodyPr>
          <a:lstStyle/>
          <a:p>
            <a:endParaRPr lang="en-US" dirty="0">
              <a:solidFill>
                <a:schemeClr val="bg1"/>
              </a:solidFill>
            </a:endParaRPr>
          </a:p>
        </p:txBody>
      </p:sp>
    </p:spTree>
    <p:extLst>
      <p:ext uri="{BB962C8B-B14F-4D97-AF65-F5344CB8AC3E}">
        <p14:creationId xmlns:p14="http://schemas.microsoft.com/office/powerpoint/2010/main" val="122206931"/>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DB904-BB6A-C132-0AE1-021143A83B89}"/>
              </a:ext>
            </a:extLst>
          </p:cNvPr>
          <p:cNvSpPr>
            <a:spLocks noGrp="1"/>
          </p:cNvSpPr>
          <p:nvPr>
            <p:ph type="title"/>
          </p:nvPr>
        </p:nvSpPr>
        <p:spPr/>
        <p:txBody>
          <a:bodyPr/>
          <a:lstStyle/>
          <a:p>
            <a:r>
              <a:rPr lang="en-US" dirty="0">
                <a:latin typeface="Aparajita" panose="02020603050405020304" pitchFamily="18" charset="0"/>
                <a:cs typeface="Aparajita" panose="02020603050405020304" pitchFamily="18" charset="0"/>
              </a:rPr>
              <a:t>What is the goal of healing?  </a:t>
            </a:r>
            <a:r>
              <a:rPr lang="en-US" b="1" dirty="0">
                <a:latin typeface="Aparajita" panose="02020603050405020304" pitchFamily="18" charset="0"/>
                <a:cs typeface="Aparajita" panose="02020603050405020304" pitchFamily="18" charset="0"/>
              </a:rPr>
              <a:t>“FRUIT”</a:t>
            </a:r>
          </a:p>
        </p:txBody>
      </p:sp>
      <p:sp>
        <p:nvSpPr>
          <p:cNvPr id="3" name="Content Placeholder 2">
            <a:extLst>
              <a:ext uri="{FF2B5EF4-FFF2-40B4-BE49-F238E27FC236}">
                <a16:creationId xmlns:a16="http://schemas.microsoft.com/office/drawing/2014/main" id="{9F312602-0561-8435-EB42-A1DF8AEE7DFC}"/>
              </a:ext>
            </a:extLst>
          </p:cNvPr>
          <p:cNvSpPr>
            <a:spLocks noGrp="1"/>
          </p:cNvSpPr>
          <p:nvPr>
            <p:ph sz="half" idx="1"/>
          </p:nvPr>
        </p:nvSpPr>
        <p:spPr>
          <a:xfrm>
            <a:off x="109182" y="2011680"/>
            <a:ext cx="8789158" cy="4716666"/>
          </a:xfrm>
        </p:spPr>
        <p:txBody>
          <a:bodyPr>
            <a:noAutofit/>
          </a:bodyPr>
          <a:lstStyle/>
          <a:p>
            <a:r>
              <a:rPr lang="en-US" sz="2300" b="1" dirty="0">
                <a:solidFill>
                  <a:srgbClr val="FF66FF"/>
                </a:solidFill>
                <a:latin typeface="Aparajita" panose="02020603050405020304" pitchFamily="18" charset="0"/>
                <a:cs typeface="Aparajita" panose="02020603050405020304" pitchFamily="18" charset="0"/>
              </a:rPr>
              <a:t>John 15.1, 5 </a:t>
            </a:r>
            <a:r>
              <a:rPr lang="en-US" sz="2300" i="1" dirty="0">
                <a:latin typeface="Aparajita" panose="02020603050405020304" pitchFamily="18" charset="0"/>
                <a:cs typeface="Aparajita" panose="02020603050405020304" pitchFamily="18" charset="0"/>
              </a:rPr>
              <a:t>“I AM the true vine” </a:t>
            </a:r>
            <a:r>
              <a:rPr lang="en-US" sz="2300" dirty="0">
                <a:latin typeface="Aparajita" panose="02020603050405020304" pitchFamily="18" charset="0"/>
                <a:cs typeface="Aparajita" panose="02020603050405020304" pitchFamily="18" charset="0"/>
              </a:rPr>
              <a:t>Yeshua emphasized the importance of living a  vibrant intimate relationship with Him as the source of our spiritual fruitfulness. In Him we draw our sustenance.</a:t>
            </a:r>
          </a:p>
          <a:p>
            <a:pPr marL="0" indent="0">
              <a:buNone/>
            </a:pPr>
            <a:r>
              <a:rPr lang="en-US" sz="2300" b="1" dirty="0">
                <a:latin typeface="Aparajita" panose="02020603050405020304" pitchFamily="18" charset="0"/>
                <a:cs typeface="Aparajita" panose="02020603050405020304" pitchFamily="18" charset="0"/>
              </a:rPr>
              <a:t>Tribe of Issachar </a:t>
            </a:r>
            <a:r>
              <a:rPr lang="en-US" sz="2300" b="1" dirty="0">
                <a:solidFill>
                  <a:srgbClr val="FF66FF"/>
                </a:solidFill>
                <a:latin typeface="Aparajita" panose="02020603050405020304" pitchFamily="18" charset="0"/>
                <a:cs typeface="Aparajita" panose="02020603050405020304" pitchFamily="18" charset="0"/>
              </a:rPr>
              <a:t>1 Chronicles 12.32 </a:t>
            </a:r>
            <a:r>
              <a:rPr lang="en-US" sz="2300" b="1" dirty="0">
                <a:latin typeface="Aparajita" panose="02020603050405020304" pitchFamily="18" charset="0"/>
                <a:cs typeface="Aparajita" panose="02020603050405020304" pitchFamily="18" charset="0"/>
              </a:rPr>
              <a:t>Attuned to Yah’s purpose</a:t>
            </a:r>
          </a:p>
          <a:p>
            <a:r>
              <a:rPr lang="en-US" sz="2300" dirty="0">
                <a:latin typeface="Aparajita" panose="02020603050405020304" pitchFamily="18" charset="0"/>
                <a:cs typeface="Aparajita" panose="02020603050405020304" pitchFamily="18" charset="0"/>
              </a:rPr>
              <a:t>Prayer Warriors-communities, the lost, governments, repenting on behalf of people petitioning heaven’s court.</a:t>
            </a:r>
          </a:p>
          <a:p>
            <a:r>
              <a:rPr lang="en-US" sz="2300" dirty="0">
                <a:latin typeface="Aparajita" panose="02020603050405020304" pitchFamily="18" charset="0"/>
                <a:cs typeface="Aparajita" panose="02020603050405020304" pitchFamily="18" charset="0"/>
              </a:rPr>
              <a:t>Spiritually awake: Understand chronological and specific times, carrying discernment &amp; knowledge about what to do </a:t>
            </a:r>
          </a:p>
          <a:p>
            <a:r>
              <a:rPr lang="en-US" sz="2300" dirty="0">
                <a:latin typeface="Aparajita" panose="02020603050405020304" pitchFamily="18" charset="0"/>
                <a:cs typeface="Aparajita" panose="02020603050405020304" pitchFamily="18" charset="0"/>
              </a:rPr>
              <a:t>Take action against wickedness by activating the word of Yah. </a:t>
            </a:r>
            <a:r>
              <a:rPr lang="en-US" sz="2300" b="1" dirty="0">
                <a:solidFill>
                  <a:srgbClr val="FF66FF"/>
                </a:solidFill>
                <a:latin typeface="Aparajita" panose="02020603050405020304" pitchFamily="18" charset="0"/>
                <a:cs typeface="Aparajita" panose="02020603050405020304" pitchFamily="18" charset="0"/>
              </a:rPr>
              <a:t>Dan 11.32-35</a:t>
            </a:r>
          </a:p>
          <a:p>
            <a:r>
              <a:rPr lang="en-US" sz="2300" dirty="0">
                <a:latin typeface="Aparajita" panose="02020603050405020304" pitchFamily="18" charset="0"/>
                <a:cs typeface="Aparajita" panose="02020603050405020304" pitchFamily="18" charset="0"/>
              </a:rPr>
              <a:t>Have a radical devotion to Yeshua &amp; things of Yah, anointed with power.</a:t>
            </a:r>
          </a:p>
        </p:txBody>
      </p:sp>
      <p:pic>
        <p:nvPicPr>
          <p:cNvPr id="6" name="Content Placeholder 5">
            <a:extLst>
              <a:ext uri="{FF2B5EF4-FFF2-40B4-BE49-F238E27FC236}">
                <a16:creationId xmlns:a16="http://schemas.microsoft.com/office/drawing/2014/main" id="{8092C564-025C-C82C-3FD6-77213B710E47}"/>
              </a:ext>
            </a:extLst>
          </p:cNvPr>
          <p:cNvPicPr>
            <a:picLocks noGrp="1" noChangeAspect="1"/>
          </p:cNvPicPr>
          <p:nvPr>
            <p:ph sz="half" idx="2"/>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l="33371"/>
          <a:stretch>
            <a:fillRect/>
          </a:stretch>
        </p:blipFill>
        <p:spPr>
          <a:xfrm>
            <a:off x="9144000" y="2633133"/>
            <a:ext cx="2466975" cy="223652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7025184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383374D-9EA7-4E1A-B621-AC981791C8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useBgFill="1">
        <p:nvSpPr>
          <p:cNvPr id="13" name="Rectangle 12">
            <a:extLst>
              <a:ext uri="{FF2B5EF4-FFF2-40B4-BE49-F238E27FC236}">
                <a16:creationId xmlns:a16="http://schemas.microsoft.com/office/drawing/2014/main" id="{02AA7DAC-63E3-4363-B392-928A4B435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FDE7E7E2-5444-4DE5-831F-A402D84ADF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66A5E612-E7F8-4778-9A79-EEE1EA76EB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2224216"/>
            <a:ext cx="6096000" cy="17381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EC79C4-EC00-78BD-33A4-E78BA7F812E6}"/>
              </a:ext>
            </a:extLst>
          </p:cNvPr>
          <p:cNvSpPr>
            <a:spLocks noGrp="1"/>
          </p:cNvSpPr>
          <p:nvPr>
            <p:ph type="title"/>
          </p:nvPr>
        </p:nvSpPr>
        <p:spPr>
          <a:xfrm>
            <a:off x="514592" y="378841"/>
            <a:ext cx="5295900" cy="1240454"/>
          </a:xfrm>
        </p:spPr>
        <p:txBody>
          <a:bodyPr vert="horz" lIns="91440" tIns="45720" rIns="91440" bIns="45720" rtlCol="0" anchor="ctr">
            <a:normAutofit/>
          </a:bodyPr>
          <a:lstStyle/>
          <a:p>
            <a:pPr algn="ctr"/>
            <a:r>
              <a:rPr lang="en-US" b="1" dirty="0">
                <a:solidFill>
                  <a:schemeClr val="tx2"/>
                </a:solidFill>
                <a:latin typeface="Aparajita" panose="02020603050405020304" pitchFamily="18" charset="0"/>
                <a:cs typeface="Aparajita" panose="02020603050405020304" pitchFamily="18" charset="0"/>
              </a:rPr>
              <a:t>Prayer for healing</a:t>
            </a:r>
          </a:p>
        </p:txBody>
      </p:sp>
      <p:graphicFrame>
        <p:nvGraphicFramePr>
          <p:cNvPr id="6" name="Content Placeholder 5">
            <a:extLst>
              <a:ext uri="{FF2B5EF4-FFF2-40B4-BE49-F238E27FC236}">
                <a16:creationId xmlns:a16="http://schemas.microsoft.com/office/drawing/2014/main" id="{DE747C09-2004-297F-2E73-EBF184804E37}"/>
              </a:ext>
            </a:extLst>
          </p:cNvPr>
          <p:cNvGraphicFramePr>
            <a:graphicFrameLocks noGrp="1"/>
          </p:cNvGraphicFramePr>
          <p:nvPr>
            <p:ph sz="half" idx="1"/>
            <p:extLst>
              <p:ext uri="{D42A27DB-BD31-4B8C-83A1-F6EECF244321}">
                <p14:modId xmlns:p14="http://schemas.microsoft.com/office/powerpoint/2010/main" val="1166727648"/>
              </p:ext>
              <p:ext uri="{E7BDC344-281C-4309-B0C6-D0EE65EED2A8}">
                <p202:designPr xmlns:p202="http://schemas.microsoft.com/office/powerpoint/2020/02/main">
                  <p202:designTagLst>
                    <p202:designTag name="ARCH:1:CLS" val="StackedSequentialRowTable"/>
                  </p202:designTagLst>
                </p202:designPr>
              </p:ext>
            </p:extLst>
          </p:nvPr>
        </p:nvGraphicFramePr>
        <p:xfrm>
          <a:off x="418524" y="1641551"/>
          <a:ext cx="5332845" cy="3962748"/>
        </p:xfrm>
        <a:graphic>
          <a:graphicData uri="http://schemas.openxmlformats.org/drawingml/2006/table">
            <a:tbl>
              <a:tblPr bandRow="1">
                <a:tableStyleId>{8A107856-5554-42FB-B03E-39F5DBC370BA}</a:tableStyleId>
              </a:tblPr>
              <a:tblGrid>
                <a:gridCol w="5332845">
                  <a:extLst>
                    <a:ext uri="{9D8B030D-6E8A-4147-A177-3AD203B41FA5}">
                      <a16:colId xmlns:a16="http://schemas.microsoft.com/office/drawing/2014/main" val="3221146374"/>
                    </a:ext>
                  </a:extLst>
                </a:gridCol>
              </a:tblGrid>
              <a:tr h="9047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i="1" kern="1200" dirty="0">
                          <a:solidFill>
                            <a:schemeClr val="dk1"/>
                          </a:solidFill>
                          <a:effectLst/>
                          <a:latin typeface="Aparajita" panose="02020603050405020304" pitchFamily="18" charset="0"/>
                          <a:ea typeface="+mn-ea"/>
                          <a:cs typeface="Aparajita" panose="02020603050405020304" pitchFamily="18" charset="0"/>
                        </a:rPr>
                        <a:t>Lord, let Ruach break and demolish every toxic spiritual relationship</a:t>
                      </a:r>
                      <a:r>
                        <a:rPr lang="en-US" sz="2800" kern="1200" dirty="0">
                          <a:solidFill>
                            <a:schemeClr val="dk1"/>
                          </a:solidFill>
                          <a:effectLst/>
                          <a:latin typeface="Aparajita" panose="02020603050405020304" pitchFamily="18" charset="0"/>
                          <a:ea typeface="+mn-ea"/>
                          <a:cs typeface="Aparajita" panose="02020603050405020304" pitchFamily="18" charset="0"/>
                        </a:rPr>
                        <a:t> that formed through fear, intimidation, or unhealthy dependence to be known. Separate me from every counterfeit covering, every corrupt connection, and every demonic attachment that came through abuse, deception, or bullying. I belong to You. My conscience is Yours. My future is Yours.</a:t>
                      </a:r>
                    </a:p>
                  </a:txBody>
                  <a:tcPr marL="122268" marR="122268" marT="61134" marB="61134" anchor="ctr">
                    <a:lnL>
                      <a:noFill/>
                    </a:lnL>
                    <a:lnR>
                      <a:noFill/>
                    </a:lnR>
                    <a:lnT>
                      <a:noFill/>
                    </a:lnT>
                    <a:lnB>
                      <a:noFill/>
                    </a:lnB>
                    <a:noFill/>
                  </a:tcPr>
                </a:tc>
                <a:extLst>
                  <a:ext uri="{0D108BD9-81ED-4DB2-BD59-A6C34878D82A}">
                    <a16:rowId xmlns:a16="http://schemas.microsoft.com/office/drawing/2014/main" val="3882957294"/>
                  </a:ext>
                </a:extLst>
              </a:tr>
            </a:tbl>
          </a:graphicData>
        </a:graphic>
      </p:graphicFrame>
      <p:pic>
        <p:nvPicPr>
          <p:cNvPr id="7" name="Picture 6">
            <a:extLst>
              <a:ext uri="{FF2B5EF4-FFF2-40B4-BE49-F238E27FC236}">
                <a16:creationId xmlns:a16="http://schemas.microsoft.com/office/drawing/2014/main" id="{A13E0564-931E-158B-AAAB-4DFE441E8FDE}"/>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rcRect t="5114" b="5940"/>
          <a:stretch>
            <a:fillRect/>
          </a:stretch>
        </p:blipFill>
        <p:spPr>
          <a:xfrm>
            <a:off x="6667017" y="581574"/>
            <a:ext cx="5142923" cy="56425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364405947"/>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A1349A83-9CD1-20BA-25A6-634412AA870B}"/>
              </a:ext>
            </a:extLst>
          </p:cNvPr>
          <p:cNvGraphicFramePr>
            <a:graphicFrameLocks noGrp="1"/>
          </p:cNvGraphicFramePr>
          <p:nvPr>
            <p:extLst>
              <p:ext uri="{D42A27DB-BD31-4B8C-83A1-F6EECF244321}">
                <p14:modId xmlns:p14="http://schemas.microsoft.com/office/powerpoint/2010/main" val="3279853209"/>
              </p:ext>
            </p:extLst>
          </p:nvPr>
        </p:nvGraphicFramePr>
        <p:xfrm>
          <a:off x="651934" y="779318"/>
          <a:ext cx="10202333" cy="4956633"/>
        </p:xfrm>
        <a:graphic>
          <a:graphicData uri="http://schemas.openxmlformats.org/drawingml/2006/table">
            <a:tbl>
              <a:tblPr firstRow="1" firstCol="1" bandRow="1">
                <a:tableStyleId>{16D9F66E-5EB9-4882-86FB-DCBF35E3C3E4}</a:tableStyleId>
              </a:tblPr>
              <a:tblGrid>
                <a:gridCol w="1416359">
                  <a:extLst>
                    <a:ext uri="{9D8B030D-6E8A-4147-A177-3AD203B41FA5}">
                      <a16:colId xmlns:a16="http://schemas.microsoft.com/office/drawing/2014/main" val="1591265285"/>
                    </a:ext>
                  </a:extLst>
                </a:gridCol>
                <a:gridCol w="1673974">
                  <a:extLst>
                    <a:ext uri="{9D8B030D-6E8A-4147-A177-3AD203B41FA5}">
                      <a16:colId xmlns:a16="http://schemas.microsoft.com/office/drawing/2014/main" val="1715460753"/>
                    </a:ext>
                  </a:extLst>
                </a:gridCol>
                <a:gridCol w="7112000">
                  <a:extLst>
                    <a:ext uri="{9D8B030D-6E8A-4147-A177-3AD203B41FA5}">
                      <a16:colId xmlns:a16="http://schemas.microsoft.com/office/drawing/2014/main" val="4244414245"/>
                    </a:ext>
                  </a:extLst>
                </a:gridCol>
              </a:tblGrid>
              <a:tr h="1117215">
                <a:tc>
                  <a:txBody>
                    <a:bodyPr/>
                    <a:lstStyle/>
                    <a:p>
                      <a:pPr marL="0" marR="0">
                        <a:lnSpc>
                          <a:spcPct val="115000"/>
                        </a:lnSpc>
                        <a:spcAft>
                          <a:spcPts val="800"/>
                        </a:spcAft>
                        <a:buNone/>
                      </a:pPr>
                      <a:r>
                        <a:rPr lang="en-US" sz="2500" kern="100">
                          <a:effectLst/>
                          <a:latin typeface="Aparajita" panose="02020603050405020304" pitchFamily="18" charset="0"/>
                          <a:cs typeface="Aparajita" panose="02020603050405020304" pitchFamily="18" charset="0"/>
                        </a:rPr>
                        <a:t>Abram &amp; Sarah</a:t>
                      </a:r>
                      <a:endParaRPr lang="en-US" sz="250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b="0" kern="100" dirty="0">
                          <a:effectLst/>
                          <a:latin typeface="Aparajita" panose="02020603050405020304" pitchFamily="18" charset="0"/>
                          <a:cs typeface="Aparajita" panose="02020603050405020304" pitchFamily="18" charset="0"/>
                        </a:rPr>
                        <a:t>Gen 16</a:t>
                      </a:r>
                      <a:endParaRPr lang="en-US" sz="2500" b="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b="0" kern="100" dirty="0">
                          <a:effectLst/>
                          <a:latin typeface="Aparajita" panose="02020603050405020304" pitchFamily="18" charset="0"/>
                          <a:cs typeface="Aparajita" panose="02020603050405020304" pitchFamily="18" charset="0"/>
                        </a:rPr>
                        <a:t>Doubt Adonai’s timing, forcing issues to fit into Adonai’s promises. Controlling others for what is lacking in their life.</a:t>
                      </a:r>
                      <a:endParaRPr lang="en-US" sz="2500" b="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2231455091"/>
                  </a:ext>
                </a:extLst>
              </a:tr>
              <a:tr h="578371">
                <a:tc>
                  <a:txBody>
                    <a:bodyPr/>
                    <a:lstStyle/>
                    <a:p>
                      <a:pPr marL="0" marR="0">
                        <a:lnSpc>
                          <a:spcPct val="115000"/>
                        </a:lnSpc>
                        <a:spcAft>
                          <a:spcPts val="800"/>
                        </a:spcAft>
                        <a:buNone/>
                      </a:pPr>
                      <a:r>
                        <a:rPr lang="en-US" sz="2500" kern="100">
                          <a:effectLst/>
                          <a:latin typeface="Aparajita" panose="02020603050405020304" pitchFamily="18" charset="0"/>
                          <a:cs typeface="Aparajita" panose="02020603050405020304" pitchFamily="18" charset="0"/>
                        </a:rPr>
                        <a:t>Lot &amp; Wife</a:t>
                      </a:r>
                      <a:endParaRPr lang="en-US" sz="250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kern="100" dirty="0">
                          <a:effectLst/>
                          <a:latin typeface="Aparajita" panose="02020603050405020304" pitchFamily="18" charset="0"/>
                          <a:cs typeface="Aparajita" panose="02020603050405020304" pitchFamily="18" charset="0"/>
                        </a:rPr>
                        <a:t>Gen 19</a:t>
                      </a:r>
                      <a:endParaRPr lang="en-US" sz="25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kern="100">
                          <a:effectLst/>
                          <a:latin typeface="Aparajita" panose="02020603050405020304" pitchFamily="18" charset="0"/>
                          <a:cs typeface="Aparajita" panose="02020603050405020304" pitchFamily="18" charset="0"/>
                        </a:rPr>
                        <a:t>Tie you to destruction, choosing comfort over obedience</a:t>
                      </a:r>
                      <a:endParaRPr lang="en-US" sz="250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269799734"/>
                  </a:ext>
                </a:extLst>
              </a:tr>
              <a:tr h="1055467">
                <a:tc>
                  <a:txBody>
                    <a:bodyPr/>
                    <a:lstStyle/>
                    <a:p>
                      <a:pPr marL="0" marR="0">
                        <a:lnSpc>
                          <a:spcPct val="115000"/>
                        </a:lnSpc>
                        <a:spcAft>
                          <a:spcPts val="800"/>
                        </a:spcAft>
                        <a:buNone/>
                      </a:pPr>
                      <a:r>
                        <a:rPr lang="en-US" sz="2500" kern="100">
                          <a:effectLst/>
                          <a:latin typeface="Aparajita" panose="02020603050405020304" pitchFamily="18" charset="0"/>
                          <a:cs typeface="Aparajita" panose="02020603050405020304" pitchFamily="18" charset="0"/>
                        </a:rPr>
                        <a:t>Hosea &amp; Gomer</a:t>
                      </a:r>
                      <a:endParaRPr lang="en-US" sz="250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kern="100" dirty="0">
                          <a:effectLst/>
                          <a:latin typeface="Aparajita" panose="02020603050405020304" pitchFamily="18" charset="0"/>
                          <a:cs typeface="Aparajita" panose="02020603050405020304" pitchFamily="18" charset="0"/>
                        </a:rPr>
                        <a:t>Hosea 1-3</a:t>
                      </a:r>
                      <a:endParaRPr lang="en-US" sz="25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kern="100" dirty="0">
                          <a:effectLst/>
                          <a:latin typeface="Aparajita" panose="02020603050405020304" pitchFamily="18" charset="0"/>
                          <a:cs typeface="Aparajita" panose="02020603050405020304" pitchFamily="18" charset="0"/>
                        </a:rPr>
                        <a:t>Commitment one-sided. Running from real love because of familiar spirit of pain.</a:t>
                      </a:r>
                      <a:endParaRPr lang="en-US" sz="25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883400692"/>
                  </a:ext>
                </a:extLst>
              </a:tr>
              <a:tr h="1102790">
                <a:tc>
                  <a:txBody>
                    <a:bodyPr/>
                    <a:lstStyle/>
                    <a:p>
                      <a:pPr marL="0" marR="0">
                        <a:lnSpc>
                          <a:spcPct val="115000"/>
                        </a:lnSpc>
                        <a:spcAft>
                          <a:spcPts val="800"/>
                        </a:spcAft>
                        <a:buNone/>
                      </a:pPr>
                      <a:r>
                        <a:rPr lang="en-US" sz="2500" kern="100">
                          <a:effectLst/>
                          <a:latin typeface="Aparajita" panose="02020603050405020304" pitchFamily="18" charset="0"/>
                          <a:cs typeface="Aparajita" panose="02020603050405020304" pitchFamily="18" charset="0"/>
                        </a:rPr>
                        <a:t>Samson &amp; Delilah </a:t>
                      </a:r>
                      <a:endParaRPr lang="en-US" sz="250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kern="100" dirty="0">
                          <a:effectLst/>
                          <a:latin typeface="Aparajita" panose="02020603050405020304" pitchFamily="18" charset="0"/>
                          <a:cs typeface="Aparajita" panose="02020603050405020304" pitchFamily="18" charset="0"/>
                        </a:rPr>
                        <a:t>Judg. 16.4-21</a:t>
                      </a:r>
                      <a:endParaRPr lang="en-US" sz="25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kern="100">
                          <a:effectLst/>
                          <a:latin typeface="Aparajita" panose="02020603050405020304" pitchFamily="18" charset="0"/>
                          <a:cs typeface="Aparajita" panose="02020603050405020304" pitchFamily="18" charset="0"/>
                        </a:rPr>
                        <a:t>Love is one sided.  Wants one to trust over their discernment.  Give access to someone who keeps betraying you.</a:t>
                      </a:r>
                      <a:endParaRPr lang="en-US" sz="250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3467249297"/>
                  </a:ext>
                </a:extLst>
              </a:tr>
              <a:tr h="1102790">
                <a:tc>
                  <a:txBody>
                    <a:bodyPr/>
                    <a:lstStyle/>
                    <a:p>
                      <a:pPr marL="0" marR="0">
                        <a:lnSpc>
                          <a:spcPct val="115000"/>
                        </a:lnSpc>
                        <a:spcAft>
                          <a:spcPts val="800"/>
                        </a:spcAft>
                        <a:buNone/>
                      </a:pPr>
                      <a:r>
                        <a:rPr lang="en-US" sz="2500" kern="100" dirty="0">
                          <a:effectLst/>
                          <a:latin typeface="Aparajita" panose="02020603050405020304" pitchFamily="18" charset="0"/>
                          <a:cs typeface="Aparajita" panose="02020603050405020304" pitchFamily="18" charset="0"/>
                        </a:rPr>
                        <a:t>Saul &amp; Doeg</a:t>
                      </a:r>
                      <a:endParaRPr lang="en-US" sz="25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kern="100">
                          <a:effectLst/>
                          <a:latin typeface="Aparajita" panose="02020603050405020304" pitchFamily="18" charset="0"/>
                          <a:cs typeface="Aparajita" panose="02020603050405020304" pitchFamily="18" charset="0"/>
                        </a:rPr>
                        <a:t>1 Sam 22.9-19</a:t>
                      </a:r>
                      <a:endParaRPr lang="en-US" sz="250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15000"/>
                        </a:lnSpc>
                        <a:spcAft>
                          <a:spcPts val="800"/>
                        </a:spcAft>
                        <a:buNone/>
                      </a:pPr>
                      <a:r>
                        <a:rPr lang="en-US" sz="2500" kern="100" dirty="0">
                          <a:effectLst/>
                          <a:latin typeface="Aparajita" panose="02020603050405020304" pitchFamily="18" charset="0"/>
                          <a:cs typeface="Aparajita" panose="02020603050405020304" pitchFamily="18" charset="0"/>
                        </a:rPr>
                        <a:t>Not part of the Body of Messiah. Know how to play into carnal needs. In desperation allow genocide of innocent.</a:t>
                      </a:r>
                      <a:endParaRPr lang="en-US" sz="25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757192370"/>
                  </a:ext>
                </a:extLst>
              </a:tr>
            </a:tbl>
          </a:graphicData>
        </a:graphic>
      </p:graphicFrame>
    </p:spTree>
    <p:extLst>
      <p:ext uri="{BB962C8B-B14F-4D97-AF65-F5344CB8AC3E}">
        <p14:creationId xmlns:p14="http://schemas.microsoft.com/office/powerpoint/2010/main" val="3285318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AC3498B-0A70-A0BB-3EC2-A96F250A7B6E}"/>
              </a:ext>
            </a:extLst>
          </p:cNvPr>
          <p:cNvGraphicFramePr>
            <a:graphicFrameLocks noGrp="1"/>
          </p:cNvGraphicFramePr>
          <p:nvPr>
            <p:extLst>
              <p:ext uri="{D42A27DB-BD31-4B8C-83A1-F6EECF244321}">
                <p14:modId xmlns:p14="http://schemas.microsoft.com/office/powerpoint/2010/main" val="4278550124"/>
              </p:ext>
            </p:extLst>
          </p:nvPr>
        </p:nvGraphicFramePr>
        <p:xfrm>
          <a:off x="863599" y="555504"/>
          <a:ext cx="10210801" cy="5470771"/>
        </p:xfrm>
        <a:graphic>
          <a:graphicData uri="http://schemas.openxmlformats.org/drawingml/2006/table">
            <a:tbl>
              <a:tblPr firstRow="1" firstCol="1" bandRow="1">
                <a:tableStyleId>{D7AC3CCA-C797-4891-BE02-D94E43425B78}</a:tableStyleId>
              </a:tblPr>
              <a:tblGrid>
                <a:gridCol w="1507068">
                  <a:extLst>
                    <a:ext uri="{9D8B030D-6E8A-4147-A177-3AD203B41FA5}">
                      <a16:colId xmlns:a16="http://schemas.microsoft.com/office/drawing/2014/main" val="1776236764"/>
                    </a:ext>
                  </a:extLst>
                </a:gridCol>
                <a:gridCol w="1708612">
                  <a:extLst>
                    <a:ext uri="{9D8B030D-6E8A-4147-A177-3AD203B41FA5}">
                      <a16:colId xmlns:a16="http://schemas.microsoft.com/office/drawing/2014/main" val="527901172"/>
                    </a:ext>
                  </a:extLst>
                </a:gridCol>
                <a:gridCol w="6995121">
                  <a:extLst>
                    <a:ext uri="{9D8B030D-6E8A-4147-A177-3AD203B41FA5}">
                      <a16:colId xmlns:a16="http://schemas.microsoft.com/office/drawing/2014/main" val="2711327750"/>
                    </a:ext>
                  </a:extLst>
                </a:gridCol>
              </a:tblGrid>
              <a:tr h="996023">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David &amp;    Bat-Sheva</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800"/>
                        </a:spcAft>
                        <a:buNone/>
                      </a:pPr>
                      <a:r>
                        <a:rPr lang="en-US" sz="2800" b="0" kern="100">
                          <a:effectLst/>
                          <a:latin typeface="Aparajita" panose="02020603050405020304" pitchFamily="18" charset="0"/>
                          <a:cs typeface="Aparajita" panose="02020603050405020304" pitchFamily="18" charset="0"/>
                        </a:rPr>
                        <a:t>2 Sam 11.2-27</a:t>
                      </a:r>
                      <a:endParaRPr lang="en-US" sz="2800" b="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0"/>
                        </a:spcAft>
                        <a:buNone/>
                      </a:pPr>
                      <a:r>
                        <a:rPr lang="en-US" sz="2800" b="0" kern="100" dirty="0">
                          <a:effectLst/>
                          <a:latin typeface="Aparajita" panose="02020603050405020304" pitchFamily="18" charset="0"/>
                          <a:cs typeface="Aparajita" panose="02020603050405020304" pitchFamily="18" charset="0"/>
                        </a:rPr>
                        <a:t>Abusers of authority. Ignore conscience, giving into lust desires. Use others to satisfy own pleasure</a:t>
                      </a:r>
                      <a:endParaRPr lang="en-US" sz="2800" b="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350177829"/>
                  </a:ext>
                </a:extLst>
              </a:tr>
              <a:tr h="927820">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Amnon &amp; Tamar</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800"/>
                        </a:spcAft>
                        <a:buNone/>
                      </a:pPr>
                      <a:r>
                        <a:rPr lang="en-US" sz="2800" kern="100">
                          <a:effectLst/>
                          <a:latin typeface="Aparajita" panose="02020603050405020304" pitchFamily="18" charset="0"/>
                          <a:cs typeface="Aparajita" panose="02020603050405020304" pitchFamily="18" charset="0"/>
                        </a:rPr>
                        <a:t>2 Sam 13</a:t>
                      </a:r>
                      <a:endParaRPr lang="en-US" sz="280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Setting up a ruse meant to lure and bring shame and isolation Proverbs 12.26</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917528942"/>
                  </a:ext>
                </a:extLst>
              </a:tr>
              <a:tr h="1205951">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Solomon &amp; Wives</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1 Kings 11</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Compromise spiritually for lust and physical connection. He let relationships pull him away from Adonai rather than closer.</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49259548"/>
                  </a:ext>
                </a:extLst>
              </a:tr>
              <a:tr h="936058">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Ahab &amp; Jezebel</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1 Kings 16.31-33</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800"/>
                        </a:spcAft>
                        <a:buNone/>
                      </a:pPr>
                      <a:r>
                        <a:rPr lang="en-US" sz="2800" kern="100">
                          <a:effectLst/>
                          <a:latin typeface="Aparajita" panose="02020603050405020304" pitchFamily="18" charset="0"/>
                          <a:cs typeface="Aparajita" panose="02020603050405020304" pitchFamily="18" charset="0"/>
                        </a:rPr>
                        <a:t>Passivity, refuse to confront sin enabling evil by staying silent</a:t>
                      </a:r>
                      <a:endParaRPr lang="en-US" sz="2800" kern="10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3105883955"/>
                  </a:ext>
                </a:extLst>
              </a:tr>
              <a:tr h="1330710">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Woman at the well</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Jn 4.11-29</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tc>
                  <a:txBody>
                    <a:bodyPr/>
                    <a:lstStyle/>
                    <a:p>
                      <a:pPr marL="0" marR="0">
                        <a:lnSpc>
                          <a:spcPct val="100000"/>
                        </a:lnSpc>
                        <a:spcAft>
                          <a:spcPts val="800"/>
                        </a:spcAft>
                        <a:buNone/>
                      </a:pPr>
                      <a:r>
                        <a:rPr lang="en-US" sz="2800" kern="100" dirty="0">
                          <a:effectLst/>
                          <a:latin typeface="Aparajita" panose="02020603050405020304" pitchFamily="18" charset="0"/>
                          <a:cs typeface="Aparajita" panose="02020603050405020304" pitchFamily="18" charset="0"/>
                        </a:rPr>
                        <a:t>Cycle of unstable relationships, repeating patterns of brokenness fueled by shame. Seek love from unstable person.</a:t>
                      </a:r>
                      <a:endParaRPr lang="en-US" sz="2800" kern="100" dirty="0">
                        <a:effectLst/>
                        <a:latin typeface="Aparajita" panose="02020603050405020304" pitchFamily="18" charset="0"/>
                        <a:ea typeface="Aptos" panose="020B0004020202020204" pitchFamily="34" charset="0"/>
                        <a:cs typeface="Aparajita" panose="02020603050405020304" pitchFamily="18" charset="0"/>
                      </a:endParaRPr>
                    </a:p>
                  </a:txBody>
                  <a:tcPr marL="45102" marR="45102" marT="0" marB="0"/>
                </a:tc>
                <a:extLst>
                  <a:ext uri="{0D108BD9-81ED-4DB2-BD59-A6C34878D82A}">
                    <a16:rowId xmlns:a16="http://schemas.microsoft.com/office/drawing/2014/main" val="1937566072"/>
                  </a:ext>
                </a:extLst>
              </a:tr>
            </a:tbl>
          </a:graphicData>
        </a:graphic>
      </p:graphicFrame>
    </p:spTree>
    <p:extLst>
      <p:ext uri="{BB962C8B-B14F-4D97-AF65-F5344CB8AC3E}">
        <p14:creationId xmlns:p14="http://schemas.microsoft.com/office/powerpoint/2010/main" val="10497958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C4D9C4F3-3A51-4F45-8A5D-AAD196BF7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0DBCDBE4-A5D1-B297-5D31-3DF5406F4115}"/>
              </a:ext>
            </a:extLst>
          </p:cNvPr>
          <p:cNvSpPr>
            <a:spLocks noGrp="1"/>
          </p:cNvSpPr>
          <p:nvPr>
            <p:ph type="title"/>
          </p:nvPr>
        </p:nvSpPr>
        <p:spPr>
          <a:xfrm>
            <a:off x="143048" y="448732"/>
            <a:ext cx="5190952" cy="1304715"/>
          </a:xfrm>
        </p:spPr>
        <p:txBody>
          <a:bodyPr vert="horz" lIns="91440" tIns="45720" rIns="91440" bIns="45720" rtlCol="0" anchor="ctr">
            <a:normAutofit/>
          </a:bodyPr>
          <a:lstStyle/>
          <a:p>
            <a:r>
              <a:rPr lang="en-US" sz="4000" dirty="0">
                <a:solidFill>
                  <a:schemeClr val="bg2"/>
                </a:solidFill>
              </a:rPr>
              <a:t>    </a:t>
            </a:r>
            <a:r>
              <a:rPr lang="en-US" sz="5400" dirty="0">
                <a:solidFill>
                  <a:schemeClr val="bg2"/>
                </a:solidFill>
                <a:latin typeface="Aparajita" panose="02020603050405020304" pitchFamily="18" charset="0"/>
                <a:cs typeface="Aparajita" panose="02020603050405020304" pitchFamily="18" charset="0"/>
              </a:rPr>
              <a:t>Homework</a:t>
            </a:r>
          </a:p>
        </p:txBody>
      </p:sp>
      <p:pic>
        <p:nvPicPr>
          <p:cNvPr id="7" name="Picture 6">
            <a:extLst>
              <a:ext uri="{FF2B5EF4-FFF2-40B4-BE49-F238E27FC236}">
                <a16:creationId xmlns:a16="http://schemas.microsoft.com/office/drawing/2014/main" id="{0AF111B9-604D-1D7F-61F9-8AF84E4EC81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13772" r="1" b="1"/>
          <a:stretch>
            <a:fillRect/>
          </a:stretch>
        </p:blipFill>
        <p:spPr>
          <a:xfrm>
            <a:off x="483" y="1822028"/>
            <a:ext cx="4342417" cy="5035972"/>
          </a:xfrm>
          <a:prstGeom prst="rect">
            <a:avLst/>
          </a:prstGeom>
        </p:spPr>
      </p:pic>
      <p:sp>
        <p:nvSpPr>
          <p:cNvPr id="8" name="Content Placeholder 7">
            <a:extLst>
              <a:ext uri="{FF2B5EF4-FFF2-40B4-BE49-F238E27FC236}">
                <a16:creationId xmlns:a16="http://schemas.microsoft.com/office/drawing/2014/main" id="{378CCA8F-9A69-0C77-2900-42BBEA11DBFB}"/>
              </a:ext>
            </a:extLst>
          </p:cNvPr>
          <p:cNvSpPr>
            <a:spLocks noGrp="1"/>
          </p:cNvSpPr>
          <p:nvPr>
            <p:ph sz="quarter" idx="14"/>
          </p:nvPr>
        </p:nvSpPr>
        <p:spPr>
          <a:xfrm>
            <a:off x="4482900" y="1841502"/>
            <a:ext cx="7566052" cy="5016498"/>
          </a:xfrm>
        </p:spPr>
        <p:txBody>
          <a:bodyPr vert="horz" lIns="91440" tIns="45720" rIns="91440" bIns="45720" rtlCol="0">
            <a:noAutofit/>
          </a:bodyPr>
          <a:lstStyle/>
          <a:p>
            <a:pPr marL="102870" indent="0">
              <a:lnSpc>
                <a:spcPct val="90000"/>
              </a:lnSpc>
              <a:buNone/>
            </a:pPr>
            <a:r>
              <a:rPr lang="en-US" sz="2200" dirty="0">
                <a:solidFill>
                  <a:schemeClr val="tx1"/>
                </a:solidFill>
                <a:latin typeface="Aparajita" panose="02020603050405020304" pitchFamily="18" charset="0"/>
                <a:cs typeface="Aparajita" panose="02020603050405020304" pitchFamily="18" charset="0"/>
              </a:rPr>
              <a:t>1. Heaven and earth are like two scales in balance, that which is taken from one is put into the other.</a:t>
            </a:r>
          </a:p>
          <a:p>
            <a:pPr marL="388620">
              <a:lnSpc>
                <a:spcPct val="90000"/>
              </a:lnSpc>
              <a:spcAft>
                <a:spcPts val="0"/>
              </a:spcAft>
            </a:pPr>
            <a:r>
              <a:rPr lang="en-US" sz="2200" dirty="0">
                <a:solidFill>
                  <a:schemeClr val="tx1"/>
                </a:solidFill>
                <a:latin typeface="Aparajita" panose="02020603050405020304" pitchFamily="18" charset="0"/>
                <a:cs typeface="Aparajita" panose="02020603050405020304" pitchFamily="18" charset="0"/>
              </a:rPr>
              <a:t> What side of the scale outweighs the other?</a:t>
            </a:r>
          </a:p>
          <a:p>
            <a:pPr marL="388620">
              <a:lnSpc>
                <a:spcPct val="100000"/>
              </a:lnSpc>
              <a:spcAft>
                <a:spcPts val="0"/>
              </a:spcAft>
            </a:pPr>
            <a:r>
              <a:rPr lang="en-US" sz="2200" dirty="0">
                <a:solidFill>
                  <a:schemeClr val="tx1"/>
                </a:solidFill>
                <a:latin typeface="Aparajita" panose="02020603050405020304" pitchFamily="18" charset="0"/>
                <a:cs typeface="Aparajita" panose="02020603050405020304" pitchFamily="18" charset="0"/>
              </a:rPr>
              <a:t>  Do you view yourself as heaven’s ambassador?</a:t>
            </a:r>
          </a:p>
          <a:p>
            <a:pPr marL="102870" indent="0">
              <a:lnSpc>
                <a:spcPct val="90000"/>
              </a:lnSpc>
              <a:buNone/>
            </a:pPr>
            <a:endParaRPr lang="en-US" sz="2200" dirty="0">
              <a:solidFill>
                <a:schemeClr val="tx1"/>
              </a:solidFill>
              <a:latin typeface="Aparajita" panose="02020603050405020304" pitchFamily="18" charset="0"/>
              <a:cs typeface="Aparajita" panose="02020603050405020304" pitchFamily="18" charset="0"/>
            </a:endParaRPr>
          </a:p>
          <a:p>
            <a:pPr marL="102870" indent="0">
              <a:lnSpc>
                <a:spcPct val="90000"/>
              </a:lnSpc>
              <a:buNone/>
            </a:pPr>
            <a:r>
              <a:rPr lang="en-US" sz="2200" dirty="0">
                <a:solidFill>
                  <a:schemeClr val="tx1"/>
                </a:solidFill>
                <a:latin typeface="Aparajita" panose="02020603050405020304" pitchFamily="18" charset="0"/>
                <a:cs typeface="Aparajita" panose="02020603050405020304" pitchFamily="18" charset="0"/>
              </a:rPr>
              <a:t>2. How will you apply Shabbat’s teaching to your life this week?</a:t>
            </a:r>
          </a:p>
          <a:p>
            <a:pPr marL="102870" indent="0">
              <a:lnSpc>
                <a:spcPct val="90000"/>
              </a:lnSpc>
              <a:spcAft>
                <a:spcPts val="0"/>
              </a:spcAft>
              <a:buNone/>
            </a:pPr>
            <a:endParaRPr lang="en-US" sz="2200" dirty="0">
              <a:solidFill>
                <a:schemeClr val="tx1"/>
              </a:solidFill>
              <a:latin typeface="Aparajita" panose="02020603050405020304" pitchFamily="18" charset="0"/>
              <a:cs typeface="Aparajita" panose="02020603050405020304" pitchFamily="18" charset="0"/>
            </a:endParaRPr>
          </a:p>
          <a:p>
            <a:pPr marL="102870" indent="0">
              <a:lnSpc>
                <a:spcPct val="90000"/>
              </a:lnSpc>
              <a:buNone/>
            </a:pPr>
            <a:r>
              <a:rPr lang="en-US" sz="2200" dirty="0">
                <a:solidFill>
                  <a:schemeClr val="tx1"/>
                </a:solidFill>
                <a:latin typeface="Aparajita" panose="02020603050405020304" pitchFamily="18" charset="0"/>
                <a:cs typeface="Aparajita" panose="02020603050405020304" pitchFamily="18" charset="0"/>
              </a:rPr>
              <a:t>3. A veil had to be removed from Paul and Balaam’s eyes. The problem was not Yah’s word but their lack of wisdom. They didn’t need new revelation or new eyes, just clear vision.</a:t>
            </a:r>
          </a:p>
          <a:p>
            <a:pPr marL="388620">
              <a:lnSpc>
                <a:spcPct val="100000"/>
              </a:lnSpc>
              <a:spcAft>
                <a:spcPts val="0"/>
              </a:spcAft>
            </a:pPr>
            <a:r>
              <a:rPr lang="en-US" sz="2200" dirty="0">
                <a:solidFill>
                  <a:schemeClr val="tx1"/>
                </a:solidFill>
                <a:latin typeface="Aparajita" panose="02020603050405020304" pitchFamily="18" charset="0"/>
                <a:cs typeface="Aparajita" panose="02020603050405020304" pitchFamily="18" charset="0"/>
              </a:rPr>
              <a:t>What area have you asked the Lord to give you clear vision, not revelation but the removal of the veil that has caused you to have skewed vision?</a:t>
            </a:r>
          </a:p>
        </p:txBody>
      </p:sp>
    </p:spTree>
    <p:extLst>
      <p:ext uri="{BB962C8B-B14F-4D97-AF65-F5344CB8AC3E}">
        <p14:creationId xmlns:p14="http://schemas.microsoft.com/office/powerpoint/2010/main" val="427811265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CC7764E-1B88-4813-902C-6714719B42F3}">
  <ds:schemaRefs>
    <ds:schemaRef ds:uri="230e9df3-be65-4c73-a93b-d1236ebd677e"/>
    <ds:schemaRef ds:uri="http://purl.org/dc/elements/1.1/"/>
    <ds:schemaRef ds:uri="http://schemas.microsoft.com/office/2006/metadata/properties"/>
    <ds:schemaRef ds:uri="16c05727-aa75-4e4a-9b5f-8a80a1165891"/>
    <ds:schemaRef ds:uri="http://schemas.microsoft.com/office/infopath/2007/PartnerControls"/>
    <ds:schemaRef ds:uri="http://schemas.microsoft.com/office/2006/documentManagement/types"/>
    <ds:schemaRef ds:uri="http://purl.org/dc/terms/"/>
    <ds:schemaRef ds:uri="71af3243-3dd4-4a8d-8c0d-dd76da1f02a5"/>
    <ds:schemaRef ds:uri="http://purl.org/dc/dcmitype/"/>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7034B83F-6906-4689-98C9-AAA52DE98A6C}">
  <ds:schemaRefs>
    <ds:schemaRef ds:uri="http://schemas.microsoft.com/sharepoint/v3/contenttype/forms"/>
  </ds:schemaRefs>
</ds:datastoreItem>
</file>

<file path=customXml/itemProps3.xml><?xml version="1.0" encoding="utf-8"?>
<ds:datastoreItem xmlns:ds="http://schemas.openxmlformats.org/officeDocument/2006/customXml" ds:itemID="{41CD4AE2-8CDF-460B-B8DD-E25B297626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Banded</Template>
  <TotalTime>4010</TotalTime>
  <Words>1445</Words>
  <Application>Microsoft Office PowerPoint</Application>
  <PresentationFormat>Widescreen</PresentationFormat>
  <Paragraphs>100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Aparajita</vt:lpstr>
      <vt:lpstr>Arial</vt:lpstr>
      <vt:lpstr>Calibri</vt:lpstr>
      <vt:lpstr>Corbel</vt:lpstr>
      <vt:lpstr>Wingdings</vt:lpstr>
      <vt:lpstr>Banded</vt:lpstr>
      <vt:lpstr>SHEMA</vt:lpstr>
      <vt:lpstr>SHEMA Declaration</vt:lpstr>
      <vt:lpstr>5786, 15 Iyar  Month of healing</vt:lpstr>
      <vt:lpstr>Praying for spiritual healing</vt:lpstr>
      <vt:lpstr>What is the goal of healing?  “FRUIT”</vt:lpstr>
      <vt:lpstr>Prayer for healing</vt:lpstr>
      <vt:lpstr>PowerPoint Presentation</vt:lpstr>
      <vt:lpstr>PowerPoint Presentation</vt:lpstr>
      <vt:lpstr>    Homework</vt:lpstr>
      <vt:lpstr>Secret of Yah’s Presence</vt:lpstr>
      <vt:lpstr>Recognized our need for Yahweh’s presence</vt:lpstr>
      <vt:lpstr>PowerPoint Presentation</vt:lpstr>
      <vt:lpstr>Dalet =  Door, pathway             Entrance to a tent</vt:lpstr>
      <vt:lpstr>Psalm 119.25-32</vt:lpstr>
      <vt:lpstr>Psalm 119.25-32</vt:lpstr>
      <vt:lpstr>Psalm 119.25-32</vt:lpstr>
      <vt:lpstr>Psalm 119.1-33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5786, 3 Nisan (Nissan)</dc:title>
  <dc:creator>BMarie Stone</dc:creator>
  <cp:lastModifiedBy>Lonnita Deadwyler</cp:lastModifiedBy>
  <cp:revision>55</cp:revision>
  <dcterms:created xsi:type="dcterms:W3CDTF">2026-03-17T00:17:33Z</dcterms:created>
  <dcterms:modified xsi:type="dcterms:W3CDTF">2026-05-03T11:49:41Z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