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3"/>
  </p:notesMasterIdLst>
  <p:sldIdLst>
    <p:sldId id="372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D0AA0D0-63E1-4E6A-BC7B-2428EC49E9A4}" v="14" dt="2026-05-17T15:45:18.04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83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onnita Deadwyler" userId="57f7c924a8d28b31" providerId="LiveId" clId="{5DBF0BA6-C2A6-4DC8-85EE-3F7BCB451D65}"/>
    <pc:docChg chg="undo redo custSel addSld delSld modSld delMainMaster">
      <pc:chgData name="Lonnita Deadwyler" userId="57f7c924a8d28b31" providerId="LiveId" clId="{5DBF0BA6-C2A6-4DC8-85EE-3F7BCB451D65}" dt="2026-05-17T15:49:53.517" v="50" actId="27636"/>
      <pc:docMkLst>
        <pc:docMk/>
      </pc:docMkLst>
      <pc:sldChg chg="modSp del mod setBg">
        <pc:chgData name="Lonnita Deadwyler" userId="57f7c924a8d28b31" providerId="LiveId" clId="{5DBF0BA6-C2A6-4DC8-85EE-3F7BCB451D65}" dt="2026-05-17T15:45:24.100" v="38" actId="47"/>
        <pc:sldMkLst>
          <pc:docMk/>
          <pc:sldMk cId="3705655017" sldId="370"/>
        </pc:sldMkLst>
        <pc:spChg chg="mod">
          <ac:chgData name="Lonnita Deadwyler" userId="57f7c924a8d28b31" providerId="LiveId" clId="{5DBF0BA6-C2A6-4DC8-85EE-3F7BCB451D65}" dt="2026-05-17T14:53:40.798" v="5"/>
          <ac:spMkLst>
            <pc:docMk/>
            <pc:sldMk cId="3705655017" sldId="370"/>
            <ac:spMk id="2" creationId="{B5ABD1C2-8189-C738-638B-31414EE7D385}"/>
          </ac:spMkLst>
        </pc:spChg>
        <pc:spChg chg="mod">
          <ac:chgData name="Lonnita Deadwyler" userId="57f7c924a8d28b31" providerId="LiveId" clId="{5DBF0BA6-C2A6-4DC8-85EE-3F7BCB451D65}" dt="2026-05-17T15:29:22.751" v="34" actId="20577"/>
          <ac:spMkLst>
            <pc:docMk/>
            <pc:sldMk cId="3705655017" sldId="370"/>
            <ac:spMk id="4" creationId="{5057E898-F4A1-713D-9268-FF01F5AABB46}"/>
          </ac:spMkLst>
        </pc:spChg>
        <pc:picChg chg="mod">
          <ac:chgData name="Lonnita Deadwyler" userId="57f7c924a8d28b31" providerId="LiveId" clId="{5DBF0BA6-C2A6-4DC8-85EE-3F7BCB451D65}" dt="2026-05-17T14:59:57.240" v="15" actId="14100"/>
          <ac:picMkLst>
            <pc:docMk/>
            <pc:sldMk cId="3705655017" sldId="370"/>
            <ac:picMk id="5" creationId="{417DA233-5EC2-562F-977E-E62796C596A0}"/>
          </ac:picMkLst>
        </pc:picChg>
      </pc:sldChg>
      <pc:sldChg chg="new del">
        <pc:chgData name="Lonnita Deadwyler" userId="57f7c924a8d28b31" providerId="LiveId" clId="{5DBF0BA6-C2A6-4DC8-85EE-3F7BCB451D65}" dt="2026-05-17T15:45:22.347" v="37" actId="47"/>
        <pc:sldMkLst>
          <pc:docMk/>
          <pc:sldMk cId="509511402" sldId="371"/>
        </pc:sldMkLst>
      </pc:sldChg>
      <pc:sldChg chg="modSp add mod">
        <pc:chgData name="Lonnita Deadwyler" userId="57f7c924a8d28b31" providerId="LiveId" clId="{5DBF0BA6-C2A6-4DC8-85EE-3F7BCB451D65}" dt="2026-05-17T15:49:53.517" v="50" actId="27636"/>
        <pc:sldMkLst>
          <pc:docMk/>
          <pc:sldMk cId="3293075815" sldId="372"/>
        </pc:sldMkLst>
        <pc:spChg chg="mod">
          <ac:chgData name="Lonnita Deadwyler" userId="57f7c924a8d28b31" providerId="LiveId" clId="{5DBF0BA6-C2A6-4DC8-85EE-3F7BCB451D65}" dt="2026-05-17T15:49:53.517" v="50" actId="27636"/>
          <ac:spMkLst>
            <pc:docMk/>
            <pc:sldMk cId="3293075815" sldId="372"/>
            <ac:spMk id="2" creationId="{B5ABD1C2-8189-C738-638B-31414EE7D385}"/>
          </ac:spMkLst>
        </pc:spChg>
        <pc:spChg chg="mod">
          <ac:chgData name="Lonnita Deadwyler" userId="57f7c924a8d28b31" providerId="LiveId" clId="{5DBF0BA6-C2A6-4DC8-85EE-3F7BCB451D65}" dt="2026-05-17T15:45:46.613" v="46" actId="27636"/>
          <ac:spMkLst>
            <pc:docMk/>
            <pc:sldMk cId="3293075815" sldId="372"/>
            <ac:spMk id="4" creationId="{5057E898-F4A1-713D-9268-FF01F5AABB46}"/>
          </ac:spMkLst>
        </pc:spChg>
      </pc:sldChg>
      <pc:sldMasterChg chg="del delSldLayout">
        <pc:chgData name="Lonnita Deadwyler" userId="57f7c924a8d28b31" providerId="LiveId" clId="{5DBF0BA6-C2A6-4DC8-85EE-3F7BCB451D65}" dt="2026-05-17T15:45:24.100" v="38" actId="47"/>
        <pc:sldMasterMkLst>
          <pc:docMk/>
          <pc:sldMasterMk cId="1358010407" sldId="2147483648"/>
        </pc:sldMasterMkLst>
        <pc:sldLayoutChg chg="del">
          <pc:chgData name="Lonnita Deadwyler" userId="57f7c924a8d28b31" providerId="LiveId" clId="{5DBF0BA6-C2A6-4DC8-85EE-3F7BCB451D65}" dt="2026-05-17T15:45:24.100" v="38" actId="47"/>
          <pc:sldLayoutMkLst>
            <pc:docMk/>
            <pc:sldMasterMk cId="1358010407" sldId="2147483648"/>
            <pc:sldLayoutMk cId="1604506240" sldId="2147483649"/>
          </pc:sldLayoutMkLst>
        </pc:sldLayoutChg>
        <pc:sldLayoutChg chg="del">
          <pc:chgData name="Lonnita Deadwyler" userId="57f7c924a8d28b31" providerId="LiveId" clId="{5DBF0BA6-C2A6-4DC8-85EE-3F7BCB451D65}" dt="2026-05-17T15:45:24.100" v="38" actId="47"/>
          <pc:sldLayoutMkLst>
            <pc:docMk/>
            <pc:sldMasterMk cId="1358010407" sldId="2147483648"/>
            <pc:sldLayoutMk cId="3937250597" sldId="2147483650"/>
          </pc:sldLayoutMkLst>
        </pc:sldLayoutChg>
        <pc:sldLayoutChg chg="del">
          <pc:chgData name="Lonnita Deadwyler" userId="57f7c924a8d28b31" providerId="LiveId" clId="{5DBF0BA6-C2A6-4DC8-85EE-3F7BCB451D65}" dt="2026-05-17T15:45:24.100" v="38" actId="47"/>
          <pc:sldLayoutMkLst>
            <pc:docMk/>
            <pc:sldMasterMk cId="1358010407" sldId="2147483648"/>
            <pc:sldLayoutMk cId="2469053182" sldId="2147483651"/>
          </pc:sldLayoutMkLst>
        </pc:sldLayoutChg>
        <pc:sldLayoutChg chg="del">
          <pc:chgData name="Lonnita Deadwyler" userId="57f7c924a8d28b31" providerId="LiveId" clId="{5DBF0BA6-C2A6-4DC8-85EE-3F7BCB451D65}" dt="2026-05-17T15:45:24.100" v="38" actId="47"/>
          <pc:sldLayoutMkLst>
            <pc:docMk/>
            <pc:sldMasterMk cId="1358010407" sldId="2147483648"/>
            <pc:sldLayoutMk cId="2316604663" sldId="2147483652"/>
          </pc:sldLayoutMkLst>
        </pc:sldLayoutChg>
        <pc:sldLayoutChg chg="del">
          <pc:chgData name="Lonnita Deadwyler" userId="57f7c924a8d28b31" providerId="LiveId" clId="{5DBF0BA6-C2A6-4DC8-85EE-3F7BCB451D65}" dt="2026-05-17T15:45:24.100" v="38" actId="47"/>
          <pc:sldLayoutMkLst>
            <pc:docMk/>
            <pc:sldMasterMk cId="1358010407" sldId="2147483648"/>
            <pc:sldLayoutMk cId="2903982330" sldId="2147483653"/>
          </pc:sldLayoutMkLst>
        </pc:sldLayoutChg>
        <pc:sldLayoutChg chg="del">
          <pc:chgData name="Lonnita Deadwyler" userId="57f7c924a8d28b31" providerId="LiveId" clId="{5DBF0BA6-C2A6-4DC8-85EE-3F7BCB451D65}" dt="2026-05-17T15:45:24.100" v="38" actId="47"/>
          <pc:sldLayoutMkLst>
            <pc:docMk/>
            <pc:sldMasterMk cId="1358010407" sldId="2147483648"/>
            <pc:sldLayoutMk cId="1756223298" sldId="2147483654"/>
          </pc:sldLayoutMkLst>
        </pc:sldLayoutChg>
        <pc:sldLayoutChg chg="del">
          <pc:chgData name="Lonnita Deadwyler" userId="57f7c924a8d28b31" providerId="LiveId" clId="{5DBF0BA6-C2A6-4DC8-85EE-3F7BCB451D65}" dt="2026-05-17T15:45:24.100" v="38" actId="47"/>
          <pc:sldLayoutMkLst>
            <pc:docMk/>
            <pc:sldMasterMk cId="1358010407" sldId="2147483648"/>
            <pc:sldLayoutMk cId="2441942695" sldId="2147483655"/>
          </pc:sldLayoutMkLst>
        </pc:sldLayoutChg>
        <pc:sldLayoutChg chg="del">
          <pc:chgData name="Lonnita Deadwyler" userId="57f7c924a8d28b31" providerId="LiveId" clId="{5DBF0BA6-C2A6-4DC8-85EE-3F7BCB451D65}" dt="2026-05-17T15:45:24.100" v="38" actId="47"/>
          <pc:sldLayoutMkLst>
            <pc:docMk/>
            <pc:sldMasterMk cId="1358010407" sldId="2147483648"/>
            <pc:sldLayoutMk cId="1213185766" sldId="2147483656"/>
          </pc:sldLayoutMkLst>
        </pc:sldLayoutChg>
        <pc:sldLayoutChg chg="del">
          <pc:chgData name="Lonnita Deadwyler" userId="57f7c924a8d28b31" providerId="LiveId" clId="{5DBF0BA6-C2A6-4DC8-85EE-3F7BCB451D65}" dt="2026-05-17T15:45:24.100" v="38" actId="47"/>
          <pc:sldLayoutMkLst>
            <pc:docMk/>
            <pc:sldMasterMk cId="1358010407" sldId="2147483648"/>
            <pc:sldLayoutMk cId="1211671946" sldId="2147483657"/>
          </pc:sldLayoutMkLst>
        </pc:sldLayoutChg>
        <pc:sldLayoutChg chg="del">
          <pc:chgData name="Lonnita Deadwyler" userId="57f7c924a8d28b31" providerId="LiveId" clId="{5DBF0BA6-C2A6-4DC8-85EE-3F7BCB451D65}" dt="2026-05-17T15:45:24.100" v="38" actId="47"/>
          <pc:sldLayoutMkLst>
            <pc:docMk/>
            <pc:sldMasterMk cId="1358010407" sldId="2147483648"/>
            <pc:sldLayoutMk cId="49440710" sldId="2147483658"/>
          </pc:sldLayoutMkLst>
        </pc:sldLayoutChg>
        <pc:sldLayoutChg chg="del">
          <pc:chgData name="Lonnita Deadwyler" userId="57f7c924a8d28b31" providerId="LiveId" clId="{5DBF0BA6-C2A6-4DC8-85EE-3F7BCB451D65}" dt="2026-05-17T15:45:24.100" v="38" actId="47"/>
          <pc:sldLayoutMkLst>
            <pc:docMk/>
            <pc:sldMasterMk cId="1358010407" sldId="2147483648"/>
            <pc:sldLayoutMk cId="2010716758" sldId="2147483659"/>
          </pc:sldLayoutMkLst>
        </pc:sldLayoutChg>
        <pc:sldLayoutChg chg="del">
          <pc:chgData name="Lonnita Deadwyler" userId="57f7c924a8d28b31" providerId="LiveId" clId="{5DBF0BA6-C2A6-4DC8-85EE-3F7BCB451D65}" dt="2026-05-17T15:45:24.100" v="38" actId="47"/>
          <pc:sldLayoutMkLst>
            <pc:docMk/>
            <pc:sldMasterMk cId="1358010407" sldId="2147483648"/>
            <pc:sldLayoutMk cId="3604303251" sldId="2147483660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028F35-7848-4118-A296-90AA6025DBBF}" type="datetimeFigureOut">
              <a:rPr lang="en-US" smtClean="0"/>
              <a:t>5/17/2026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78FF0E-C013-4721-971D-8F153E8A79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9347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03C4B0-A82C-497E-A667-41FFA619A47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21396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3F103-BC34-4FE4-A40E-EDDEECFDA5D0}" type="datetimeFigureOut">
              <a:rPr lang="en-US" smtClean="0"/>
              <a:pPr/>
              <a:t>5/17/2026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8A7CE-F400-7B46-9E16-10D36E8C32F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3046415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6D93-FCAC-47E0-A2EE-787E62CA814C}" type="datetimeFigureOut">
              <a:rPr lang="en-US" smtClean="0"/>
              <a:t>5/17/2026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8A7CE-F400-7B46-9E16-10D36E8C32F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9791718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CDA879A6-0FD0-4734-A311-86BFCA472E6E}" type="datetimeFigureOut">
              <a:rPr lang="en-US" smtClean="0"/>
              <a:t>5/17/2026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8058A7CE-F400-7B46-9E16-10D36E8C32F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3453584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74567E9-2483-C330-76B4-52F75C9504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2960" y="822960"/>
            <a:ext cx="4389120" cy="192024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2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380C9AC2-080F-B7EB-E5D9-98A11923C160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22960" y="3529584"/>
            <a:ext cx="4389120" cy="2350008"/>
          </a:xfrm>
        </p:spPr>
        <p:txBody>
          <a:bodyPr/>
          <a:lstStyle>
            <a:lvl1pPr marL="285750" indent="-285750">
              <a:lnSpc>
                <a:spcPts val="25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Picture Placeholder 16">
            <a:extLst>
              <a:ext uri="{FF2B5EF4-FFF2-40B4-BE49-F238E27FC236}">
                <a16:creationId xmlns:a16="http://schemas.microsoft.com/office/drawing/2014/main" id="{A6C9DAC2-F86A-0D7B-2EA8-DAE9CF8E03B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690616" y="0"/>
            <a:ext cx="6501384" cy="6857999"/>
          </a:xfrm>
          <a:noFill/>
        </p:spPr>
        <p:txBody>
          <a:bodyPr anchor="t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B5DF0DBE-FBE3-E653-13B1-8A27023E2F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3736" y="6254496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alpha val="78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339096C-E86B-C5A9-1F2F-E4FD0552DE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alpha val="78000"/>
                  </a:schemeClr>
                </a:solidFill>
              </a:defRPr>
            </a:lvl1pPr>
          </a:lstStyle>
          <a:p>
            <a:fld id="{8058A7CE-F400-7B46-9E16-10D36E8C32F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51803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E2DDD5-B179-8D33-E206-E8EC18C652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2960" y="822960"/>
            <a:ext cx="6840110" cy="4663440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6000" b="1" i="0" cap="all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B219809-9823-E5C1-322B-DCDB7769D4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2960" y="5559552"/>
            <a:ext cx="6840110" cy="475938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  <a:endParaRPr lang="en-US" noProof="0" dirty="0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4109FC96-A524-9411-F587-93938397D05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793736" y="0"/>
            <a:ext cx="4398264" cy="6857999"/>
          </a:xfrm>
          <a:noFill/>
        </p:spPr>
        <p:txBody>
          <a:bodyPr anchor="t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3978007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74567E9-2483-C330-76B4-52F75C9504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12280" y="822960"/>
            <a:ext cx="4663440" cy="192024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2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37A5DB37-3750-510E-8CAA-D76AFD5CC5D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108192" cy="685800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71B91E2B-214A-27EB-DD9A-E9FF3D8BFBD7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812280" y="3529584"/>
            <a:ext cx="4663440" cy="2350008"/>
          </a:xfrm>
        </p:spPr>
        <p:txBody>
          <a:bodyPr/>
          <a:lstStyle>
            <a:lvl1pPr marL="285750" indent="-28575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D0CFB59-AAC5-2429-8ABD-5C7810D2FE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12280" y="6254496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alpha val="78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BBF308-C3AC-92A2-F532-FF8180F430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alpha val="78000"/>
                  </a:schemeClr>
                </a:solidFill>
              </a:defRPr>
            </a:lvl1pPr>
          </a:lstStyle>
          <a:p>
            <a:fld id="{8058A7CE-F400-7B46-9E16-10D36E8C32F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18783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5B294162-C98D-D8F6-47BD-4CE34B63F8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2960" y="1097280"/>
            <a:ext cx="10515600" cy="164592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2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A1BAF3EC-96ED-627A-D8DF-71B5521F8C5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-23150"/>
            <a:ext cx="12192000" cy="850392"/>
          </a:xfrm>
          <a:solidFill>
            <a:schemeClr val="accent1">
              <a:lumMod val="75000"/>
            </a:schemeClr>
          </a:solidFill>
        </p:spPr>
        <p:txBody>
          <a:bodyPr/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EDED7F42-DE45-0982-D0EE-3646730376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60" y="3529584"/>
            <a:ext cx="7114032" cy="2103120"/>
          </a:xfrm>
        </p:spPr>
        <p:txBody>
          <a:bodyPr/>
          <a:lstStyle>
            <a:lvl1pPr marL="342900" indent="-342900">
              <a:buFont typeface="+mj-lt"/>
              <a:buAutoNum type="arabicPeriod"/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Content Placeholder 5">
            <a:extLst>
              <a:ext uri="{FF2B5EF4-FFF2-40B4-BE49-F238E27FC236}">
                <a16:creationId xmlns:a16="http://schemas.microsoft.com/office/drawing/2014/main" id="{6B366AA0-2DAB-8B01-E9CA-4EFD01184AB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321040" y="3529584"/>
            <a:ext cx="3017520" cy="2103120"/>
          </a:xfrm>
        </p:spPr>
        <p:txBody>
          <a:bodyPr/>
          <a:lstStyle>
            <a:lvl1pPr marL="0" indent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C3AD13A-778C-0B94-E890-F60B86ABB584}"/>
              </a:ext>
            </a:extLst>
          </p:cNvPr>
          <p:cNvSpPr>
            <a:spLocks noGrp="1"/>
          </p:cNvSpPr>
          <p:nvPr>
            <p:ph type="ftr" sz="quarter" idx="29"/>
          </p:nvPr>
        </p:nvSpPr>
        <p:spPr>
          <a:xfrm>
            <a:off x="173736" y="6254496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434822A-F2F6-6134-01C8-6CB9A884CDD6}"/>
              </a:ext>
            </a:extLst>
          </p:cNvPr>
          <p:cNvSpPr>
            <a:spLocks noGrp="1"/>
          </p:cNvSpPr>
          <p:nvPr>
            <p:ph type="sldNum" sz="quarter" idx="3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058A7CE-F400-7B46-9E16-10D36E8C32F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68179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5B294162-C98D-D8F6-47BD-4CE34B63F8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2960" y="822960"/>
            <a:ext cx="6126480" cy="192024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2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119AD1-1029-1DE8-E36D-41EF92EDBF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42048" y="822960"/>
            <a:ext cx="4069080" cy="1901952"/>
          </a:xfrm>
        </p:spPr>
        <p:txBody>
          <a:bodyPr/>
          <a:lstStyle>
            <a:lvl1pPr marL="0" indent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bg1"/>
                </a:solidFill>
              </a:defRPr>
            </a:lvl1pPr>
            <a:lvl2pPr marL="283464">
              <a:defRPr sz="1600">
                <a:solidFill>
                  <a:schemeClr val="bg1"/>
                </a:solidFill>
              </a:defRPr>
            </a:lvl2pPr>
            <a:lvl3pPr marL="566928">
              <a:defRPr sz="1400">
                <a:solidFill>
                  <a:schemeClr val="bg1"/>
                </a:solidFill>
              </a:defRPr>
            </a:lvl3pPr>
            <a:lvl4pPr marL="859536">
              <a:defRPr sz="1200">
                <a:solidFill>
                  <a:schemeClr val="bg1"/>
                </a:solidFill>
              </a:defRPr>
            </a:lvl4pPr>
            <a:lvl5pPr marL="1152144"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Picture Placeholder 8">
            <a:extLst>
              <a:ext uri="{FF2B5EF4-FFF2-40B4-BE49-F238E27FC236}">
                <a16:creationId xmlns:a16="http://schemas.microsoft.com/office/drawing/2014/main" id="{CFC01E54-865D-1B08-43CC-2D0128CECDA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3557016"/>
            <a:ext cx="12192000" cy="3300984"/>
          </a:xfrm>
          <a:solidFill>
            <a:schemeClr val="accent4">
              <a:lumMod val="75000"/>
            </a:schemeClr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2422ED3-8684-C41B-4675-BBDC2C8E5B5B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173736" y="6254496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alpha val="78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9CE6B05-7A34-DD4C-91AD-29F26B6F9CF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bg1">
                    <a:alpha val="78000"/>
                  </a:schemeClr>
                </a:solidFill>
              </a:defRPr>
            </a:lvl1pPr>
          </a:lstStyle>
          <a:p>
            <a:fld id="{8058A7CE-F400-7B46-9E16-10D36E8C32F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94581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10577E-706F-A37B-4229-35D618DD29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2960" y="822960"/>
            <a:ext cx="4937760" cy="192024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2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15BFF6-ADF4-B12B-F366-E1E7F245C3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63640" y="822960"/>
            <a:ext cx="5111496" cy="3566160"/>
          </a:xfrm>
        </p:spPr>
        <p:txBody>
          <a:bodyPr/>
          <a:lstStyle>
            <a:lvl1pPr marL="283464" indent="-283464">
              <a:defRPr sz="1800">
                <a:solidFill>
                  <a:schemeClr val="bg1"/>
                </a:solidFill>
              </a:defRPr>
            </a:lvl1pPr>
            <a:lvl2pPr indent="-283464">
              <a:defRPr sz="1600">
                <a:solidFill>
                  <a:schemeClr val="bg1"/>
                </a:solidFill>
              </a:defRPr>
            </a:lvl2pPr>
            <a:lvl3pPr indent="-283464">
              <a:defRPr sz="1400">
                <a:solidFill>
                  <a:schemeClr val="bg1"/>
                </a:solidFill>
              </a:defRPr>
            </a:lvl3pPr>
            <a:lvl4pPr indent="-283464">
              <a:defRPr sz="1400">
                <a:solidFill>
                  <a:schemeClr val="bg1"/>
                </a:solidFill>
              </a:defRPr>
            </a:lvl4pPr>
            <a:lvl5pPr indent="-283464"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Picture Placeholder 16">
            <a:extLst>
              <a:ext uri="{FF2B5EF4-FFF2-40B4-BE49-F238E27FC236}">
                <a16:creationId xmlns:a16="http://schemas.microsoft.com/office/drawing/2014/main" id="{6EAC12B0-20CC-C7DC-2FB8-1B9FE9CCFCC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" y="4471416"/>
            <a:ext cx="12192000" cy="2386584"/>
          </a:xfrm>
          <a:noFill/>
        </p:spPr>
        <p:txBody>
          <a:bodyPr anchor="t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C78AC046-3CF2-802F-750B-B70D9B89A33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173736" y="6254496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alpha val="78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E9B26AA9-8344-BF2E-82C8-AF9EDF269B9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058A7CE-F400-7B46-9E16-10D36E8C32F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34084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E647C7-955C-FC73-3737-298D139F20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822960"/>
            <a:ext cx="4754880" cy="4114800"/>
          </a:xfrm>
          <a:prstGeom prst="rect">
            <a:avLst/>
          </a:prstGeom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defRPr sz="54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EA9653-6F42-EC48-B443-D3FF0CD0D4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22960" y="5175504"/>
            <a:ext cx="4754880" cy="914400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37A5DB37-3750-510E-8CAA-D76AFD5CC5D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6000" cy="6858000"/>
          </a:xfrm>
          <a:solidFill>
            <a:schemeClr val="bg1">
              <a:lumMod val="95000"/>
            </a:schemeClr>
          </a:solidFill>
        </p:spPr>
        <p:txBody>
          <a:bodyPr anchor="t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630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A2E9B473-9612-90C4-92F3-3DAB99570A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2960" y="822960"/>
            <a:ext cx="4023360" cy="192024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2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119AD1-1029-1DE8-E36D-41EF92EDBF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60" y="3529584"/>
            <a:ext cx="4023360" cy="1920240"/>
          </a:xfr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59FE3EB-4655-2339-C82A-C74B21F76556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5486400" y="822960"/>
            <a:ext cx="5861304" cy="4846320"/>
          </a:xfrm>
        </p:spPr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100">
                <a:solidFill>
                  <a:schemeClr val="bg1"/>
                </a:solidFill>
              </a:defRPr>
            </a:lvl4pPr>
            <a:lvl5pP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E24F3A78-F067-8639-9E61-32AE80986E0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6007608"/>
            <a:ext cx="12192000" cy="85039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>
            <a:noAutofit/>
          </a:bodyPr>
          <a:lstStyle>
            <a:lvl1pPr marL="0" indent="0" algn="l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FD9871F-9716-E693-46E0-C82668C233AA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173736" y="6276547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3B6AA57-B313-9EB7-BDE7-E6B64F9104E4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bg1">
                    <a:alpha val="78000"/>
                  </a:schemeClr>
                </a:solidFill>
              </a:defRPr>
            </a:lvl1pPr>
          </a:lstStyle>
          <a:p>
            <a:fld id="{8058A7CE-F400-7B46-9E16-10D36E8C32F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3772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smtClean="0"/>
              <a:t>5/17/2026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8A7CE-F400-7B46-9E16-10D36E8C32F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6280227"/>
      </p:ext>
    </p:extLst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5B294162-C98D-D8F6-47BD-4CE34B63F8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2960" y="1097280"/>
            <a:ext cx="10424160" cy="164592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2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A1BAF3EC-96ED-627A-D8DF-71B5521F8C5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658368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>
            <a:lvl1pPr marL="0" indent="0" algn="l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ADC6F7A-27D8-EC45-FC60-C8858243DD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60" y="3529584"/>
            <a:ext cx="3200400" cy="2286000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2EA7E2BE-086F-5B51-B0E9-BDC91DF14B7B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261104" y="3529584"/>
            <a:ext cx="6986016" cy="2231136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C83E49A-BDF1-7E34-30FE-A4A45160F7AB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173736" y="6254496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alpha val="78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10355B-1B69-AD49-6AB0-3D194609B2F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bg1">
                    <a:alpha val="78000"/>
                  </a:schemeClr>
                </a:solidFill>
              </a:defRPr>
            </a:lvl1pPr>
          </a:lstStyle>
          <a:p>
            <a:fld id="{8058A7CE-F400-7B46-9E16-10D36E8C32F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81041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5B294162-C98D-D8F6-47BD-4CE34B63F8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2960" y="1097280"/>
            <a:ext cx="10424160" cy="164592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2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A1BAF3EC-96ED-627A-D8DF-71B5521F8C5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658368"/>
          </a:xfrm>
          <a:solidFill>
            <a:schemeClr val="accent1">
              <a:lumMod val="75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119AD1-1029-1DE8-E36D-41EF92EDBF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3529584"/>
            <a:ext cx="10360152" cy="2231136"/>
          </a:xfrm>
        </p:spPr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100">
                <a:solidFill>
                  <a:schemeClr val="bg1"/>
                </a:solidFill>
              </a:defRPr>
            </a:lvl4pPr>
            <a:lvl5pP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C83E49A-BDF1-7E34-30FE-A4A45160F7AB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173736" y="6254496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alpha val="78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10355B-1B69-AD49-6AB0-3D194609B2F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bg1">
                    <a:alpha val="78000"/>
                  </a:schemeClr>
                </a:solidFill>
              </a:defRPr>
            </a:lvl1pPr>
          </a:lstStyle>
          <a:p>
            <a:fld id="{8058A7CE-F400-7B46-9E16-10D36E8C32F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91633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74567E9-2483-C330-76B4-52F75C9504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70832" y="822960"/>
            <a:ext cx="7040880" cy="521208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6000" b="1" cap="all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37A5DB37-3750-510E-8CAA-D76AFD5CC5D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133088" cy="6858000"/>
          </a:xfrm>
          <a:noFill/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93516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34E6425-0181-43F2-84FC-787E803FD2F8}" type="datetimeFigureOut">
              <a:rPr lang="en-US" smtClean="0"/>
              <a:t>5/17/2026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058A7CE-F400-7B46-9E16-10D36E8C32F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76162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smtClean="0"/>
              <a:t>5/17/2026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8A7CE-F400-7B46-9E16-10D36E8C32F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6682605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smtClean="0"/>
              <a:t>5/17/2026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8A7CE-F400-7B46-9E16-10D36E8C32F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277258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smtClean="0"/>
              <a:t>5/17/2026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8A7CE-F400-7B46-9E16-10D36E8C32F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2717566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smtClean="0"/>
              <a:t>5/17/2026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8A7CE-F400-7B46-9E16-10D36E8C32F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2746808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smtClean="0"/>
              <a:t>5/17/2026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8A7CE-F400-7B46-9E16-10D36E8C32F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8665785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smtClean="0"/>
              <a:t>5/17/2026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8A7CE-F400-7B46-9E16-10D36E8C32F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7227169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2BE451C3-0FF4-47C4-B829-773ADF60F88C}" type="datetimeFigureOut">
              <a:rPr lang="en-US" smtClean="0"/>
              <a:t>5/17/2026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8058A7CE-F400-7B46-9E16-10D36E8C32F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365786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  <p:sldLayoutId id="2147483680" r:id="rId19"/>
    <p:sldLayoutId id="2147483681" r:id="rId20"/>
    <p:sldLayoutId id="2147483682" r:id="rId21"/>
    <p:sldLayoutId id="2147483683" r:id="rId22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441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>
            <a:extLst>
              <a:ext uri="{FF2B5EF4-FFF2-40B4-BE49-F238E27FC236}">
                <a16:creationId xmlns:a16="http://schemas.microsoft.com/office/drawing/2014/main" id="{4025239F-A6FB-43A8-BD4A-3FB7C0B48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9F5EF35B-201C-44F0-B571-2B74F95270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08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638FAF3-471E-6A6A-7F61-311FE1B6E6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26919" t="7132" r="25407" b="9847"/>
          <a:stretch>
            <a:fillRect/>
          </a:stretch>
        </p:blipFill>
        <p:spPr>
          <a:xfrm>
            <a:off x="795867" y="0"/>
            <a:ext cx="6172200" cy="644482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5ABD1C2-8189-C738-638B-31414EE7D3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7467" y="1025961"/>
            <a:ext cx="3133348" cy="130974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See  yourself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57E898-F4A1-713D-9268-FF01F5AABB4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2233839" y="2671880"/>
            <a:ext cx="3066976" cy="3451912"/>
          </a:xfrm>
        </p:spPr>
        <p:txBody>
          <a:bodyPr vert="horz" lIns="91440" tIns="45720" rIns="91440" bIns="45720" rtlCol="0">
            <a:normAutofit/>
          </a:bodyPr>
          <a:lstStyle/>
          <a:p>
            <a:pPr marL="102870" indent="0" algn="ctr">
              <a:buNone/>
            </a:pPr>
            <a:r>
              <a:rPr lang="en-US" sz="3300" b="1" i="1" dirty="0">
                <a:solidFill>
                  <a:schemeClr val="tx1"/>
                </a:solidFill>
                <a:latin typeface="Arabic Typesetting" panose="020F0502020204030204" pitchFamily="66" charset="-78"/>
                <a:cs typeface="Arabic Typesetting" panose="020F0502020204030204" pitchFamily="66" charset="-78"/>
              </a:rPr>
              <a:t>The Bible is a </a:t>
            </a:r>
          </a:p>
          <a:p>
            <a:pPr marL="102870" indent="0" algn="ctr">
              <a:buNone/>
            </a:pPr>
            <a:r>
              <a:rPr lang="en-US" sz="3300" b="1" i="1" dirty="0">
                <a:solidFill>
                  <a:schemeClr val="tx1"/>
                </a:solidFill>
                <a:latin typeface="Arabic Typesetting" panose="020F0502020204030204" pitchFamily="66" charset="-78"/>
                <a:cs typeface="Arabic Typesetting" panose="020F0502020204030204" pitchFamily="66" charset="-78"/>
              </a:rPr>
              <a:t>mirror that can lead to transformation but it requires a response.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4BF33555-1B12-49B5-BADE-CEAB322168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91186" y="0"/>
            <a:ext cx="530081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pic>
        <p:nvPicPr>
          <p:cNvPr id="5" name="Picture 4" descr="Photo posted by Destiny Harlowe (@destiny7777777777777777___)">
            <a:extLst>
              <a:ext uri="{FF2B5EF4-FFF2-40B4-BE49-F238E27FC236}">
                <a16:creationId xmlns:a16="http://schemas.microsoft.com/office/drawing/2014/main" id="{417DA233-5EC2-562F-977E-E62796C596A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b="4079"/>
          <a:stretch>
            <a:fillRect/>
          </a:stretch>
        </p:blipFill>
        <p:spPr>
          <a:xfrm>
            <a:off x="7534654" y="1111676"/>
            <a:ext cx="4105658" cy="48079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930758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nded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Bande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</TotalTime>
  <Words>19</Words>
  <Application>Microsoft Office PowerPoint</Application>
  <PresentationFormat>Widescreen</PresentationFormat>
  <Paragraphs>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Aparajita</vt:lpstr>
      <vt:lpstr>Aptos</vt:lpstr>
      <vt:lpstr>Arabic Typesetting</vt:lpstr>
      <vt:lpstr>Arial</vt:lpstr>
      <vt:lpstr>Calibri</vt:lpstr>
      <vt:lpstr>Corbel</vt:lpstr>
      <vt:lpstr>Wingdings</vt:lpstr>
      <vt:lpstr>Banded</vt:lpstr>
      <vt:lpstr>See  yourself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Lonnita Deadwyler</dc:creator>
  <cp:lastModifiedBy>Lonnita Deadwyler</cp:lastModifiedBy>
  <cp:revision>1</cp:revision>
  <dcterms:created xsi:type="dcterms:W3CDTF">2026-05-17T14:45:53Z</dcterms:created>
  <dcterms:modified xsi:type="dcterms:W3CDTF">2026-05-17T15:50:02Z</dcterms:modified>
</cp:coreProperties>
</file>