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4"/>
  </p:sldMasterIdLst>
  <p:notesMasterIdLst>
    <p:notesMasterId r:id="rId21"/>
  </p:notesMasterIdLst>
  <p:handoutMasterIdLst>
    <p:handoutMasterId r:id="rId22"/>
  </p:handoutMasterIdLst>
  <p:sldIdLst>
    <p:sldId id="310" r:id="rId5"/>
    <p:sldId id="314" r:id="rId6"/>
    <p:sldId id="309" r:id="rId7"/>
    <p:sldId id="337" r:id="rId8"/>
    <p:sldId id="350" r:id="rId9"/>
    <p:sldId id="372" r:id="rId10"/>
    <p:sldId id="371" r:id="rId11"/>
    <p:sldId id="373" r:id="rId12"/>
    <p:sldId id="329" r:id="rId13"/>
    <p:sldId id="353" r:id="rId14"/>
    <p:sldId id="375" r:id="rId15"/>
    <p:sldId id="365" r:id="rId16"/>
    <p:sldId id="374" r:id="rId17"/>
    <p:sldId id="376" r:id="rId18"/>
    <p:sldId id="377" r:id="rId19"/>
    <p:sldId id="3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C1C2C6-FB20-4876-BA19-54464F368197}">
          <p14:sldIdLst>
            <p14:sldId id="310"/>
            <p14:sldId id="314"/>
            <p14:sldId id="309"/>
            <p14:sldId id="337"/>
            <p14:sldId id="350"/>
            <p14:sldId id="372"/>
            <p14:sldId id="371"/>
            <p14:sldId id="373"/>
            <p14:sldId id="329"/>
            <p14:sldId id="353"/>
            <p14:sldId id="375"/>
            <p14:sldId id="365"/>
            <p14:sldId id="374"/>
            <p14:sldId id="376"/>
            <p14:sldId id="377"/>
            <p14:sldId id="378"/>
          </p14:sldIdLst>
        </p14:section>
        <p14:section name="Untitled Section" id="{56476C11-26C8-4245-88D9-C1AAE68ECA2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600" userDrawn="1">
          <p15:clr>
            <a:srgbClr val="A4A3A4"/>
          </p15:clr>
        </p15:guide>
        <p15:guide id="4" pos="4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FF"/>
    <a:srgbClr val="FFFF00"/>
    <a:srgbClr val="FF00FF"/>
    <a:srgbClr val="FFCC66"/>
    <a:srgbClr val="1C4C3C"/>
    <a:srgbClr val="F1EAE0"/>
    <a:srgbClr val="FF6600"/>
    <a:srgbClr val="8FA971"/>
    <a:srgbClr val="9F7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880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774" y="102"/>
      </p:cViewPr>
      <p:guideLst>
        <p:guide orient="horz" pos="1272"/>
        <p:guide pos="7056"/>
        <p:guide pos="600"/>
        <p:guide pos="458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nnita Deadwyler" userId="57f7c924a8d28b31" providerId="LiveId" clId="{5DBF0BA6-C2A6-4DC8-85EE-3F7BCB451D65}"/>
    <pc:docChg chg="undo custSel delSld modSld modSection">
      <pc:chgData name="Lonnita Deadwyler" userId="57f7c924a8d28b31" providerId="LiveId" clId="{5DBF0BA6-C2A6-4DC8-85EE-3F7BCB451D65}" dt="2026-05-17T17:53:18.352" v="69" actId="6549"/>
      <pc:docMkLst>
        <pc:docMk/>
      </pc:docMkLst>
      <pc:sldChg chg="del">
        <pc:chgData name="Lonnita Deadwyler" userId="57f7c924a8d28b31" providerId="LiveId" clId="{5DBF0BA6-C2A6-4DC8-85EE-3F7BCB451D65}" dt="2026-05-17T14:44:53.255" v="37" actId="47"/>
        <pc:sldMkLst>
          <pc:docMk/>
          <pc:sldMk cId="715994300" sldId="304"/>
        </pc:sldMkLst>
      </pc:sldChg>
      <pc:sldChg chg="del">
        <pc:chgData name="Lonnita Deadwyler" userId="57f7c924a8d28b31" providerId="LiveId" clId="{5DBF0BA6-C2A6-4DC8-85EE-3F7BCB451D65}" dt="2026-05-17T14:34:52.117" v="21" actId="47"/>
        <pc:sldMkLst>
          <pc:docMk/>
          <pc:sldMk cId="1631690473" sldId="313"/>
        </pc:sldMkLst>
      </pc:sldChg>
      <pc:sldChg chg="modSp mod">
        <pc:chgData name="Lonnita Deadwyler" userId="57f7c924a8d28b31" providerId="LiveId" clId="{5DBF0BA6-C2A6-4DC8-85EE-3F7BCB451D65}" dt="2026-05-17T15:18:14.130" v="64" actId="14100"/>
        <pc:sldMkLst>
          <pc:docMk/>
          <pc:sldMk cId="1466621996" sldId="314"/>
        </pc:sldMkLst>
        <pc:spChg chg="mod">
          <ac:chgData name="Lonnita Deadwyler" userId="57f7c924a8d28b31" providerId="LiveId" clId="{5DBF0BA6-C2A6-4DC8-85EE-3F7BCB451D65}" dt="2026-05-17T15:18:14.130" v="64" actId="14100"/>
          <ac:spMkLst>
            <pc:docMk/>
            <pc:sldMk cId="1466621996" sldId="314"/>
            <ac:spMk id="3" creationId="{36629E4E-B495-D985-DF78-7BAA19B8AF45}"/>
          </ac:spMkLst>
        </pc:spChg>
      </pc:sldChg>
      <pc:sldChg chg="del">
        <pc:chgData name="Lonnita Deadwyler" userId="57f7c924a8d28b31" providerId="LiveId" clId="{5DBF0BA6-C2A6-4DC8-85EE-3F7BCB451D65}" dt="2026-05-17T14:34:48.239" v="20" actId="47"/>
        <pc:sldMkLst>
          <pc:docMk/>
          <pc:sldMk cId="343801349" sldId="324"/>
        </pc:sldMkLst>
      </pc:sldChg>
      <pc:sldChg chg="del">
        <pc:chgData name="Lonnita Deadwyler" userId="57f7c924a8d28b31" providerId="LiveId" clId="{5DBF0BA6-C2A6-4DC8-85EE-3F7BCB451D65}" dt="2026-05-17T14:44:49.888" v="33" actId="47"/>
        <pc:sldMkLst>
          <pc:docMk/>
          <pc:sldMk cId="1964089853" sldId="328"/>
        </pc:sldMkLst>
      </pc:sldChg>
      <pc:sldChg chg="del">
        <pc:chgData name="Lonnita Deadwyler" userId="57f7c924a8d28b31" providerId="LiveId" clId="{5DBF0BA6-C2A6-4DC8-85EE-3F7BCB451D65}" dt="2026-05-17T14:44:54.897" v="40" actId="47"/>
        <pc:sldMkLst>
          <pc:docMk/>
          <pc:sldMk cId="2483127246" sldId="335"/>
        </pc:sldMkLst>
      </pc:sldChg>
      <pc:sldChg chg="del">
        <pc:chgData name="Lonnita Deadwyler" userId="57f7c924a8d28b31" providerId="LiveId" clId="{5DBF0BA6-C2A6-4DC8-85EE-3F7BCB451D65}" dt="2026-05-17T14:44:55.479" v="41" actId="47"/>
        <pc:sldMkLst>
          <pc:docMk/>
          <pc:sldMk cId="4278112656" sldId="336"/>
        </pc:sldMkLst>
      </pc:sldChg>
      <pc:sldChg chg="modSp mod">
        <pc:chgData name="Lonnita Deadwyler" userId="57f7c924a8d28b31" providerId="LiveId" clId="{5DBF0BA6-C2A6-4DC8-85EE-3F7BCB451D65}" dt="2026-05-17T14:29:24.519" v="2" actId="6549"/>
        <pc:sldMkLst>
          <pc:docMk/>
          <pc:sldMk cId="122206931" sldId="337"/>
        </pc:sldMkLst>
        <pc:spChg chg="mod">
          <ac:chgData name="Lonnita Deadwyler" userId="57f7c924a8d28b31" providerId="LiveId" clId="{5DBF0BA6-C2A6-4DC8-85EE-3F7BCB451D65}" dt="2026-05-17T14:29:24.519" v="2" actId="6549"/>
          <ac:spMkLst>
            <pc:docMk/>
            <pc:sldMk cId="122206931" sldId="337"/>
            <ac:spMk id="4" creationId="{73E3B340-000A-7230-6524-508D97F68B9A}"/>
          </ac:spMkLst>
        </pc:spChg>
      </pc:sldChg>
      <pc:sldChg chg="del">
        <pc:chgData name="Lonnita Deadwyler" userId="57f7c924a8d28b31" providerId="LiveId" clId="{5DBF0BA6-C2A6-4DC8-85EE-3F7BCB451D65}" dt="2026-05-17T14:44:51.213" v="34" actId="47"/>
        <pc:sldMkLst>
          <pc:docMk/>
          <pc:sldMk cId="3914378395" sldId="346"/>
        </pc:sldMkLst>
      </pc:sldChg>
      <pc:sldChg chg="del">
        <pc:chgData name="Lonnita Deadwyler" userId="57f7c924a8d28b31" providerId="LiveId" clId="{5DBF0BA6-C2A6-4DC8-85EE-3F7BCB451D65}" dt="2026-05-17T14:29:14.055" v="0" actId="47"/>
        <pc:sldMkLst>
          <pc:docMk/>
          <pc:sldMk cId="853413976" sldId="347"/>
        </pc:sldMkLst>
      </pc:sldChg>
      <pc:sldChg chg="del">
        <pc:chgData name="Lonnita Deadwyler" userId="57f7c924a8d28b31" providerId="LiveId" clId="{5DBF0BA6-C2A6-4DC8-85EE-3F7BCB451D65}" dt="2026-05-17T14:44:52.660" v="36" actId="47"/>
        <pc:sldMkLst>
          <pc:docMk/>
          <pc:sldMk cId="3701211771" sldId="348"/>
        </pc:sldMkLst>
      </pc:sldChg>
      <pc:sldChg chg="del">
        <pc:chgData name="Lonnita Deadwyler" userId="57f7c924a8d28b31" providerId="LiveId" clId="{5DBF0BA6-C2A6-4DC8-85EE-3F7BCB451D65}" dt="2026-05-17T14:44:52.077" v="35" actId="47"/>
        <pc:sldMkLst>
          <pc:docMk/>
          <pc:sldMk cId="2193802015" sldId="349"/>
        </pc:sldMkLst>
      </pc:sldChg>
      <pc:sldChg chg="del">
        <pc:chgData name="Lonnita Deadwyler" userId="57f7c924a8d28b31" providerId="LiveId" clId="{5DBF0BA6-C2A6-4DC8-85EE-3F7BCB451D65}" dt="2026-05-17T14:44:53.809" v="38" actId="47"/>
        <pc:sldMkLst>
          <pc:docMk/>
          <pc:sldMk cId="3285318554" sldId="356"/>
        </pc:sldMkLst>
      </pc:sldChg>
      <pc:sldChg chg="del">
        <pc:chgData name="Lonnita Deadwyler" userId="57f7c924a8d28b31" providerId="LiveId" clId="{5DBF0BA6-C2A6-4DC8-85EE-3F7BCB451D65}" dt="2026-05-17T14:44:54.367" v="39" actId="47"/>
        <pc:sldMkLst>
          <pc:docMk/>
          <pc:sldMk cId="1049795833" sldId="357"/>
        </pc:sldMkLst>
      </pc:sldChg>
      <pc:sldChg chg="del">
        <pc:chgData name="Lonnita Deadwyler" userId="57f7c924a8d28b31" providerId="LiveId" clId="{5DBF0BA6-C2A6-4DC8-85EE-3F7BCB451D65}" dt="2026-05-17T14:29:16.796" v="1" actId="47"/>
        <pc:sldMkLst>
          <pc:docMk/>
          <pc:sldMk cId="4033643693" sldId="363"/>
        </pc:sldMkLst>
      </pc:sldChg>
      <pc:sldChg chg="modSp mod">
        <pc:chgData name="Lonnita Deadwyler" userId="57f7c924a8d28b31" providerId="LiveId" clId="{5DBF0BA6-C2A6-4DC8-85EE-3F7BCB451D65}" dt="2026-05-17T15:02:08.262" v="50" actId="255"/>
        <pc:sldMkLst>
          <pc:docMk/>
          <pc:sldMk cId="1585587842" sldId="365"/>
        </pc:sldMkLst>
        <pc:spChg chg="mod">
          <ac:chgData name="Lonnita Deadwyler" userId="57f7c924a8d28b31" providerId="LiveId" clId="{5DBF0BA6-C2A6-4DC8-85EE-3F7BCB451D65}" dt="2026-05-17T15:02:08.262" v="50" actId="255"/>
          <ac:spMkLst>
            <pc:docMk/>
            <pc:sldMk cId="1585587842" sldId="365"/>
            <ac:spMk id="10" creationId="{5A62CAF9-BD52-9D8C-B247-97486209BA93}"/>
          </ac:spMkLst>
        </pc:spChg>
      </pc:sldChg>
      <pc:sldChg chg="del">
        <pc:chgData name="Lonnita Deadwyler" userId="57f7c924a8d28b31" providerId="LiveId" clId="{5DBF0BA6-C2A6-4DC8-85EE-3F7BCB451D65}" dt="2026-05-17T14:47:10.400" v="42" actId="47"/>
        <pc:sldMkLst>
          <pc:docMk/>
          <pc:sldMk cId="3705655017" sldId="370"/>
        </pc:sldMkLst>
      </pc:sldChg>
      <pc:sldChg chg="modSp mod">
        <pc:chgData name="Lonnita Deadwyler" userId="57f7c924a8d28b31" providerId="LiveId" clId="{5DBF0BA6-C2A6-4DC8-85EE-3F7BCB451D65}" dt="2026-05-17T14:31:58.807" v="15" actId="6549"/>
        <pc:sldMkLst>
          <pc:docMk/>
          <pc:sldMk cId="3341684297" sldId="371"/>
        </pc:sldMkLst>
        <pc:spChg chg="mod">
          <ac:chgData name="Lonnita Deadwyler" userId="57f7c924a8d28b31" providerId="LiveId" clId="{5DBF0BA6-C2A6-4DC8-85EE-3F7BCB451D65}" dt="2026-05-17T14:31:58.807" v="15" actId="6549"/>
          <ac:spMkLst>
            <pc:docMk/>
            <pc:sldMk cId="3341684297" sldId="371"/>
            <ac:spMk id="3" creationId="{AF0551D1-B664-8089-C347-DB34D8C76181}"/>
          </ac:spMkLst>
        </pc:spChg>
      </pc:sldChg>
      <pc:sldChg chg="modSp mod">
        <pc:chgData name="Lonnita Deadwyler" userId="57f7c924a8d28b31" providerId="LiveId" clId="{5DBF0BA6-C2A6-4DC8-85EE-3F7BCB451D65}" dt="2026-05-17T15:35:23.654" v="66" actId="6549"/>
        <pc:sldMkLst>
          <pc:docMk/>
          <pc:sldMk cId="3437051090" sldId="372"/>
        </pc:sldMkLst>
        <pc:spChg chg="mod">
          <ac:chgData name="Lonnita Deadwyler" userId="57f7c924a8d28b31" providerId="LiveId" clId="{5DBF0BA6-C2A6-4DC8-85EE-3F7BCB451D65}" dt="2026-05-17T15:01:03.796" v="44" actId="255"/>
          <ac:spMkLst>
            <pc:docMk/>
            <pc:sldMk cId="3437051090" sldId="372"/>
            <ac:spMk id="3" creationId="{CA7A069C-FFA7-A4B7-CAC1-93886727602A}"/>
          </ac:spMkLst>
        </pc:spChg>
        <pc:spChg chg="mod">
          <ac:chgData name="Lonnita Deadwyler" userId="57f7c924a8d28b31" providerId="LiveId" clId="{5DBF0BA6-C2A6-4DC8-85EE-3F7BCB451D65}" dt="2026-05-17T15:35:23.654" v="66" actId="6549"/>
          <ac:spMkLst>
            <pc:docMk/>
            <pc:sldMk cId="3437051090" sldId="372"/>
            <ac:spMk id="8" creationId="{2F203A69-DEBF-C32D-E362-25F8AF2A5EBE}"/>
          </ac:spMkLst>
        </pc:spChg>
      </pc:sldChg>
      <pc:sldChg chg="modSp mod">
        <pc:chgData name="Lonnita Deadwyler" userId="57f7c924a8d28b31" providerId="LiveId" clId="{5DBF0BA6-C2A6-4DC8-85EE-3F7BCB451D65}" dt="2026-05-17T17:53:18.352" v="69" actId="6549"/>
        <pc:sldMkLst>
          <pc:docMk/>
          <pc:sldMk cId="4019433372" sldId="373"/>
        </pc:sldMkLst>
        <pc:spChg chg="mod">
          <ac:chgData name="Lonnita Deadwyler" userId="57f7c924a8d28b31" providerId="LiveId" clId="{5DBF0BA6-C2A6-4DC8-85EE-3F7BCB451D65}" dt="2026-05-17T17:53:18.352" v="69" actId="6549"/>
          <ac:spMkLst>
            <pc:docMk/>
            <pc:sldMk cId="4019433372" sldId="373"/>
            <ac:spMk id="3" creationId="{993FDD3F-53B6-C39B-89D7-75BEAB7918E6}"/>
          </ac:spMkLst>
        </pc:spChg>
        <pc:spChg chg="mod">
          <ac:chgData name="Lonnita Deadwyler" userId="57f7c924a8d28b31" providerId="LiveId" clId="{5DBF0BA6-C2A6-4DC8-85EE-3F7BCB451D65}" dt="2026-05-17T15:01:30.081" v="46" actId="255"/>
          <ac:spMkLst>
            <pc:docMk/>
            <pc:sldMk cId="4019433372" sldId="373"/>
            <ac:spMk id="4" creationId="{4F788989-F6C0-CB26-DD58-3474DCA888C2}"/>
          </ac:spMkLst>
        </pc:spChg>
      </pc:sldChg>
      <pc:sldChg chg="modSp mod">
        <pc:chgData name="Lonnita Deadwyler" userId="57f7c924a8d28b31" providerId="LiveId" clId="{5DBF0BA6-C2A6-4DC8-85EE-3F7BCB451D65}" dt="2026-05-17T15:02:48.195" v="54" actId="255"/>
        <pc:sldMkLst>
          <pc:docMk/>
          <pc:sldMk cId="400334018" sldId="374"/>
        </pc:sldMkLst>
        <pc:graphicFrameChg chg="modGraphic">
          <ac:chgData name="Lonnita Deadwyler" userId="57f7c924a8d28b31" providerId="LiveId" clId="{5DBF0BA6-C2A6-4DC8-85EE-3F7BCB451D65}" dt="2026-05-17T15:02:48.195" v="54" actId="255"/>
          <ac:graphicFrameMkLst>
            <pc:docMk/>
            <pc:sldMk cId="400334018" sldId="374"/>
            <ac:graphicFrameMk id="7" creationId="{773D49B9-8EAD-9D87-03CF-FC6FC843A874}"/>
          </ac:graphicFrameMkLst>
        </pc:graphicFrameChg>
      </pc:sldChg>
      <pc:sldChg chg="modSp mod">
        <pc:chgData name="Lonnita Deadwyler" userId="57f7c924a8d28b31" providerId="LiveId" clId="{5DBF0BA6-C2A6-4DC8-85EE-3F7BCB451D65}" dt="2026-05-17T15:01:56.711" v="49" actId="255"/>
        <pc:sldMkLst>
          <pc:docMk/>
          <pc:sldMk cId="163921205" sldId="375"/>
        </pc:sldMkLst>
        <pc:spChg chg="mod">
          <ac:chgData name="Lonnita Deadwyler" userId="57f7c924a8d28b31" providerId="LiveId" clId="{5DBF0BA6-C2A6-4DC8-85EE-3F7BCB451D65}" dt="2026-05-17T15:01:42.882" v="48" actId="27636"/>
          <ac:spMkLst>
            <pc:docMk/>
            <pc:sldMk cId="163921205" sldId="375"/>
            <ac:spMk id="4" creationId="{96F48292-A164-0035-A358-136C4972FA13}"/>
          </ac:spMkLst>
        </pc:spChg>
        <pc:spChg chg="mod">
          <ac:chgData name="Lonnita Deadwyler" userId="57f7c924a8d28b31" providerId="LiveId" clId="{5DBF0BA6-C2A6-4DC8-85EE-3F7BCB451D65}" dt="2026-05-17T15:01:56.711" v="49" actId="255"/>
          <ac:spMkLst>
            <pc:docMk/>
            <pc:sldMk cId="163921205" sldId="375"/>
            <ac:spMk id="5" creationId="{F35CBB74-FED1-5042-F0D9-F256F7A9A044}"/>
          </ac:spMkLst>
        </pc:spChg>
      </pc:sldChg>
      <pc:sldChg chg="modSp mod">
        <pc:chgData name="Lonnita Deadwyler" userId="57f7c924a8d28b31" providerId="LiveId" clId="{5DBF0BA6-C2A6-4DC8-85EE-3F7BCB451D65}" dt="2026-05-17T15:03:20.871" v="57" actId="20577"/>
        <pc:sldMkLst>
          <pc:docMk/>
          <pc:sldMk cId="2133736619" sldId="376"/>
        </pc:sldMkLst>
        <pc:spChg chg="mod">
          <ac:chgData name="Lonnita Deadwyler" userId="57f7c924a8d28b31" providerId="LiveId" clId="{5DBF0BA6-C2A6-4DC8-85EE-3F7BCB451D65}" dt="2026-05-17T15:03:07.665" v="55" actId="255"/>
          <ac:spMkLst>
            <pc:docMk/>
            <pc:sldMk cId="2133736619" sldId="376"/>
            <ac:spMk id="4" creationId="{B0DA8BC3-7919-94CD-D7DA-D223D6335B6A}"/>
          </ac:spMkLst>
        </pc:spChg>
        <pc:spChg chg="mod">
          <ac:chgData name="Lonnita Deadwyler" userId="57f7c924a8d28b31" providerId="LiveId" clId="{5DBF0BA6-C2A6-4DC8-85EE-3F7BCB451D65}" dt="2026-05-17T15:03:20.871" v="57" actId="20577"/>
          <ac:spMkLst>
            <pc:docMk/>
            <pc:sldMk cId="2133736619" sldId="376"/>
            <ac:spMk id="5" creationId="{0B4B8A7B-D240-A850-6E23-DA28B9A18914}"/>
          </ac:spMkLst>
        </pc:spChg>
      </pc:sldChg>
      <pc:sldChg chg="modSp mod">
        <pc:chgData name="Lonnita Deadwyler" userId="57f7c924a8d28b31" providerId="LiveId" clId="{5DBF0BA6-C2A6-4DC8-85EE-3F7BCB451D65}" dt="2026-05-17T17:14:35.983" v="68" actId="20577"/>
        <pc:sldMkLst>
          <pc:docMk/>
          <pc:sldMk cId="460364616" sldId="377"/>
        </pc:sldMkLst>
        <pc:spChg chg="mod">
          <ac:chgData name="Lonnita Deadwyler" userId="57f7c924a8d28b31" providerId="LiveId" clId="{5DBF0BA6-C2A6-4DC8-85EE-3F7BCB451D65}" dt="2026-05-17T17:14:35.983" v="68" actId="20577"/>
          <ac:spMkLst>
            <pc:docMk/>
            <pc:sldMk cId="460364616" sldId="377"/>
            <ac:spMk id="3" creationId="{AD5D6498-5089-10E2-D4CE-C4CC57C28EE5}"/>
          </ac:spMkLst>
        </pc:spChg>
        <pc:spChg chg="mod">
          <ac:chgData name="Lonnita Deadwyler" userId="57f7c924a8d28b31" providerId="LiveId" clId="{5DBF0BA6-C2A6-4DC8-85EE-3F7BCB451D65}" dt="2026-05-17T15:03:48.064" v="59" actId="255"/>
          <ac:spMkLst>
            <pc:docMk/>
            <pc:sldMk cId="460364616" sldId="377"/>
            <ac:spMk id="4" creationId="{5ECB1A3B-5480-1156-CB7A-9A8CDC7E76E7}"/>
          </ac:spMkLst>
        </pc:spChg>
      </pc:sldChg>
      <pc:sldChg chg="modSp mod">
        <pc:chgData name="Lonnita Deadwyler" userId="57f7c924a8d28b31" providerId="LiveId" clId="{5DBF0BA6-C2A6-4DC8-85EE-3F7BCB451D65}" dt="2026-05-17T15:04:23.295" v="60" actId="255"/>
        <pc:sldMkLst>
          <pc:docMk/>
          <pc:sldMk cId="792704568" sldId="378"/>
        </pc:sldMkLst>
        <pc:spChg chg="mod">
          <ac:chgData name="Lonnita Deadwyler" userId="57f7c924a8d28b31" providerId="LiveId" clId="{5DBF0BA6-C2A6-4DC8-85EE-3F7BCB451D65}" dt="2026-05-17T15:04:23.295" v="60" actId="255"/>
          <ac:spMkLst>
            <pc:docMk/>
            <pc:sldMk cId="792704568" sldId="378"/>
            <ac:spMk id="3" creationId="{ECFA3ADB-0BDA-4E94-7143-FE87FF815E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97ADA-28FC-D95C-9949-C2600B76E8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638BB-B5C2-68A8-E3FA-52921DD002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7502F-DB6E-469A-9C44-FB8EDEF15CAD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222EB-9CD6-7377-B538-2102EE87F3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FD59-EA45-6CD0-571D-72EF11B864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6A3EC-C558-4879-9E77-732F9A1F51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7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17FE1-3397-4E25-A0AD-CD1F478AA284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3C4B0-A82C-497E-A667-41FFA619A4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186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383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91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38912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80C9AC2-080F-B7EB-E5D9-98A11923C1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3529584"/>
            <a:ext cx="4389120" cy="2350008"/>
          </a:xfrm>
        </p:spPr>
        <p:txBody>
          <a:bodyPr/>
          <a:lstStyle>
            <a:lvl1pPr marL="285750" indent="-28575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0616" y="0"/>
            <a:ext cx="6501384" cy="6857999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DF0DBE-FBE3-E653-13B1-8A27023E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39096C-E86B-C5A9-1F2F-E4FD0552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35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DDD5-B179-8D33-E206-E8EC18C6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840110" cy="46634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1" i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19809-9823-E5C1-322B-DCDB7769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5559552"/>
            <a:ext cx="6840110" cy="4759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109FC96-A524-9411-F587-93938397D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3736" y="0"/>
            <a:ext cx="4398264" cy="6857999"/>
          </a:xfrm>
          <a:noFill/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8925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2280" y="822960"/>
            <a:ext cx="466344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8192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1B91E2B-214A-27EB-DD9A-E9FF3D8BFB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12280" y="3529584"/>
            <a:ext cx="4663440" cy="2350008"/>
          </a:xfrm>
        </p:spPr>
        <p:txBody>
          <a:bodyPr/>
          <a:lstStyle>
            <a:lvl1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0CFB59-AAC5-2429-8ABD-5C7810D2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2280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BF308-C3AC-92A2-F532-FF8180F4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0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85039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72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612648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048" y="822960"/>
            <a:ext cx="4069080" cy="190195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283464">
              <a:defRPr sz="1600">
                <a:solidFill>
                  <a:schemeClr val="bg1"/>
                </a:solidFill>
              </a:defRPr>
            </a:lvl2pPr>
            <a:lvl3pPr marL="566928">
              <a:defRPr sz="1400">
                <a:solidFill>
                  <a:schemeClr val="bg1"/>
                </a:solidFill>
              </a:defRPr>
            </a:lvl3pPr>
            <a:lvl4pPr marL="859536">
              <a:defRPr sz="1200">
                <a:solidFill>
                  <a:schemeClr val="bg1"/>
                </a:solidFill>
              </a:defRPr>
            </a:lvl4pPr>
            <a:lvl5pPr marL="115214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FC01E54-865D-1B08-43CC-2D0128CEC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016"/>
            <a:ext cx="12192000" cy="3300984"/>
          </a:xfrm>
          <a:solidFill>
            <a:schemeClr val="accent4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22ED3-8684-C41B-4675-BBDC2C8E5B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E6B05-7A34-DD4C-91AD-29F26B6F9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43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22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754880" cy="411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5175504"/>
            <a:ext cx="4754880" cy="914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54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E9B473-9612-90C4-92F3-3DAB99570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0233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023360" cy="192024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FE3EB-4655-2339-C82A-C74B21F765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86400" y="822960"/>
            <a:ext cx="5861304" cy="484632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24F3A78-F067-8639-9E61-32AE80986E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007608"/>
            <a:ext cx="12192000" cy="8503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D9871F-9716-E693-46E0-C82668C233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7654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B6AA57-B313-9EB7-BDE7-E6B64F9104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2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0221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l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DC6F7A-27D8-EC45-FC60-C8858243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3200400" cy="22860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EA7E2BE-086F-5B51-B0E9-BDC91DF14B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61104" y="3529584"/>
            <a:ext cx="6986016" cy="223113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83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529584"/>
            <a:ext cx="10360152" cy="223113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832" y="822960"/>
            <a:ext cx="7040880" cy="5212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33088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7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4E6425-0181-43F2-84FC-787E803FD2F8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04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660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3292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875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5048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9544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049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61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4" r:id="rId16"/>
    <p:sldLayoutId id="2147483746" r:id="rId17"/>
    <p:sldLayoutId id="2147483747" r:id="rId18"/>
    <p:sldLayoutId id="2147483666" r:id="rId19"/>
    <p:sldLayoutId id="2147483670" r:id="rId20"/>
    <p:sldLayoutId id="2147483663" r:id="rId21"/>
    <p:sldLayoutId id="2147483671" r:id="rId2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5EF35B-201C-44F0-B571-2B74F9527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0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6451AA-AEB4-0B9E-B76E-611C2AA8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722"/>
            <a:ext cx="5598957" cy="990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latin typeface="Aparajita" panose="02020603050405020304" pitchFamily="18" charset="0"/>
                <a:cs typeface="Aparajita" panose="02020603050405020304" pitchFamily="18" charset="0"/>
              </a:rPr>
              <a:t>SHEMA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67D8-05D3-0F64-4B0B-FE9B335F81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467" y="2011680"/>
            <a:ext cx="5598957" cy="4511040"/>
          </a:xfrm>
        </p:spPr>
        <p:txBody>
          <a:bodyPr vert="horz" lIns="91440" tIns="45720" rIns="91440" bIns="45720" rtlCol="0">
            <a:noAutofit/>
          </a:bodyPr>
          <a:lstStyle/>
          <a:p>
            <a:pPr indent="-182880" algn="ctr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3600" b="1" dirty="0" err="1">
                <a:latin typeface="Aparajita" panose="02020603050405020304" pitchFamily="18" charset="0"/>
                <a:cs typeface="Aparajita" panose="02020603050405020304" pitchFamily="18" charset="0"/>
              </a:rPr>
              <a:t>Sh’ma</a:t>
            </a:r>
            <a:r>
              <a:rPr lang="en-US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 Yisra’el! Adonai Eloheinu, Adonai Echad </a:t>
            </a:r>
          </a:p>
          <a:p>
            <a:pPr indent="-182880" algn="ctr">
              <a:lnSpc>
                <a:spcPct val="90000"/>
              </a:lnSpc>
              <a:buFont typeface="Wingdings" pitchFamily="2" charset="2"/>
              <a:buChar char=""/>
            </a:pPr>
            <a:endParaRPr lang="en-US" sz="36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indent="-182880" algn="ctr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3600" dirty="0">
                <a:latin typeface="Aparajita" panose="02020603050405020304" pitchFamily="18" charset="0"/>
                <a:cs typeface="Aparajita" panose="02020603050405020304" pitchFamily="18" charset="0"/>
              </a:rPr>
              <a:t>Hear, Isra’el Adonai our God, Adonai is one; and you are to love Adonai your God with all your heart, all your being and all your resources.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F33555-1B12-49B5-BADE-CEAB32216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1186" y="0"/>
            <a:ext cx="53008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DCC4418-AA30-E255-189A-C783004978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758" b="5758"/>
          <a:stretch/>
        </p:blipFill>
        <p:spPr>
          <a:xfrm>
            <a:off x="7534654" y="1401555"/>
            <a:ext cx="4013879" cy="4228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33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9D8DFA-139C-473F-838D-D33ABE88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5E07-3F78-C455-BC51-DD2FD3E368F9}"/>
              </a:ext>
            </a:extLst>
          </p:cNvPr>
          <p:cNvSpPr>
            <a:spLocks noGrp="1"/>
          </p:cNvSpPr>
          <p:nvPr>
            <p:ph sz="half"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634479" y="838647"/>
            <a:ext cx="4617721" cy="5180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0">
              <a:buNone/>
            </a:pPr>
            <a:r>
              <a:rPr lang="en-US" sz="3600" b="1" dirty="0">
                <a:solidFill>
                  <a:schemeClr val="tx2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Psalm 119 showcase a structured and intentional composition that forces us to examine our desire for Hashem.</a:t>
            </a:r>
            <a:endParaRPr lang="en-US" sz="3600" dirty="0">
              <a:solidFill>
                <a:schemeClr val="tx2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842C0-2350-9208-5C3A-82ADF850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75" t="2827" r="4506" b="5654"/>
          <a:stretch>
            <a:fillRect/>
          </a:stretch>
        </p:blipFill>
        <p:spPr>
          <a:xfrm>
            <a:off x="527545" y="797559"/>
            <a:ext cx="5262880" cy="5262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993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19E3C1-3B13-4F35-4DCF-37910EC4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deeper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48292-A164-0035-A358-136C4972F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80" y="2011679"/>
            <a:ext cx="3703320" cy="4413249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Psalm 119 </a:t>
            </a:r>
          </a:p>
          <a:p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Every verse begins with the Hebrew letter</a:t>
            </a:r>
          </a:p>
          <a:p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Blue letter bible.com</a:t>
            </a:r>
          </a:p>
          <a:p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Click on verse</a:t>
            </a:r>
          </a:p>
          <a:p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Interlinear </a:t>
            </a:r>
          </a:p>
          <a:p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Hebrew word to left</a:t>
            </a:r>
          </a:p>
          <a:p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Transliteration with root word</a:t>
            </a:r>
          </a:p>
          <a:p>
            <a:endParaRPr lang="en-US" sz="28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5CBB74-FED1-5042-F0D9-F256F7A9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9961" y="2008293"/>
            <a:ext cx="2766905" cy="4206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Example: </a:t>
            </a:r>
          </a:p>
          <a:p>
            <a:pPr marL="0" indent="0">
              <a:buNone/>
            </a:pPr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Verse 41 “May Your grace” (</a:t>
            </a:r>
            <a:r>
              <a:rPr lang="en-US" sz="2500" dirty="0" err="1">
                <a:latin typeface="Aparajita" panose="02020603050405020304" pitchFamily="18" charset="0"/>
                <a:cs typeface="Aparajita" panose="02020603050405020304" pitchFamily="18" charset="0"/>
              </a:rPr>
              <a:t>V’ibo’uni</a:t>
            </a:r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) root H935  “</a:t>
            </a:r>
            <a:r>
              <a:rPr lang="en-US" sz="2500" dirty="0" err="1">
                <a:latin typeface="Aparajita" panose="02020603050405020304" pitchFamily="18" charset="0"/>
                <a:cs typeface="Aparajita" panose="02020603050405020304" pitchFamily="18" charset="0"/>
              </a:rPr>
              <a:t>bo</a:t>
            </a:r>
            <a:r>
              <a:rPr lang="en-US" sz="2500" dirty="0">
                <a:latin typeface="Aparajita" panose="02020603050405020304" pitchFamily="18" charset="0"/>
                <a:cs typeface="Aparajita" panose="02020603050405020304" pitchFamily="18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F9FF8-BB2E-2D2D-6774-42E8EC35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267" y="372533"/>
            <a:ext cx="3530600" cy="60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292C87-2E0E-9FF2-F515-9495E1A06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C01CA2-A2CC-1C94-AA24-1A299443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691" y="284176"/>
            <a:ext cx="542525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pc="150" dirty="0">
                <a:solidFill>
                  <a:schemeClr val="tx2"/>
                </a:solidFill>
              </a:rPr>
              <a:t>Vav #6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5A24C7-B459-BB88-DC31-C6D70FE9E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300" y="598634"/>
            <a:ext cx="4397091" cy="561928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A62CAF9-BD52-9D8C-B247-97486209B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2268" y="1901003"/>
            <a:ext cx="5698066" cy="467282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Nail, make secure, add connecting, bind together, peg or wooden hook and transforming. 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Acts as conjunctive, hook or peg. 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Connect life to Yah’s word and salvation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Hebrew numbers have a personality and metaphysical meaning </a:t>
            </a:r>
            <a:r>
              <a:rPr lang="en-US" i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(not just having quantitative value, but carries profound spiritual, symbolic meaning &amp; divine essence that help to reveal truth of Torah)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#6 </a:t>
            </a:r>
            <a:r>
              <a:rPr lang="en-US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Completed Work of Creation. Natural world and man.  Preservation, labor, sorrow, weakness of man, falling short.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8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8F6F-4C20-6CE7-8237-6899D813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Six areas of our lives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3D49B9-8EAD-9D87-03CF-FC6FC843A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93444"/>
              </p:ext>
            </p:extLst>
          </p:nvPr>
        </p:nvGraphicFramePr>
        <p:xfrm>
          <a:off x="501009" y="2134920"/>
          <a:ext cx="11191457" cy="29870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83048">
                  <a:extLst>
                    <a:ext uri="{9D8B030D-6E8A-4147-A177-3AD203B41FA5}">
                      <a16:colId xmlns:a16="http://schemas.microsoft.com/office/drawing/2014/main" val="3129539378"/>
                    </a:ext>
                  </a:extLst>
                </a:gridCol>
                <a:gridCol w="2867818">
                  <a:extLst>
                    <a:ext uri="{9D8B030D-6E8A-4147-A177-3AD203B41FA5}">
                      <a16:colId xmlns:a16="http://schemas.microsoft.com/office/drawing/2014/main" val="3297650917"/>
                    </a:ext>
                  </a:extLst>
                </a:gridCol>
                <a:gridCol w="6840591">
                  <a:extLst>
                    <a:ext uri="{9D8B030D-6E8A-4147-A177-3AD203B41FA5}">
                      <a16:colId xmlns:a16="http://schemas.microsoft.com/office/drawing/2014/main" val="2754255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VERSE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AREA OF LIFE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EXPLANATION 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69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41-42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CONVERSATION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Isa 30.21 His word in us, in our mouths &amp; around us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926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43-44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VALUES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When the Lord’s word dwells in us it transforms </a:t>
                      </a:r>
                      <a:r>
                        <a:rPr lang="en-US" sz="2200" i="1" dirty="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(obedience)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35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45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IDENTITY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Growth and personal development </a:t>
                      </a:r>
                      <a:r>
                        <a:rPr lang="en-US" sz="2200" i="1" dirty="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(liberty/freedom)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95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46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AREA OF INFLUENCE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Those we are in constant contact and authorities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2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47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AREA OF INTEREST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Activities, hobbies, dreams etc. it will connect everything to God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010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48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THOUGHT OF LIFE</a:t>
                      </a:r>
                      <a:endParaRPr lang="en-US" sz="22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Renewed mind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054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3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90A978-CD5F-1E69-2A09-270AD891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parajita" panose="02020603050405020304" pitchFamily="18" charset="0"/>
                <a:cs typeface="Aparajita" panose="02020603050405020304" pitchFamily="18" charset="0"/>
              </a:rPr>
              <a:t>Psalm 119.41-45   WAW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A8BC3-7919-94CD-D7DA-D223D6335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067" y="2011680"/>
            <a:ext cx="5130801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V41: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“May Your grace”,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YHVH works through His mercy to bring salvation to us.  Yah’s word has inherited power within it to transform. Mercies (</a:t>
            </a:r>
            <a:r>
              <a:rPr lang="en-US" dirty="0" err="1">
                <a:latin typeface="Aparajita" panose="02020603050405020304" pitchFamily="18" charset="0"/>
                <a:cs typeface="Aparajita" panose="02020603050405020304" pitchFamily="18" charset="0"/>
              </a:rPr>
              <a:t>Hased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) unwavering, covenantal loyalty,   </a:t>
            </a: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Lam. 3.22-23</a:t>
            </a:r>
          </a:p>
          <a:p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Mt 25.20-21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Man has been empowered to use what is given and then expand upon it.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V42: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“So, I will have an answer” 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He will have the strength and confidence to answer and stand firm against those who criticize and hate the truth with courage of conviction.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8A7B-D240-A850-6E23-DA28B9A18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2067" y="2011680"/>
            <a:ext cx="5909733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V43: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“And do not take…”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Do not hold back my ability to speak truth and avoid falsehood. He anticipates and hope that God’s goodness will never cease in this matter.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V44: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“So </a:t>
            </a:r>
            <a:r>
              <a:rPr lang="en-US" b="1" i="1" dirty="0">
                <a:latin typeface="Aparajita" panose="02020603050405020304" pitchFamily="18" charset="0"/>
                <a:cs typeface="Aparajita" panose="02020603050405020304" pitchFamily="18" charset="0"/>
              </a:rPr>
              <a:t>I will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keep”…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Commitment of a deep heart resolve to be a covenant participant.  To look and act like His Creator.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V45: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“And </a:t>
            </a:r>
            <a:r>
              <a:rPr lang="en-US" b="1" i="1" dirty="0">
                <a:latin typeface="Aparajita" panose="02020603050405020304" pitchFamily="18" charset="0"/>
                <a:cs typeface="Aparajita" panose="02020603050405020304" pitchFamily="18" charset="0"/>
              </a:rPr>
              <a:t>I will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walk…”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He understands his freedom. He is free from confinement of distress. </a:t>
            </a:r>
          </a:p>
          <a:p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Because he has sought Adonai’s precepts, he is free to exercise what has been rooted by Yah’s truth.</a:t>
            </a:r>
          </a:p>
          <a:p>
            <a:endParaRPr lang="en-US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3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A18E-F467-5261-3817-8DA5932E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parajita" panose="02020603050405020304" pitchFamily="18" charset="0"/>
                <a:cs typeface="Aparajita" panose="02020603050405020304" pitchFamily="18" charset="0"/>
              </a:rPr>
              <a:t>Psalms 119.46-48 WAW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D6498-5089-10E2-D4CE-C4CC57C28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5933" y="2011680"/>
            <a:ext cx="5054291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V46: </a:t>
            </a:r>
            <a:r>
              <a:rPr lang="en-US" sz="2300" i="1" dirty="0">
                <a:latin typeface="Aparajita" panose="02020603050405020304" pitchFamily="18" charset="0"/>
                <a:cs typeface="Aparajita" panose="02020603050405020304" pitchFamily="18" charset="0"/>
              </a:rPr>
              <a:t>“</a:t>
            </a:r>
            <a:r>
              <a:rPr lang="en-US" sz="23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I will </a:t>
            </a:r>
            <a:r>
              <a:rPr lang="en-US" sz="2300" i="1" dirty="0">
                <a:latin typeface="Aparajita" panose="02020603050405020304" pitchFamily="18" charset="0"/>
                <a:cs typeface="Aparajita" panose="02020603050405020304" pitchFamily="18" charset="0"/>
              </a:rPr>
              <a:t>speak…” </a:t>
            </a:r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He is committed to discussing the Torah truths, before all men on every level as one who is consumed with a profound love and wonder of Yah’s word.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V47: </a:t>
            </a:r>
            <a:r>
              <a:rPr lang="en-US" sz="2300" i="1" dirty="0">
                <a:latin typeface="Aparajita" panose="02020603050405020304" pitchFamily="18" charset="0"/>
                <a:cs typeface="Aparajita" panose="02020603050405020304" pitchFamily="18" charset="0"/>
              </a:rPr>
              <a:t>“For </a:t>
            </a:r>
            <a:r>
              <a:rPr lang="en-US" sz="23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I will </a:t>
            </a:r>
            <a:r>
              <a:rPr lang="en-US" sz="2300" i="1" dirty="0">
                <a:latin typeface="Aparajita" panose="02020603050405020304" pitchFamily="18" charset="0"/>
                <a:cs typeface="Aparajita" panose="02020603050405020304" pitchFamily="18" charset="0"/>
              </a:rPr>
              <a:t>delight…” </a:t>
            </a:r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He has a profound pleasure in Scripture enjoying it in studying and treating it </a:t>
            </a:r>
            <a:r>
              <a:rPr lang="en-US" sz="2300">
                <a:latin typeface="Aparajita" panose="02020603050405020304" pitchFamily="18" charset="0"/>
                <a:cs typeface="Aparajita" panose="02020603050405020304" pitchFamily="18" charset="0"/>
              </a:rPr>
              <a:t>as treasures </a:t>
            </a:r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as he leans into it.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V48: </a:t>
            </a:r>
            <a:r>
              <a:rPr lang="en-US" sz="2300" i="1" dirty="0">
                <a:latin typeface="Aparajita" panose="02020603050405020304" pitchFamily="18" charset="0"/>
                <a:cs typeface="Aparajita" panose="02020603050405020304" pitchFamily="18" charset="0"/>
              </a:rPr>
              <a:t>“And I shall lift up…” </a:t>
            </a:r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Lifting his hands in prayer and praise to be able to explore  greater heights and depths into Yah’s presence.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B1A3B-5480-1156-CB7A-9A8CDC7E7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390" y="2011680"/>
            <a:ext cx="5123409" cy="4287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“I will” statements tells us that he has made  his choice to delight, give honor and deliberately spend time to know Yahweh. </a:t>
            </a:r>
          </a:p>
          <a:p>
            <a:pPr marL="0" indent="0">
              <a:buNone/>
            </a:pPr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In studying the Psalm, it gives us prospect to be recalibrated.</a:t>
            </a:r>
          </a:p>
          <a:p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Remember that this Psalms, in particular is touching on the six areas of our lives.  </a:t>
            </a:r>
          </a:p>
          <a:p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It sets the stage for us to see ourselves in Scripture and be </a:t>
            </a:r>
            <a:r>
              <a:rPr lang="en-US" sz="23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re-set, set-apart and purified.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6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F6961-ABC0-85ED-C073-7F13036C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Aparajita" panose="02020603050405020304" pitchFamily="18" charset="0"/>
                <a:cs typeface="Aparajita" panose="02020603050405020304" pitchFamily="18" charset="0"/>
              </a:rPr>
              <a:t>Psalm 84.12(11) 	Declaration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E0172C-60A4-9738-D006-58B9AEC389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7437"/>
          <a:stretch>
            <a:fillRect/>
          </a:stretch>
        </p:blipFill>
        <p:spPr>
          <a:xfrm>
            <a:off x="1202919" y="2120053"/>
            <a:ext cx="5756682" cy="3764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A3ADB-0BDA-4E94-7143-FE87FF81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999" y="2045110"/>
            <a:ext cx="3366999" cy="41728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 </a:t>
            </a:r>
            <a:r>
              <a:rPr lang="en-US" sz="2600" dirty="0"/>
              <a:t>Yeshua Messiah is my Sun &amp; Shield and the source of unlimited power, favor and blessing. As I walk in uprightness before Him, He will not withhold any good thing from me.</a:t>
            </a:r>
          </a:p>
        </p:txBody>
      </p:sp>
    </p:spTree>
    <p:extLst>
      <p:ext uri="{BB962C8B-B14F-4D97-AF65-F5344CB8AC3E}">
        <p14:creationId xmlns:p14="http://schemas.microsoft.com/office/powerpoint/2010/main" val="79270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70868-67C4-8F79-2FC5-F47C7A03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59D7C1-6E25-48C3-B420-ED45FFDB7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7262" y="0"/>
            <a:ext cx="6064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74EBE0-04D0-42B1-93D5-4FC7C9EBA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2054942"/>
            <a:ext cx="607230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29E4E-B495-D985-DF78-7BAA19B8A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7262" y="2194560"/>
            <a:ext cx="6015970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pc="150" dirty="0"/>
              <a:t>SHEMA</a:t>
            </a:r>
            <a:br>
              <a:rPr lang="en-US" spc="150" dirty="0"/>
            </a:br>
            <a:r>
              <a:rPr lang="en-US" spc="150" dirty="0"/>
              <a:t>Declaration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348E8-A131-EBEF-5289-7DE8BBBB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9950" y="3996250"/>
            <a:ext cx="5418962" cy="194243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+mn-lt"/>
              </a:rPr>
              <a:t>I will listen with my heart, understand with my mind, and respond with my actions.</a:t>
            </a:r>
          </a:p>
          <a:p>
            <a:pPr algn="ctr"/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EAEB6D-60FF-455D-B8CC-2AC963CE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89F89AC-43E4-6D4B-D432-A1630E663A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6048" b="-1"/>
          <a:stretch>
            <a:fillRect/>
          </a:stretch>
        </p:blipFill>
        <p:spPr>
          <a:xfrm>
            <a:off x="634275" y="1233056"/>
            <a:ext cx="4851141" cy="4350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621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4D9C4F3-3A51-4F45-8A5D-AAD196BF7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FD8994-38E8-4E51-9444-3447A1719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1673FE-0587-4591-8D3B-D7F7345E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10" y="176109"/>
            <a:ext cx="6059524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B0A024-4E06-BC4D-6379-140FB0CA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18" y="195517"/>
            <a:ext cx="50949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5786, Iyar	</a:t>
            </a:r>
            <a:br>
              <a:rPr lang="en-US" sz="4000" dirty="0">
                <a:solidFill>
                  <a:schemeClr val="bg2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en-US" sz="4000" dirty="0">
                <a:solidFill>
                  <a:schemeClr val="bg2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Month of healing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758B9-240C-4DF0-7F6E-C01466C58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694" r="15715"/>
          <a:stretch>
            <a:fillRect/>
          </a:stretch>
        </p:blipFill>
        <p:spPr>
          <a:xfrm>
            <a:off x="637641" y="949897"/>
            <a:ext cx="4851141" cy="538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EE62AA-2CAB-8CA2-9A5D-5A9B5FCD83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1618" y="1847197"/>
            <a:ext cx="5746808" cy="5010803"/>
          </a:xfrm>
        </p:spPr>
        <p:txBody>
          <a:bodyPr vert="horz" lIns="91440" tIns="45720" rIns="91440" bIns="45720" rtlCol="0">
            <a:noAutofit/>
          </a:bodyPr>
          <a:lstStyle/>
          <a:p>
            <a:pPr marL="102870" indent="-182880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32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“I AM the Lord your Healer”                       </a:t>
            </a:r>
          </a:p>
          <a:p>
            <a:pPr marL="102870" indent="-182880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32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YHVH </a:t>
            </a:r>
            <a:r>
              <a:rPr lang="en-US" sz="3200" b="1" dirty="0" err="1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Ropheka</a:t>
            </a:r>
            <a:r>
              <a:rPr lang="en-US" sz="32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 Ex. 15.26 </a:t>
            </a:r>
          </a:p>
          <a:p>
            <a:pPr marL="445770" indent="-182880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3200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Covenantal name,  relating to Hebrew word Ohr for </a:t>
            </a:r>
            <a:r>
              <a:rPr lang="en-US" sz="3200" b="1" u="sng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light</a:t>
            </a:r>
            <a:r>
              <a:rPr lang="en-US" sz="32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Ps 27.1, Jn 1.5, Mt 4.13-16; 5.14</a:t>
            </a:r>
          </a:p>
          <a:p>
            <a:pPr marL="445770" indent="-182880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32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Tribe: </a:t>
            </a:r>
            <a:r>
              <a:rPr lang="en-US" sz="32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Issachar</a:t>
            </a:r>
          </a:p>
          <a:p>
            <a:pPr marL="445770" indent="-182880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32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Sense: </a:t>
            </a:r>
            <a:r>
              <a:rPr lang="en-US" sz="32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Thought</a:t>
            </a:r>
            <a:r>
              <a:rPr lang="en-US" sz="3200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US" sz="3200" i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(introspective, self-refinement prep for receiving Torah &amp; Spirit anew)</a:t>
            </a:r>
          </a:p>
        </p:txBody>
      </p:sp>
    </p:spTree>
    <p:extLst>
      <p:ext uri="{BB962C8B-B14F-4D97-AF65-F5344CB8AC3E}">
        <p14:creationId xmlns:p14="http://schemas.microsoft.com/office/powerpoint/2010/main" val="346739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2836FF-945C-48EA-A449-7EDFC73F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0"/>
            <a:ext cx="6069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BC7947-FCF0-4F53-A871-5E847286C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E04DFB-DE39-4410-A457-DD1B62DE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176109"/>
            <a:ext cx="6069743" cy="16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8061E-C040-0A78-D561-F8CE0A6F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961" y="284176"/>
            <a:ext cx="50949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Praying for spiritual healing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9E84213-0098-CCAD-7151-94753E25DB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63" r="5463"/>
          <a:stretch/>
        </p:blipFill>
        <p:spPr>
          <a:xfrm>
            <a:off x="634275" y="685181"/>
            <a:ext cx="4851141" cy="5446192"/>
          </a:xfrm>
          <a:prstGeom prst="rect">
            <a:avLst/>
          </a:prstGeom>
          <a:solidFill>
            <a:prstClr val="black">
              <a:lumMod val="95000"/>
            </a:prstClr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3B340-000A-7230-6524-508D97F68B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54362" y="2011679"/>
            <a:ext cx="5311539" cy="467021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0287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Pattern: </a:t>
            </a:r>
            <a:r>
              <a:rPr lang="en-US" sz="28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1 Samuel 1.10-17 </a:t>
            </a: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Hannah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Ridicule of others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Acknowledge her lack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Prayed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Made a vow of firstfruits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Falsely Accused 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Yah restored dignity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Gave Praise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Yah grants healing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Met her vow</a:t>
            </a:r>
          </a:p>
          <a:p>
            <a:pPr marL="560070" indent="-4572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2800" dirty="0">
                <a:latin typeface="Aparajita" panose="02020603050405020304" pitchFamily="18" charset="0"/>
                <a:cs typeface="Aparajita" panose="02020603050405020304" pitchFamily="18" charset="0"/>
              </a:rPr>
              <a:t>Yah gave increase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0F83E-01AF-6551-4035-2A22CFDAB926}"/>
              </a:ext>
            </a:extLst>
          </p:cNvPr>
          <p:cNvSpPr txBox="1"/>
          <p:nvPr/>
        </p:nvSpPr>
        <p:spPr>
          <a:xfrm>
            <a:off x="2967135" y="4709401"/>
            <a:ext cx="205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6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DB904-BB6A-C132-0AE1-021143A8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What is the goal of healing?  </a:t>
            </a:r>
            <a:r>
              <a:rPr lang="en-US" b="1" dirty="0">
                <a:latin typeface="Aparajita" panose="02020603050405020304" pitchFamily="18" charset="0"/>
                <a:cs typeface="Aparajita" panose="02020603050405020304" pitchFamily="18" charset="0"/>
              </a:rPr>
              <a:t>“FRUIT”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12602-0561-8435-EB42-A1DF8AEE7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182" y="2011680"/>
            <a:ext cx="8789158" cy="4716666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John 15.1, 5 </a:t>
            </a:r>
            <a:r>
              <a:rPr lang="en-US" sz="2300" i="1" dirty="0">
                <a:latin typeface="Aparajita" panose="02020603050405020304" pitchFamily="18" charset="0"/>
                <a:cs typeface="Aparajita" panose="02020603050405020304" pitchFamily="18" charset="0"/>
              </a:rPr>
              <a:t>“I AM the True Vine” </a:t>
            </a:r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Yeshua emphasized the importance of living a  vibrant intimate relationship with Him as the source of our spiritual fruitfulness. In Him we draw our sustenance.</a:t>
            </a:r>
          </a:p>
          <a:p>
            <a:pPr marL="0" indent="0">
              <a:buNone/>
            </a:pPr>
            <a:r>
              <a:rPr lang="en-US" sz="2300" b="1" dirty="0">
                <a:latin typeface="Aparajita" panose="02020603050405020304" pitchFamily="18" charset="0"/>
                <a:cs typeface="Aparajita" panose="02020603050405020304" pitchFamily="18" charset="0"/>
              </a:rPr>
              <a:t>Tribe of Issachar </a:t>
            </a:r>
            <a:r>
              <a:rPr lang="en-US" sz="23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1 Chronicles 12.32 </a:t>
            </a:r>
            <a:r>
              <a:rPr lang="en-US" sz="2300" b="1" dirty="0">
                <a:latin typeface="Aparajita" panose="02020603050405020304" pitchFamily="18" charset="0"/>
                <a:cs typeface="Aparajita" panose="02020603050405020304" pitchFamily="18" charset="0"/>
              </a:rPr>
              <a:t>Attuned to Yah’s purpose</a:t>
            </a:r>
          </a:p>
          <a:p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Prayer Warriors-communities, the lost, governments, repenting on behalf of people petitioning heaven’s court.</a:t>
            </a:r>
          </a:p>
          <a:p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Spiritually awake: Understand chronological and specific times, carrying discernment &amp; knowledge about what to do </a:t>
            </a:r>
          </a:p>
          <a:p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Taking action against wickedness by activating the word of Yah. </a:t>
            </a:r>
            <a:r>
              <a:rPr lang="en-US" sz="23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Dan 11.32-35</a:t>
            </a:r>
          </a:p>
          <a:p>
            <a:r>
              <a:rPr lang="en-US" sz="2300" dirty="0">
                <a:latin typeface="Aparajita" panose="02020603050405020304" pitchFamily="18" charset="0"/>
                <a:cs typeface="Aparajita" panose="02020603050405020304" pitchFamily="18" charset="0"/>
              </a:rPr>
              <a:t>Have a radical devotion to Yeshua &amp; things of Yah, anointed with power.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92C564-025C-C82C-3FD6-77213B710E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371"/>
          <a:stretch>
            <a:fillRect/>
          </a:stretch>
        </p:blipFill>
        <p:spPr>
          <a:xfrm>
            <a:off x="9144000" y="2633133"/>
            <a:ext cx="2466975" cy="223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251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339A9-E82A-ED58-F808-CC521405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Toxic Love-soul 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A069C-FFA7-A4B7-CAC1-938867276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1" y="2011680"/>
            <a:ext cx="5842000" cy="420624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Deep emotional and spiritual bond between two people- sexual partner, close friends, mentor, authority figure (physical, sexual, mental)</a:t>
            </a:r>
          </a:p>
          <a:p>
            <a:pPr marL="0" indent="0">
              <a:buNone/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The Adversary attacks our body and spirit, but also our soul through forming of ungodly soul ties </a:t>
            </a: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1Co 6.15-16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Obsession with a person (angered if told to separate)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Taking traits of the person (Not married)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Remaining in abusive relationship (not valued)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Thoughts and fantasies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Keep objects (gate kept open, just in case)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Dream constantly of a person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203A69-DEBF-C32D-E362-25F8AF2A5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390" y="2011680"/>
            <a:ext cx="5555209" cy="420624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parajita" panose="02020603050405020304" pitchFamily="18" charset="0"/>
                <a:cs typeface="Aparajita" panose="02020603050405020304" pitchFamily="18" charset="0"/>
              </a:rPr>
              <a:t>HEALTHY: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Energized, secure, unconditional &amp; selfless love, respect, encourage godliness, mutual commitment, mutual support.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Covenant Marriage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Ruth &amp; Naomi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Jacob &amp; Benjamin life was intertwined </a:t>
            </a:r>
            <a:r>
              <a:rPr lang="en-US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Gen 44.30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David &amp; Johnathan </a:t>
            </a:r>
            <a:r>
              <a:rPr lang="en-US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1 Sam 18.1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parajita" panose="02020603050405020304" pitchFamily="18" charset="0"/>
                <a:cs typeface="Aparajita" panose="02020603050405020304" pitchFamily="18" charset="0"/>
              </a:rPr>
              <a:t>TOXIC: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Jealousy, possessiveness, co-dependency, feelings of on edge, passive, trapped, cause division </a:t>
            </a:r>
            <a:r>
              <a:rPr lang="en-US" i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Romans 16.17, </a:t>
            </a:r>
            <a:r>
              <a:rPr lang="en-US" i="1" dirty="0">
                <a:latin typeface="Aparajita" panose="02020603050405020304" pitchFamily="18" charset="0"/>
                <a:cs typeface="Aparajita" panose="02020603050405020304" pitchFamily="18" charset="0"/>
              </a:rPr>
              <a:t>hot tempered </a:t>
            </a:r>
            <a:r>
              <a:rPr lang="en-US" i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Proverbs 22.24-25</a:t>
            </a:r>
            <a:endParaRPr lang="en-US" b="1" i="1" dirty="0">
              <a:solidFill>
                <a:srgbClr val="FF66FF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5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69EF-9586-A207-E517-4E20AFD9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parajita" panose="02020603050405020304" pitchFamily="18" charset="0"/>
                <a:cs typeface="Aparajita" panose="02020603050405020304" pitchFamily="18" charset="0"/>
              </a:rPr>
              <a:t>Toxic 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551D1-B664-8089-C347-DB34D8C76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145" y="2011680"/>
            <a:ext cx="5099612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Aparajita" panose="02020603050405020304" pitchFamily="18" charset="0"/>
                <a:cs typeface="Aparajita" panose="02020603050405020304" pitchFamily="18" charset="0"/>
              </a:rPr>
              <a:t>Speech that is reckless and destructive.  Includes slander, malice, abusive language and gossip. </a:t>
            </a:r>
          </a:p>
          <a:p>
            <a:r>
              <a:rPr lang="en-US" sz="26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James 3.6-17 </a:t>
            </a:r>
            <a:r>
              <a:rPr lang="en-US" sz="2600" dirty="0">
                <a:latin typeface="Aparajita" panose="02020603050405020304" pitchFamily="18" charset="0"/>
                <a:cs typeface="Aparajita" panose="02020603050405020304" pitchFamily="18" charset="0"/>
              </a:rPr>
              <a:t>speaks of how the destructive power of the tongue contrast heavenly wisdom.</a:t>
            </a:r>
          </a:p>
          <a:p>
            <a:r>
              <a:rPr lang="en-US" sz="2600" dirty="0">
                <a:latin typeface="Aparajita" panose="02020603050405020304" pitchFamily="18" charset="0"/>
                <a:cs typeface="Aparajita" panose="02020603050405020304" pitchFamily="18" charset="0"/>
              </a:rPr>
              <a:t>Gossip is worst form of witchcraft. It tarnishes the reputation of another.  It takes the form of gang stalking; changes how others view them. </a:t>
            </a:r>
            <a:r>
              <a:rPr lang="en-US" sz="26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Proverbs 12.18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F8673-C2BD-FB3A-6E49-495819488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800" y="2011680"/>
            <a:ext cx="5960533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Leviticus 19.16 </a:t>
            </a:r>
            <a:r>
              <a:rPr lang="en-US" sz="2600" i="1" dirty="0">
                <a:latin typeface="Aparajita" panose="02020603050405020304" pitchFamily="18" charset="0"/>
                <a:cs typeface="Aparajita" panose="02020603050405020304" pitchFamily="18" charset="0"/>
              </a:rPr>
              <a:t>“Do not go around spreading slander among your people but also don’t stand idly by when your neighbor’s life is at stake; I am Adonai.”</a:t>
            </a:r>
          </a:p>
          <a:p>
            <a:pPr marL="0" indent="0">
              <a:buNone/>
            </a:pPr>
            <a:endParaRPr lang="en-US" sz="2600" i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CD0F2-B0AB-AB54-7D72-EDABFFD6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31" r="22421"/>
          <a:stretch>
            <a:fillRect/>
          </a:stretch>
        </p:blipFill>
        <p:spPr>
          <a:xfrm>
            <a:off x="6900333" y="3767666"/>
            <a:ext cx="3268134" cy="209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1684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028D3-1458-D34B-E87B-28BB32BA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41A2D-B356-EC23-12B2-1FF39DCF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parajita" panose="02020603050405020304" pitchFamily="18" charset="0"/>
                <a:cs typeface="Aparajita" panose="02020603050405020304" pitchFamily="18" charset="0"/>
              </a:rPr>
              <a:t>Toxic –unprofitable 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FDD3F-53B6-C39B-89D7-75BEAB791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144" y="2011679"/>
            <a:ext cx="5904255" cy="4406053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§"/>
            </a:pPr>
            <a:r>
              <a:rPr lang="en-US" sz="2200" dirty="0">
                <a:latin typeface="Aparajita" panose="02020603050405020304" pitchFamily="18" charset="0"/>
                <a:cs typeface="Aparajita" panose="02020603050405020304" pitchFamily="18" charset="0"/>
              </a:rPr>
              <a:t>Yahweh created words (Gen 1)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§"/>
            </a:pPr>
            <a:r>
              <a:rPr lang="en-US" sz="2200" dirty="0">
                <a:latin typeface="Aparajita" panose="02020603050405020304" pitchFamily="18" charset="0"/>
                <a:cs typeface="Aparajita" panose="02020603050405020304" pitchFamily="18" charset="0"/>
              </a:rPr>
              <a:t>Words have power (seeds) </a:t>
            </a:r>
            <a:r>
              <a:rPr lang="en-US" sz="22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Pr. 18.21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§"/>
            </a:pPr>
            <a:r>
              <a:rPr lang="en-US" sz="2200" dirty="0">
                <a:latin typeface="Aparajita" panose="02020603050405020304" pitchFamily="18" charset="0"/>
                <a:cs typeface="Aparajita" panose="02020603050405020304" pitchFamily="18" charset="0"/>
              </a:rPr>
              <a:t>Mouth reveals the new heart </a:t>
            </a:r>
            <a:r>
              <a:rPr lang="en-US" sz="22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Col. 3.10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§"/>
            </a:pPr>
            <a:r>
              <a:rPr lang="en-US" sz="2200" dirty="0">
                <a:latin typeface="Aparajita" panose="02020603050405020304" pitchFamily="18" charset="0"/>
                <a:cs typeface="Aparajita" panose="02020603050405020304" pitchFamily="18" charset="0"/>
              </a:rPr>
              <a:t>Gate open to sin </a:t>
            </a:r>
            <a:r>
              <a:rPr lang="en-US" sz="2200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2Tim 2.16</a:t>
            </a:r>
          </a:p>
          <a:p>
            <a:pPr marL="0" indent="0">
              <a:buNone/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Idle speech in </a:t>
            </a: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Mt 12.36-37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where each of us will be held accountable </a:t>
            </a:r>
            <a:r>
              <a:rPr lang="en-US">
                <a:latin typeface="Aparajita" panose="02020603050405020304" pitchFamily="18" charset="0"/>
                <a:cs typeface="Aparajita" panose="02020603050405020304" pitchFamily="18" charset="0"/>
              </a:rPr>
              <a:t>on Judgment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Day. In </a:t>
            </a: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verse 24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Yeshua was accused of demonic activity.</a:t>
            </a:r>
          </a:p>
          <a:p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Greek (G691) inactive, lazy, useless, barren. </a:t>
            </a:r>
          </a:p>
          <a:p>
            <a:pPr marL="0" indent="0">
              <a:buNone/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Yahweh is saying that our words should be working for us causing change, etc. </a:t>
            </a:r>
          </a:p>
          <a:p>
            <a:pPr marL="0" indent="0">
              <a:buNone/>
            </a:pPr>
            <a:endParaRPr lang="en-US" sz="2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solidFill>
                <a:srgbClr val="FF66FF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88989-F6C0-CB26-DD58-3474DCA88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0999" y="2011680"/>
            <a:ext cx="4783667" cy="4206240"/>
          </a:xfrm>
        </p:spPr>
        <p:txBody>
          <a:bodyPr>
            <a:normAutofit/>
          </a:bodyPr>
          <a:lstStyle/>
          <a:p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Our words cooperate with our heart action.  It cannot hide from the Discerner. </a:t>
            </a:r>
          </a:p>
          <a:p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Edification is a way our words work for us in building up </a:t>
            </a:r>
            <a:r>
              <a:rPr lang="en-US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Eph 4.12; 29, 1 Th 5.11, Ro 15.2</a:t>
            </a:r>
          </a:p>
          <a:p>
            <a:pPr marL="0" indent="0">
              <a:buNone/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M’tora (infected one) </a:t>
            </a:r>
            <a:r>
              <a:rPr lang="en-US" b="1" dirty="0">
                <a:solidFill>
                  <a:srgbClr val="FF66FF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Lev 14-15 </a:t>
            </a: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is the cause affect of gossip &amp; idle words.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Blood &amp; oil ceremony must be conducted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Re set-apartness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Re purification</a:t>
            </a:r>
          </a:p>
          <a:p>
            <a:pPr marL="0" indent="0">
              <a:buNone/>
            </a:pPr>
            <a:endParaRPr lang="en-US" sz="2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en-US" sz="2500" dirty="0">
              <a:solidFill>
                <a:srgbClr val="FF66FF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en-US" sz="2500" dirty="0">
              <a:solidFill>
                <a:srgbClr val="FF66FF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None/>
            </a:pPr>
            <a:endParaRPr lang="en-US" sz="26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3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02FA-B5A6-5BE2-F1D0-57A6C01B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" y="546755"/>
            <a:ext cx="5370450" cy="2196445"/>
          </a:xfrm>
        </p:spPr>
        <p:txBody>
          <a:bodyPr anchor="b">
            <a:normAutofit/>
          </a:bodyPr>
          <a:lstStyle/>
          <a:p>
            <a:r>
              <a:rPr lang="en-US" sz="5400" dirty="0"/>
              <a:t>Secret of Yah’s </a:t>
            </a:r>
            <a:r>
              <a:rPr lang="en-US" sz="5400" dirty="0">
                <a:solidFill>
                  <a:schemeClr val="tx1"/>
                </a:solidFill>
              </a:rPr>
              <a:t>Presence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1A2E9B-A9A9-63C5-9524-766D104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46756"/>
            <a:ext cx="4839093" cy="21964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Aparajita" panose="02020603050405020304" pitchFamily="18" charset="0"/>
                <a:cs typeface="Aparajita" panose="02020603050405020304" pitchFamily="18" charset="0"/>
              </a:rPr>
              <a:t>Having a consistent awareness of His </a:t>
            </a:r>
            <a:r>
              <a:rPr lang="en-US" sz="40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companionship. </a:t>
            </a:r>
            <a:endParaRPr lang="en-US" sz="4000" b="1" i="1" dirty="0">
              <a:solidFill>
                <a:schemeClr val="tx1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19AA65D-70E5-AA3A-7A81-9923D83A6E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993" r="8993"/>
          <a:stretch>
            <a:fillRect/>
          </a:stretch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705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C7764E-1B88-4813-902C-6714719B42F3}">
  <ds:schemaRefs>
    <ds:schemaRef ds:uri="http://purl.org/dc/dcmitype/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elements/1.1/"/>
    <ds:schemaRef ds:uri="http://schemas.microsoft.com/office/infopath/2007/PartnerControls"/>
    <ds:schemaRef ds:uri="71af3243-3dd4-4a8d-8c0d-dd76da1f02a5"/>
    <ds:schemaRef ds:uri="http://purl.org/dc/terms/"/>
    <ds:schemaRef ds:uri="http://schemas.openxmlformats.org/package/2006/metadata/core-properties"/>
    <ds:schemaRef ds:uri="230e9df3-be65-4c73-a93b-d1236ebd677e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34B83F-6906-4689-98C9-AAA52DE98A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CD4AE2-8CDF-460B-B8DD-E25B297626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5839</TotalTime>
  <Words>1365</Words>
  <Application>Microsoft Office PowerPoint</Application>
  <PresentationFormat>Widescreen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Aparajita</vt:lpstr>
      <vt:lpstr>Arial</vt:lpstr>
      <vt:lpstr>Calibri</vt:lpstr>
      <vt:lpstr>Corbel</vt:lpstr>
      <vt:lpstr>Wingdings</vt:lpstr>
      <vt:lpstr>Banded</vt:lpstr>
      <vt:lpstr>SHEMA</vt:lpstr>
      <vt:lpstr>SHEMA Declaration</vt:lpstr>
      <vt:lpstr>5786, Iyar  Month of healing</vt:lpstr>
      <vt:lpstr>Praying for spiritual healing</vt:lpstr>
      <vt:lpstr>What is the goal of healing?  “FRUIT”</vt:lpstr>
      <vt:lpstr>Toxic Love-soul ties</vt:lpstr>
      <vt:lpstr>Toxic Words </vt:lpstr>
      <vt:lpstr>Toxic –unprofitable words </vt:lpstr>
      <vt:lpstr>Secret of Yah’s Presence</vt:lpstr>
      <vt:lpstr>PowerPoint Presentation</vt:lpstr>
      <vt:lpstr>Going deeper </vt:lpstr>
      <vt:lpstr>Vav #6</vt:lpstr>
      <vt:lpstr>Six areas of our lives</vt:lpstr>
      <vt:lpstr>Psalm 119.41-45   WAW</vt:lpstr>
      <vt:lpstr>Psalms 119.46-48 WAW</vt:lpstr>
      <vt:lpstr>Psalm 84.12(11)  Declaration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5786, 3 Nisan (Nissan)</dc:title>
  <dc:creator>BMarie Stone</dc:creator>
  <cp:lastModifiedBy>Lonnita Deadwyler</cp:lastModifiedBy>
  <cp:revision>74</cp:revision>
  <dcterms:created xsi:type="dcterms:W3CDTF">2026-03-17T00:17:33Z</dcterms:created>
  <dcterms:modified xsi:type="dcterms:W3CDTF">2026-05-17T17:53:27Z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