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4"/>
  </p:sldMasterIdLst>
  <p:notesMasterIdLst>
    <p:notesMasterId r:id="rId24"/>
  </p:notesMasterIdLst>
  <p:handoutMasterIdLst>
    <p:handoutMasterId r:id="rId25"/>
  </p:handoutMasterIdLst>
  <p:sldIdLst>
    <p:sldId id="310" r:id="rId5"/>
    <p:sldId id="314" r:id="rId6"/>
    <p:sldId id="376" r:id="rId7"/>
    <p:sldId id="378" r:id="rId8"/>
    <p:sldId id="379" r:id="rId9"/>
    <p:sldId id="385" r:id="rId10"/>
    <p:sldId id="353" r:id="rId11"/>
    <p:sldId id="375" r:id="rId12"/>
    <p:sldId id="382" r:id="rId13"/>
    <p:sldId id="391" r:id="rId14"/>
    <p:sldId id="395" r:id="rId15"/>
    <p:sldId id="381" r:id="rId16"/>
    <p:sldId id="389" r:id="rId17"/>
    <p:sldId id="384" r:id="rId18"/>
    <p:sldId id="386" r:id="rId19"/>
    <p:sldId id="390" r:id="rId20"/>
    <p:sldId id="394" r:id="rId21"/>
    <p:sldId id="392" r:id="rId22"/>
    <p:sldId id="3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C1C2C6-FB20-4876-BA19-54464F368197}">
          <p14:sldIdLst>
            <p14:sldId id="310"/>
            <p14:sldId id="314"/>
            <p14:sldId id="376"/>
            <p14:sldId id="378"/>
            <p14:sldId id="379"/>
            <p14:sldId id="385"/>
            <p14:sldId id="353"/>
            <p14:sldId id="375"/>
            <p14:sldId id="382"/>
            <p14:sldId id="391"/>
            <p14:sldId id="395"/>
            <p14:sldId id="381"/>
            <p14:sldId id="389"/>
            <p14:sldId id="384"/>
            <p14:sldId id="386"/>
            <p14:sldId id="390"/>
            <p14:sldId id="394"/>
            <p14:sldId id="392"/>
            <p14:sldId id="393"/>
          </p14:sldIdLst>
        </p14:section>
        <p14:section name="Untitled Section" id="{56476C11-26C8-4245-88D9-C1AAE68ECA2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600" userDrawn="1">
          <p15:clr>
            <a:srgbClr val="A4A3A4"/>
          </p15:clr>
        </p15:guide>
        <p15:guide id="4" pos="4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FF"/>
    <a:srgbClr val="FFFF00"/>
    <a:srgbClr val="FF00FF"/>
    <a:srgbClr val="FFCC66"/>
    <a:srgbClr val="1C4C3C"/>
    <a:srgbClr val="F1EAE0"/>
    <a:srgbClr val="FF6600"/>
    <a:srgbClr val="8FA971"/>
    <a:srgbClr val="9F7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880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774" y="102"/>
      </p:cViewPr>
      <p:guideLst>
        <p:guide orient="horz" pos="1272"/>
        <p:guide pos="7056"/>
        <p:guide pos="600"/>
        <p:guide pos="458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nnita Deadwyler" userId="57f7c924a8d28b31" providerId="LiveId" clId="{5DBF0BA6-C2A6-4DC8-85EE-3F7BCB451D65}"/>
    <pc:docChg chg="custSel delSld modSld modSection">
      <pc:chgData name="Lonnita Deadwyler" userId="57f7c924a8d28b31" providerId="LiveId" clId="{5DBF0BA6-C2A6-4DC8-85EE-3F7BCB451D65}" dt="2026-06-07T15:54:04.642" v="54" actId="20577"/>
      <pc:docMkLst>
        <pc:docMk/>
      </pc:docMkLst>
      <pc:sldChg chg="del">
        <pc:chgData name="Lonnita Deadwyler" userId="57f7c924a8d28b31" providerId="LiveId" clId="{5DBF0BA6-C2A6-4DC8-85EE-3F7BCB451D65}" dt="2026-06-07T15:26:56.729" v="20" actId="47"/>
        <pc:sldMkLst>
          <pc:docMk/>
          <pc:sldMk cId="715994300" sldId="304"/>
        </pc:sldMkLst>
      </pc:sldChg>
      <pc:sldChg chg="del">
        <pc:chgData name="Lonnita Deadwyler" userId="57f7c924a8d28b31" providerId="LiveId" clId="{5DBF0BA6-C2A6-4DC8-85EE-3F7BCB451D65}" dt="2026-06-07T14:35:13.212" v="1" actId="47"/>
        <pc:sldMkLst>
          <pc:docMk/>
          <pc:sldMk cId="1631690473" sldId="313"/>
        </pc:sldMkLst>
      </pc:sldChg>
      <pc:sldChg chg="del">
        <pc:chgData name="Lonnita Deadwyler" userId="57f7c924a8d28b31" providerId="LiveId" clId="{5DBF0BA6-C2A6-4DC8-85EE-3F7BCB451D65}" dt="2026-06-07T15:26:47.001" v="15" actId="47"/>
        <pc:sldMkLst>
          <pc:docMk/>
          <pc:sldMk cId="343801349" sldId="324"/>
        </pc:sldMkLst>
      </pc:sldChg>
      <pc:sldChg chg="del">
        <pc:chgData name="Lonnita Deadwyler" userId="57f7c924a8d28b31" providerId="LiveId" clId="{5DBF0BA6-C2A6-4DC8-85EE-3F7BCB451D65}" dt="2026-06-07T15:26:52.783" v="17" actId="47"/>
        <pc:sldMkLst>
          <pc:docMk/>
          <pc:sldMk cId="1964089853" sldId="328"/>
        </pc:sldMkLst>
      </pc:sldChg>
      <pc:sldChg chg="del">
        <pc:chgData name="Lonnita Deadwyler" userId="57f7c924a8d28b31" providerId="LiveId" clId="{5DBF0BA6-C2A6-4DC8-85EE-3F7BCB451D65}" dt="2026-06-07T15:26:45.910" v="14" actId="47"/>
        <pc:sldMkLst>
          <pc:docMk/>
          <pc:sldMk cId="3914378395" sldId="346"/>
        </pc:sldMkLst>
      </pc:sldChg>
      <pc:sldChg chg="del">
        <pc:chgData name="Lonnita Deadwyler" userId="57f7c924a8d28b31" providerId="LiveId" clId="{5DBF0BA6-C2A6-4DC8-85EE-3F7BCB451D65}" dt="2026-06-07T14:35:06.797" v="0" actId="47"/>
        <pc:sldMkLst>
          <pc:docMk/>
          <pc:sldMk cId="853413976" sldId="347"/>
        </pc:sldMkLst>
      </pc:sldChg>
      <pc:sldChg chg="del">
        <pc:chgData name="Lonnita Deadwyler" userId="57f7c924a8d28b31" providerId="LiveId" clId="{5DBF0BA6-C2A6-4DC8-85EE-3F7BCB451D65}" dt="2026-06-07T15:26:55.321" v="19" actId="47"/>
        <pc:sldMkLst>
          <pc:docMk/>
          <pc:sldMk cId="3701211771" sldId="348"/>
        </pc:sldMkLst>
      </pc:sldChg>
      <pc:sldChg chg="del">
        <pc:chgData name="Lonnita Deadwyler" userId="57f7c924a8d28b31" providerId="LiveId" clId="{5DBF0BA6-C2A6-4DC8-85EE-3F7BCB451D65}" dt="2026-06-07T15:26:53.954" v="18" actId="47"/>
        <pc:sldMkLst>
          <pc:docMk/>
          <pc:sldMk cId="2193802015" sldId="349"/>
        </pc:sldMkLst>
      </pc:sldChg>
      <pc:sldChg chg="del">
        <pc:chgData name="Lonnita Deadwyler" userId="57f7c924a8d28b31" providerId="LiveId" clId="{5DBF0BA6-C2A6-4DC8-85EE-3F7BCB451D65}" dt="2026-06-07T15:26:57.586" v="21" actId="47"/>
        <pc:sldMkLst>
          <pc:docMk/>
          <pc:sldMk cId="3285318554" sldId="356"/>
        </pc:sldMkLst>
      </pc:sldChg>
      <pc:sldChg chg="del">
        <pc:chgData name="Lonnita Deadwyler" userId="57f7c924a8d28b31" providerId="LiveId" clId="{5DBF0BA6-C2A6-4DC8-85EE-3F7BCB451D65}" dt="2026-06-07T15:26:58.625" v="22" actId="47"/>
        <pc:sldMkLst>
          <pc:docMk/>
          <pc:sldMk cId="1049795833" sldId="357"/>
        </pc:sldMkLst>
      </pc:sldChg>
      <pc:sldChg chg="modSp mod">
        <pc:chgData name="Lonnita Deadwyler" userId="57f7c924a8d28b31" providerId="LiveId" clId="{5DBF0BA6-C2A6-4DC8-85EE-3F7BCB451D65}" dt="2026-06-07T14:59:03.148" v="7" actId="20577"/>
        <pc:sldMkLst>
          <pc:docMk/>
          <pc:sldMk cId="1039854650" sldId="381"/>
        </pc:sldMkLst>
        <pc:spChg chg="mod">
          <ac:chgData name="Lonnita Deadwyler" userId="57f7c924a8d28b31" providerId="LiveId" clId="{5DBF0BA6-C2A6-4DC8-85EE-3F7BCB451D65}" dt="2026-06-07T14:56:25.066" v="5" actId="6549"/>
          <ac:spMkLst>
            <pc:docMk/>
            <pc:sldMk cId="1039854650" sldId="381"/>
            <ac:spMk id="3" creationId="{423B2E3C-2C66-E89D-1287-FA464EA5E7E8}"/>
          </ac:spMkLst>
        </pc:spChg>
        <pc:spChg chg="mod">
          <ac:chgData name="Lonnita Deadwyler" userId="57f7c924a8d28b31" providerId="LiveId" clId="{5DBF0BA6-C2A6-4DC8-85EE-3F7BCB451D65}" dt="2026-06-07T14:59:03.148" v="7" actId="20577"/>
          <ac:spMkLst>
            <pc:docMk/>
            <pc:sldMk cId="1039854650" sldId="381"/>
            <ac:spMk id="4" creationId="{A99AD11A-4C59-9B16-7D1A-557343D7C26B}"/>
          </ac:spMkLst>
        </pc:spChg>
      </pc:sldChg>
      <pc:sldChg chg="modSp mod">
        <pc:chgData name="Lonnita Deadwyler" userId="57f7c924a8d28b31" providerId="LiveId" clId="{5DBF0BA6-C2A6-4DC8-85EE-3F7BCB451D65}" dt="2026-06-07T14:37:06.544" v="2" actId="6549"/>
        <pc:sldMkLst>
          <pc:docMk/>
          <pc:sldMk cId="1600638710" sldId="382"/>
        </pc:sldMkLst>
        <pc:spChg chg="mod">
          <ac:chgData name="Lonnita Deadwyler" userId="57f7c924a8d28b31" providerId="LiveId" clId="{5DBF0BA6-C2A6-4DC8-85EE-3F7BCB451D65}" dt="2026-06-07T14:37:06.544" v="2" actId="6549"/>
          <ac:spMkLst>
            <pc:docMk/>
            <pc:sldMk cId="1600638710" sldId="382"/>
            <ac:spMk id="3" creationId="{8D422E48-1A1C-43C0-0CDC-DF8F168AFE15}"/>
          </ac:spMkLst>
        </pc:spChg>
      </pc:sldChg>
      <pc:sldChg chg="del">
        <pc:chgData name="Lonnita Deadwyler" userId="57f7c924a8d28b31" providerId="LiveId" clId="{5DBF0BA6-C2A6-4DC8-85EE-3F7BCB451D65}" dt="2026-06-07T15:26:51.193" v="16" actId="47"/>
        <pc:sldMkLst>
          <pc:docMk/>
          <pc:sldMk cId="2590501767" sldId="387"/>
        </pc:sldMkLst>
      </pc:sldChg>
      <pc:sldChg chg="modSp mod">
        <pc:chgData name="Lonnita Deadwyler" userId="57f7c924a8d28b31" providerId="LiveId" clId="{5DBF0BA6-C2A6-4DC8-85EE-3F7BCB451D65}" dt="2026-06-07T15:15:10.822" v="13" actId="20577"/>
        <pc:sldMkLst>
          <pc:docMk/>
          <pc:sldMk cId="3359470018" sldId="389"/>
        </pc:sldMkLst>
        <pc:spChg chg="mod">
          <ac:chgData name="Lonnita Deadwyler" userId="57f7c924a8d28b31" providerId="LiveId" clId="{5DBF0BA6-C2A6-4DC8-85EE-3F7BCB451D65}" dt="2026-06-07T15:11:02.289" v="8" actId="20577"/>
          <ac:spMkLst>
            <pc:docMk/>
            <pc:sldMk cId="3359470018" sldId="389"/>
            <ac:spMk id="3" creationId="{23E316EE-DFC0-D22F-DE48-992ACD0DD122}"/>
          </ac:spMkLst>
        </pc:spChg>
        <pc:spChg chg="mod">
          <ac:chgData name="Lonnita Deadwyler" userId="57f7c924a8d28b31" providerId="LiveId" clId="{5DBF0BA6-C2A6-4DC8-85EE-3F7BCB451D65}" dt="2026-06-07T15:15:10.822" v="13" actId="20577"/>
          <ac:spMkLst>
            <pc:docMk/>
            <pc:sldMk cId="3359470018" sldId="389"/>
            <ac:spMk id="4" creationId="{B01FEE97-1609-6324-666A-A74A779A7A79}"/>
          </ac:spMkLst>
        </pc:spChg>
      </pc:sldChg>
      <pc:sldChg chg="modSp mod">
        <pc:chgData name="Lonnita Deadwyler" userId="57f7c924a8d28b31" providerId="LiveId" clId="{5DBF0BA6-C2A6-4DC8-85EE-3F7BCB451D65}" dt="2026-06-07T15:42:08.554" v="48" actId="20577"/>
        <pc:sldMkLst>
          <pc:docMk/>
          <pc:sldMk cId="2831140275" sldId="390"/>
        </pc:sldMkLst>
        <pc:spChg chg="mod">
          <ac:chgData name="Lonnita Deadwyler" userId="57f7c924a8d28b31" providerId="LiveId" clId="{5DBF0BA6-C2A6-4DC8-85EE-3F7BCB451D65}" dt="2026-06-07T15:42:08.554" v="48" actId="20577"/>
          <ac:spMkLst>
            <pc:docMk/>
            <pc:sldMk cId="2831140275" sldId="390"/>
            <ac:spMk id="3" creationId="{9A695299-6105-A371-1EE9-5AE385E7AFAF}"/>
          </ac:spMkLst>
        </pc:spChg>
      </pc:sldChg>
      <pc:sldChg chg="modSp mod">
        <pc:chgData name="Lonnita Deadwyler" userId="57f7c924a8d28b31" providerId="LiveId" clId="{5DBF0BA6-C2A6-4DC8-85EE-3F7BCB451D65}" dt="2026-06-07T15:54:04.642" v="54" actId="20577"/>
        <pc:sldMkLst>
          <pc:docMk/>
          <pc:sldMk cId="782692500" sldId="392"/>
        </pc:sldMkLst>
        <pc:spChg chg="mod">
          <ac:chgData name="Lonnita Deadwyler" userId="57f7c924a8d28b31" providerId="LiveId" clId="{5DBF0BA6-C2A6-4DC8-85EE-3F7BCB451D65}" dt="2026-06-07T15:54:04.642" v="54" actId="20577"/>
          <ac:spMkLst>
            <pc:docMk/>
            <pc:sldMk cId="782692500" sldId="392"/>
            <ac:spMk id="4" creationId="{D08C8C1B-E54E-8386-115F-4FF809A4EED8}"/>
          </ac:spMkLst>
        </pc:spChg>
      </pc:sldChg>
      <pc:sldMasterChg chg="delSldLayout">
        <pc:chgData name="Lonnita Deadwyler" userId="57f7c924a8d28b31" providerId="LiveId" clId="{5DBF0BA6-C2A6-4DC8-85EE-3F7BCB451D65}" dt="2026-06-07T15:26:53.954" v="18" actId="47"/>
        <pc:sldMasterMkLst>
          <pc:docMk/>
          <pc:sldMasterMk cId="3834049022" sldId="2147483780"/>
        </pc:sldMasterMkLst>
        <pc:sldLayoutChg chg="del">
          <pc:chgData name="Lonnita Deadwyler" userId="57f7c924a8d28b31" providerId="LiveId" clId="{5DBF0BA6-C2A6-4DC8-85EE-3F7BCB451D65}" dt="2026-06-07T15:26:53.954" v="18" actId="47"/>
          <pc:sldLayoutMkLst>
            <pc:docMk/>
            <pc:sldMasterMk cId="3834049022" sldId="2147483780"/>
            <pc:sldLayoutMk cId="48276941" sldId="214748379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53C129-C81B-4013-8243-649A301D2353}" type="doc">
      <dgm:prSet loTypeId="urn:microsoft.com/office/officeart/2016/7/layout/BasicLinearProcessNumbered" loCatId="process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EB4AE01-C082-4487-88E7-AD3599BE8426}">
      <dgm:prSet/>
      <dgm:spPr/>
      <dgm:t>
        <a:bodyPr/>
        <a:lstStyle/>
        <a:p>
          <a:r>
            <a:rPr lang="en-US" b="0" cap="none" dirty="0"/>
            <a:t>Wait on Hashem, be present to receive Hashem’s instructions</a:t>
          </a:r>
          <a:endParaRPr lang="en-US" dirty="0"/>
        </a:p>
      </dgm:t>
    </dgm:pt>
    <dgm:pt modelId="{44CB1CF4-B49F-493D-937D-46F24B962CB9}" type="parTrans" cxnId="{3CA5BFF3-9288-4BBF-9D2D-62BA7A7BC57B}">
      <dgm:prSet/>
      <dgm:spPr/>
      <dgm:t>
        <a:bodyPr/>
        <a:lstStyle/>
        <a:p>
          <a:endParaRPr lang="en-US"/>
        </a:p>
      </dgm:t>
    </dgm:pt>
    <dgm:pt modelId="{D10AA415-219F-4B96-85D0-7F9F85F31151}" type="sibTrans" cxnId="{3CA5BFF3-9288-4BBF-9D2D-62BA7A7BC57B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A16C34AD-BD3E-4D72-9070-8C4BA7DDA301}">
      <dgm:prSet/>
      <dgm:spPr/>
      <dgm:t>
        <a:bodyPr/>
        <a:lstStyle/>
        <a:p>
          <a:r>
            <a:rPr lang="en-US" b="0" cap="none"/>
            <a:t>Acknowledge hashem’s in all  ways live in a place of wholeness and completion</a:t>
          </a:r>
          <a:endParaRPr lang="en-US"/>
        </a:p>
      </dgm:t>
    </dgm:pt>
    <dgm:pt modelId="{EFBD5ED2-177F-478B-B804-2DA9E7B44175}" type="parTrans" cxnId="{E9439693-88EA-4D92-AC8C-1DCB3E123B2F}">
      <dgm:prSet/>
      <dgm:spPr/>
      <dgm:t>
        <a:bodyPr/>
        <a:lstStyle/>
        <a:p>
          <a:endParaRPr lang="en-US"/>
        </a:p>
      </dgm:t>
    </dgm:pt>
    <dgm:pt modelId="{2758C246-B91D-4C5F-8A22-40F9F38F59DE}" type="sibTrans" cxnId="{E9439693-88EA-4D92-AC8C-1DCB3E123B2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274506C-971F-4EF1-ACEA-056CA16CEF84}">
      <dgm:prSet/>
      <dgm:spPr/>
      <dgm:t>
        <a:bodyPr/>
        <a:lstStyle/>
        <a:p>
          <a:r>
            <a:rPr lang="en-US" b="0" cap="none"/>
            <a:t>Embrace the word of yah as spiritual sword that nourishes and give you assignment</a:t>
          </a:r>
          <a:endParaRPr lang="en-US"/>
        </a:p>
      </dgm:t>
    </dgm:pt>
    <dgm:pt modelId="{D0CD6664-5482-43C4-AE8C-0DA58C89E8FB}" type="parTrans" cxnId="{BABE8630-945A-4605-BF91-E725F8D84692}">
      <dgm:prSet/>
      <dgm:spPr/>
      <dgm:t>
        <a:bodyPr/>
        <a:lstStyle/>
        <a:p>
          <a:endParaRPr lang="en-US"/>
        </a:p>
      </dgm:t>
    </dgm:pt>
    <dgm:pt modelId="{45D117F8-E376-409D-8205-00D42D0288E6}" type="sibTrans" cxnId="{BABE8630-945A-4605-BF91-E725F8D8469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A73BE49-4AC4-4C61-891E-590117A2BB8A}" type="pres">
      <dgm:prSet presAssocID="{7453C129-C81B-4013-8243-649A301D2353}" presName="Name0" presStyleCnt="0">
        <dgm:presLayoutVars>
          <dgm:animLvl val="lvl"/>
          <dgm:resizeHandles val="exact"/>
        </dgm:presLayoutVars>
      </dgm:prSet>
      <dgm:spPr/>
    </dgm:pt>
    <dgm:pt modelId="{493CD25E-712F-4E8A-B97D-066B864AEFF9}" type="pres">
      <dgm:prSet presAssocID="{7EB4AE01-C082-4487-88E7-AD3599BE8426}" presName="compositeNode" presStyleCnt="0">
        <dgm:presLayoutVars>
          <dgm:bulletEnabled val="1"/>
        </dgm:presLayoutVars>
      </dgm:prSet>
      <dgm:spPr/>
    </dgm:pt>
    <dgm:pt modelId="{CA9D7D33-D0C5-49E9-9BA8-DC11695DA85E}" type="pres">
      <dgm:prSet presAssocID="{7EB4AE01-C082-4487-88E7-AD3599BE8426}" presName="bgRect" presStyleLbl="bgAccFollowNode1" presStyleIdx="0" presStyleCnt="3"/>
      <dgm:spPr/>
    </dgm:pt>
    <dgm:pt modelId="{FB8256AE-0FD1-49CF-A48A-91D30E8E9DD6}" type="pres">
      <dgm:prSet presAssocID="{D10AA415-219F-4B96-85D0-7F9F85F31151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D838E41-8F8E-4A97-8006-9C1466B4EE33}" type="pres">
      <dgm:prSet presAssocID="{7EB4AE01-C082-4487-88E7-AD3599BE8426}" presName="bottomLine" presStyleLbl="alignNode1" presStyleIdx="1" presStyleCnt="6">
        <dgm:presLayoutVars/>
      </dgm:prSet>
      <dgm:spPr/>
    </dgm:pt>
    <dgm:pt modelId="{A52D2751-0A5A-42F0-89F8-BACDF447B9EE}" type="pres">
      <dgm:prSet presAssocID="{7EB4AE01-C082-4487-88E7-AD3599BE8426}" presName="nodeText" presStyleLbl="bgAccFollowNode1" presStyleIdx="0" presStyleCnt="3">
        <dgm:presLayoutVars>
          <dgm:bulletEnabled val="1"/>
        </dgm:presLayoutVars>
      </dgm:prSet>
      <dgm:spPr/>
    </dgm:pt>
    <dgm:pt modelId="{E7A15C44-D353-40DD-A614-8DA4C25FC6AF}" type="pres">
      <dgm:prSet presAssocID="{D10AA415-219F-4B96-85D0-7F9F85F31151}" presName="sibTrans" presStyleCnt="0"/>
      <dgm:spPr/>
    </dgm:pt>
    <dgm:pt modelId="{6E42A298-4398-477E-850E-CB90CB4623CB}" type="pres">
      <dgm:prSet presAssocID="{A16C34AD-BD3E-4D72-9070-8C4BA7DDA301}" presName="compositeNode" presStyleCnt="0">
        <dgm:presLayoutVars>
          <dgm:bulletEnabled val="1"/>
        </dgm:presLayoutVars>
      </dgm:prSet>
      <dgm:spPr/>
    </dgm:pt>
    <dgm:pt modelId="{90F7D07B-DC15-4D01-9A1F-AAC46B922F97}" type="pres">
      <dgm:prSet presAssocID="{A16C34AD-BD3E-4D72-9070-8C4BA7DDA301}" presName="bgRect" presStyleLbl="bgAccFollowNode1" presStyleIdx="1" presStyleCnt="3"/>
      <dgm:spPr/>
    </dgm:pt>
    <dgm:pt modelId="{ACEBC11B-E35F-408D-8491-AC9DA533CDB3}" type="pres">
      <dgm:prSet presAssocID="{2758C246-B91D-4C5F-8A22-40F9F38F59DE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D86869F-54D0-4FF4-B286-7CB40D8AB7F8}" type="pres">
      <dgm:prSet presAssocID="{A16C34AD-BD3E-4D72-9070-8C4BA7DDA301}" presName="bottomLine" presStyleLbl="alignNode1" presStyleIdx="3" presStyleCnt="6">
        <dgm:presLayoutVars/>
      </dgm:prSet>
      <dgm:spPr/>
    </dgm:pt>
    <dgm:pt modelId="{332D5726-B83D-4D78-9EA0-F29B25F74EFC}" type="pres">
      <dgm:prSet presAssocID="{A16C34AD-BD3E-4D72-9070-8C4BA7DDA301}" presName="nodeText" presStyleLbl="bgAccFollowNode1" presStyleIdx="1" presStyleCnt="3">
        <dgm:presLayoutVars>
          <dgm:bulletEnabled val="1"/>
        </dgm:presLayoutVars>
      </dgm:prSet>
      <dgm:spPr/>
    </dgm:pt>
    <dgm:pt modelId="{41B5FF51-067E-41AC-A5EF-DBEA9B97B95E}" type="pres">
      <dgm:prSet presAssocID="{2758C246-B91D-4C5F-8A22-40F9F38F59DE}" presName="sibTrans" presStyleCnt="0"/>
      <dgm:spPr/>
    </dgm:pt>
    <dgm:pt modelId="{C8DE0D66-76F4-498D-974E-07215BE2BB0A}" type="pres">
      <dgm:prSet presAssocID="{F274506C-971F-4EF1-ACEA-056CA16CEF84}" presName="compositeNode" presStyleCnt="0">
        <dgm:presLayoutVars>
          <dgm:bulletEnabled val="1"/>
        </dgm:presLayoutVars>
      </dgm:prSet>
      <dgm:spPr/>
    </dgm:pt>
    <dgm:pt modelId="{E535173C-93CD-45C3-8643-FFE9FCF864BD}" type="pres">
      <dgm:prSet presAssocID="{F274506C-971F-4EF1-ACEA-056CA16CEF84}" presName="bgRect" presStyleLbl="bgAccFollowNode1" presStyleIdx="2" presStyleCnt="3"/>
      <dgm:spPr/>
    </dgm:pt>
    <dgm:pt modelId="{47849EE5-1AB0-46F8-9CB6-9CAAC13F3F3C}" type="pres">
      <dgm:prSet presAssocID="{45D117F8-E376-409D-8205-00D42D0288E6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AA6FA7A2-5B0A-4E06-B965-50CCF7CBD85A}" type="pres">
      <dgm:prSet presAssocID="{F274506C-971F-4EF1-ACEA-056CA16CEF84}" presName="bottomLine" presStyleLbl="alignNode1" presStyleIdx="5" presStyleCnt="6">
        <dgm:presLayoutVars/>
      </dgm:prSet>
      <dgm:spPr/>
    </dgm:pt>
    <dgm:pt modelId="{82998CA6-8BB5-47F8-8E85-2F8EA2FD9431}" type="pres">
      <dgm:prSet presAssocID="{F274506C-971F-4EF1-ACEA-056CA16CEF84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4DB2B729-D586-4C5F-9BB8-ACF7786AD16F}" type="presOf" srcId="{A16C34AD-BD3E-4D72-9070-8C4BA7DDA301}" destId="{90F7D07B-DC15-4D01-9A1F-AAC46B922F97}" srcOrd="0" destOrd="0" presId="urn:microsoft.com/office/officeart/2016/7/layout/BasicLinearProcessNumbered"/>
    <dgm:cxn modelId="{BABE8630-945A-4605-BF91-E725F8D84692}" srcId="{7453C129-C81B-4013-8243-649A301D2353}" destId="{F274506C-971F-4EF1-ACEA-056CA16CEF84}" srcOrd="2" destOrd="0" parTransId="{D0CD6664-5482-43C4-AE8C-0DA58C89E8FB}" sibTransId="{45D117F8-E376-409D-8205-00D42D0288E6}"/>
    <dgm:cxn modelId="{93BE683D-09FB-4B68-AA17-8012774DDB3C}" type="presOf" srcId="{7453C129-C81B-4013-8243-649A301D2353}" destId="{0A73BE49-4AC4-4C61-891E-590117A2BB8A}" srcOrd="0" destOrd="0" presId="urn:microsoft.com/office/officeart/2016/7/layout/BasicLinearProcessNumbered"/>
    <dgm:cxn modelId="{FAD96A3F-AD3F-4F5C-AFA7-94A92371E681}" type="presOf" srcId="{D10AA415-219F-4B96-85D0-7F9F85F31151}" destId="{FB8256AE-0FD1-49CF-A48A-91D30E8E9DD6}" srcOrd="0" destOrd="0" presId="urn:microsoft.com/office/officeart/2016/7/layout/BasicLinearProcessNumbered"/>
    <dgm:cxn modelId="{AFADE341-9A3A-46E6-A683-EBC907264AA4}" type="presOf" srcId="{F274506C-971F-4EF1-ACEA-056CA16CEF84}" destId="{E535173C-93CD-45C3-8643-FFE9FCF864BD}" srcOrd="0" destOrd="0" presId="urn:microsoft.com/office/officeart/2016/7/layout/BasicLinearProcessNumbered"/>
    <dgm:cxn modelId="{C6761959-43DC-4390-BF1F-6B956CBDE2B6}" type="presOf" srcId="{A16C34AD-BD3E-4D72-9070-8C4BA7DDA301}" destId="{332D5726-B83D-4D78-9EA0-F29B25F74EFC}" srcOrd="1" destOrd="0" presId="urn:microsoft.com/office/officeart/2016/7/layout/BasicLinearProcessNumbered"/>
    <dgm:cxn modelId="{E9439693-88EA-4D92-AC8C-1DCB3E123B2F}" srcId="{7453C129-C81B-4013-8243-649A301D2353}" destId="{A16C34AD-BD3E-4D72-9070-8C4BA7DDA301}" srcOrd="1" destOrd="0" parTransId="{EFBD5ED2-177F-478B-B804-2DA9E7B44175}" sibTransId="{2758C246-B91D-4C5F-8A22-40F9F38F59DE}"/>
    <dgm:cxn modelId="{335A049B-714F-4D0C-870F-FC7F46D1EB97}" type="presOf" srcId="{7EB4AE01-C082-4487-88E7-AD3599BE8426}" destId="{CA9D7D33-D0C5-49E9-9BA8-DC11695DA85E}" srcOrd="0" destOrd="0" presId="urn:microsoft.com/office/officeart/2016/7/layout/BasicLinearProcessNumbered"/>
    <dgm:cxn modelId="{4E2166A1-8339-4DCD-BC35-AAE57FF648A0}" type="presOf" srcId="{45D117F8-E376-409D-8205-00D42D0288E6}" destId="{47849EE5-1AB0-46F8-9CB6-9CAAC13F3F3C}" srcOrd="0" destOrd="0" presId="urn:microsoft.com/office/officeart/2016/7/layout/BasicLinearProcessNumbered"/>
    <dgm:cxn modelId="{F19E59A9-EE77-445C-8EBF-5A46D6203525}" type="presOf" srcId="{F274506C-971F-4EF1-ACEA-056CA16CEF84}" destId="{82998CA6-8BB5-47F8-8E85-2F8EA2FD9431}" srcOrd="1" destOrd="0" presId="urn:microsoft.com/office/officeart/2016/7/layout/BasicLinearProcessNumbered"/>
    <dgm:cxn modelId="{91046BDA-F0C3-4815-B081-9D1B1FBD6751}" type="presOf" srcId="{2758C246-B91D-4C5F-8A22-40F9F38F59DE}" destId="{ACEBC11B-E35F-408D-8491-AC9DA533CDB3}" srcOrd="0" destOrd="0" presId="urn:microsoft.com/office/officeart/2016/7/layout/BasicLinearProcessNumbered"/>
    <dgm:cxn modelId="{3CA5BFF3-9288-4BBF-9D2D-62BA7A7BC57B}" srcId="{7453C129-C81B-4013-8243-649A301D2353}" destId="{7EB4AE01-C082-4487-88E7-AD3599BE8426}" srcOrd="0" destOrd="0" parTransId="{44CB1CF4-B49F-493D-937D-46F24B962CB9}" sibTransId="{D10AA415-219F-4B96-85D0-7F9F85F31151}"/>
    <dgm:cxn modelId="{E2E7FAF6-EB80-4071-9AB9-EA8C4BA4F703}" type="presOf" srcId="{7EB4AE01-C082-4487-88E7-AD3599BE8426}" destId="{A52D2751-0A5A-42F0-89F8-BACDF447B9EE}" srcOrd="1" destOrd="0" presId="urn:microsoft.com/office/officeart/2016/7/layout/BasicLinearProcessNumbered"/>
    <dgm:cxn modelId="{5D1BD14D-8133-4F80-B1B0-0BF6275632A5}" type="presParOf" srcId="{0A73BE49-4AC4-4C61-891E-590117A2BB8A}" destId="{493CD25E-712F-4E8A-B97D-066B864AEFF9}" srcOrd="0" destOrd="0" presId="urn:microsoft.com/office/officeart/2016/7/layout/BasicLinearProcessNumbered"/>
    <dgm:cxn modelId="{DDA7AD8D-2500-4F8D-986E-0633E5C2E158}" type="presParOf" srcId="{493CD25E-712F-4E8A-B97D-066B864AEFF9}" destId="{CA9D7D33-D0C5-49E9-9BA8-DC11695DA85E}" srcOrd="0" destOrd="0" presId="urn:microsoft.com/office/officeart/2016/7/layout/BasicLinearProcessNumbered"/>
    <dgm:cxn modelId="{2C2F9CA0-7801-4765-92C5-C882A17C8388}" type="presParOf" srcId="{493CD25E-712F-4E8A-B97D-066B864AEFF9}" destId="{FB8256AE-0FD1-49CF-A48A-91D30E8E9DD6}" srcOrd="1" destOrd="0" presId="urn:microsoft.com/office/officeart/2016/7/layout/BasicLinearProcessNumbered"/>
    <dgm:cxn modelId="{1E92BD89-3A98-4162-9D28-AD84DE1241C1}" type="presParOf" srcId="{493CD25E-712F-4E8A-B97D-066B864AEFF9}" destId="{5D838E41-8F8E-4A97-8006-9C1466B4EE33}" srcOrd="2" destOrd="0" presId="urn:microsoft.com/office/officeart/2016/7/layout/BasicLinearProcessNumbered"/>
    <dgm:cxn modelId="{694C4F8B-2B7C-4CAB-A6BB-B8B2E8A5A74A}" type="presParOf" srcId="{493CD25E-712F-4E8A-B97D-066B864AEFF9}" destId="{A52D2751-0A5A-42F0-89F8-BACDF447B9EE}" srcOrd="3" destOrd="0" presId="urn:microsoft.com/office/officeart/2016/7/layout/BasicLinearProcessNumbered"/>
    <dgm:cxn modelId="{DD71BC20-388C-4689-981D-B20BFBFA5179}" type="presParOf" srcId="{0A73BE49-4AC4-4C61-891E-590117A2BB8A}" destId="{E7A15C44-D353-40DD-A614-8DA4C25FC6AF}" srcOrd="1" destOrd="0" presId="urn:microsoft.com/office/officeart/2016/7/layout/BasicLinearProcessNumbered"/>
    <dgm:cxn modelId="{EE92E314-C778-4B07-8BAF-A8306353E358}" type="presParOf" srcId="{0A73BE49-4AC4-4C61-891E-590117A2BB8A}" destId="{6E42A298-4398-477E-850E-CB90CB4623CB}" srcOrd="2" destOrd="0" presId="urn:microsoft.com/office/officeart/2016/7/layout/BasicLinearProcessNumbered"/>
    <dgm:cxn modelId="{8ADE719A-0D80-4B2E-A970-DEF0F60B3BDE}" type="presParOf" srcId="{6E42A298-4398-477E-850E-CB90CB4623CB}" destId="{90F7D07B-DC15-4D01-9A1F-AAC46B922F97}" srcOrd="0" destOrd="0" presId="urn:microsoft.com/office/officeart/2016/7/layout/BasicLinearProcessNumbered"/>
    <dgm:cxn modelId="{33353AFC-119D-4204-A095-77AFFC371FA8}" type="presParOf" srcId="{6E42A298-4398-477E-850E-CB90CB4623CB}" destId="{ACEBC11B-E35F-408D-8491-AC9DA533CDB3}" srcOrd="1" destOrd="0" presId="urn:microsoft.com/office/officeart/2016/7/layout/BasicLinearProcessNumbered"/>
    <dgm:cxn modelId="{1822F75F-B787-418F-B593-85B90ACE0BD3}" type="presParOf" srcId="{6E42A298-4398-477E-850E-CB90CB4623CB}" destId="{7D86869F-54D0-4FF4-B286-7CB40D8AB7F8}" srcOrd="2" destOrd="0" presId="urn:microsoft.com/office/officeart/2016/7/layout/BasicLinearProcessNumbered"/>
    <dgm:cxn modelId="{E3F1A734-5E41-4C03-BDDD-EA3549C24D73}" type="presParOf" srcId="{6E42A298-4398-477E-850E-CB90CB4623CB}" destId="{332D5726-B83D-4D78-9EA0-F29B25F74EFC}" srcOrd="3" destOrd="0" presId="urn:microsoft.com/office/officeart/2016/7/layout/BasicLinearProcessNumbered"/>
    <dgm:cxn modelId="{117EB913-5A57-43B2-BECD-BBB500720523}" type="presParOf" srcId="{0A73BE49-4AC4-4C61-891E-590117A2BB8A}" destId="{41B5FF51-067E-41AC-A5EF-DBEA9B97B95E}" srcOrd="3" destOrd="0" presId="urn:microsoft.com/office/officeart/2016/7/layout/BasicLinearProcessNumbered"/>
    <dgm:cxn modelId="{CF7F3D22-73B3-4360-A9AF-1CEC48663D7A}" type="presParOf" srcId="{0A73BE49-4AC4-4C61-891E-590117A2BB8A}" destId="{C8DE0D66-76F4-498D-974E-07215BE2BB0A}" srcOrd="4" destOrd="0" presId="urn:microsoft.com/office/officeart/2016/7/layout/BasicLinearProcessNumbered"/>
    <dgm:cxn modelId="{6577B891-677A-462E-A251-6D6EDFEBB0BB}" type="presParOf" srcId="{C8DE0D66-76F4-498D-974E-07215BE2BB0A}" destId="{E535173C-93CD-45C3-8643-FFE9FCF864BD}" srcOrd="0" destOrd="0" presId="urn:microsoft.com/office/officeart/2016/7/layout/BasicLinearProcessNumbered"/>
    <dgm:cxn modelId="{4952E896-E42E-4E1D-A1EC-E44A5088414C}" type="presParOf" srcId="{C8DE0D66-76F4-498D-974E-07215BE2BB0A}" destId="{47849EE5-1AB0-46F8-9CB6-9CAAC13F3F3C}" srcOrd="1" destOrd="0" presId="urn:microsoft.com/office/officeart/2016/7/layout/BasicLinearProcessNumbered"/>
    <dgm:cxn modelId="{7F920136-8D2D-45A4-9F56-B7BA469DF471}" type="presParOf" srcId="{C8DE0D66-76F4-498D-974E-07215BE2BB0A}" destId="{AA6FA7A2-5B0A-4E06-B965-50CCF7CBD85A}" srcOrd="2" destOrd="0" presId="urn:microsoft.com/office/officeart/2016/7/layout/BasicLinearProcessNumbered"/>
    <dgm:cxn modelId="{219AA2AA-B7A9-466D-BA29-F93D6A535E6F}" type="presParOf" srcId="{C8DE0D66-76F4-498D-974E-07215BE2BB0A}" destId="{82998CA6-8BB5-47F8-8E85-2F8EA2FD943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3C129-C81B-4013-8243-649A301D2353}" type="doc">
      <dgm:prSet loTypeId="urn:microsoft.com/office/officeart/2005/8/layout/StepDownProcess" loCatId="process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EB4AE01-C082-4487-88E7-AD3599BE8426}">
      <dgm:prSet custT="1"/>
      <dgm:spPr/>
      <dgm:t>
        <a:bodyPr/>
        <a:lstStyle/>
        <a:p>
          <a:r>
            <a:rPr lang="en-US" sz="2500" dirty="0"/>
            <a:t>Like Zebulun answer Hashem’s call to battle, worship and live generously</a:t>
          </a:r>
        </a:p>
      </dgm:t>
    </dgm:pt>
    <dgm:pt modelId="{44CB1CF4-B49F-493D-937D-46F24B962CB9}" type="parTrans" cxnId="{3CA5BFF3-9288-4BBF-9D2D-62BA7A7BC57B}">
      <dgm:prSet/>
      <dgm:spPr/>
      <dgm:t>
        <a:bodyPr/>
        <a:lstStyle/>
        <a:p>
          <a:endParaRPr lang="en-US"/>
        </a:p>
      </dgm:t>
    </dgm:pt>
    <dgm:pt modelId="{D10AA415-219F-4B96-85D0-7F9F85F31151}" type="sibTrans" cxnId="{3CA5BFF3-9288-4BBF-9D2D-62BA7A7BC57B}">
      <dgm:prSet phldrT="1" phldr="0"/>
      <dgm:spPr/>
    </dgm:pt>
    <dgm:pt modelId="{A16C34AD-BD3E-4D72-9070-8C4BA7DDA301}">
      <dgm:prSet custT="1"/>
      <dgm:spPr/>
      <dgm:t>
        <a:bodyPr/>
        <a:lstStyle/>
        <a:p>
          <a:r>
            <a:rPr lang="en-US" sz="2500" dirty="0"/>
            <a:t>Place your feet under the Kings table at Shavuot and receive His instructions for next season</a:t>
          </a:r>
        </a:p>
      </dgm:t>
    </dgm:pt>
    <dgm:pt modelId="{EFBD5ED2-177F-478B-B804-2DA9E7B44175}" type="parTrans" cxnId="{E9439693-88EA-4D92-AC8C-1DCB3E123B2F}">
      <dgm:prSet/>
      <dgm:spPr/>
      <dgm:t>
        <a:bodyPr/>
        <a:lstStyle/>
        <a:p>
          <a:endParaRPr lang="en-US"/>
        </a:p>
      </dgm:t>
    </dgm:pt>
    <dgm:pt modelId="{2758C246-B91D-4C5F-8A22-40F9F38F59DE}" type="sibTrans" cxnId="{E9439693-88EA-4D92-AC8C-1DCB3E123B2F}">
      <dgm:prSet phldrT="2" phldr="0"/>
      <dgm:spPr/>
    </dgm:pt>
    <dgm:pt modelId="{F274506C-971F-4EF1-ACEA-056CA16CEF84}">
      <dgm:prSet custT="1"/>
      <dgm:spPr/>
      <dgm:t>
        <a:bodyPr/>
        <a:lstStyle/>
        <a:p>
          <a:r>
            <a:rPr lang="en-US" sz="2500" dirty="0"/>
            <a:t>Bring an offering to Yahweh giving with expectation </a:t>
          </a:r>
        </a:p>
      </dgm:t>
    </dgm:pt>
    <dgm:pt modelId="{D0CD6664-5482-43C4-AE8C-0DA58C89E8FB}" type="parTrans" cxnId="{BABE8630-945A-4605-BF91-E725F8D84692}">
      <dgm:prSet/>
      <dgm:spPr/>
      <dgm:t>
        <a:bodyPr/>
        <a:lstStyle/>
        <a:p>
          <a:endParaRPr lang="en-US"/>
        </a:p>
      </dgm:t>
    </dgm:pt>
    <dgm:pt modelId="{45D117F8-E376-409D-8205-00D42D0288E6}" type="sibTrans" cxnId="{BABE8630-945A-4605-BF91-E725F8D84692}">
      <dgm:prSet phldrT="3" phldr="0"/>
      <dgm:spPr/>
    </dgm:pt>
    <dgm:pt modelId="{5E5B09D2-A700-420D-9851-345750353560}" type="pres">
      <dgm:prSet presAssocID="{7453C129-C81B-4013-8243-649A301D2353}" presName="rootnode" presStyleCnt="0">
        <dgm:presLayoutVars>
          <dgm:chMax/>
          <dgm:chPref/>
          <dgm:dir/>
          <dgm:animLvl val="lvl"/>
        </dgm:presLayoutVars>
      </dgm:prSet>
      <dgm:spPr/>
    </dgm:pt>
    <dgm:pt modelId="{BE3085A1-3006-4C33-8CC4-014DF1D968CC}" type="pres">
      <dgm:prSet presAssocID="{7EB4AE01-C082-4487-88E7-AD3599BE8426}" presName="composite" presStyleCnt="0"/>
      <dgm:spPr/>
    </dgm:pt>
    <dgm:pt modelId="{F42FE3E2-7C03-4235-B6D3-DD3BF0A8B67B}" type="pres">
      <dgm:prSet presAssocID="{7EB4AE01-C082-4487-88E7-AD3599BE8426}" presName="bentUpArrow1" presStyleLbl="alignImgPlace1" presStyleIdx="0" presStyleCnt="2"/>
      <dgm:spPr/>
    </dgm:pt>
    <dgm:pt modelId="{2345411E-913D-42D6-88CC-2629EFC13DC9}" type="pres">
      <dgm:prSet presAssocID="{7EB4AE01-C082-4487-88E7-AD3599BE8426}" presName="ParentText" presStyleLbl="node1" presStyleIdx="0" presStyleCnt="3" custScaleX="313200">
        <dgm:presLayoutVars>
          <dgm:chMax val="1"/>
          <dgm:chPref val="1"/>
          <dgm:bulletEnabled val="1"/>
        </dgm:presLayoutVars>
      </dgm:prSet>
      <dgm:spPr/>
    </dgm:pt>
    <dgm:pt modelId="{6A924747-BC5F-459C-B09C-50D0F62EB594}" type="pres">
      <dgm:prSet presAssocID="{7EB4AE01-C082-4487-88E7-AD3599BE8426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7F30A96D-E892-4A11-AA5B-ABDECC3B8FCB}" type="pres">
      <dgm:prSet presAssocID="{D10AA415-219F-4B96-85D0-7F9F85F31151}" presName="sibTrans" presStyleCnt="0"/>
      <dgm:spPr/>
    </dgm:pt>
    <dgm:pt modelId="{506233D0-8682-4598-86C3-0FF1CAEE815A}" type="pres">
      <dgm:prSet presAssocID="{A16C34AD-BD3E-4D72-9070-8C4BA7DDA301}" presName="composite" presStyleCnt="0"/>
      <dgm:spPr/>
    </dgm:pt>
    <dgm:pt modelId="{7743EAB6-4E11-4B9D-81D6-EFEC783ACDB0}" type="pres">
      <dgm:prSet presAssocID="{A16C34AD-BD3E-4D72-9070-8C4BA7DDA301}" presName="bentUpArrow1" presStyleLbl="alignImgPlace1" presStyleIdx="1" presStyleCnt="2"/>
      <dgm:spPr/>
    </dgm:pt>
    <dgm:pt modelId="{664376CF-C242-48CE-9356-B733978365D8}" type="pres">
      <dgm:prSet presAssocID="{A16C34AD-BD3E-4D72-9070-8C4BA7DDA301}" presName="ParentText" presStyleLbl="node1" presStyleIdx="1" presStyleCnt="3" custScaleX="285007">
        <dgm:presLayoutVars>
          <dgm:chMax val="1"/>
          <dgm:chPref val="1"/>
          <dgm:bulletEnabled val="1"/>
        </dgm:presLayoutVars>
      </dgm:prSet>
      <dgm:spPr/>
    </dgm:pt>
    <dgm:pt modelId="{32C60E98-EB60-44AB-8343-F7A6C346FCA8}" type="pres">
      <dgm:prSet presAssocID="{A16C34AD-BD3E-4D72-9070-8C4BA7DDA301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6FBF7D3-2467-4B71-9005-91C155E7907B}" type="pres">
      <dgm:prSet presAssocID="{2758C246-B91D-4C5F-8A22-40F9F38F59DE}" presName="sibTrans" presStyleCnt="0"/>
      <dgm:spPr/>
    </dgm:pt>
    <dgm:pt modelId="{117211BA-B41B-4C7A-BEBB-A4250870FF18}" type="pres">
      <dgm:prSet presAssocID="{F274506C-971F-4EF1-ACEA-056CA16CEF84}" presName="composite" presStyleCnt="0"/>
      <dgm:spPr/>
    </dgm:pt>
    <dgm:pt modelId="{6FA53E83-CDDD-4BF6-B6A4-E9D556668E09}" type="pres">
      <dgm:prSet presAssocID="{F274506C-971F-4EF1-ACEA-056CA16CEF84}" presName="ParentText" presStyleLbl="node1" presStyleIdx="2" presStyleCnt="3" custScaleX="243714" custLinFactNeighborY="1882">
        <dgm:presLayoutVars>
          <dgm:chMax val="1"/>
          <dgm:chPref val="1"/>
          <dgm:bulletEnabled val="1"/>
        </dgm:presLayoutVars>
      </dgm:prSet>
      <dgm:spPr/>
    </dgm:pt>
  </dgm:ptLst>
  <dgm:cxnLst>
    <dgm:cxn modelId="{BABE8630-945A-4605-BF91-E725F8D84692}" srcId="{7453C129-C81B-4013-8243-649A301D2353}" destId="{F274506C-971F-4EF1-ACEA-056CA16CEF84}" srcOrd="2" destOrd="0" parTransId="{D0CD6664-5482-43C4-AE8C-0DA58C89E8FB}" sibTransId="{45D117F8-E376-409D-8205-00D42D0288E6}"/>
    <dgm:cxn modelId="{E9439693-88EA-4D92-AC8C-1DCB3E123B2F}" srcId="{7453C129-C81B-4013-8243-649A301D2353}" destId="{A16C34AD-BD3E-4D72-9070-8C4BA7DDA301}" srcOrd="1" destOrd="0" parTransId="{EFBD5ED2-177F-478B-B804-2DA9E7B44175}" sibTransId="{2758C246-B91D-4C5F-8A22-40F9F38F59DE}"/>
    <dgm:cxn modelId="{C203B0B1-465D-4041-9E65-C6FE2F92D1EF}" type="presOf" srcId="{F274506C-971F-4EF1-ACEA-056CA16CEF84}" destId="{6FA53E83-CDDD-4BF6-B6A4-E9D556668E09}" srcOrd="0" destOrd="0" presId="urn:microsoft.com/office/officeart/2005/8/layout/StepDownProcess"/>
    <dgm:cxn modelId="{F8F5CCB3-A7D2-4EBC-AF83-77172A459791}" type="presOf" srcId="{7EB4AE01-C082-4487-88E7-AD3599BE8426}" destId="{2345411E-913D-42D6-88CC-2629EFC13DC9}" srcOrd="0" destOrd="0" presId="urn:microsoft.com/office/officeart/2005/8/layout/StepDownProcess"/>
    <dgm:cxn modelId="{AB337AC0-2372-460A-8F2A-93F9B8EC6829}" type="presOf" srcId="{A16C34AD-BD3E-4D72-9070-8C4BA7DDA301}" destId="{664376CF-C242-48CE-9356-B733978365D8}" srcOrd="0" destOrd="0" presId="urn:microsoft.com/office/officeart/2005/8/layout/StepDownProcess"/>
    <dgm:cxn modelId="{A2F4EAC1-1352-4D35-BE63-4A59D29B49ED}" type="presOf" srcId="{7453C129-C81B-4013-8243-649A301D2353}" destId="{5E5B09D2-A700-420D-9851-345750353560}" srcOrd="0" destOrd="0" presId="urn:microsoft.com/office/officeart/2005/8/layout/StepDownProcess"/>
    <dgm:cxn modelId="{3CA5BFF3-9288-4BBF-9D2D-62BA7A7BC57B}" srcId="{7453C129-C81B-4013-8243-649A301D2353}" destId="{7EB4AE01-C082-4487-88E7-AD3599BE8426}" srcOrd="0" destOrd="0" parTransId="{44CB1CF4-B49F-493D-937D-46F24B962CB9}" sibTransId="{D10AA415-219F-4B96-85D0-7F9F85F31151}"/>
    <dgm:cxn modelId="{37177C64-8B03-4C86-BE97-CDF38EBC3D74}" type="presParOf" srcId="{5E5B09D2-A700-420D-9851-345750353560}" destId="{BE3085A1-3006-4C33-8CC4-014DF1D968CC}" srcOrd="0" destOrd="0" presId="urn:microsoft.com/office/officeart/2005/8/layout/StepDownProcess"/>
    <dgm:cxn modelId="{D0DC34B4-A121-4345-B2C3-9BE40D165E74}" type="presParOf" srcId="{BE3085A1-3006-4C33-8CC4-014DF1D968CC}" destId="{F42FE3E2-7C03-4235-B6D3-DD3BF0A8B67B}" srcOrd="0" destOrd="0" presId="urn:microsoft.com/office/officeart/2005/8/layout/StepDownProcess"/>
    <dgm:cxn modelId="{014FE8B3-4EC5-4485-9A9B-837B9FAD8ABC}" type="presParOf" srcId="{BE3085A1-3006-4C33-8CC4-014DF1D968CC}" destId="{2345411E-913D-42D6-88CC-2629EFC13DC9}" srcOrd="1" destOrd="0" presId="urn:microsoft.com/office/officeart/2005/8/layout/StepDownProcess"/>
    <dgm:cxn modelId="{77C3007D-A27F-4F62-93A5-B0BF05A03381}" type="presParOf" srcId="{BE3085A1-3006-4C33-8CC4-014DF1D968CC}" destId="{6A924747-BC5F-459C-B09C-50D0F62EB594}" srcOrd="2" destOrd="0" presId="urn:microsoft.com/office/officeart/2005/8/layout/StepDownProcess"/>
    <dgm:cxn modelId="{296AE457-3F60-432C-B513-313F849182D6}" type="presParOf" srcId="{5E5B09D2-A700-420D-9851-345750353560}" destId="{7F30A96D-E892-4A11-AA5B-ABDECC3B8FCB}" srcOrd="1" destOrd="0" presId="urn:microsoft.com/office/officeart/2005/8/layout/StepDownProcess"/>
    <dgm:cxn modelId="{B890658E-0A63-4334-BF66-122390193CC4}" type="presParOf" srcId="{5E5B09D2-A700-420D-9851-345750353560}" destId="{506233D0-8682-4598-86C3-0FF1CAEE815A}" srcOrd="2" destOrd="0" presId="urn:microsoft.com/office/officeart/2005/8/layout/StepDownProcess"/>
    <dgm:cxn modelId="{728FBB9C-9A20-442E-9CBD-DD42800FEEFD}" type="presParOf" srcId="{506233D0-8682-4598-86C3-0FF1CAEE815A}" destId="{7743EAB6-4E11-4B9D-81D6-EFEC783ACDB0}" srcOrd="0" destOrd="0" presId="urn:microsoft.com/office/officeart/2005/8/layout/StepDownProcess"/>
    <dgm:cxn modelId="{0066E882-C47A-4AAC-BC34-5D0D4B8206CD}" type="presParOf" srcId="{506233D0-8682-4598-86C3-0FF1CAEE815A}" destId="{664376CF-C242-48CE-9356-B733978365D8}" srcOrd="1" destOrd="0" presId="urn:microsoft.com/office/officeart/2005/8/layout/StepDownProcess"/>
    <dgm:cxn modelId="{0DA24A8F-2DEE-47F7-8F5A-AD1B36C71237}" type="presParOf" srcId="{506233D0-8682-4598-86C3-0FF1CAEE815A}" destId="{32C60E98-EB60-44AB-8343-F7A6C346FCA8}" srcOrd="2" destOrd="0" presId="urn:microsoft.com/office/officeart/2005/8/layout/StepDownProcess"/>
    <dgm:cxn modelId="{92CF2414-085E-48D8-B2BE-3636C5EB44A6}" type="presParOf" srcId="{5E5B09D2-A700-420D-9851-345750353560}" destId="{B6FBF7D3-2467-4B71-9005-91C155E7907B}" srcOrd="3" destOrd="0" presId="urn:microsoft.com/office/officeart/2005/8/layout/StepDownProcess"/>
    <dgm:cxn modelId="{36A98995-ACA7-4CF6-B9D1-F7FEF737BD0F}" type="presParOf" srcId="{5E5B09D2-A700-420D-9851-345750353560}" destId="{117211BA-B41B-4C7A-BEBB-A4250870FF18}" srcOrd="4" destOrd="0" presId="urn:microsoft.com/office/officeart/2005/8/layout/StepDownProcess"/>
    <dgm:cxn modelId="{AFC753B6-5F51-4C25-BE92-368C6691438C}" type="presParOf" srcId="{117211BA-B41B-4C7A-BEBB-A4250870FF18}" destId="{6FA53E83-CDDD-4BF6-B6A4-E9D556668E0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D7D33-D0C5-49E9-9BA8-DC11695DA85E}">
      <dsp:nvSpPr>
        <dsp:cNvPr id="0" name=""/>
        <dsp:cNvSpPr/>
      </dsp:nvSpPr>
      <dsp:spPr>
        <a:xfrm>
          <a:off x="0" y="0"/>
          <a:ext cx="3057524" cy="420624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377" tIns="330200" rIns="23837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cap="none" dirty="0"/>
            <a:t>Wait on Hashem, be present to receive Hashem’s instructions</a:t>
          </a:r>
          <a:endParaRPr lang="en-US" sz="2600" kern="1200" dirty="0"/>
        </a:p>
      </dsp:txBody>
      <dsp:txXfrm>
        <a:off x="0" y="1598371"/>
        <a:ext cx="3057524" cy="2523744"/>
      </dsp:txXfrm>
    </dsp:sp>
    <dsp:sp modelId="{FB8256AE-0FD1-49CF-A48A-91D30E8E9DD6}">
      <dsp:nvSpPr>
        <dsp:cNvPr id="0" name=""/>
        <dsp:cNvSpPr/>
      </dsp:nvSpPr>
      <dsp:spPr>
        <a:xfrm>
          <a:off x="897826" y="420623"/>
          <a:ext cx="1261872" cy="1261872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380" tIns="12700" rIns="9838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082623" y="605420"/>
        <a:ext cx="892278" cy="892278"/>
      </dsp:txXfrm>
    </dsp:sp>
    <dsp:sp modelId="{5D838E41-8F8E-4A97-8006-9C1466B4EE33}">
      <dsp:nvSpPr>
        <dsp:cNvPr id="0" name=""/>
        <dsp:cNvSpPr/>
      </dsp:nvSpPr>
      <dsp:spPr>
        <a:xfrm>
          <a:off x="0" y="4206168"/>
          <a:ext cx="3057524" cy="72"/>
        </a:xfrm>
        <a:prstGeom prst="rect">
          <a:avLst/>
        </a:prstGeom>
        <a:solidFill>
          <a:schemeClr val="accent1">
            <a:shade val="50000"/>
            <a:hueOff val="99904"/>
            <a:satOff val="-4953"/>
            <a:lumOff val="14562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7D07B-DC15-4D01-9A1F-AAC46B922F97}">
      <dsp:nvSpPr>
        <dsp:cNvPr id="0" name=""/>
        <dsp:cNvSpPr/>
      </dsp:nvSpPr>
      <dsp:spPr>
        <a:xfrm>
          <a:off x="3363277" y="0"/>
          <a:ext cx="3057524" cy="420624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377" tIns="330200" rIns="23837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cap="none"/>
            <a:t>Acknowledge hashem’s in all  ways live in a place of wholeness and completion</a:t>
          </a:r>
          <a:endParaRPr lang="en-US" sz="2600" kern="1200"/>
        </a:p>
      </dsp:txBody>
      <dsp:txXfrm>
        <a:off x="3363277" y="1598371"/>
        <a:ext cx="3057524" cy="2523744"/>
      </dsp:txXfrm>
    </dsp:sp>
    <dsp:sp modelId="{ACEBC11B-E35F-408D-8491-AC9DA533CDB3}">
      <dsp:nvSpPr>
        <dsp:cNvPr id="0" name=""/>
        <dsp:cNvSpPr/>
      </dsp:nvSpPr>
      <dsp:spPr>
        <a:xfrm>
          <a:off x="4261103" y="420623"/>
          <a:ext cx="1261872" cy="1261872"/>
        </a:xfrm>
        <a:prstGeom prst="ellipse">
          <a:avLst/>
        </a:prstGeom>
        <a:solidFill>
          <a:schemeClr val="accent1">
            <a:shade val="50000"/>
            <a:hueOff val="199808"/>
            <a:satOff val="-9906"/>
            <a:lumOff val="29125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380" tIns="12700" rIns="9838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445900" y="605420"/>
        <a:ext cx="892278" cy="892278"/>
      </dsp:txXfrm>
    </dsp:sp>
    <dsp:sp modelId="{7D86869F-54D0-4FF4-B286-7CB40D8AB7F8}">
      <dsp:nvSpPr>
        <dsp:cNvPr id="0" name=""/>
        <dsp:cNvSpPr/>
      </dsp:nvSpPr>
      <dsp:spPr>
        <a:xfrm>
          <a:off x="3363277" y="4206168"/>
          <a:ext cx="3057524" cy="72"/>
        </a:xfrm>
        <a:prstGeom prst="rect">
          <a:avLst/>
        </a:prstGeom>
        <a:solidFill>
          <a:schemeClr val="accent1">
            <a:shade val="50000"/>
            <a:hueOff val="299713"/>
            <a:satOff val="-14859"/>
            <a:lumOff val="43687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35173C-93CD-45C3-8643-FFE9FCF864BD}">
      <dsp:nvSpPr>
        <dsp:cNvPr id="0" name=""/>
        <dsp:cNvSpPr/>
      </dsp:nvSpPr>
      <dsp:spPr>
        <a:xfrm>
          <a:off x="6726554" y="0"/>
          <a:ext cx="3057524" cy="420624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377" tIns="330200" rIns="23837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cap="none"/>
            <a:t>Embrace the word of yah as spiritual sword that nourishes and give you assignment</a:t>
          </a:r>
          <a:endParaRPr lang="en-US" sz="2600" kern="1200"/>
        </a:p>
      </dsp:txBody>
      <dsp:txXfrm>
        <a:off x="6726554" y="1598371"/>
        <a:ext cx="3057524" cy="2523744"/>
      </dsp:txXfrm>
    </dsp:sp>
    <dsp:sp modelId="{47849EE5-1AB0-46F8-9CB6-9CAAC13F3F3C}">
      <dsp:nvSpPr>
        <dsp:cNvPr id="0" name=""/>
        <dsp:cNvSpPr/>
      </dsp:nvSpPr>
      <dsp:spPr>
        <a:xfrm>
          <a:off x="7624381" y="420623"/>
          <a:ext cx="1261872" cy="1261872"/>
        </a:xfrm>
        <a:prstGeom prst="ellipse">
          <a:avLst/>
        </a:prstGeom>
        <a:solidFill>
          <a:schemeClr val="accent1">
            <a:shade val="50000"/>
            <a:hueOff val="199808"/>
            <a:satOff val="-9906"/>
            <a:lumOff val="29125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380" tIns="12700" rIns="9838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7809178" y="605420"/>
        <a:ext cx="892278" cy="892278"/>
      </dsp:txXfrm>
    </dsp:sp>
    <dsp:sp modelId="{AA6FA7A2-5B0A-4E06-B965-50CCF7CBD85A}">
      <dsp:nvSpPr>
        <dsp:cNvPr id="0" name=""/>
        <dsp:cNvSpPr/>
      </dsp:nvSpPr>
      <dsp:spPr>
        <a:xfrm>
          <a:off x="6726554" y="4206168"/>
          <a:ext cx="3057524" cy="72"/>
        </a:xfrm>
        <a:prstGeom prst="rect">
          <a:avLst/>
        </a:prstGeom>
        <a:solidFill>
          <a:schemeClr val="accent1">
            <a:shade val="50000"/>
            <a:hueOff val="99904"/>
            <a:satOff val="-4953"/>
            <a:lumOff val="14562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FE3E2-7C03-4235-B6D3-DD3BF0A8B67B}">
      <dsp:nvSpPr>
        <dsp:cNvPr id="0" name=""/>
        <dsp:cNvSpPr/>
      </dsp:nvSpPr>
      <dsp:spPr>
        <a:xfrm rot="5400000">
          <a:off x="2902842" y="1228933"/>
          <a:ext cx="1086885" cy="12373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45411E-913D-42D6-88CC-2629EFC13DC9}">
      <dsp:nvSpPr>
        <dsp:cNvPr id="0" name=""/>
        <dsp:cNvSpPr/>
      </dsp:nvSpPr>
      <dsp:spPr>
        <a:xfrm>
          <a:off x="664449" y="24098"/>
          <a:ext cx="5730545" cy="1280713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Like Zebulun answer Hashem’s call to battle, worship and live generously</a:t>
          </a:r>
        </a:p>
      </dsp:txBody>
      <dsp:txXfrm>
        <a:off x="726980" y="86629"/>
        <a:ext cx="5605483" cy="1155651"/>
      </dsp:txXfrm>
    </dsp:sp>
    <dsp:sp modelId="{6A924747-BC5F-459C-B09C-50D0F62EB594}">
      <dsp:nvSpPr>
        <dsp:cNvPr id="0" name=""/>
        <dsp:cNvSpPr/>
      </dsp:nvSpPr>
      <dsp:spPr>
        <a:xfrm>
          <a:off x="4444560" y="146244"/>
          <a:ext cx="1330731" cy="10351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3EAB6-4E11-4B9D-81D6-EFEC783ACDB0}">
      <dsp:nvSpPr>
        <dsp:cNvPr id="0" name=""/>
        <dsp:cNvSpPr/>
      </dsp:nvSpPr>
      <dsp:spPr>
        <a:xfrm rot="5400000">
          <a:off x="5395584" y="2667597"/>
          <a:ext cx="1086885" cy="12373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8747"/>
            <a:satOff val="518"/>
            <a:lumOff val="-23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4376CF-C242-48CE-9356-B733978365D8}">
      <dsp:nvSpPr>
        <dsp:cNvPr id="0" name=""/>
        <dsp:cNvSpPr/>
      </dsp:nvSpPr>
      <dsp:spPr>
        <a:xfrm>
          <a:off x="3415111" y="1462763"/>
          <a:ext cx="5214704" cy="1280713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199808"/>
            <a:satOff val="-9906"/>
            <a:lumOff val="29125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Place your feet under the Kings table at Shavuot and receive His instructions for next season</a:t>
          </a:r>
        </a:p>
      </dsp:txBody>
      <dsp:txXfrm>
        <a:off x="3477642" y="1525294"/>
        <a:ext cx="5089642" cy="1155651"/>
      </dsp:txXfrm>
    </dsp:sp>
    <dsp:sp modelId="{32C60E98-EB60-44AB-8343-F7A6C346FCA8}">
      <dsp:nvSpPr>
        <dsp:cNvPr id="0" name=""/>
        <dsp:cNvSpPr/>
      </dsp:nvSpPr>
      <dsp:spPr>
        <a:xfrm>
          <a:off x="6937301" y="1584908"/>
          <a:ext cx="1330731" cy="10351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53E83-CDDD-4BF6-B6A4-E9D556668E09}">
      <dsp:nvSpPr>
        <dsp:cNvPr id="0" name=""/>
        <dsp:cNvSpPr/>
      </dsp:nvSpPr>
      <dsp:spPr>
        <a:xfrm>
          <a:off x="6165772" y="2925526"/>
          <a:ext cx="4459176" cy="1280713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199808"/>
            <a:satOff val="-9906"/>
            <a:lumOff val="29125"/>
            <a:alphaOff val="0"/>
          </a:schemeClr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Bring an offering to Yahweh giving with expectation </a:t>
          </a:r>
        </a:p>
      </dsp:txBody>
      <dsp:txXfrm>
        <a:off x="6228303" y="2988057"/>
        <a:ext cx="4334114" cy="1155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97ADA-28FC-D95C-9949-C2600B76E8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638BB-B5C2-68A8-E3FA-52921DD002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7502F-DB6E-469A-9C44-FB8EDEF15CAD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222EB-9CD6-7377-B538-2102EE87F3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FD59-EA45-6CD0-571D-72EF11B864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6A3EC-C558-4879-9E77-732F9A1F51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7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17FE1-3397-4E25-A0AD-CD1F478AA284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3C4B0-A82C-497E-A667-41FFA619A4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6/7/2026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59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380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006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38912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80C9AC2-080F-B7EB-E5D9-98A11923C1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3529584"/>
            <a:ext cx="4389120" cy="2350008"/>
          </a:xfrm>
        </p:spPr>
        <p:txBody>
          <a:bodyPr/>
          <a:lstStyle>
            <a:lvl1pPr marL="285750" indent="-28575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0616" y="0"/>
            <a:ext cx="6501384" cy="6857999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DF0DBE-FBE3-E653-13B1-8A27023E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39096C-E86B-C5A9-1F2F-E4FD0552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18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DDD5-B179-8D33-E206-E8EC18C6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840110" cy="46634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1" i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19809-9823-E5C1-322B-DCDB7769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5559552"/>
            <a:ext cx="6840110" cy="4759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109FC96-A524-9411-F587-93938397D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3736" y="0"/>
            <a:ext cx="4398264" cy="6857999"/>
          </a:xfrm>
          <a:noFill/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350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612648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048" y="822960"/>
            <a:ext cx="4069080" cy="190195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283464">
              <a:defRPr sz="1600">
                <a:solidFill>
                  <a:schemeClr val="bg1"/>
                </a:solidFill>
              </a:defRPr>
            </a:lvl2pPr>
            <a:lvl3pPr marL="566928">
              <a:defRPr sz="1400">
                <a:solidFill>
                  <a:schemeClr val="bg1"/>
                </a:solidFill>
              </a:defRPr>
            </a:lvl3pPr>
            <a:lvl4pPr marL="859536">
              <a:defRPr sz="1200">
                <a:solidFill>
                  <a:schemeClr val="bg1"/>
                </a:solidFill>
              </a:defRPr>
            </a:lvl4pPr>
            <a:lvl5pPr marL="115214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FC01E54-865D-1B08-43CC-2D0128CEC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016"/>
            <a:ext cx="12192000" cy="3300984"/>
          </a:xfrm>
          <a:solidFill>
            <a:schemeClr val="accent4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22ED3-8684-C41B-4675-BBDC2C8E5B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E6B05-7A34-DD4C-91AD-29F26B6F9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56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85039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72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22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E9B473-9612-90C4-92F3-3DAB99570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0233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023360" cy="192024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FE3EB-4655-2339-C82A-C74B21F765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86400" y="822960"/>
            <a:ext cx="5861304" cy="484632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24F3A78-F067-8639-9E61-32AE80986E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007608"/>
            <a:ext cx="12192000" cy="8503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D9871F-9716-E693-46E0-C82668C233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7654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B6AA57-B313-9EB7-BDE7-E6B64F9104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26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l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DC6F7A-27D8-EC45-FC60-C8858243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3200400" cy="22860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EA7E2BE-086F-5B51-B0E9-BDC91DF14B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61104" y="3529584"/>
            <a:ext cx="6986016" cy="223113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83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529584"/>
            <a:ext cx="10360152" cy="223113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3804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832" y="822960"/>
            <a:ext cx="7040880" cy="5212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33088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7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4E6425-0181-43F2-84FC-787E803FD2F8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68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297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614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267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514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832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510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49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5" r:id="rId14"/>
    <p:sldLayoutId id="2147483742" r:id="rId15"/>
    <p:sldLayoutId id="2147483746" r:id="rId16"/>
    <p:sldLayoutId id="2147483666" r:id="rId17"/>
    <p:sldLayoutId id="2147483670" r:id="rId18"/>
    <p:sldLayoutId id="2147483663" r:id="rId19"/>
    <p:sldLayoutId id="2147483671" r:id="rId20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6451AA-AEB4-0B9E-B76E-611C2AA8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18" y="457199"/>
            <a:ext cx="4208929" cy="12680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Revelation 5.13b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67D8-05D3-0F64-4B0B-FE9B335F81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209799"/>
            <a:ext cx="4585447" cy="393248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chemeClr val="tx1"/>
                </a:solidFill>
              </a:rPr>
              <a:t>To the One sitting       on the Throne and to the Lamb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chemeClr val="tx1"/>
                </a:solidFill>
              </a:rPr>
              <a:t>Belong praise, honor, glory and power forever and ever.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chemeClr val="tx1"/>
                </a:solidFill>
              </a:rPr>
              <a:t>AMEN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F57EDE5-B81E-7B10-7A65-09413A27B6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2045" r="22043" b="-2"/>
          <a:stretch>
            <a:fillRect/>
          </a:stretch>
        </p:blipFill>
        <p:spPr>
          <a:xfrm>
            <a:off x="6096000" y="989962"/>
            <a:ext cx="5136702" cy="4669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3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383374D-9EA7-4E1A-B621-AC981791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30DBA-74D8-B733-1335-076E076F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94" y="284176"/>
            <a:ext cx="4823012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Verses 65-72 	Tet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E9BF34A-0F23-4E4E-406A-8B1D8673851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5683736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RowTable"/>
                  </p202:designTagLst>
                </p202:designPr>
              </p:ext>
            </p:extLst>
          </p:nvPr>
        </p:nvGraphicFramePr>
        <p:xfrm>
          <a:off x="5049078" y="2049280"/>
          <a:ext cx="6506427" cy="4000169"/>
        </p:xfrm>
        <a:graphic>
          <a:graphicData uri="http://schemas.openxmlformats.org/drawingml/2006/table">
            <a:tbl>
              <a:tblPr bandRow="1">
                <a:noFill/>
                <a:tableStyleId>{8A107856-5554-42FB-B03E-39F5DBC370BA}</a:tableStyleId>
              </a:tblPr>
              <a:tblGrid>
                <a:gridCol w="6506427">
                  <a:extLst>
                    <a:ext uri="{9D8B030D-6E8A-4147-A177-3AD203B41FA5}">
                      <a16:colId xmlns:a16="http://schemas.microsoft.com/office/drawing/2014/main" val="2170393591"/>
                    </a:ext>
                  </a:extLst>
                </a:gridCol>
              </a:tblGrid>
              <a:tr h="14382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500" b="0" cap="none" spc="0" dirty="0">
                          <a:solidFill>
                            <a:schemeClr val="tx1"/>
                          </a:solidFill>
                        </a:rPr>
                        <a:t>To surround, twist, entwine, encircle, ensnare, to spin, rolled together, snake, womb, basket</a:t>
                      </a:r>
                    </a:p>
                  </a:txBody>
                  <a:tcPr marL="117351" marR="117351" marT="117351" marB="1173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500344"/>
                  </a:ext>
                </a:extLst>
              </a:tr>
              <a:tr h="7792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0" cap="none" spc="0" dirty="0">
                          <a:solidFill>
                            <a:schemeClr val="tx1"/>
                          </a:solidFill>
                        </a:rPr>
                        <a:t>#9</a:t>
                      </a:r>
                    </a:p>
                  </a:txBody>
                  <a:tcPr marL="117351" marR="117351" marT="117351" marB="1173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014621"/>
                  </a:ext>
                </a:extLst>
              </a:tr>
              <a:tr h="178264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0" cap="none" spc="0" dirty="0">
                          <a:solidFill>
                            <a:schemeClr val="tx1"/>
                          </a:solidFill>
                        </a:rPr>
                        <a:t>Wrath, entrapped, judgment of man, divine perfection magnified, fruits of the Spirit, divine completeness, conclusion of a matter, last of the digits, summation of man’s work.</a:t>
                      </a:r>
                    </a:p>
                  </a:txBody>
                  <a:tcPr marL="117351" marR="117351" marT="117351" marB="1173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84116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143C458-14E5-C143-79D6-BE25006C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2243933"/>
            <a:ext cx="3774141" cy="38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1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30457-C5A7-CF44-9361-A407CF3B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200" spc="150" dirty="0">
                <a:solidFill>
                  <a:schemeClr val="tx2"/>
                </a:solidFill>
              </a:rPr>
              <a:t>Paradoxical definition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E9F7D81-8172-572D-CEFA-98AFF6C7F52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1588190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RowTable"/>
                  </p202:designTagLst>
                </p202:designPr>
              </p:ext>
            </p:extLst>
          </p:nvPr>
        </p:nvGraphicFramePr>
        <p:xfrm>
          <a:off x="465667" y="598634"/>
          <a:ext cx="6750225" cy="5632832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1795528">
                  <a:extLst>
                    <a:ext uri="{9D8B030D-6E8A-4147-A177-3AD203B41FA5}">
                      <a16:colId xmlns:a16="http://schemas.microsoft.com/office/drawing/2014/main" val="2371981824"/>
                    </a:ext>
                  </a:extLst>
                </a:gridCol>
                <a:gridCol w="4954697">
                  <a:extLst>
                    <a:ext uri="{9D8B030D-6E8A-4147-A177-3AD203B41FA5}">
                      <a16:colId xmlns:a16="http://schemas.microsoft.com/office/drawing/2014/main" val="2363781636"/>
                    </a:ext>
                  </a:extLst>
                </a:gridCol>
              </a:tblGrid>
              <a:tr h="1159868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i="1" dirty="0"/>
                        <a:t>How does #9 parallel with TET verses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4371764"/>
                  </a:ext>
                </a:extLst>
              </a:tr>
              <a:tr h="87159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65-66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Teachable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265815"/>
                  </a:ext>
                </a:extLst>
              </a:tr>
              <a:tr h="77920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67-68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Humble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803049"/>
                  </a:ext>
                </a:extLst>
              </a:tr>
              <a:tr h="8657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69-70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Compassionate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209801"/>
                  </a:ext>
                </a:extLst>
              </a:tr>
              <a:tr h="7965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71-72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Faithful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578975"/>
                  </a:ext>
                </a:extLst>
              </a:tr>
              <a:tr h="1159868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i="1" dirty="0"/>
                        <a:t>Life can turn around when we have Yahweh’s perspective</a:t>
                      </a:r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800" dirty="0"/>
                    </a:p>
                  </a:txBody>
                  <a:tcPr marL="151873" marR="151873" marT="75936" marB="7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087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F69B76-22B9-8542-E406-BA2C6E20B5DD}"/>
              </a:ext>
            </a:extLst>
          </p:cNvPr>
          <p:cNvSpPr txBox="1"/>
          <p:nvPr/>
        </p:nvSpPr>
        <p:spPr>
          <a:xfrm>
            <a:off x="8514826" y="461394"/>
            <a:ext cx="252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7A8B8-1D75-A635-6E38-2C8E2DF48D97}"/>
              </a:ext>
            </a:extLst>
          </p:cNvPr>
          <p:cNvSpPr txBox="1"/>
          <p:nvPr/>
        </p:nvSpPr>
        <p:spPr>
          <a:xfrm>
            <a:off x="8514826" y="4892514"/>
            <a:ext cx="252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EVIL</a:t>
            </a:r>
          </a:p>
        </p:txBody>
      </p:sp>
    </p:spTree>
    <p:extLst>
      <p:ext uri="{BB962C8B-B14F-4D97-AF65-F5344CB8AC3E}">
        <p14:creationId xmlns:p14="http://schemas.microsoft.com/office/powerpoint/2010/main" val="339868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2778-0468-1BD9-ADBD-55017186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84176"/>
            <a:ext cx="10955867" cy="1508760"/>
          </a:xfrm>
        </p:spPr>
        <p:txBody>
          <a:bodyPr/>
          <a:lstStyle/>
          <a:p>
            <a:r>
              <a:rPr lang="en-US" dirty="0"/>
              <a:t>Psalms 119.65-72		H2896 Tov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B2E3C-2C66-E89D-1287-FA464EA5E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800" y="1933633"/>
            <a:ext cx="5003800" cy="44060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V65: </a:t>
            </a:r>
            <a:r>
              <a:rPr lang="en-US" sz="2400" dirty="0">
                <a:solidFill>
                  <a:srgbClr val="FFC000"/>
                </a:solidFill>
              </a:rPr>
              <a:t>(H2896 Tov) </a:t>
            </a:r>
            <a:r>
              <a:rPr lang="en-US" sz="2400" dirty="0"/>
              <a:t>This is a personal testimony of God’s goodness, revered through a humble designation. The psalmist acknowledges that God owes him nothing.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i="1" dirty="0"/>
              <a:t>“According to thy word…” </a:t>
            </a:r>
            <a:r>
              <a:rPr lang="en-US" sz="2400" dirty="0"/>
              <a:t>He’s been cared for</a:t>
            </a:r>
            <a:r>
              <a:rPr lang="en-US" sz="2400" i="1" dirty="0"/>
              <a:t> </a:t>
            </a:r>
            <a:r>
              <a:rPr lang="en-US" sz="2400" dirty="0"/>
              <a:t>according to Yah’s word of promise and divine faithfulness. He received the word by faith and believed on 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Believers must know and fellowship with Yahweh and His word without predisposition.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AD11A-4C59-9B16-7D1A-557343D7C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5068" y="1933633"/>
            <a:ext cx="5954556" cy="4562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V66: </a:t>
            </a:r>
            <a:r>
              <a:rPr lang="en-US" sz="2400" i="1" dirty="0"/>
              <a:t>“Teach me good judgment…” </a:t>
            </a:r>
            <a:r>
              <a:rPr lang="en-US" sz="2400" dirty="0"/>
              <a:t>This is a prayer for what is needed to live a good life.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Our conscious is influenced by the fall, the world, our flesh and Satan.  We need Yahweh’s word to live purposefully, with our  destiny of eternity as our focus.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i="1" dirty="0"/>
              <a:t>“I trust in Your mitzvot.” </a:t>
            </a:r>
            <a:r>
              <a:rPr lang="en-US" sz="2400" dirty="0"/>
              <a:t>His faith is full. His faith is not casual belief, but a state of activity. He is no longer doing things out of routine, duty or obligation since Yah is not moved by our religious performance. Isaiah </a:t>
            </a:r>
            <a:r>
              <a:rPr lang="en-US" sz="2400" b="1" dirty="0">
                <a:solidFill>
                  <a:srgbClr val="FFC000"/>
                </a:solidFill>
              </a:rPr>
              <a:t>29.13, 1 Tim1.13-14, Heb 11.1</a:t>
            </a:r>
          </a:p>
        </p:txBody>
      </p:sp>
    </p:spTree>
    <p:extLst>
      <p:ext uri="{BB962C8B-B14F-4D97-AF65-F5344CB8AC3E}">
        <p14:creationId xmlns:p14="http://schemas.microsoft.com/office/powerpoint/2010/main" val="1039854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D8CA-50A8-4A4D-5344-A79CABFF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9638-7544-53BD-BFBA-F3AD8454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84176"/>
            <a:ext cx="10955867" cy="1508760"/>
          </a:xfrm>
        </p:spPr>
        <p:txBody>
          <a:bodyPr/>
          <a:lstStyle/>
          <a:p>
            <a:r>
              <a:rPr lang="en-US" dirty="0"/>
              <a:t>Psalms 119.65-72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316EE-DFC0-D22F-DE48-992ACD0DD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2011679"/>
            <a:ext cx="5308600" cy="44060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V67: </a:t>
            </a:r>
            <a:r>
              <a:rPr lang="en-US" sz="2400" dirty="0">
                <a:solidFill>
                  <a:srgbClr val="FFC000"/>
                </a:solidFill>
              </a:rPr>
              <a:t>(H2962 Terem) </a:t>
            </a:r>
            <a:r>
              <a:rPr lang="en-US" sz="2400" i="1" dirty="0"/>
              <a:t>“Before I was afflicted…”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Affliction: </a:t>
            </a:r>
            <a:r>
              <a:rPr lang="en-US" sz="2400" dirty="0"/>
              <a:t>Yahweh allows hardship to purify, build endurance and draw us closer to Him.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Temptation: </a:t>
            </a:r>
            <a:r>
              <a:rPr lang="en-US" sz="2400" dirty="0"/>
              <a:t>To deceive, entice to sin and turn from Yah.  God will give permission for the sake of us becoming aware and sensible of our strength.</a:t>
            </a:r>
          </a:p>
          <a:p>
            <a:pPr marL="0" indent="0">
              <a:buNone/>
            </a:pPr>
            <a:r>
              <a:rPr lang="en-US" sz="2400" dirty="0"/>
              <a:t>The psalmist recognizes his affliction had come by the hand of  God. </a:t>
            </a:r>
            <a:r>
              <a:rPr lang="en-US" sz="2400" b="1" dirty="0">
                <a:solidFill>
                  <a:srgbClr val="FFC000"/>
                </a:solidFill>
              </a:rPr>
              <a:t>Heb 5.8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FEE97-1609-6324-666A-A74A779A7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6067" y="2011680"/>
            <a:ext cx="5604932" cy="4206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Nor is he hesitant to express his sorrow but discern the affliction is working in him.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C000"/>
                </a:solidFill>
              </a:rPr>
              <a:t>Lam 3.22-23 </a:t>
            </a:r>
            <a:r>
              <a:rPr lang="en-US" sz="2400" dirty="0"/>
              <a:t>This verse declares Yahweh’s faithfulness. It was written in the context of severe affliction demonstrating the faithfulness of the Lord to His word.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Under his season of affliction, lessons that were learned the hard way has humbled him and caused him to be devoted to Yah.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947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E1FDD-8A21-1D9C-686F-08FD18543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F879C-123E-978A-11D2-48E0613F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84176"/>
            <a:ext cx="10955867" cy="1508760"/>
          </a:xfrm>
        </p:spPr>
        <p:txBody>
          <a:bodyPr/>
          <a:lstStyle/>
          <a:p>
            <a:r>
              <a:rPr lang="en-US" dirty="0"/>
              <a:t>Psalms 119.65-72	H2896 Tov (good)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3B39B-584A-F618-53E2-2E7637137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067" y="1911773"/>
            <a:ext cx="5359399" cy="440605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The psalmist did not accuse Yah of acting uncharacteristic of who He is.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i="1" dirty="0"/>
              <a:t>“Now I observe Your word.”</a:t>
            </a:r>
            <a:r>
              <a:rPr lang="en-US" sz="2400" dirty="0"/>
              <a:t> He is satisfied and although he may not have expected affliction, it satisfies his longing. He is wanting what will cause him to be as those who hunger and thirst after righteousness </a:t>
            </a:r>
            <a:r>
              <a:rPr lang="en-US" sz="2400" b="1" dirty="0">
                <a:solidFill>
                  <a:srgbClr val="FFC000"/>
                </a:solidFill>
              </a:rPr>
              <a:t>Mt.5.6. </a:t>
            </a:r>
            <a:r>
              <a:rPr lang="en-US" sz="2400" dirty="0"/>
              <a:t>as a result, he grows to love God.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His devotion will require more affliction.</a:t>
            </a:r>
            <a:endParaRPr lang="en-US" sz="2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2C2CE-BB13-01FD-4D46-21435192E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8267" y="2011680"/>
            <a:ext cx="5672666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V68: </a:t>
            </a:r>
            <a:r>
              <a:rPr lang="en-US" sz="2400" i="1" dirty="0"/>
              <a:t>“You are good and You do good…”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“God’s Goodness ” This is the moral excellence of Yahweh, and its tangible blessing.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Toviel: </a:t>
            </a:r>
            <a:r>
              <a:rPr lang="en-US" dirty="0"/>
              <a:t>In Hebrew,</a:t>
            </a:r>
            <a:r>
              <a:rPr lang="en-US" b="1" dirty="0"/>
              <a:t> Tov </a:t>
            </a:r>
            <a:r>
              <a:rPr lang="en-US" dirty="0"/>
              <a:t>means goodness, and </a:t>
            </a:r>
            <a:r>
              <a:rPr lang="en-US" b="1" dirty="0"/>
              <a:t>El</a:t>
            </a:r>
            <a:r>
              <a:rPr lang="en-US" dirty="0"/>
              <a:t> is a shortened form of Elohim, meaning God. Thus, Toviel can be interpreted as My God is goodness. This name encapsulates the belief in a compassionate God, highlighting the importance of divine goodness. </a:t>
            </a:r>
            <a:r>
              <a:rPr lang="en-US" dirty="0">
                <a:solidFill>
                  <a:srgbClr val="FFC000"/>
                </a:solidFill>
              </a:rPr>
              <a:t>P</a:t>
            </a:r>
            <a:r>
              <a:rPr lang="en-US" sz="2400" dirty="0">
                <a:solidFill>
                  <a:srgbClr val="FFC000"/>
                </a:solidFill>
              </a:rPr>
              <a:t>salm 23.6 </a:t>
            </a:r>
          </a:p>
          <a:p>
            <a:pPr marL="0" indent="0">
              <a:buNone/>
            </a:pP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49485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4BE13-7F08-3B7A-7D8B-CA3F0AFA5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6AAF-4243-E7DB-E94C-03CA3F11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84176"/>
            <a:ext cx="10955867" cy="1508760"/>
          </a:xfrm>
        </p:spPr>
        <p:txBody>
          <a:bodyPr/>
          <a:lstStyle/>
          <a:p>
            <a:r>
              <a:rPr lang="en-US" dirty="0"/>
              <a:t>Psalms 119.65-72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82D66-0723-CBFE-84FF-13C956847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911773"/>
            <a:ext cx="4953001" cy="4406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V69: </a:t>
            </a:r>
            <a:r>
              <a:rPr lang="en-US" sz="2400" i="1" dirty="0"/>
              <a:t>“Slandering” </a:t>
            </a:r>
            <a:r>
              <a:rPr lang="en-US" sz="2400" dirty="0"/>
              <a:t>They purposed a lie, but it did not distract him </a:t>
            </a:r>
            <a:r>
              <a:rPr lang="en-US" sz="2400" i="1" dirty="0"/>
              <a:t>(he does not have a victim mentality). </a:t>
            </a:r>
            <a:r>
              <a:rPr lang="en-US" sz="2400" dirty="0"/>
              <a:t>Their slandering moved him to greater obedience.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We are to live in a way that proves the accuser is wrong. </a:t>
            </a:r>
            <a:r>
              <a:rPr lang="en-US" sz="2400" b="1" dirty="0">
                <a:solidFill>
                  <a:srgbClr val="FFC000"/>
                </a:solidFill>
              </a:rPr>
              <a:t>Ps 37.32-34, 1Thess 5.23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V70: (H2954 Tapas) </a:t>
            </a:r>
            <a:r>
              <a:rPr lang="en-US" sz="2400" dirty="0"/>
              <a:t>Fat with grease, meaning dull, insensitive.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9B3C1-12EB-B035-AB92-10FD6EE07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6467" y="1911772"/>
            <a:ext cx="6214533" cy="4406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 heart covered with fat is a sign of unresponsiveness / indifference. </a:t>
            </a:r>
            <a:r>
              <a:rPr lang="en-US" sz="2400" dirty="0">
                <a:solidFill>
                  <a:srgbClr val="FFC000"/>
                </a:solidFill>
              </a:rPr>
              <a:t>Deut. 32.15-20</a:t>
            </a:r>
            <a:r>
              <a:rPr lang="en-US" sz="2400" dirty="0"/>
              <a:t> Jeshurun </a:t>
            </a:r>
            <a:r>
              <a:rPr lang="en-US" sz="2400" i="1" dirty="0"/>
              <a:t>(a poetic name for Israel meaning upright even when they are acting the opposite)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Lev 3.17 </a:t>
            </a:r>
            <a:r>
              <a:rPr lang="en-US" sz="2400" dirty="0"/>
              <a:t>Fat (Helev) Belongs of Yahweh, so human consumption amounts to theft.</a:t>
            </a:r>
          </a:p>
          <a:p>
            <a:pPr marL="0" indent="0">
              <a:buNone/>
            </a:pPr>
            <a:r>
              <a:rPr lang="en-US" sz="2400" dirty="0"/>
              <a:t>Yahweh chose not the largest cut of meat, nor well muscled, but rather that which stands guard over our lives. This fat covers the vital internal organs that gives life </a:t>
            </a:r>
            <a:r>
              <a:rPr lang="en-US" sz="2400" i="1" dirty="0"/>
              <a:t>(protects the vulnerable).</a:t>
            </a:r>
          </a:p>
        </p:txBody>
      </p:sp>
    </p:spTree>
    <p:extLst>
      <p:ext uri="{BB962C8B-B14F-4D97-AF65-F5344CB8AC3E}">
        <p14:creationId xmlns:p14="http://schemas.microsoft.com/office/powerpoint/2010/main" val="332813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365C6-A3B6-6D2E-D744-F2C06EC0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AE14-27E1-2F06-EEFF-625020CE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84176"/>
            <a:ext cx="10955867" cy="1508760"/>
          </a:xfrm>
        </p:spPr>
        <p:txBody>
          <a:bodyPr/>
          <a:lstStyle/>
          <a:p>
            <a:r>
              <a:rPr lang="en-US" dirty="0"/>
              <a:t>Psalms 119.65-72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95299-6105-A371-1EE9-5AE385E7AF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801" y="1911773"/>
            <a:ext cx="4826000" cy="4406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V71: </a:t>
            </a:r>
            <a:r>
              <a:rPr lang="en-US" sz="2400" dirty="0"/>
              <a:t>The psalmist repeats </a:t>
            </a:r>
            <a:r>
              <a:rPr lang="en-US" sz="2400" b="1" dirty="0"/>
              <a:t>verse 67 </a:t>
            </a:r>
            <a:r>
              <a:rPr lang="en-US" sz="2400" dirty="0"/>
              <a:t>which shows us the necessity of repetition.  Yah’s word is concreted, meaning it’s literal and fact-based, not abstract. It is hemmed in our spirit. </a:t>
            </a:r>
            <a:r>
              <a:rPr lang="en-US" sz="2400" b="1" dirty="0">
                <a:solidFill>
                  <a:srgbClr val="FFC000"/>
                </a:solidFill>
              </a:rPr>
              <a:t>Heb 12.5, Job 5.17-18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i="1" dirty="0"/>
              <a:t>“So, I would learn Your laws”. </a:t>
            </a:r>
            <a:r>
              <a:rPr lang="en-US" sz="2400" dirty="0"/>
              <a:t>God’s laws are for us to grow in a love relationship with Him and others.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21FE8-7F34-391A-F43A-505911F43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0467" y="2011679"/>
            <a:ext cx="5240865" cy="42062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To know and learn of God’s laws will allow the psalmist to give himself to obedience which should be the natural response to God’s goodness.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V72: </a:t>
            </a:r>
            <a:r>
              <a:rPr lang="en-US" sz="2400" dirty="0">
                <a:solidFill>
                  <a:srgbClr val="FFC000"/>
                </a:solidFill>
              </a:rPr>
              <a:t>(Better = good) </a:t>
            </a:r>
            <a:r>
              <a:rPr lang="en-US" sz="2400" dirty="0"/>
              <a:t>Truth is precious and should be seen as valuable.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Whatever we value it does not compare or carry the same breadth </a:t>
            </a:r>
            <a:r>
              <a:rPr lang="en-US" sz="2400" i="1" dirty="0"/>
              <a:t>(extensiveness, scope, coverage, etc.) </a:t>
            </a:r>
            <a:r>
              <a:rPr lang="en-US" sz="2400" dirty="0"/>
              <a:t>of God’s word.</a:t>
            </a:r>
          </a:p>
        </p:txBody>
      </p:sp>
    </p:spTree>
    <p:extLst>
      <p:ext uri="{BB962C8B-B14F-4D97-AF65-F5344CB8AC3E}">
        <p14:creationId xmlns:p14="http://schemas.microsoft.com/office/powerpoint/2010/main" val="283114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FC314C-91A2-E6C2-8568-F7F07EAF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800" spc="150">
                <a:solidFill>
                  <a:schemeClr val="tx2"/>
                </a:solidFill>
              </a:rPr>
              <a:t>Quick 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6DCB7CB-B71F-46F5-E700-2AB31380F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552" b="36552"/>
          <a:stretch/>
        </p:blipFill>
        <p:spPr>
          <a:xfrm>
            <a:off x="634275" y="2560189"/>
            <a:ext cx="6266001" cy="1696176"/>
          </a:xfrm>
          <a:prstGeom prst="rect">
            <a:avLst/>
          </a:prstGeom>
          <a:solidFill>
            <a:srgbClr val="7F8FA9">
              <a:lumMod val="75000"/>
            </a:srgbClr>
          </a:solidFill>
        </p:spPr>
      </p:pic>
    </p:spTree>
    <p:extLst>
      <p:ext uri="{BB962C8B-B14F-4D97-AF65-F5344CB8AC3E}">
        <p14:creationId xmlns:p14="http://schemas.microsoft.com/office/powerpoint/2010/main" val="67140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5EBF-6FCB-B2CA-D7BE-0AE160E8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Passion </a:t>
            </a:r>
            <a:r>
              <a:rPr lang="en-US" dirty="0"/>
              <a:t>of a well cared for servant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2513D-9461-4C93-D332-87D7F58E4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459" y="2011680"/>
            <a:ext cx="5314765" cy="4206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V66: </a:t>
            </a:r>
            <a:r>
              <a:rPr lang="en-US" sz="2400" dirty="0"/>
              <a:t>He has a passion to learn God’s word.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Prayer for Divine instructions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Request for spiritual discernment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Request for sound doctrine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He begins with a request and ends with the reason for the request.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The character of the Teacher adds strength to the validity of the instructions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C8C1B-E54E-8386-115F-4FF809A4E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5038244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V67: </a:t>
            </a:r>
            <a:r>
              <a:rPr lang="en-US" sz="2400" dirty="0"/>
              <a:t>Passion to live the word of God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Not willful rebellion, it is his sin nature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In </a:t>
            </a:r>
            <a:r>
              <a:rPr lang="en-US" sz="2400" b="1" i="1" dirty="0"/>
              <a:t>affluence</a:t>
            </a:r>
            <a:r>
              <a:rPr lang="en-US" sz="2400" dirty="0"/>
              <a:t>, he went astray shows the dangers of prosperity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In </a:t>
            </a:r>
            <a:r>
              <a:rPr lang="en-US" sz="2400" b="1" i="1" dirty="0"/>
              <a:t>affliction</a:t>
            </a:r>
            <a:r>
              <a:rPr lang="en-US" sz="2400" dirty="0"/>
              <a:t>, he kept the word </a:t>
            </a:r>
            <a:r>
              <a:rPr lang="en-US" sz="2400"/>
              <a:t>of God, </a:t>
            </a:r>
            <a:r>
              <a:rPr lang="en-US" sz="2400" dirty="0"/>
              <a:t>displays the benefits of adversity.</a:t>
            </a:r>
          </a:p>
        </p:txBody>
      </p:sp>
    </p:spTree>
    <p:extLst>
      <p:ext uri="{BB962C8B-B14F-4D97-AF65-F5344CB8AC3E}">
        <p14:creationId xmlns:p14="http://schemas.microsoft.com/office/powerpoint/2010/main" val="782692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AD6205-57D3-F41C-D51C-2C3B94791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5EF35B-201C-44F0-B571-2B74F9527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0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95206-844D-2333-B19D-1CC28597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722"/>
            <a:ext cx="5598957" cy="990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Perspective </a:t>
            </a:r>
            <a:r>
              <a:rPr lang="en-US" sz="2400" dirty="0">
                <a:solidFill>
                  <a:schemeClr val="bg1"/>
                </a:solidFill>
              </a:rPr>
              <a:t> of a well cared for servant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AE6B-67CC-8B9C-8FE9-5483B44F9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011680"/>
            <a:ext cx="5598957" cy="420624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C000"/>
                </a:solidFill>
              </a:rPr>
              <a:t>V68: </a:t>
            </a:r>
            <a:r>
              <a:rPr lang="en-US" sz="2400" dirty="0">
                <a:solidFill>
                  <a:schemeClr val="bg1"/>
                </a:solidFill>
              </a:rPr>
              <a:t>Affirmation of God’s good character God’s nature is good and His ways are good</a:t>
            </a:r>
          </a:p>
          <a:p>
            <a:pPr marL="0"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Deuteronomy 32.4-6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Isaiah 30.18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Psalms 34.9(8); 89.14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John 3.16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Ephesians 2.4-5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James 1.17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1 John 3.1; 4.8-10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F33555-1B12-49B5-BADE-CEAB32216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1186" y="0"/>
            <a:ext cx="53008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C172D8-A043-7131-FD8A-B3D7A3A733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34654" y="2146462"/>
            <a:ext cx="4013879" cy="2738331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595951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70868-67C4-8F79-2FC5-F47C7A03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629E4E-B495-D985-DF78-7BAA19B8A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6365" y="712693"/>
            <a:ext cx="5844629" cy="7019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400" spc="150" dirty="0">
                <a:solidFill>
                  <a:schemeClr val="bg1"/>
                </a:solidFill>
              </a:rPr>
              <a:t>Declaration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348E8-A131-EBEF-5289-7DE8BBBB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6584" y="2286000"/>
            <a:ext cx="4851141" cy="360381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Bless the Lamb Who was slaughtered for me,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El Melech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Ne’eman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ctr"/>
            <a:r>
              <a:rPr lang="en-US" sz="3200" b="1" i="1" dirty="0">
                <a:solidFill>
                  <a:schemeClr val="tx1"/>
                </a:solidFill>
                <a:latin typeface="+mn-lt"/>
              </a:rPr>
              <a:t>The Lord is a faithful          God &amp; King!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C79125D-9CC7-8177-6210-7ECC109F03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007" r="-2" b="13997"/>
          <a:stretch>
            <a:fillRect/>
          </a:stretch>
        </p:blipFill>
        <p:spPr>
          <a:xfrm>
            <a:off x="634275" y="598634"/>
            <a:ext cx="4851141" cy="5619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6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A919BE-0FDE-3A60-65C8-F7B89B81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" y="284176"/>
            <a:ext cx="11013141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5786  Sivan </a:t>
            </a: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en-US" sz="3200" b="1" i="1" cap="none" dirty="0">
                <a:solidFill>
                  <a:schemeClr val="tx2">
                    <a:lumMod val="50000"/>
                  </a:schemeClr>
                </a:solidFill>
              </a:rPr>
              <a:t>time of joy, harvest &amp; spiritual purpose</a:t>
            </a:r>
            <a:endParaRPr lang="en-US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A814193-A063-12B2-693D-3EA5979F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941" y="2011680"/>
            <a:ext cx="4760259" cy="4562144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3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Taking hold of Yahweh’s instruction and claiming our identity.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3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We are to connect &amp; align with Hashem’s spiritual purposes, applying them to our lives and therefore bringing fullness into us. 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Ja 2.33, Ro 12.2, Jn.1.12</a:t>
            </a:r>
          </a:p>
          <a:p>
            <a:r>
              <a:rPr lang="en-US" sz="2400" b="1" dirty="0"/>
              <a:t>Letter: </a:t>
            </a:r>
            <a:r>
              <a:rPr lang="en-US" sz="2400" dirty="0"/>
              <a:t>Zayin, means weapon, sword or crown, sustenance or nourishment</a:t>
            </a: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20E05BD-33F3-3066-3309-F3A086D14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2847" y="2011680"/>
            <a:ext cx="5136776" cy="4562144"/>
          </a:xfrm>
        </p:spPr>
        <p:txBody>
          <a:bodyPr>
            <a:normAutofit/>
          </a:bodyPr>
          <a:lstStyle/>
          <a:p>
            <a:pPr marL="72009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Pct val="135000"/>
              <a:buFont typeface="Wingdings" panose="05000000000000000000" pitchFamily="2" charset="2"/>
              <a:buChar char="§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72009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Pct val="13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TRIBE: Zebulun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who harvested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Chilazon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an aquatic creature that creates the blue dye used for coloring the blue tassels on the tallit.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The tribe of Zebulun had the anointing for abundance and locating hidden treasure.</a:t>
            </a:r>
          </a:p>
          <a:p>
            <a:pPr marL="72009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Pct val="135000"/>
              <a:buFont typeface="Wingdings" panose="05000000000000000000" pitchFamily="2" charset="2"/>
              <a:buChar char="§"/>
              <a:tabLst/>
              <a:defRPr/>
            </a:pPr>
            <a:r>
              <a:rPr lang="en-US" sz="2600" i="1" dirty="0"/>
              <a:t>Numbers 15.38 “Dyeing to be Holy” 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B552C2-F79D-65BF-E4E8-89800E536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1896035"/>
            <a:ext cx="1582720" cy="482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4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D9C4F3-3A51-4F45-8A5D-AAD196BF7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F3C611-0CF5-45ED-9190-A7A9C19AC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1C2E4-B119-7986-B2FB-D5B112BCFD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66170"/>
            <a:ext cx="12191980" cy="669183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473E900-0A85-68AF-7AFD-9E351B2149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319312"/>
              </p:ext>
            </p:extLst>
          </p:nvPr>
        </p:nvGraphicFramePr>
        <p:xfrm>
          <a:off x="1202919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5190993-9CE1-174C-0EDF-7641C8CC5677}"/>
              </a:ext>
            </a:extLst>
          </p:cNvPr>
          <p:cNvSpPr txBox="1"/>
          <p:nvPr/>
        </p:nvSpPr>
        <p:spPr>
          <a:xfrm>
            <a:off x="1202919" y="437322"/>
            <a:ext cx="966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Prepared &amp; Ready to Receive</a:t>
            </a:r>
          </a:p>
        </p:txBody>
      </p:sp>
    </p:spTree>
    <p:extLst>
      <p:ext uri="{BB962C8B-B14F-4D97-AF65-F5344CB8AC3E}">
        <p14:creationId xmlns:p14="http://schemas.microsoft.com/office/powerpoint/2010/main" val="207544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568227-2C5E-5ABE-DD89-8744BA09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A2F268-ECF0-7BDD-308D-96D725411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76F67-96AD-8796-3F44-4A66AB30C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930F7-BE93-D6CC-ED17-A8F0E40C85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142425" y="166170"/>
            <a:ext cx="11907170" cy="6691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2BD772-C067-765A-756C-D6D3198F27E9}"/>
              </a:ext>
            </a:extLst>
          </p:cNvPr>
          <p:cNvSpPr txBox="1"/>
          <p:nvPr/>
        </p:nvSpPr>
        <p:spPr>
          <a:xfrm>
            <a:off x="1202919" y="437322"/>
            <a:ext cx="966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Prepared &amp; Ready to Receive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4AF6DE3-BB48-77FF-4CB3-2E7C64D44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870049"/>
              </p:ext>
            </p:extLst>
          </p:nvPr>
        </p:nvGraphicFramePr>
        <p:xfrm>
          <a:off x="624695" y="2011680"/>
          <a:ext cx="11289399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536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EC734-41BC-80FF-A0C0-24D5FC6F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6" b="1140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8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5E07-3F78-C455-BC51-DD2FD3E368F9}"/>
              </a:ext>
            </a:extLst>
          </p:cNvPr>
          <p:cNvSpPr>
            <a:spLocks noGrp="1"/>
          </p:cNvSpPr>
          <p:nvPr>
            <p:ph sz="half"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314055" y="2864223"/>
            <a:ext cx="4916851" cy="3576185"/>
          </a:xfrm>
        </p:spPr>
        <p:txBody>
          <a:bodyPr vert="horz" lIns="91440" tIns="45720" rIns="91440" bIns="45720" rtlCol="0">
            <a:normAutofit/>
          </a:bodyPr>
          <a:lstStyle/>
          <a:p>
            <a:pPr indent="0">
              <a:buNone/>
            </a:pPr>
            <a:r>
              <a:rPr lang="en-US" sz="3200" b="1" kern="1200" dirty="0">
                <a:latin typeface="+mn-lt"/>
                <a:ea typeface="+mn-ea"/>
                <a:cs typeface="+mn-cs"/>
              </a:rPr>
              <a:t>Psalm 119 showcase a structured and intentional composition that forces us to examine our desire for Hashem.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842C0-2350-9208-5C3A-82ADF850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75" t="2827" r="4506" b="5654"/>
          <a:stretch>
            <a:fillRect/>
          </a:stretch>
        </p:blipFill>
        <p:spPr>
          <a:xfrm>
            <a:off x="5594526" y="598634"/>
            <a:ext cx="5619286" cy="5619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993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19E3C1-3B13-4F35-4DCF-37910EC4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deeper Psalm 119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48292-A164-0035-A358-136C4972F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9" y="2011679"/>
            <a:ext cx="6105861" cy="4413249"/>
          </a:xfrm>
        </p:spPr>
        <p:txBody>
          <a:bodyPr>
            <a:normAutofit/>
          </a:bodyPr>
          <a:lstStyle/>
          <a:p>
            <a:r>
              <a:rPr lang="en-US" sz="3200" dirty="0">
                <a:cs typeface="Aparajita" panose="02020603050405020304" pitchFamily="18" charset="0"/>
              </a:rPr>
              <a:t>Every verse begins with the Hebrew letter</a:t>
            </a:r>
          </a:p>
          <a:p>
            <a:r>
              <a:rPr lang="en-US" sz="3200" dirty="0">
                <a:cs typeface="Aparajita" panose="02020603050405020304" pitchFamily="18" charset="0"/>
              </a:rPr>
              <a:t>Blue letter bible.com</a:t>
            </a:r>
          </a:p>
          <a:p>
            <a:r>
              <a:rPr lang="en-US" sz="3200" dirty="0">
                <a:cs typeface="Aparajita" panose="02020603050405020304" pitchFamily="18" charset="0"/>
              </a:rPr>
              <a:t>Click on verse</a:t>
            </a:r>
          </a:p>
          <a:p>
            <a:r>
              <a:rPr lang="en-US" sz="3200" dirty="0">
                <a:cs typeface="Aparajita" panose="02020603050405020304" pitchFamily="18" charset="0"/>
              </a:rPr>
              <a:t>Interlinear </a:t>
            </a:r>
          </a:p>
          <a:p>
            <a:r>
              <a:rPr lang="en-US" sz="3200" dirty="0">
                <a:cs typeface="Aparajita" panose="02020603050405020304" pitchFamily="18" charset="0"/>
              </a:rPr>
              <a:t>Hebrew word to left</a:t>
            </a:r>
          </a:p>
          <a:p>
            <a:r>
              <a:rPr lang="en-US" sz="3200" dirty="0">
                <a:cs typeface="Aparajita" panose="02020603050405020304" pitchFamily="18" charset="0"/>
              </a:rPr>
              <a:t>Transliteration with root word</a:t>
            </a:r>
          </a:p>
          <a:p>
            <a:endParaRPr lang="en-US" sz="28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F9FF8-BB2E-2D2D-6774-42E8EC35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267" y="372533"/>
            <a:ext cx="3530600" cy="60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5EF35B-201C-44F0-B571-2B74F9527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0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293FA-A3FB-E45F-8E52-04951128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85763"/>
            <a:ext cx="5598957" cy="990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spc="150" dirty="0">
                <a:solidFill>
                  <a:schemeClr val="bg1"/>
                </a:solidFill>
              </a:rPr>
              <a:t>Psalms 119.65-72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2E48-1A1C-43C0-0CDC-DF8F168AF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1822028"/>
            <a:ext cx="5818253" cy="45384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The goodness of Yahweh, based on good intention in judgment and afflictions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Goodness of “The Most High” implies something which fulfills the purpose for which it was created.                     </a:t>
            </a:r>
            <a:r>
              <a:rPr lang="en-US" sz="2800" b="1" dirty="0">
                <a:solidFill>
                  <a:schemeClr val="bg1"/>
                </a:solidFill>
              </a:rPr>
              <a:t>Genesis 50.20; Psalms 23.6; 34.8</a:t>
            </a:r>
          </a:p>
          <a:p>
            <a:pPr marL="0"/>
            <a:endParaRPr lang="en-US" sz="2000" dirty="0">
              <a:solidFill>
                <a:schemeClr val="bg1"/>
              </a:solidFill>
            </a:endParaRPr>
          </a:p>
          <a:p>
            <a:pPr marL="0" algn="ctr"/>
            <a:r>
              <a:rPr lang="en-US" sz="2800" dirty="0">
                <a:solidFill>
                  <a:schemeClr val="bg1"/>
                </a:solidFill>
              </a:rPr>
              <a:t>Another word for covenant     </a:t>
            </a:r>
            <a:r>
              <a:rPr lang="en-US" sz="2800" b="1" dirty="0">
                <a:solidFill>
                  <a:schemeClr val="bg1"/>
                </a:solidFill>
              </a:rPr>
              <a:t>Numbers 10.29-30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F33555-1B12-49B5-BADE-CEAB32216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1186" y="0"/>
            <a:ext cx="53008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73369623-5CC6-8F7F-9AC7-AD7B085B9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9469" y="1822028"/>
            <a:ext cx="4492578" cy="40610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1DC8C3-3B46-5C95-7523-CCD31585AA43}"/>
              </a:ext>
            </a:extLst>
          </p:cNvPr>
          <p:cNvSpPr txBox="1"/>
          <p:nvPr/>
        </p:nvSpPr>
        <p:spPr>
          <a:xfrm>
            <a:off x="7617129" y="1447733"/>
            <a:ext cx="36172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Unifying Theme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38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CD4AE2-8CDF-460B-B8DD-E25B297626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C7764E-1B88-4813-902C-6714719B42F3}">
  <ds:schemaRefs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purl.org/dc/terms/"/>
    <ds:schemaRef ds:uri="71af3243-3dd4-4a8d-8c0d-dd76da1f02a5"/>
    <ds:schemaRef ds:uri="http://schemas.microsoft.com/office/2006/documentManagement/types"/>
    <ds:schemaRef ds:uri="http://schemas.microsoft.com/sharepoint/v3"/>
    <ds:schemaRef ds:uri="230e9df3-be65-4c73-a93b-d1236ebd677e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034B83F-6906-4689-98C9-AAA52DE98A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8157</TotalTime>
  <Words>1371</Words>
  <Application>Microsoft Office PowerPoint</Application>
  <PresentationFormat>Widescreen</PresentationFormat>
  <Paragraphs>112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Aparajita</vt:lpstr>
      <vt:lpstr>Arial</vt:lpstr>
      <vt:lpstr>Calibri</vt:lpstr>
      <vt:lpstr>Corbel</vt:lpstr>
      <vt:lpstr>Wingdings</vt:lpstr>
      <vt:lpstr>Banded</vt:lpstr>
      <vt:lpstr>Revelation 5.13b</vt:lpstr>
      <vt:lpstr>Declaration</vt:lpstr>
      <vt:lpstr>5786  Sivan A time of joy, harvest &amp; spiritual purpose</vt:lpstr>
      <vt:lpstr>PowerPoint Presentation</vt:lpstr>
      <vt:lpstr>PowerPoint Presentation</vt:lpstr>
      <vt:lpstr>PowerPoint Presentation</vt:lpstr>
      <vt:lpstr>PowerPoint Presentation</vt:lpstr>
      <vt:lpstr>Going deeper Psalm 119 </vt:lpstr>
      <vt:lpstr>Psalms 119.65-72</vt:lpstr>
      <vt:lpstr>Verses 65-72  Tet </vt:lpstr>
      <vt:lpstr>Paradoxical definition</vt:lpstr>
      <vt:lpstr>Psalms 119.65-72  H2896 Tov</vt:lpstr>
      <vt:lpstr>Psalms 119.65-72</vt:lpstr>
      <vt:lpstr>Psalms 119.65-72 H2896 Tov (good)</vt:lpstr>
      <vt:lpstr>Psalms 119.65-72</vt:lpstr>
      <vt:lpstr>Psalms 119.65-72</vt:lpstr>
      <vt:lpstr>Quick overview</vt:lpstr>
      <vt:lpstr>Passion of a well cared for servant</vt:lpstr>
      <vt:lpstr>Perspective  of a well cared for servant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5786, 3 Nisan (Nissan)</dc:title>
  <dc:creator>BMarie Stone</dc:creator>
  <cp:lastModifiedBy>Lonnita Deadwyler</cp:lastModifiedBy>
  <cp:revision>95</cp:revision>
  <dcterms:created xsi:type="dcterms:W3CDTF">2026-03-17T00:17:33Z</dcterms:created>
  <dcterms:modified xsi:type="dcterms:W3CDTF">2026-06-07T15:54:05Z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