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4"/>
  </p:sldMasterIdLst>
  <p:notesMasterIdLst>
    <p:notesMasterId r:id="rId27"/>
  </p:notesMasterIdLst>
  <p:handoutMasterIdLst>
    <p:handoutMasterId r:id="rId28"/>
  </p:handoutMasterIdLst>
  <p:sldIdLst>
    <p:sldId id="310" r:id="rId5"/>
    <p:sldId id="314" r:id="rId6"/>
    <p:sldId id="376" r:id="rId7"/>
    <p:sldId id="385" r:id="rId8"/>
    <p:sldId id="378" r:id="rId9"/>
    <p:sldId id="379" r:id="rId10"/>
    <p:sldId id="398" r:id="rId11"/>
    <p:sldId id="353" r:id="rId12"/>
    <p:sldId id="375" r:id="rId13"/>
    <p:sldId id="382" r:id="rId14"/>
    <p:sldId id="392" r:id="rId15"/>
    <p:sldId id="391" r:id="rId16"/>
    <p:sldId id="381" r:id="rId17"/>
    <p:sldId id="396" r:id="rId18"/>
    <p:sldId id="389" r:id="rId19"/>
    <p:sldId id="393" r:id="rId20"/>
    <p:sldId id="394" r:id="rId21"/>
    <p:sldId id="397" r:id="rId22"/>
    <p:sldId id="395" r:id="rId23"/>
    <p:sldId id="384" r:id="rId24"/>
    <p:sldId id="386" r:id="rId25"/>
    <p:sldId id="390"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DC1C2C6-FB20-4876-BA19-54464F368197}">
          <p14:sldIdLst>
            <p14:sldId id="310"/>
            <p14:sldId id="314"/>
            <p14:sldId id="376"/>
            <p14:sldId id="385"/>
            <p14:sldId id="378"/>
            <p14:sldId id="379"/>
            <p14:sldId id="398"/>
            <p14:sldId id="353"/>
            <p14:sldId id="375"/>
            <p14:sldId id="382"/>
            <p14:sldId id="392"/>
            <p14:sldId id="391"/>
            <p14:sldId id="381"/>
            <p14:sldId id="396"/>
            <p14:sldId id="389"/>
            <p14:sldId id="393"/>
            <p14:sldId id="394"/>
            <p14:sldId id="397"/>
            <p14:sldId id="395"/>
            <p14:sldId id="384"/>
            <p14:sldId id="386"/>
            <p14:sldId id="390"/>
          </p14:sldIdLst>
        </p14:section>
        <p14:section name="Untitled Section" id="{56476C11-26C8-4245-88D9-C1AAE68ECA29}">
          <p14:sldIdLst/>
        </p14:section>
      </p14:sectionLst>
    </p:ext>
    <p:ext uri="{EFAFB233-063F-42B5-8137-9DF3F51BA10A}">
      <p15:sldGuideLst xmlns:p15="http://schemas.microsoft.com/office/powerpoint/2012/main">
        <p15:guide id="1" orient="horz" pos="1272" userDrawn="1">
          <p15:clr>
            <a:srgbClr val="A4A3A4"/>
          </p15:clr>
        </p15:guide>
        <p15:guide id="2" pos="7056" userDrawn="1">
          <p15:clr>
            <a:srgbClr val="A4A3A4"/>
          </p15:clr>
        </p15:guide>
        <p15:guide id="3" pos="600" userDrawn="1">
          <p15:clr>
            <a:srgbClr val="A4A3A4"/>
          </p15:clr>
        </p15:guide>
        <p15:guide id="4" pos="458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99FF"/>
    <a:srgbClr val="FFFF00"/>
    <a:srgbClr val="FF00FF"/>
    <a:srgbClr val="FFCC66"/>
    <a:srgbClr val="1C4C3C"/>
    <a:srgbClr val="F1EAE0"/>
    <a:srgbClr val="FF6600"/>
    <a:srgbClr val="8FA971"/>
    <a:srgbClr val="9F79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880" autoAdjust="0"/>
  </p:normalViewPr>
  <p:slideViewPr>
    <p:cSldViewPr snapToGrid="0" snapToObjects="1" showGuides="1">
      <p:cViewPr varScale="1">
        <p:scale>
          <a:sx n="105" d="100"/>
          <a:sy n="105" d="100"/>
        </p:scale>
        <p:origin x="774" y="102"/>
      </p:cViewPr>
      <p:guideLst>
        <p:guide orient="horz" pos="1272"/>
        <p:guide pos="7056"/>
        <p:guide pos="600"/>
        <p:guide pos="4584"/>
      </p:guideLst>
    </p:cSldViewPr>
  </p:slideViewPr>
  <p:notesTextViewPr>
    <p:cViewPr>
      <p:scale>
        <a:sx n="20" d="100"/>
        <a:sy n="20" d="100"/>
      </p:scale>
      <p:origin x="0" y="0"/>
    </p:cViewPr>
  </p:notesTextViewPr>
  <p:sorterViewPr>
    <p:cViewPr>
      <p:scale>
        <a:sx n="100" d="100"/>
        <a:sy n="100" d="100"/>
      </p:scale>
      <p:origin x="0" y="0"/>
    </p:cViewPr>
  </p:sorterViewPr>
  <p:notesViewPr>
    <p:cSldViewPr snapToGrid="0" snapToObjects="1">
      <p:cViewPr varScale="1">
        <p:scale>
          <a:sx n="58" d="100"/>
          <a:sy n="58" d="100"/>
        </p:scale>
        <p:origin x="2491"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nnita Deadwyler" userId="57f7c924a8d28b31" providerId="LiveId" clId="{5DBF0BA6-C2A6-4DC8-85EE-3F7BCB451D65}"/>
    <pc:docChg chg="delSld modSld modSection">
      <pc:chgData name="Lonnita Deadwyler" userId="57f7c924a8d28b31" providerId="LiveId" clId="{5DBF0BA6-C2A6-4DC8-85EE-3F7BCB451D65}" dt="2026-06-14T23:39:40.871" v="47" actId="47"/>
      <pc:docMkLst>
        <pc:docMk/>
      </pc:docMkLst>
      <pc:sldChg chg="del">
        <pc:chgData name="Lonnita Deadwyler" userId="57f7c924a8d28b31" providerId="LiveId" clId="{5DBF0BA6-C2A6-4DC8-85EE-3F7BCB451D65}" dt="2026-06-14T23:18:28.430" v="25" actId="47"/>
        <pc:sldMkLst>
          <pc:docMk/>
          <pc:sldMk cId="715994300" sldId="304"/>
        </pc:sldMkLst>
      </pc:sldChg>
      <pc:sldChg chg="del">
        <pc:chgData name="Lonnita Deadwyler" userId="57f7c924a8d28b31" providerId="LiveId" clId="{5DBF0BA6-C2A6-4DC8-85EE-3F7BCB451D65}" dt="2026-06-14T18:55:20.728" v="9" actId="47"/>
        <pc:sldMkLst>
          <pc:docMk/>
          <pc:sldMk cId="1631690473" sldId="313"/>
        </pc:sldMkLst>
      </pc:sldChg>
      <pc:sldChg chg="del">
        <pc:chgData name="Lonnita Deadwyler" userId="57f7c924a8d28b31" providerId="LiveId" clId="{5DBF0BA6-C2A6-4DC8-85EE-3F7BCB451D65}" dt="2026-06-14T23:18:15.627" v="20" actId="47"/>
        <pc:sldMkLst>
          <pc:docMk/>
          <pc:sldMk cId="343801349" sldId="324"/>
        </pc:sldMkLst>
      </pc:sldChg>
      <pc:sldChg chg="del">
        <pc:chgData name="Lonnita Deadwyler" userId="57f7c924a8d28b31" providerId="LiveId" clId="{5DBF0BA6-C2A6-4DC8-85EE-3F7BCB451D65}" dt="2026-06-14T23:18:20.912" v="22" actId="47"/>
        <pc:sldMkLst>
          <pc:docMk/>
          <pc:sldMk cId="1964089853" sldId="328"/>
        </pc:sldMkLst>
      </pc:sldChg>
      <pc:sldChg chg="del">
        <pc:chgData name="Lonnita Deadwyler" userId="57f7c924a8d28b31" providerId="LiveId" clId="{5DBF0BA6-C2A6-4DC8-85EE-3F7BCB451D65}" dt="2026-06-14T23:39:40.871" v="47" actId="47"/>
        <pc:sldMkLst>
          <pc:docMk/>
          <pc:sldMk cId="3914378395" sldId="346"/>
        </pc:sldMkLst>
      </pc:sldChg>
      <pc:sldChg chg="del">
        <pc:chgData name="Lonnita Deadwyler" userId="57f7c924a8d28b31" providerId="LiveId" clId="{5DBF0BA6-C2A6-4DC8-85EE-3F7BCB451D65}" dt="2026-06-14T18:43:02.445" v="0" actId="47"/>
        <pc:sldMkLst>
          <pc:docMk/>
          <pc:sldMk cId="853413976" sldId="347"/>
        </pc:sldMkLst>
      </pc:sldChg>
      <pc:sldChg chg="del">
        <pc:chgData name="Lonnita Deadwyler" userId="57f7c924a8d28b31" providerId="LiveId" clId="{5DBF0BA6-C2A6-4DC8-85EE-3F7BCB451D65}" dt="2026-06-14T23:18:25.827" v="24" actId="47"/>
        <pc:sldMkLst>
          <pc:docMk/>
          <pc:sldMk cId="3701211771" sldId="348"/>
        </pc:sldMkLst>
      </pc:sldChg>
      <pc:sldChg chg="del">
        <pc:chgData name="Lonnita Deadwyler" userId="57f7c924a8d28b31" providerId="LiveId" clId="{5DBF0BA6-C2A6-4DC8-85EE-3F7BCB451D65}" dt="2026-06-14T23:18:23.686" v="23" actId="47"/>
        <pc:sldMkLst>
          <pc:docMk/>
          <pc:sldMk cId="2193802015" sldId="349"/>
        </pc:sldMkLst>
      </pc:sldChg>
      <pc:sldChg chg="del">
        <pc:chgData name="Lonnita Deadwyler" userId="57f7c924a8d28b31" providerId="LiveId" clId="{5DBF0BA6-C2A6-4DC8-85EE-3F7BCB451D65}" dt="2026-06-14T23:18:30.647" v="26" actId="47"/>
        <pc:sldMkLst>
          <pc:docMk/>
          <pc:sldMk cId="3285318554" sldId="356"/>
        </pc:sldMkLst>
      </pc:sldChg>
      <pc:sldChg chg="del">
        <pc:chgData name="Lonnita Deadwyler" userId="57f7c924a8d28b31" providerId="LiveId" clId="{5DBF0BA6-C2A6-4DC8-85EE-3F7BCB451D65}" dt="2026-06-14T23:18:32.396" v="27" actId="47"/>
        <pc:sldMkLst>
          <pc:docMk/>
          <pc:sldMk cId="1049795833" sldId="357"/>
        </pc:sldMkLst>
      </pc:sldChg>
      <pc:sldChg chg="modSp mod">
        <pc:chgData name="Lonnita Deadwyler" userId="57f7c924a8d28b31" providerId="LiveId" clId="{5DBF0BA6-C2A6-4DC8-85EE-3F7BCB451D65}" dt="2026-06-14T18:43:11.929" v="2" actId="20577"/>
        <pc:sldMkLst>
          <pc:docMk/>
          <pc:sldMk cId="70642302" sldId="376"/>
        </pc:sldMkLst>
        <pc:spChg chg="mod">
          <ac:chgData name="Lonnita Deadwyler" userId="57f7c924a8d28b31" providerId="LiveId" clId="{5DBF0BA6-C2A6-4DC8-85EE-3F7BCB451D65}" dt="2026-06-14T18:43:11.929" v="2" actId="20577"/>
          <ac:spMkLst>
            <pc:docMk/>
            <pc:sldMk cId="70642302" sldId="376"/>
            <ac:spMk id="11" creationId="{3A814193-A063-12B2-693D-3EA5979F0ADD}"/>
          </ac:spMkLst>
        </pc:spChg>
      </pc:sldChg>
      <pc:sldChg chg="modSp mod">
        <pc:chgData name="Lonnita Deadwyler" userId="57f7c924a8d28b31" providerId="LiveId" clId="{5DBF0BA6-C2A6-4DC8-85EE-3F7BCB451D65}" dt="2026-06-14T22:22:54.661" v="18" actId="14100"/>
        <pc:sldMkLst>
          <pc:docMk/>
          <pc:sldMk cId="1039854650" sldId="381"/>
        </pc:sldMkLst>
        <pc:spChg chg="mod">
          <ac:chgData name="Lonnita Deadwyler" userId="57f7c924a8d28b31" providerId="LiveId" clId="{5DBF0BA6-C2A6-4DC8-85EE-3F7BCB451D65}" dt="2026-06-14T22:22:54.661" v="18" actId="14100"/>
          <ac:spMkLst>
            <pc:docMk/>
            <pc:sldMk cId="1039854650" sldId="381"/>
            <ac:spMk id="3" creationId="{423B2E3C-2C66-E89D-1287-FA464EA5E7E8}"/>
          </ac:spMkLst>
        </pc:spChg>
        <pc:spChg chg="mod">
          <ac:chgData name="Lonnita Deadwyler" userId="57f7c924a8d28b31" providerId="LiveId" clId="{5DBF0BA6-C2A6-4DC8-85EE-3F7BCB451D65}" dt="2026-06-14T22:22:51.132" v="17" actId="14100"/>
          <ac:spMkLst>
            <pc:docMk/>
            <pc:sldMk cId="1039854650" sldId="381"/>
            <ac:spMk id="4" creationId="{A99AD11A-4C59-9B16-7D1A-557343D7C26B}"/>
          </ac:spMkLst>
        </pc:spChg>
      </pc:sldChg>
      <pc:sldChg chg="modSp mod">
        <pc:chgData name="Lonnita Deadwyler" userId="57f7c924a8d28b31" providerId="LiveId" clId="{5DBF0BA6-C2A6-4DC8-85EE-3F7BCB451D65}" dt="2026-06-14T23:21:21.167" v="35" actId="20577"/>
        <pc:sldMkLst>
          <pc:docMk/>
          <pc:sldMk cId="3494854470" sldId="384"/>
        </pc:sldMkLst>
        <pc:spChg chg="mod">
          <ac:chgData name="Lonnita Deadwyler" userId="57f7c924a8d28b31" providerId="LiveId" clId="{5DBF0BA6-C2A6-4DC8-85EE-3F7BCB451D65}" dt="2026-06-14T23:21:21.167" v="35" actId="20577"/>
          <ac:spMkLst>
            <pc:docMk/>
            <pc:sldMk cId="3494854470" sldId="384"/>
            <ac:spMk id="3" creationId="{66F3B39B-584A-F618-53E2-2E76371374FE}"/>
          </ac:spMkLst>
        </pc:spChg>
      </pc:sldChg>
      <pc:sldChg chg="del">
        <pc:chgData name="Lonnita Deadwyler" userId="57f7c924a8d28b31" providerId="LiveId" clId="{5DBF0BA6-C2A6-4DC8-85EE-3F7BCB451D65}" dt="2026-06-14T23:18:19.063" v="21" actId="47"/>
        <pc:sldMkLst>
          <pc:docMk/>
          <pc:sldMk cId="2590501767" sldId="387"/>
        </pc:sldMkLst>
      </pc:sldChg>
      <pc:sldChg chg="modSp mod">
        <pc:chgData name="Lonnita Deadwyler" userId="57f7c924a8d28b31" providerId="LiveId" clId="{5DBF0BA6-C2A6-4DC8-85EE-3F7BCB451D65}" dt="2026-06-14T23:39:05.059" v="46" actId="20577"/>
        <pc:sldMkLst>
          <pc:docMk/>
          <pc:sldMk cId="2831140275" sldId="390"/>
        </pc:sldMkLst>
        <pc:spChg chg="mod">
          <ac:chgData name="Lonnita Deadwyler" userId="57f7c924a8d28b31" providerId="LiveId" clId="{5DBF0BA6-C2A6-4DC8-85EE-3F7BCB451D65}" dt="2026-06-14T23:39:05.059" v="46" actId="20577"/>
          <ac:spMkLst>
            <pc:docMk/>
            <pc:sldMk cId="2831140275" sldId="390"/>
            <ac:spMk id="3" creationId="{9A695299-6105-A371-1EE9-5AE385E7AFAF}"/>
          </ac:spMkLst>
        </pc:spChg>
      </pc:sldChg>
      <pc:sldChg chg="modSp mod">
        <pc:chgData name="Lonnita Deadwyler" userId="57f7c924a8d28b31" providerId="LiveId" clId="{5DBF0BA6-C2A6-4DC8-85EE-3F7BCB451D65}" dt="2026-06-14T18:53:17.727" v="6" actId="20577"/>
        <pc:sldMkLst>
          <pc:docMk/>
          <pc:sldMk cId="8278638" sldId="398"/>
        </pc:sldMkLst>
        <pc:spChg chg="mod">
          <ac:chgData name="Lonnita Deadwyler" userId="57f7c924a8d28b31" providerId="LiveId" clId="{5DBF0BA6-C2A6-4DC8-85EE-3F7BCB451D65}" dt="2026-06-14T18:43:41.359" v="3" actId="20577"/>
          <ac:spMkLst>
            <pc:docMk/>
            <pc:sldMk cId="8278638" sldId="398"/>
            <ac:spMk id="4" creationId="{1CA9469C-9382-0A9F-2968-FCA9E5CEDAF5}"/>
          </ac:spMkLst>
        </pc:spChg>
        <pc:spChg chg="mod">
          <ac:chgData name="Lonnita Deadwyler" userId="57f7c924a8d28b31" providerId="LiveId" clId="{5DBF0BA6-C2A6-4DC8-85EE-3F7BCB451D65}" dt="2026-06-14T18:53:17.727" v="6" actId="20577"/>
          <ac:spMkLst>
            <pc:docMk/>
            <pc:sldMk cId="8278638" sldId="398"/>
            <ac:spMk id="5" creationId="{4440AE0E-81EA-97FF-AC26-21C16FD764EA}"/>
          </ac:spMkLst>
        </pc:spChg>
      </pc:sldChg>
      <pc:sldChg chg="del">
        <pc:chgData name="Lonnita Deadwyler" userId="57f7c924a8d28b31" providerId="LiveId" clId="{5DBF0BA6-C2A6-4DC8-85EE-3F7BCB451D65}" dt="2026-06-14T18:54:44.461" v="7" actId="47"/>
        <pc:sldMkLst>
          <pc:docMk/>
          <pc:sldMk cId="3187814911" sldId="399"/>
        </pc:sldMkLst>
      </pc:sldChg>
      <pc:sldChg chg="del">
        <pc:chgData name="Lonnita Deadwyler" userId="57f7c924a8d28b31" providerId="LiveId" clId="{5DBF0BA6-C2A6-4DC8-85EE-3F7BCB451D65}" dt="2026-06-14T18:55:17.580" v="8" actId="47"/>
        <pc:sldMkLst>
          <pc:docMk/>
          <pc:sldMk cId="3157226153" sldId="400"/>
        </pc:sldMkLst>
      </pc:sldChg>
      <pc:sldChg chg="del">
        <pc:chgData name="Lonnita Deadwyler" userId="57f7c924a8d28b31" providerId="LiveId" clId="{5DBF0BA6-C2A6-4DC8-85EE-3F7BCB451D65}" dt="2026-06-14T23:18:10.388" v="19" actId="47"/>
        <pc:sldMkLst>
          <pc:docMk/>
          <pc:sldMk cId="3340923246" sldId="401"/>
        </pc:sldMkLst>
      </pc:sldChg>
      <pc:sldMasterChg chg="delSldLayout">
        <pc:chgData name="Lonnita Deadwyler" userId="57f7c924a8d28b31" providerId="LiveId" clId="{5DBF0BA6-C2A6-4DC8-85EE-3F7BCB451D65}" dt="2026-06-14T23:39:40.871" v="47" actId="47"/>
        <pc:sldMasterMkLst>
          <pc:docMk/>
          <pc:sldMasterMk cId="3834049022" sldId="2147483780"/>
        </pc:sldMasterMkLst>
        <pc:sldLayoutChg chg="del">
          <pc:chgData name="Lonnita Deadwyler" userId="57f7c924a8d28b31" providerId="LiveId" clId="{5DBF0BA6-C2A6-4DC8-85EE-3F7BCB451D65}" dt="2026-06-14T23:18:23.686" v="23" actId="47"/>
          <pc:sldLayoutMkLst>
            <pc:docMk/>
            <pc:sldMasterMk cId="3834049022" sldId="2147483780"/>
            <pc:sldLayoutMk cId="48276941" sldId="2147483794"/>
          </pc:sldLayoutMkLst>
        </pc:sldLayoutChg>
        <pc:sldLayoutChg chg="del">
          <pc:chgData name="Lonnita Deadwyler" userId="57f7c924a8d28b31" providerId="LiveId" clId="{5DBF0BA6-C2A6-4DC8-85EE-3F7BCB451D65}" dt="2026-06-14T23:39:40.871" v="47" actId="47"/>
          <pc:sldLayoutMkLst>
            <pc:docMk/>
            <pc:sldMasterMk cId="3834049022" sldId="2147483780"/>
            <pc:sldLayoutMk cId="1487556669" sldId="214748379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53C129-C81B-4013-8243-649A301D2353}" type="doc">
      <dgm:prSet loTypeId="urn:microsoft.com/office/officeart/2016/7/layout/BasicLinearProcessNumbered" loCatId="process" qsTypeId="urn:microsoft.com/office/officeart/2005/8/quickstyle/3d3" qsCatId="3D" csTypeId="urn:microsoft.com/office/officeart/2005/8/colors/accent1_4" csCatId="accent1" phldr="1"/>
      <dgm:spPr/>
      <dgm:t>
        <a:bodyPr/>
        <a:lstStyle/>
        <a:p>
          <a:endParaRPr lang="en-US"/>
        </a:p>
      </dgm:t>
    </dgm:pt>
    <dgm:pt modelId="{7EB4AE01-C082-4487-88E7-AD3599BE8426}">
      <dgm:prSet/>
      <dgm:spPr/>
      <dgm:t>
        <a:bodyPr/>
        <a:lstStyle/>
        <a:p>
          <a:r>
            <a:rPr lang="en-US" b="0" cap="none" dirty="0"/>
            <a:t>Wait on Hashem, be present to receive Hashem’s instructions</a:t>
          </a:r>
          <a:endParaRPr lang="en-US" dirty="0"/>
        </a:p>
      </dgm:t>
    </dgm:pt>
    <dgm:pt modelId="{44CB1CF4-B49F-493D-937D-46F24B962CB9}" type="parTrans" cxnId="{3CA5BFF3-9288-4BBF-9D2D-62BA7A7BC57B}">
      <dgm:prSet/>
      <dgm:spPr/>
      <dgm:t>
        <a:bodyPr/>
        <a:lstStyle/>
        <a:p>
          <a:endParaRPr lang="en-US"/>
        </a:p>
      </dgm:t>
    </dgm:pt>
    <dgm:pt modelId="{D10AA415-219F-4B96-85D0-7F9F85F31151}" type="sibTrans" cxnId="{3CA5BFF3-9288-4BBF-9D2D-62BA7A7BC57B}">
      <dgm:prSet phldrT="1" phldr="0"/>
      <dgm:spPr/>
      <dgm:t>
        <a:bodyPr/>
        <a:lstStyle/>
        <a:p>
          <a:r>
            <a:rPr lang="en-US"/>
            <a:t>1</a:t>
          </a:r>
          <a:endParaRPr lang="en-US" dirty="0"/>
        </a:p>
      </dgm:t>
    </dgm:pt>
    <dgm:pt modelId="{A16C34AD-BD3E-4D72-9070-8C4BA7DDA301}">
      <dgm:prSet/>
      <dgm:spPr/>
      <dgm:t>
        <a:bodyPr/>
        <a:lstStyle/>
        <a:p>
          <a:r>
            <a:rPr lang="en-US" b="0" cap="none" dirty="0"/>
            <a:t>Acknowledge Hashem’s in all  ways live in a place of wholeness and completion</a:t>
          </a:r>
          <a:endParaRPr lang="en-US" dirty="0"/>
        </a:p>
      </dgm:t>
    </dgm:pt>
    <dgm:pt modelId="{EFBD5ED2-177F-478B-B804-2DA9E7B44175}" type="parTrans" cxnId="{E9439693-88EA-4D92-AC8C-1DCB3E123B2F}">
      <dgm:prSet/>
      <dgm:spPr/>
      <dgm:t>
        <a:bodyPr/>
        <a:lstStyle/>
        <a:p>
          <a:endParaRPr lang="en-US"/>
        </a:p>
      </dgm:t>
    </dgm:pt>
    <dgm:pt modelId="{2758C246-B91D-4C5F-8A22-40F9F38F59DE}" type="sibTrans" cxnId="{E9439693-88EA-4D92-AC8C-1DCB3E123B2F}">
      <dgm:prSet phldrT="2" phldr="0"/>
      <dgm:spPr/>
      <dgm:t>
        <a:bodyPr/>
        <a:lstStyle/>
        <a:p>
          <a:r>
            <a:rPr lang="en-US"/>
            <a:t>2</a:t>
          </a:r>
        </a:p>
      </dgm:t>
    </dgm:pt>
    <dgm:pt modelId="{F274506C-971F-4EF1-ACEA-056CA16CEF84}">
      <dgm:prSet/>
      <dgm:spPr/>
      <dgm:t>
        <a:bodyPr/>
        <a:lstStyle/>
        <a:p>
          <a:r>
            <a:rPr lang="en-US" b="0" cap="none" dirty="0"/>
            <a:t>Embrace the word of Yah as spiritual sword that nourishes and give you assignment</a:t>
          </a:r>
          <a:endParaRPr lang="en-US" dirty="0"/>
        </a:p>
      </dgm:t>
    </dgm:pt>
    <dgm:pt modelId="{D0CD6664-5482-43C4-AE8C-0DA58C89E8FB}" type="parTrans" cxnId="{BABE8630-945A-4605-BF91-E725F8D84692}">
      <dgm:prSet/>
      <dgm:spPr/>
      <dgm:t>
        <a:bodyPr/>
        <a:lstStyle/>
        <a:p>
          <a:endParaRPr lang="en-US"/>
        </a:p>
      </dgm:t>
    </dgm:pt>
    <dgm:pt modelId="{45D117F8-E376-409D-8205-00D42D0288E6}" type="sibTrans" cxnId="{BABE8630-945A-4605-BF91-E725F8D84692}">
      <dgm:prSet phldrT="3" phldr="0"/>
      <dgm:spPr/>
      <dgm:t>
        <a:bodyPr/>
        <a:lstStyle/>
        <a:p>
          <a:r>
            <a:rPr lang="en-US"/>
            <a:t>3</a:t>
          </a:r>
        </a:p>
      </dgm:t>
    </dgm:pt>
    <dgm:pt modelId="{0A73BE49-4AC4-4C61-891E-590117A2BB8A}" type="pres">
      <dgm:prSet presAssocID="{7453C129-C81B-4013-8243-649A301D2353}" presName="Name0" presStyleCnt="0">
        <dgm:presLayoutVars>
          <dgm:animLvl val="lvl"/>
          <dgm:resizeHandles val="exact"/>
        </dgm:presLayoutVars>
      </dgm:prSet>
      <dgm:spPr/>
    </dgm:pt>
    <dgm:pt modelId="{493CD25E-712F-4E8A-B97D-066B864AEFF9}" type="pres">
      <dgm:prSet presAssocID="{7EB4AE01-C082-4487-88E7-AD3599BE8426}" presName="compositeNode" presStyleCnt="0">
        <dgm:presLayoutVars>
          <dgm:bulletEnabled val="1"/>
        </dgm:presLayoutVars>
      </dgm:prSet>
      <dgm:spPr/>
    </dgm:pt>
    <dgm:pt modelId="{CA9D7D33-D0C5-49E9-9BA8-DC11695DA85E}" type="pres">
      <dgm:prSet presAssocID="{7EB4AE01-C082-4487-88E7-AD3599BE8426}" presName="bgRect" presStyleLbl="bgAccFollowNode1" presStyleIdx="0" presStyleCnt="3"/>
      <dgm:spPr/>
    </dgm:pt>
    <dgm:pt modelId="{FB8256AE-0FD1-49CF-A48A-91D30E8E9DD6}" type="pres">
      <dgm:prSet presAssocID="{D10AA415-219F-4B96-85D0-7F9F85F31151}" presName="sibTransNodeCircle" presStyleLbl="alignNode1" presStyleIdx="0" presStyleCnt="6">
        <dgm:presLayoutVars>
          <dgm:chMax val="0"/>
          <dgm:bulletEnabled/>
        </dgm:presLayoutVars>
      </dgm:prSet>
      <dgm:spPr/>
    </dgm:pt>
    <dgm:pt modelId="{5D838E41-8F8E-4A97-8006-9C1466B4EE33}" type="pres">
      <dgm:prSet presAssocID="{7EB4AE01-C082-4487-88E7-AD3599BE8426}" presName="bottomLine" presStyleLbl="alignNode1" presStyleIdx="1" presStyleCnt="6">
        <dgm:presLayoutVars/>
      </dgm:prSet>
      <dgm:spPr/>
    </dgm:pt>
    <dgm:pt modelId="{A52D2751-0A5A-42F0-89F8-BACDF447B9EE}" type="pres">
      <dgm:prSet presAssocID="{7EB4AE01-C082-4487-88E7-AD3599BE8426}" presName="nodeText" presStyleLbl="bgAccFollowNode1" presStyleIdx="0" presStyleCnt="3">
        <dgm:presLayoutVars>
          <dgm:bulletEnabled val="1"/>
        </dgm:presLayoutVars>
      </dgm:prSet>
      <dgm:spPr/>
    </dgm:pt>
    <dgm:pt modelId="{E7A15C44-D353-40DD-A614-8DA4C25FC6AF}" type="pres">
      <dgm:prSet presAssocID="{D10AA415-219F-4B96-85D0-7F9F85F31151}" presName="sibTrans" presStyleCnt="0"/>
      <dgm:spPr/>
    </dgm:pt>
    <dgm:pt modelId="{6E42A298-4398-477E-850E-CB90CB4623CB}" type="pres">
      <dgm:prSet presAssocID="{A16C34AD-BD3E-4D72-9070-8C4BA7DDA301}" presName="compositeNode" presStyleCnt="0">
        <dgm:presLayoutVars>
          <dgm:bulletEnabled val="1"/>
        </dgm:presLayoutVars>
      </dgm:prSet>
      <dgm:spPr/>
    </dgm:pt>
    <dgm:pt modelId="{90F7D07B-DC15-4D01-9A1F-AAC46B922F97}" type="pres">
      <dgm:prSet presAssocID="{A16C34AD-BD3E-4D72-9070-8C4BA7DDA301}" presName="bgRect" presStyleLbl="bgAccFollowNode1" presStyleIdx="1" presStyleCnt="3"/>
      <dgm:spPr/>
    </dgm:pt>
    <dgm:pt modelId="{ACEBC11B-E35F-408D-8491-AC9DA533CDB3}" type="pres">
      <dgm:prSet presAssocID="{2758C246-B91D-4C5F-8A22-40F9F38F59DE}" presName="sibTransNodeCircle" presStyleLbl="alignNode1" presStyleIdx="2" presStyleCnt="6">
        <dgm:presLayoutVars>
          <dgm:chMax val="0"/>
          <dgm:bulletEnabled/>
        </dgm:presLayoutVars>
      </dgm:prSet>
      <dgm:spPr/>
    </dgm:pt>
    <dgm:pt modelId="{7D86869F-54D0-4FF4-B286-7CB40D8AB7F8}" type="pres">
      <dgm:prSet presAssocID="{A16C34AD-BD3E-4D72-9070-8C4BA7DDA301}" presName="bottomLine" presStyleLbl="alignNode1" presStyleIdx="3" presStyleCnt="6">
        <dgm:presLayoutVars/>
      </dgm:prSet>
      <dgm:spPr/>
    </dgm:pt>
    <dgm:pt modelId="{332D5726-B83D-4D78-9EA0-F29B25F74EFC}" type="pres">
      <dgm:prSet presAssocID="{A16C34AD-BD3E-4D72-9070-8C4BA7DDA301}" presName="nodeText" presStyleLbl="bgAccFollowNode1" presStyleIdx="1" presStyleCnt="3">
        <dgm:presLayoutVars>
          <dgm:bulletEnabled val="1"/>
        </dgm:presLayoutVars>
      </dgm:prSet>
      <dgm:spPr/>
    </dgm:pt>
    <dgm:pt modelId="{41B5FF51-067E-41AC-A5EF-DBEA9B97B95E}" type="pres">
      <dgm:prSet presAssocID="{2758C246-B91D-4C5F-8A22-40F9F38F59DE}" presName="sibTrans" presStyleCnt="0"/>
      <dgm:spPr/>
    </dgm:pt>
    <dgm:pt modelId="{C8DE0D66-76F4-498D-974E-07215BE2BB0A}" type="pres">
      <dgm:prSet presAssocID="{F274506C-971F-4EF1-ACEA-056CA16CEF84}" presName="compositeNode" presStyleCnt="0">
        <dgm:presLayoutVars>
          <dgm:bulletEnabled val="1"/>
        </dgm:presLayoutVars>
      </dgm:prSet>
      <dgm:spPr/>
    </dgm:pt>
    <dgm:pt modelId="{E535173C-93CD-45C3-8643-FFE9FCF864BD}" type="pres">
      <dgm:prSet presAssocID="{F274506C-971F-4EF1-ACEA-056CA16CEF84}" presName="bgRect" presStyleLbl="bgAccFollowNode1" presStyleIdx="2" presStyleCnt="3"/>
      <dgm:spPr/>
    </dgm:pt>
    <dgm:pt modelId="{47849EE5-1AB0-46F8-9CB6-9CAAC13F3F3C}" type="pres">
      <dgm:prSet presAssocID="{45D117F8-E376-409D-8205-00D42D0288E6}" presName="sibTransNodeCircle" presStyleLbl="alignNode1" presStyleIdx="4" presStyleCnt="6">
        <dgm:presLayoutVars>
          <dgm:chMax val="0"/>
          <dgm:bulletEnabled/>
        </dgm:presLayoutVars>
      </dgm:prSet>
      <dgm:spPr/>
    </dgm:pt>
    <dgm:pt modelId="{AA6FA7A2-5B0A-4E06-B965-50CCF7CBD85A}" type="pres">
      <dgm:prSet presAssocID="{F274506C-971F-4EF1-ACEA-056CA16CEF84}" presName="bottomLine" presStyleLbl="alignNode1" presStyleIdx="5" presStyleCnt="6">
        <dgm:presLayoutVars/>
      </dgm:prSet>
      <dgm:spPr/>
    </dgm:pt>
    <dgm:pt modelId="{82998CA6-8BB5-47F8-8E85-2F8EA2FD9431}" type="pres">
      <dgm:prSet presAssocID="{F274506C-971F-4EF1-ACEA-056CA16CEF84}" presName="nodeText" presStyleLbl="bgAccFollowNode1" presStyleIdx="2" presStyleCnt="3">
        <dgm:presLayoutVars>
          <dgm:bulletEnabled val="1"/>
        </dgm:presLayoutVars>
      </dgm:prSet>
      <dgm:spPr/>
    </dgm:pt>
  </dgm:ptLst>
  <dgm:cxnLst>
    <dgm:cxn modelId="{4DB2B729-D586-4C5F-9BB8-ACF7786AD16F}" type="presOf" srcId="{A16C34AD-BD3E-4D72-9070-8C4BA7DDA301}" destId="{90F7D07B-DC15-4D01-9A1F-AAC46B922F97}" srcOrd="0" destOrd="0" presId="urn:microsoft.com/office/officeart/2016/7/layout/BasicLinearProcessNumbered"/>
    <dgm:cxn modelId="{BABE8630-945A-4605-BF91-E725F8D84692}" srcId="{7453C129-C81B-4013-8243-649A301D2353}" destId="{F274506C-971F-4EF1-ACEA-056CA16CEF84}" srcOrd="2" destOrd="0" parTransId="{D0CD6664-5482-43C4-AE8C-0DA58C89E8FB}" sibTransId="{45D117F8-E376-409D-8205-00D42D0288E6}"/>
    <dgm:cxn modelId="{93BE683D-09FB-4B68-AA17-8012774DDB3C}" type="presOf" srcId="{7453C129-C81B-4013-8243-649A301D2353}" destId="{0A73BE49-4AC4-4C61-891E-590117A2BB8A}" srcOrd="0" destOrd="0" presId="urn:microsoft.com/office/officeart/2016/7/layout/BasicLinearProcessNumbered"/>
    <dgm:cxn modelId="{FAD96A3F-AD3F-4F5C-AFA7-94A92371E681}" type="presOf" srcId="{D10AA415-219F-4B96-85D0-7F9F85F31151}" destId="{FB8256AE-0FD1-49CF-A48A-91D30E8E9DD6}" srcOrd="0" destOrd="0" presId="urn:microsoft.com/office/officeart/2016/7/layout/BasicLinearProcessNumbered"/>
    <dgm:cxn modelId="{AFADE341-9A3A-46E6-A683-EBC907264AA4}" type="presOf" srcId="{F274506C-971F-4EF1-ACEA-056CA16CEF84}" destId="{E535173C-93CD-45C3-8643-FFE9FCF864BD}" srcOrd="0" destOrd="0" presId="urn:microsoft.com/office/officeart/2016/7/layout/BasicLinearProcessNumbered"/>
    <dgm:cxn modelId="{C6761959-43DC-4390-BF1F-6B956CBDE2B6}" type="presOf" srcId="{A16C34AD-BD3E-4D72-9070-8C4BA7DDA301}" destId="{332D5726-B83D-4D78-9EA0-F29B25F74EFC}" srcOrd="1" destOrd="0" presId="urn:microsoft.com/office/officeart/2016/7/layout/BasicLinearProcessNumbered"/>
    <dgm:cxn modelId="{E9439693-88EA-4D92-AC8C-1DCB3E123B2F}" srcId="{7453C129-C81B-4013-8243-649A301D2353}" destId="{A16C34AD-BD3E-4D72-9070-8C4BA7DDA301}" srcOrd="1" destOrd="0" parTransId="{EFBD5ED2-177F-478B-B804-2DA9E7B44175}" sibTransId="{2758C246-B91D-4C5F-8A22-40F9F38F59DE}"/>
    <dgm:cxn modelId="{335A049B-714F-4D0C-870F-FC7F46D1EB97}" type="presOf" srcId="{7EB4AE01-C082-4487-88E7-AD3599BE8426}" destId="{CA9D7D33-D0C5-49E9-9BA8-DC11695DA85E}" srcOrd="0" destOrd="0" presId="urn:microsoft.com/office/officeart/2016/7/layout/BasicLinearProcessNumbered"/>
    <dgm:cxn modelId="{4E2166A1-8339-4DCD-BC35-AAE57FF648A0}" type="presOf" srcId="{45D117F8-E376-409D-8205-00D42D0288E6}" destId="{47849EE5-1AB0-46F8-9CB6-9CAAC13F3F3C}" srcOrd="0" destOrd="0" presId="urn:microsoft.com/office/officeart/2016/7/layout/BasicLinearProcessNumbered"/>
    <dgm:cxn modelId="{F19E59A9-EE77-445C-8EBF-5A46D6203525}" type="presOf" srcId="{F274506C-971F-4EF1-ACEA-056CA16CEF84}" destId="{82998CA6-8BB5-47F8-8E85-2F8EA2FD9431}" srcOrd="1" destOrd="0" presId="urn:microsoft.com/office/officeart/2016/7/layout/BasicLinearProcessNumbered"/>
    <dgm:cxn modelId="{91046BDA-F0C3-4815-B081-9D1B1FBD6751}" type="presOf" srcId="{2758C246-B91D-4C5F-8A22-40F9F38F59DE}" destId="{ACEBC11B-E35F-408D-8491-AC9DA533CDB3}" srcOrd="0" destOrd="0" presId="urn:microsoft.com/office/officeart/2016/7/layout/BasicLinearProcessNumbered"/>
    <dgm:cxn modelId="{3CA5BFF3-9288-4BBF-9D2D-62BA7A7BC57B}" srcId="{7453C129-C81B-4013-8243-649A301D2353}" destId="{7EB4AE01-C082-4487-88E7-AD3599BE8426}" srcOrd="0" destOrd="0" parTransId="{44CB1CF4-B49F-493D-937D-46F24B962CB9}" sibTransId="{D10AA415-219F-4B96-85D0-7F9F85F31151}"/>
    <dgm:cxn modelId="{E2E7FAF6-EB80-4071-9AB9-EA8C4BA4F703}" type="presOf" srcId="{7EB4AE01-C082-4487-88E7-AD3599BE8426}" destId="{A52D2751-0A5A-42F0-89F8-BACDF447B9EE}" srcOrd="1" destOrd="0" presId="urn:microsoft.com/office/officeart/2016/7/layout/BasicLinearProcessNumbered"/>
    <dgm:cxn modelId="{5D1BD14D-8133-4F80-B1B0-0BF6275632A5}" type="presParOf" srcId="{0A73BE49-4AC4-4C61-891E-590117A2BB8A}" destId="{493CD25E-712F-4E8A-B97D-066B864AEFF9}" srcOrd="0" destOrd="0" presId="urn:microsoft.com/office/officeart/2016/7/layout/BasicLinearProcessNumbered"/>
    <dgm:cxn modelId="{DDA7AD8D-2500-4F8D-986E-0633E5C2E158}" type="presParOf" srcId="{493CD25E-712F-4E8A-B97D-066B864AEFF9}" destId="{CA9D7D33-D0C5-49E9-9BA8-DC11695DA85E}" srcOrd="0" destOrd="0" presId="urn:microsoft.com/office/officeart/2016/7/layout/BasicLinearProcessNumbered"/>
    <dgm:cxn modelId="{2C2F9CA0-7801-4765-92C5-C882A17C8388}" type="presParOf" srcId="{493CD25E-712F-4E8A-B97D-066B864AEFF9}" destId="{FB8256AE-0FD1-49CF-A48A-91D30E8E9DD6}" srcOrd="1" destOrd="0" presId="urn:microsoft.com/office/officeart/2016/7/layout/BasicLinearProcessNumbered"/>
    <dgm:cxn modelId="{1E92BD89-3A98-4162-9D28-AD84DE1241C1}" type="presParOf" srcId="{493CD25E-712F-4E8A-B97D-066B864AEFF9}" destId="{5D838E41-8F8E-4A97-8006-9C1466B4EE33}" srcOrd="2" destOrd="0" presId="urn:microsoft.com/office/officeart/2016/7/layout/BasicLinearProcessNumbered"/>
    <dgm:cxn modelId="{694C4F8B-2B7C-4CAB-A6BB-B8B2E8A5A74A}" type="presParOf" srcId="{493CD25E-712F-4E8A-B97D-066B864AEFF9}" destId="{A52D2751-0A5A-42F0-89F8-BACDF447B9EE}" srcOrd="3" destOrd="0" presId="urn:microsoft.com/office/officeart/2016/7/layout/BasicLinearProcessNumbered"/>
    <dgm:cxn modelId="{DD71BC20-388C-4689-981D-B20BFBFA5179}" type="presParOf" srcId="{0A73BE49-4AC4-4C61-891E-590117A2BB8A}" destId="{E7A15C44-D353-40DD-A614-8DA4C25FC6AF}" srcOrd="1" destOrd="0" presId="urn:microsoft.com/office/officeart/2016/7/layout/BasicLinearProcessNumbered"/>
    <dgm:cxn modelId="{EE92E314-C778-4B07-8BAF-A8306353E358}" type="presParOf" srcId="{0A73BE49-4AC4-4C61-891E-590117A2BB8A}" destId="{6E42A298-4398-477E-850E-CB90CB4623CB}" srcOrd="2" destOrd="0" presId="urn:microsoft.com/office/officeart/2016/7/layout/BasicLinearProcessNumbered"/>
    <dgm:cxn modelId="{8ADE719A-0D80-4B2E-A970-DEF0F60B3BDE}" type="presParOf" srcId="{6E42A298-4398-477E-850E-CB90CB4623CB}" destId="{90F7D07B-DC15-4D01-9A1F-AAC46B922F97}" srcOrd="0" destOrd="0" presId="urn:microsoft.com/office/officeart/2016/7/layout/BasicLinearProcessNumbered"/>
    <dgm:cxn modelId="{33353AFC-119D-4204-A095-77AFFC371FA8}" type="presParOf" srcId="{6E42A298-4398-477E-850E-CB90CB4623CB}" destId="{ACEBC11B-E35F-408D-8491-AC9DA533CDB3}" srcOrd="1" destOrd="0" presId="urn:microsoft.com/office/officeart/2016/7/layout/BasicLinearProcessNumbered"/>
    <dgm:cxn modelId="{1822F75F-B787-418F-B593-85B90ACE0BD3}" type="presParOf" srcId="{6E42A298-4398-477E-850E-CB90CB4623CB}" destId="{7D86869F-54D0-4FF4-B286-7CB40D8AB7F8}" srcOrd="2" destOrd="0" presId="urn:microsoft.com/office/officeart/2016/7/layout/BasicLinearProcessNumbered"/>
    <dgm:cxn modelId="{E3F1A734-5E41-4C03-BDDD-EA3549C24D73}" type="presParOf" srcId="{6E42A298-4398-477E-850E-CB90CB4623CB}" destId="{332D5726-B83D-4D78-9EA0-F29B25F74EFC}" srcOrd="3" destOrd="0" presId="urn:microsoft.com/office/officeart/2016/7/layout/BasicLinearProcessNumbered"/>
    <dgm:cxn modelId="{117EB913-5A57-43B2-BECD-BBB500720523}" type="presParOf" srcId="{0A73BE49-4AC4-4C61-891E-590117A2BB8A}" destId="{41B5FF51-067E-41AC-A5EF-DBEA9B97B95E}" srcOrd="3" destOrd="0" presId="urn:microsoft.com/office/officeart/2016/7/layout/BasicLinearProcessNumbered"/>
    <dgm:cxn modelId="{CF7F3D22-73B3-4360-A9AF-1CEC48663D7A}" type="presParOf" srcId="{0A73BE49-4AC4-4C61-891E-590117A2BB8A}" destId="{C8DE0D66-76F4-498D-974E-07215BE2BB0A}" srcOrd="4" destOrd="0" presId="urn:microsoft.com/office/officeart/2016/7/layout/BasicLinearProcessNumbered"/>
    <dgm:cxn modelId="{6577B891-677A-462E-A251-6D6EDFEBB0BB}" type="presParOf" srcId="{C8DE0D66-76F4-498D-974E-07215BE2BB0A}" destId="{E535173C-93CD-45C3-8643-FFE9FCF864BD}" srcOrd="0" destOrd="0" presId="urn:microsoft.com/office/officeart/2016/7/layout/BasicLinearProcessNumbered"/>
    <dgm:cxn modelId="{4952E896-E42E-4E1D-A1EC-E44A5088414C}" type="presParOf" srcId="{C8DE0D66-76F4-498D-974E-07215BE2BB0A}" destId="{47849EE5-1AB0-46F8-9CB6-9CAAC13F3F3C}" srcOrd="1" destOrd="0" presId="urn:microsoft.com/office/officeart/2016/7/layout/BasicLinearProcessNumbered"/>
    <dgm:cxn modelId="{7F920136-8D2D-45A4-9F56-B7BA469DF471}" type="presParOf" srcId="{C8DE0D66-76F4-498D-974E-07215BE2BB0A}" destId="{AA6FA7A2-5B0A-4E06-B965-50CCF7CBD85A}" srcOrd="2" destOrd="0" presId="urn:microsoft.com/office/officeart/2016/7/layout/BasicLinearProcessNumbered"/>
    <dgm:cxn modelId="{219AA2AA-B7A9-466D-BA29-F93D6A535E6F}" type="presParOf" srcId="{C8DE0D66-76F4-498D-974E-07215BE2BB0A}" destId="{82998CA6-8BB5-47F8-8E85-2F8EA2FD9431}"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53C129-C81B-4013-8243-649A301D2353}" type="doc">
      <dgm:prSet loTypeId="urn:microsoft.com/office/officeart/2005/8/layout/StepDownProcess" loCatId="process" qsTypeId="urn:microsoft.com/office/officeart/2005/8/quickstyle/3d3" qsCatId="3D" csTypeId="urn:microsoft.com/office/officeart/2005/8/colors/accent1_4" csCatId="accent1" phldr="1"/>
      <dgm:spPr/>
      <dgm:t>
        <a:bodyPr/>
        <a:lstStyle/>
        <a:p>
          <a:endParaRPr lang="en-US"/>
        </a:p>
      </dgm:t>
    </dgm:pt>
    <dgm:pt modelId="{7EB4AE01-C082-4487-88E7-AD3599BE8426}">
      <dgm:prSet custT="1"/>
      <dgm:spPr/>
      <dgm:t>
        <a:bodyPr/>
        <a:lstStyle/>
        <a:p>
          <a:r>
            <a:rPr lang="en-US" sz="2500" dirty="0"/>
            <a:t>Like Zebulun answer Hashem’s call to battle, worship and live generously</a:t>
          </a:r>
        </a:p>
      </dgm:t>
    </dgm:pt>
    <dgm:pt modelId="{44CB1CF4-B49F-493D-937D-46F24B962CB9}" type="parTrans" cxnId="{3CA5BFF3-9288-4BBF-9D2D-62BA7A7BC57B}">
      <dgm:prSet/>
      <dgm:spPr/>
      <dgm:t>
        <a:bodyPr/>
        <a:lstStyle/>
        <a:p>
          <a:endParaRPr lang="en-US"/>
        </a:p>
      </dgm:t>
    </dgm:pt>
    <dgm:pt modelId="{D10AA415-219F-4B96-85D0-7F9F85F31151}" type="sibTrans" cxnId="{3CA5BFF3-9288-4BBF-9D2D-62BA7A7BC57B}">
      <dgm:prSet phldrT="1" phldr="0"/>
      <dgm:spPr/>
    </dgm:pt>
    <dgm:pt modelId="{A16C34AD-BD3E-4D72-9070-8C4BA7DDA301}">
      <dgm:prSet custT="1"/>
      <dgm:spPr/>
      <dgm:t>
        <a:bodyPr/>
        <a:lstStyle/>
        <a:p>
          <a:r>
            <a:rPr lang="en-US" sz="2500" dirty="0"/>
            <a:t>Place your feet under the Kings table at Shavuot and receive His instructions for next season</a:t>
          </a:r>
        </a:p>
      </dgm:t>
    </dgm:pt>
    <dgm:pt modelId="{EFBD5ED2-177F-478B-B804-2DA9E7B44175}" type="parTrans" cxnId="{E9439693-88EA-4D92-AC8C-1DCB3E123B2F}">
      <dgm:prSet/>
      <dgm:spPr/>
      <dgm:t>
        <a:bodyPr/>
        <a:lstStyle/>
        <a:p>
          <a:endParaRPr lang="en-US"/>
        </a:p>
      </dgm:t>
    </dgm:pt>
    <dgm:pt modelId="{2758C246-B91D-4C5F-8A22-40F9F38F59DE}" type="sibTrans" cxnId="{E9439693-88EA-4D92-AC8C-1DCB3E123B2F}">
      <dgm:prSet phldrT="2" phldr="0"/>
      <dgm:spPr/>
    </dgm:pt>
    <dgm:pt modelId="{F274506C-971F-4EF1-ACEA-056CA16CEF84}">
      <dgm:prSet custT="1"/>
      <dgm:spPr/>
      <dgm:t>
        <a:bodyPr/>
        <a:lstStyle/>
        <a:p>
          <a:r>
            <a:rPr lang="en-US" sz="2500" dirty="0"/>
            <a:t>Bring an offering to Yahweh giving with expectation </a:t>
          </a:r>
        </a:p>
      </dgm:t>
    </dgm:pt>
    <dgm:pt modelId="{D0CD6664-5482-43C4-AE8C-0DA58C89E8FB}" type="parTrans" cxnId="{BABE8630-945A-4605-BF91-E725F8D84692}">
      <dgm:prSet/>
      <dgm:spPr/>
      <dgm:t>
        <a:bodyPr/>
        <a:lstStyle/>
        <a:p>
          <a:endParaRPr lang="en-US"/>
        </a:p>
      </dgm:t>
    </dgm:pt>
    <dgm:pt modelId="{45D117F8-E376-409D-8205-00D42D0288E6}" type="sibTrans" cxnId="{BABE8630-945A-4605-BF91-E725F8D84692}">
      <dgm:prSet phldrT="3" phldr="0"/>
      <dgm:spPr/>
    </dgm:pt>
    <dgm:pt modelId="{5E5B09D2-A700-420D-9851-345750353560}" type="pres">
      <dgm:prSet presAssocID="{7453C129-C81B-4013-8243-649A301D2353}" presName="rootnode" presStyleCnt="0">
        <dgm:presLayoutVars>
          <dgm:chMax/>
          <dgm:chPref/>
          <dgm:dir/>
          <dgm:animLvl val="lvl"/>
        </dgm:presLayoutVars>
      </dgm:prSet>
      <dgm:spPr/>
    </dgm:pt>
    <dgm:pt modelId="{BE3085A1-3006-4C33-8CC4-014DF1D968CC}" type="pres">
      <dgm:prSet presAssocID="{7EB4AE01-C082-4487-88E7-AD3599BE8426}" presName="composite" presStyleCnt="0"/>
      <dgm:spPr/>
    </dgm:pt>
    <dgm:pt modelId="{F42FE3E2-7C03-4235-B6D3-DD3BF0A8B67B}" type="pres">
      <dgm:prSet presAssocID="{7EB4AE01-C082-4487-88E7-AD3599BE8426}" presName="bentUpArrow1" presStyleLbl="alignImgPlace1" presStyleIdx="0" presStyleCnt="2"/>
      <dgm:spPr/>
    </dgm:pt>
    <dgm:pt modelId="{2345411E-913D-42D6-88CC-2629EFC13DC9}" type="pres">
      <dgm:prSet presAssocID="{7EB4AE01-C082-4487-88E7-AD3599BE8426}" presName="ParentText" presStyleLbl="node1" presStyleIdx="0" presStyleCnt="3" custScaleX="313200">
        <dgm:presLayoutVars>
          <dgm:chMax val="1"/>
          <dgm:chPref val="1"/>
          <dgm:bulletEnabled val="1"/>
        </dgm:presLayoutVars>
      </dgm:prSet>
      <dgm:spPr/>
    </dgm:pt>
    <dgm:pt modelId="{6A924747-BC5F-459C-B09C-50D0F62EB594}" type="pres">
      <dgm:prSet presAssocID="{7EB4AE01-C082-4487-88E7-AD3599BE8426}" presName="ChildText" presStyleLbl="revTx" presStyleIdx="0" presStyleCnt="2">
        <dgm:presLayoutVars>
          <dgm:chMax val="0"/>
          <dgm:chPref val="0"/>
          <dgm:bulletEnabled val="1"/>
        </dgm:presLayoutVars>
      </dgm:prSet>
      <dgm:spPr/>
    </dgm:pt>
    <dgm:pt modelId="{7F30A96D-E892-4A11-AA5B-ABDECC3B8FCB}" type="pres">
      <dgm:prSet presAssocID="{D10AA415-219F-4B96-85D0-7F9F85F31151}" presName="sibTrans" presStyleCnt="0"/>
      <dgm:spPr/>
    </dgm:pt>
    <dgm:pt modelId="{506233D0-8682-4598-86C3-0FF1CAEE815A}" type="pres">
      <dgm:prSet presAssocID="{A16C34AD-BD3E-4D72-9070-8C4BA7DDA301}" presName="composite" presStyleCnt="0"/>
      <dgm:spPr/>
    </dgm:pt>
    <dgm:pt modelId="{7743EAB6-4E11-4B9D-81D6-EFEC783ACDB0}" type="pres">
      <dgm:prSet presAssocID="{A16C34AD-BD3E-4D72-9070-8C4BA7DDA301}" presName="bentUpArrow1" presStyleLbl="alignImgPlace1" presStyleIdx="1" presStyleCnt="2"/>
      <dgm:spPr/>
    </dgm:pt>
    <dgm:pt modelId="{664376CF-C242-48CE-9356-B733978365D8}" type="pres">
      <dgm:prSet presAssocID="{A16C34AD-BD3E-4D72-9070-8C4BA7DDA301}" presName="ParentText" presStyleLbl="node1" presStyleIdx="1" presStyleCnt="3" custScaleX="285007">
        <dgm:presLayoutVars>
          <dgm:chMax val="1"/>
          <dgm:chPref val="1"/>
          <dgm:bulletEnabled val="1"/>
        </dgm:presLayoutVars>
      </dgm:prSet>
      <dgm:spPr/>
    </dgm:pt>
    <dgm:pt modelId="{32C60E98-EB60-44AB-8343-F7A6C346FCA8}" type="pres">
      <dgm:prSet presAssocID="{A16C34AD-BD3E-4D72-9070-8C4BA7DDA301}" presName="ChildText" presStyleLbl="revTx" presStyleIdx="1" presStyleCnt="2">
        <dgm:presLayoutVars>
          <dgm:chMax val="0"/>
          <dgm:chPref val="0"/>
          <dgm:bulletEnabled val="1"/>
        </dgm:presLayoutVars>
      </dgm:prSet>
      <dgm:spPr/>
    </dgm:pt>
    <dgm:pt modelId="{B6FBF7D3-2467-4B71-9005-91C155E7907B}" type="pres">
      <dgm:prSet presAssocID="{2758C246-B91D-4C5F-8A22-40F9F38F59DE}" presName="sibTrans" presStyleCnt="0"/>
      <dgm:spPr/>
    </dgm:pt>
    <dgm:pt modelId="{117211BA-B41B-4C7A-BEBB-A4250870FF18}" type="pres">
      <dgm:prSet presAssocID="{F274506C-971F-4EF1-ACEA-056CA16CEF84}" presName="composite" presStyleCnt="0"/>
      <dgm:spPr/>
    </dgm:pt>
    <dgm:pt modelId="{6FA53E83-CDDD-4BF6-B6A4-E9D556668E09}" type="pres">
      <dgm:prSet presAssocID="{F274506C-971F-4EF1-ACEA-056CA16CEF84}" presName="ParentText" presStyleLbl="node1" presStyleIdx="2" presStyleCnt="3" custScaleX="243714" custLinFactNeighborY="1882">
        <dgm:presLayoutVars>
          <dgm:chMax val="1"/>
          <dgm:chPref val="1"/>
          <dgm:bulletEnabled val="1"/>
        </dgm:presLayoutVars>
      </dgm:prSet>
      <dgm:spPr/>
    </dgm:pt>
  </dgm:ptLst>
  <dgm:cxnLst>
    <dgm:cxn modelId="{BABE8630-945A-4605-BF91-E725F8D84692}" srcId="{7453C129-C81B-4013-8243-649A301D2353}" destId="{F274506C-971F-4EF1-ACEA-056CA16CEF84}" srcOrd="2" destOrd="0" parTransId="{D0CD6664-5482-43C4-AE8C-0DA58C89E8FB}" sibTransId="{45D117F8-E376-409D-8205-00D42D0288E6}"/>
    <dgm:cxn modelId="{E9439693-88EA-4D92-AC8C-1DCB3E123B2F}" srcId="{7453C129-C81B-4013-8243-649A301D2353}" destId="{A16C34AD-BD3E-4D72-9070-8C4BA7DDA301}" srcOrd="1" destOrd="0" parTransId="{EFBD5ED2-177F-478B-B804-2DA9E7B44175}" sibTransId="{2758C246-B91D-4C5F-8A22-40F9F38F59DE}"/>
    <dgm:cxn modelId="{C203B0B1-465D-4041-9E65-C6FE2F92D1EF}" type="presOf" srcId="{F274506C-971F-4EF1-ACEA-056CA16CEF84}" destId="{6FA53E83-CDDD-4BF6-B6A4-E9D556668E09}" srcOrd="0" destOrd="0" presId="urn:microsoft.com/office/officeart/2005/8/layout/StepDownProcess"/>
    <dgm:cxn modelId="{F8F5CCB3-A7D2-4EBC-AF83-77172A459791}" type="presOf" srcId="{7EB4AE01-C082-4487-88E7-AD3599BE8426}" destId="{2345411E-913D-42D6-88CC-2629EFC13DC9}" srcOrd="0" destOrd="0" presId="urn:microsoft.com/office/officeart/2005/8/layout/StepDownProcess"/>
    <dgm:cxn modelId="{AB337AC0-2372-460A-8F2A-93F9B8EC6829}" type="presOf" srcId="{A16C34AD-BD3E-4D72-9070-8C4BA7DDA301}" destId="{664376CF-C242-48CE-9356-B733978365D8}" srcOrd="0" destOrd="0" presId="urn:microsoft.com/office/officeart/2005/8/layout/StepDownProcess"/>
    <dgm:cxn modelId="{A2F4EAC1-1352-4D35-BE63-4A59D29B49ED}" type="presOf" srcId="{7453C129-C81B-4013-8243-649A301D2353}" destId="{5E5B09D2-A700-420D-9851-345750353560}" srcOrd="0" destOrd="0" presId="urn:microsoft.com/office/officeart/2005/8/layout/StepDownProcess"/>
    <dgm:cxn modelId="{3CA5BFF3-9288-4BBF-9D2D-62BA7A7BC57B}" srcId="{7453C129-C81B-4013-8243-649A301D2353}" destId="{7EB4AE01-C082-4487-88E7-AD3599BE8426}" srcOrd="0" destOrd="0" parTransId="{44CB1CF4-B49F-493D-937D-46F24B962CB9}" sibTransId="{D10AA415-219F-4B96-85D0-7F9F85F31151}"/>
    <dgm:cxn modelId="{37177C64-8B03-4C86-BE97-CDF38EBC3D74}" type="presParOf" srcId="{5E5B09D2-A700-420D-9851-345750353560}" destId="{BE3085A1-3006-4C33-8CC4-014DF1D968CC}" srcOrd="0" destOrd="0" presId="urn:microsoft.com/office/officeart/2005/8/layout/StepDownProcess"/>
    <dgm:cxn modelId="{D0DC34B4-A121-4345-B2C3-9BE40D165E74}" type="presParOf" srcId="{BE3085A1-3006-4C33-8CC4-014DF1D968CC}" destId="{F42FE3E2-7C03-4235-B6D3-DD3BF0A8B67B}" srcOrd="0" destOrd="0" presId="urn:microsoft.com/office/officeart/2005/8/layout/StepDownProcess"/>
    <dgm:cxn modelId="{014FE8B3-4EC5-4485-9A9B-837B9FAD8ABC}" type="presParOf" srcId="{BE3085A1-3006-4C33-8CC4-014DF1D968CC}" destId="{2345411E-913D-42D6-88CC-2629EFC13DC9}" srcOrd="1" destOrd="0" presId="urn:microsoft.com/office/officeart/2005/8/layout/StepDownProcess"/>
    <dgm:cxn modelId="{77C3007D-A27F-4F62-93A5-B0BF05A03381}" type="presParOf" srcId="{BE3085A1-3006-4C33-8CC4-014DF1D968CC}" destId="{6A924747-BC5F-459C-B09C-50D0F62EB594}" srcOrd="2" destOrd="0" presId="urn:microsoft.com/office/officeart/2005/8/layout/StepDownProcess"/>
    <dgm:cxn modelId="{296AE457-3F60-432C-B513-313F849182D6}" type="presParOf" srcId="{5E5B09D2-A700-420D-9851-345750353560}" destId="{7F30A96D-E892-4A11-AA5B-ABDECC3B8FCB}" srcOrd="1" destOrd="0" presId="urn:microsoft.com/office/officeart/2005/8/layout/StepDownProcess"/>
    <dgm:cxn modelId="{B890658E-0A63-4334-BF66-122390193CC4}" type="presParOf" srcId="{5E5B09D2-A700-420D-9851-345750353560}" destId="{506233D0-8682-4598-86C3-0FF1CAEE815A}" srcOrd="2" destOrd="0" presId="urn:microsoft.com/office/officeart/2005/8/layout/StepDownProcess"/>
    <dgm:cxn modelId="{728FBB9C-9A20-442E-9CBD-DD42800FEEFD}" type="presParOf" srcId="{506233D0-8682-4598-86C3-0FF1CAEE815A}" destId="{7743EAB6-4E11-4B9D-81D6-EFEC783ACDB0}" srcOrd="0" destOrd="0" presId="urn:microsoft.com/office/officeart/2005/8/layout/StepDownProcess"/>
    <dgm:cxn modelId="{0066E882-C47A-4AAC-BC34-5D0D4B8206CD}" type="presParOf" srcId="{506233D0-8682-4598-86C3-0FF1CAEE815A}" destId="{664376CF-C242-48CE-9356-B733978365D8}" srcOrd="1" destOrd="0" presId="urn:microsoft.com/office/officeart/2005/8/layout/StepDownProcess"/>
    <dgm:cxn modelId="{0DA24A8F-2DEE-47F7-8F5A-AD1B36C71237}" type="presParOf" srcId="{506233D0-8682-4598-86C3-0FF1CAEE815A}" destId="{32C60E98-EB60-44AB-8343-F7A6C346FCA8}" srcOrd="2" destOrd="0" presId="urn:microsoft.com/office/officeart/2005/8/layout/StepDownProcess"/>
    <dgm:cxn modelId="{92CF2414-085E-48D8-B2BE-3636C5EB44A6}" type="presParOf" srcId="{5E5B09D2-A700-420D-9851-345750353560}" destId="{B6FBF7D3-2467-4B71-9005-91C155E7907B}" srcOrd="3" destOrd="0" presId="urn:microsoft.com/office/officeart/2005/8/layout/StepDownProcess"/>
    <dgm:cxn modelId="{36A98995-ACA7-4CF6-B9D1-F7FEF737BD0F}" type="presParOf" srcId="{5E5B09D2-A700-420D-9851-345750353560}" destId="{117211BA-B41B-4C7A-BEBB-A4250870FF18}" srcOrd="4" destOrd="0" presId="urn:microsoft.com/office/officeart/2005/8/layout/StepDownProcess"/>
    <dgm:cxn modelId="{AFC753B6-5F51-4C25-BE92-368C6691438C}" type="presParOf" srcId="{117211BA-B41B-4C7A-BEBB-A4250870FF18}" destId="{6FA53E83-CDDD-4BF6-B6A4-E9D556668E09}"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D7D33-D0C5-49E9-9BA8-DC11695DA85E}">
      <dsp:nvSpPr>
        <dsp:cNvPr id="0" name=""/>
        <dsp:cNvSpPr/>
      </dsp:nvSpPr>
      <dsp:spPr>
        <a:xfrm>
          <a:off x="0" y="0"/>
          <a:ext cx="3057524" cy="4206240"/>
        </a:xfrm>
        <a:prstGeom prst="rect">
          <a:avLst/>
        </a:prstGeom>
        <a:solidFill>
          <a:schemeClr val="accent1">
            <a:alpha val="90000"/>
            <a:tint val="55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38377" tIns="330200" rIns="238377" bIns="330200" numCol="1" spcCol="1270" anchor="t" anchorCtr="0">
          <a:noAutofit/>
        </a:bodyPr>
        <a:lstStyle/>
        <a:p>
          <a:pPr marL="0" lvl="0" indent="0" algn="l" defTabSz="1155700">
            <a:lnSpc>
              <a:spcPct val="90000"/>
            </a:lnSpc>
            <a:spcBef>
              <a:spcPct val="0"/>
            </a:spcBef>
            <a:spcAft>
              <a:spcPct val="35000"/>
            </a:spcAft>
            <a:buNone/>
          </a:pPr>
          <a:r>
            <a:rPr lang="en-US" sz="2600" b="0" kern="1200" cap="none" dirty="0"/>
            <a:t>Wait on Hashem, be present to receive Hashem’s instructions</a:t>
          </a:r>
          <a:endParaRPr lang="en-US" sz="2600" kern="1200" dirty="0"/>
        </a:p>
      </dsp:txBody>
      <dsp:txXfrm>
        <a:off x="0" y="1598371"/>
        <a:ext cx="3057524" cy="2523744"/>
      </dsp:txXfrm>
    </dsp:sp>
    <dsp:sp modelId="{FB8256AE-0FD1-49CF-A48A-91D30E8E9DD6}">
      <dsp:nvSpPr>
        <dsp:cNvPr id="0" name=""/>
        <dsp:cNvSpPr/>
      </dsp:nvSpPr>
      <dsp:spPr>
        <a:xfrm>
          <a:off x="897826" y="420623"/>
          <a:ext cx="1261872" cy="1261872"/>
        </a:xfrm>
        <a:prstGeom prst="ellipse">
          <a:avLst/>
        </a:prstGeom>
        <a:solidFill>
          <a:schemeClr val="accent1">
            <a:shade val="50000"/>
            <a:hueOff val="0"/>
            <a:satOff val="0"/>
            <a:lumOff val="0"/>
            <a:alphaOff val="0"/>
          </a:schemeClr>
        </a:solidFill>
        <a:ln>
          <a:noFill/>
        </a:ln>
        <a:effectLst>
          <a:outerShdw blurRad="50800" dist="15875" dir="5400000" algn="ctr" rotWithShape="0">
            <a:srgbClr val="000000">
              <a:alpha val="6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8380" tIns="12700" rIns="9838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1082623" y="605420"/>
        <a:ext cx="892278" cy="892278"/>
      </dsp:txXfrm>
    </dsp:sp>
    <dsp:sp modelId="{5D838E41-8F8E-4A97-8006-9C1466B4EE33}">
      <dsp:nvSpPr>
        <dsp:cNvPr id="0" name=""/>
        <dsp:cNvSpPr/>
      </dsp:nvSpPr>
      <dsp:spPr>
        <a:xfrm>
          <a:off x="0" y="4206168"/>
          <a:ext cx="3057524" cy="72"/>
        </a:xfrm>
        <a:prstGeom prst="rect">
          <a:avLst/>
        </a:prstGeom>
        <a:solidFill>
          <a:schemeClr val="accent1">
            <a:shade val="50000"/>
            <a:hueOff val="99904"/>
            <a:satOff val="-4953"/>
            <a:lumOff val="14562"/>
            <a:alphaOff val="0"/>
          </a:schemeClr>
        </a:solidFill>
        <a:ln>
          <a:noFill/>
        </a:ln>
        <a:effectLst>
          <a:outerShdw blurRad="50800" dist="15875" dir="5400000" algn="ctr" rotWithShape="0">
            <a:srgbClr val="000000">
              <a:alpha val="6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0F7D07B-DC15-4D01-9A1F-AAC46B922F97}">
      <dsp:nvSpPr>
        <dsp:cNvPr id="0" name=""/>
        <dsp:cNvSpPr/>
      </dsp:nvSpPr>
      <dsp:spPr>
        <a:xfrm>
          <a:off x="3363277" y="0"/>
          <a:ext cx="3057524" cy="4206240"/>
        </a:xfrm>
        <a:prstGeom prst="rect">
          <a:avLst/>
        </a:prstGeom>
        <a:solidFill>
          <a:schemeClr val="accent1">
            <a:alpha val="90000"/>
            <a:tint val="55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38377" tIns="330200" rIns="238377" bIns="330200" numCol="1" spcCol="1270" anchor="t" anchorCtr="0">
          <a:noAutofit/>
        </a:bodyPr>
        <a:lstStyle/>
        <a:p>
          <a:pPr marL="0" lvl="0" indent="0" algn="l" defTabSz="1155700">
            <a:lnSpc>
              <a:spcPct val="90000"/>
            </a:lnSpc>
            <a:spcBef>
              <a:spcPct val="0"/>
            </a:spcBef>
            <a:spcAft>
              <a:spcPct val="35000"/>
            </a:spcAft>
            <a:buNone/>
          </a:pPr>
          <a:r>
            <a:rPr lang="en-US" sz="2600" b="0" kern="1200" cap="none" dirty="0"/>
            <a:t>Acknowledge Hashem’s in all  ways live in a place of wholeness and completion</a:t>
          </a:r>
          <a:endParaRPr lang="en-US" sz="2600" kern="1200" dirty="0"/>
        </a:p>
      </dsp:txBody>
      <dsp:txXfrm>
        <a:off x="3363277" y="1598371"/>
        <a:ext cx="3057524" cy="2523744"/>
      </dsp:txXfrm>
    </dsp:sp>
    <dsp:sp modelId="{ACEBC11B-E35F-408D-8491-AC9DA533CDB3}">
      <dsp:nvSpPr>
        <dsp:cNvPr id="0" name=""/>
        <dsp:cNvSpPr/>
      </dsp:nvSpPr>
      <dsp:spPr>
        <a:xfrm>
          <a:off x="4261103" y="420623"/>
          <a:ext cx="1261872" cy="1261872"/>
        </a:xfrm>
        <a:prstGeom prst="ellipse">
          <a:avLst/>
        </a:prstGeom>
        <a:solidFill>
          <a:schemeClr val="accent1">
            <a:shade val="50000"/>
            <a:hueOff val="199808"/>
            <a:satOff val="-9906"/>
            <a:lumOff val="29125"/>
            <a:alphaOff val="0"/>
          </a:schemeClr>
        </a:solidFill>
        <a:ln>
          <a:noFill/>
        </a:ln>
        <a:effectLst>
          <a:outerShdw blurRad="50800" dist="15875" dir="5400000" algn="ctr" rotWithShape="0">
            <a:srgbClr val="000000">
              <a:alpha val="6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8380" tIns="12700" rIns="9838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445900" y="605420"/>
        <a:ext cx="892278" cy="892278"/>
      </dsp:txXfrm>
    </dsp:sp>
    <dsp:sp modelId="{7D86869F-54D0-4FF4-B286-7CB40D8AB7F8}">
      <dsp:nvSpPr>
        <dsp:cNvPr id="0" name=""/>
        <dsp:cNvSpPr/>
      </dsp:nvSpPr>
      <dsp:spPr>
        <a:xfrm>
          <a:off x="3363277" y="4206168"/>
          <a:ext cx="3057524" cy="72"/>
        </a:xfrm>
        <a:prstGeom prst="rect">
          <a:avLst/>
        </a:prstGeom>
        <a:solidFill>
          <a:schemeClr val="accent1">
            <a:shade val="50000"/>
            <a:hueOff val="299713"/>
            <a:satOff val="-14859"/>
            <a:lumOff val="43687"/>
            <a:alphaOff val="0"/>
          </a:schemeClr>
        </a:solidFill>
        <a:ln>
          <a:noFill/>
        </a:ln>
        <a:effectLst>
          <a:outerShdw blurRad="50800" dist="15875" dir="5400000" algn="ctr" rotWithShape="0">
            <a:srgbClr val="000000">
              <a:alpha val="6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535173C-93CD-45C3-8643-FFE9FCF864BD}">
      <dsp:nvSpPr>
        <dsp:cNvPr id="0" name=""/>
        <dsp:cNvSpPr/>
      </dsp:nvSpPr>
      <dsp:spPr>
        <a:xfrm>
          <a:off x="6726554" y="0"/>
          <a:ext cx="3057524" cy="4206240"/>
        </a:xfrm>
        <a:prstGeom prst="rect">
          <a:avLst/>
        </a:prstGeom>
        <a:solidFill>
          <a:schemeClr val="accent1">
            <a:alpha val="90000"/>
            <a:tint val="55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38377" tIns="330200" rIns="238377" bIns="330200" numCol="1" spcCol="1270" anchor="t" anchorCtr="0">
          <a:noAutofit/>
        </a:bodyPr>
        <a:lstStyle/>
        <a:p>
          <a:pPr marL="0" lvl="0" indent="0" algn="l" defTabSz="1155700">
            <a:lnSpc>
              <a:spcPct val="90000"/>
            </a:lnSpc>
            <a:spcBef>
              <a:spcPct val="0"/>
            </a:spcBef>
            <a:spcAft>
              <a:spcPct val="35000"/>
            </a:spcAft>
            <a:buNone/>
          </a:pPr>
          <a:r>
            <a:rPr lang="en-US" sz="2600" b="0" kern="1200" cap="none" dirty="0"/>
            <a:t>Embrace the word of Yah as spiritual sword that nourishes and give you assignment</a:t>
          </a:r>
          <a:endParaRPr lang="en-US" sz="2600" kern="1200" dirty="0"/>
        </a:p>
      </dsp:txBody>
      <dsp:txXfrm>
        <a:off x="6726554" y="1598371"/>
        <a:ext cx="3057524" cy="2523744"/>
      </dsp:txXfrm>
    </dsp:sp>
    <dsp:sp modelId="{47849EE5-1AB0-46F8-9CB6-9CAAC13F3F3C}">
      <dsp:nvSpPr>
        <dsp:cNvPr id="0" name=""/>
        <dsp:cNvSpPr/>
      </dsp:nvSpPr>
      <dsp:spPr>
        <a:xfrm>
          <a:off x="7624381" y="420623"/>
          <a:ext cx="1261872" cy="1261872"/>
        </a:xfrm>
        <a:prstGeom prst="ellipse">
          <a:avLst/>
        </a:prstGeom>
        <a:solidFill>
          <a:schemeClr val="accent1">
            <a:shade val="50000"/>
            <a:hueOff val="199808"/>
            <a:satOff val="-9906"/>
            <a:lumOff val="29125"/>
            <a:alphaOff val="0"/>
          </a:schemeClr>
        </a:solidFill>
        <a:ln>
          <a:noFill/>
        </a:ln>
        <a:effectLst>
          <a:outerShdw blurRad="50800" dist="15875" dir="5400000" algn="ctr" rotWithShape="0">
            <a:srgbClr val="000000">
              <a:alpha val="6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8380" tIns="12700" rIns="9838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7809178" y="605420"/>
        <a:ext cx="892278" cy="892278"/>
      </dsp:txXfrm>
    </dsp:sp>
    <dsp:sp modelId="{AA6FA7A2-5B0A-4E06-B965-50CCF7CBD85A}">
      <dsp:nvSpPr>
        <dsp:cNvPr id="0" name=""/>
        <dsp:cNvSpPr/>
      </dsp:nvSpPr>
      <dsp:spPr>
        <a:xfrm>
          <a:off x="6726554" y="4206168"/>
          <a:ext cx="3057524" cy="72"/>
        </a:xfrm>
        <a:prstGeom prst="rect">
          <a:avLst/>
        </a:prstGeom>
        <a:solidFill>
          <a:schemeClr val="accent1">
            <a:shade val="50000"/>
            <a:hueOff val="99904"/>
            <a:satOff val="-4953"/>
            <a:lumOff val="14562"/>
            <a:alphaOff val="0"/>
          </a:schemeClr>
        </a:solidFill>
        <a:ln>
          <a:noFill/>
        </a:ln>
        <a:effectLst>
          <a:outerShdw blurRad="50800" dist="15875" dir="5400000" algn="ctr" rotWithShape="0">
            <a:srgbClr val="000000">
              <a:alpha val="6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2FE3E2-7C03-4235-B6D3-DD3BF0A8B67B}">
      <dsp:nvSpPr>
        <dsp:cNvPr id="0" name=""/>
        <dsp:cNvSpPr/>
      </dsp:nvSpPr>
      <dsp:spPr>
        <a:xfrm rot="5400000">
          <a:off x="2902842" y="1228933"/>
          <a:ext cx="1086885" cy="1237381"/>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2345411E-913D-42D6-88CC-2629EFC13DC9}">
      <dsp:nvSpPr>
        <dsp:cNvPr id="0" name=""/>
        <dsp:cNvSpPr/>
      </dsp:nvSpPr>
      <dsp:spPr>
        <a:xfrm>
          <a:off x="664449" y="24098"/>
          <a:ext cx="5730545" cy="1280713"/>
        </a:xfrm>
        <a:prstGeom prst="roundRect">
          <a:avLst>
            <a:gd name="adj" fmla="val 16670"/>
          </a:avLst>
        </a:prstGeom>
        <a:solidFill>
          <a:schemeClr val="accent1">
            <a:shade val="50000"/>
            <a:hueOff val="0"/>
            <a:satOff val="0"/>
            <a:lumOff val="0"/>
            <a:alphaOff val="0"/>
          </a:schemeClr>
        </a:solidFill>
        <a:ln>
          <a:noFill/>
        </a:ln>
        <a:effectLst>
          <a:outerShdw blurRad="50800" dist="15875" dir="5400000" algn="ctr" rotWithShape="0">
            <a:srgbClr val="000000">
              <a:alpha val="6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Like Zebulun answer Hashem’s call to battle, worship and live generously</a:t>
          </a:r>
        </a:p>
      </dsp:txBody>
      <dsp:txXfrm>
        <a:off x="726980" y="86629"/>
        <a:ext cx="5605483" cy="1155651"/>
      </dsp:txXfrm>
    </dsp:sp>
    <dsp:sp modelId="{6A924747-BC5F-459C-B09C-50D0F62EB594}">
      <dsp:nvSpPr>
        <dsp:cNvPr id="0" name=""/>
        <dsp:cNvSpPr/>
      </dsp:nvSpPr>
      <dsp:spPr>
        <a:xfrm>
          <a:off x="4444560" y="146244"/>
          <a:ext cx="1330731" cy="103512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743EAB6-4E11-4B9D-81D6-EFEC783ACDB0}">
      <dsp:nvSpPr>
        <dsp:cNvPr id="0" name=""/>
        <dsp:cNvSpPr/>
      </dsp:nvSpPr>
      <dsp:spPr>
        <a:xfrm rot="5400000">
          <a:off x="5395584" y="2667597"/>
          <a:ext cx="1086885" cy="1237381"/>
        </a:xfrm>
        <a:prstGeom prst="bentUpArrow">
          <a:avLst>
            <a:gd name="adj1" fmla="val 32840"/>
            <a:gd name="adj2" fmla="val 25000"/>
            <a:gd name="adj3" fmla="val 35780"/>
          </a:avLst>
        </a:prstGeom>
        <a:solidFill>
          <a:schemeClr val="accent1">
            <a:tint val="50000"/>
            <a:hueOff val="-8747"/>
            <a:satOff val="518"/>
            <a:lumOff val="-2315"/>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664376CF-C242-48CE-9356-B733978365D8}">
      <dsp:nvSpPr>
        <dsp:cNvPr id="0" name=""/>
        <dsp:cNvSpPr/>
      </dsp:nvSpPr>
      <dsp:spPr>
        <a:xfrm>
          <a:off x="3415111" y="1462763"/>
          <a:ext cx="5214704" cy="1280713"/>
        </a:xfrm>
        <a:prstGeom prst="roundRect">
          <a:avLst>
            <a:gd name="adj" fmla="val 16670"/>
          </a:avLst>
        </a:prstGeom>
        <a:solidFill>
          <a:schemeClr val="accent1">
            <a:shade val="50000"/>
            <a:hueOff val="199808"/>
            <a:satOff val="-9906"/>
            <a:lumOff val="29125"/>
            <a:alphaOff val="0"/>
          </a:schemeClr>
        </a:solidFill>
        <a:ln>
          <a:noFill/>
        </a:ln>
        <a:effectLst>
          <a:outerShdw blurRad="50800" dist="15875" dir="5400000" algn="ctr" rotWithShape="0">
            <a:srgbClr val="000000">
              <a:alpha val="6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Place your feet under the Kings table at Shavuot and receive His instructions for next season</a:t>
          </a:r>
        </a:p>
      </dsp:txBody>
      <dsp:txXfrm>
        <a:off x="3477642" y="1525294"/>
        <a:ext cx="5089642" cy="1155651"/>
      </dsp:txXfrm>
    </dsp:sp>
    <dsp:sp modelId="{32C60E98-EB60-44AB-8343-F7A6C346FCA8}">
      <dsp:nvSpPr>
        <dsp:cNvPr id="0" name=""/>
        <dsp:cNvSpPr/>
      </dsp:nvSpPr>
      <dsp:spPr>
        <a:xfrm>
          <a:off x="6937301" y="1584908"/>
          <a:ext cx="1330731" cy="103512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FA53E83-CDDD-4BF6-B6A4-E9D556668E09}">
      <dsp:nvSpPr>
        <dsp:cNvPr id="0" name=""/>
        <dsp:cNvSpPr/>
      </dsp:nvSpPr>
      <dsp:spPr>
        <a:xfrm>
          <a:off x="6165772" y="2925526"/>
          <a:ext cx="4459176" cy="1280713"/>
        </a:xfrm>
        <a:prstGeom prst="roundRect">
          <a:avLst>
            <a:gd name="adj" fmla="val 16670"/>
          </a:avLst>
        </a:prstGeom>
        <a:solidFill>
          <a:schemeClr val="accent1">
            <a:shade val="50000"/>
            <a:hueOff val="199808"/>
            <a:satOff val="-9906"/>
            <a:lumOff val="29125"/>
            <a:alphaOff val="0"/>
          </a:schemeClr>
        </a:solidFill>
        <a:ln>
          <a:noFill/>
        </a:ln>
        <a:effectLst>
          <a:outerShdw blurRad="50800" dist="15875" dir="5400000" algn="ctr" rotWithShape="0">
            <a:srgbClr val="000000">
              <a:alpha val="6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Bring an offering to Yahweh giving with expectation </a:t>
          </a:r>
        </a:p>
      </dsp:txBody>
      <dsp:txXfrm>
        <a:off x="6228303" y="2988057"/>
        <a:ext cx="4334114" cy="1155651"/>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397ADA-28FC-D95C-9949-C2600B76E8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46638BB-B5C2-68A8-E3FA-52921DD002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07502F-DB6E-469A-9C44-FB8EDEF15CAD}" type="datetimeFigureOut">
              <a:rPr lang="en-US" smtClean="0"/>
              <a:t>6/14/2026</a:t>
            </a:fld>
            <a:endParaRPr lang="en-US" dirty="0"/>
          </a:p>
        </p:txBody>
      </p:sp>
      <p:sp>
        <p:nvSpPr>
          <p:cNvPr id="4" name="Footer Placeholder 3">
            <a:extLst>
              <a:ext uri="{FF2B5EF4-FFF2-40B4-BE49-F238E27FC236}">
                <a16:creationId xmlns:a16="http://schemas.microsoft.com/office/drawing/2014/main" id="{ADD222EB-9CD6-7377-B538-2102EE87F3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C9DFD59-EA45-6CD0-571D-72EF11B864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A6A3EC-C558-4879-9E77-732F9A1F519B}" type="slidenum">
              <a:rPr lang="en-US" smtClean="0"/>
              <a:t>‹#›</a:t>
            </a:fld>
            <a:endParaRPr lang="en-US" dirty="0"/>
          </a:p>
        </p:txBody>
      </p:sp>
    </p:spTree>
    <p:extLst>
      <p:ext uri="{BB962C8B-B14F-4D97-AF65-F5344CB8AC3E}">
        <p14:creationId xmlns:p14="http://schemas.microsoft.com/office/powerpoint/2010/main" val="3704172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817FE1-3397-4E25-A0AD-CD1F478AA284}" type="datetimeFigureOut">
              <a:rPr lang="en-US" smtClean="0"/>
              <a:t>6/14/2026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03C4B0-A82C-497E-A667-41FFA619A478}" type="slidenum">
              <a:rPr lang="en-US" smtClean="0"/>
              <a:t>‹#›</a:t>
            </a:fld>
            <a:endParaRPr lang="en-US" dirty="0"/>
          </a:p>
        </p:txBody>
      </p:sp>
    </p:spTree>
    <p:extLst>
      <p:ext uri="{BB962C8B-B14F-4D97-AF65-F5344CB8AC3E}">
        <p14:creationId xmlns:p14="http://schemas.microsoft.com/office/powerpoint/2010/main" val="764574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6/14/2026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74285989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6/14/2026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70893803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CDA879A6-0FD0-4734-A311-86BFCA472E6E}" type="datetimeFigureOut">
              <a:rPr lang="en-US" smtClean="0"/>
              <a:t>6/14/2026</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51050068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567E9-2483-C330-76B4-52F75C9504A9}"/>
              </a:ext>
            </a:extLst>
          </p:cNvPr>
          <p:cNvSpPr>
            <a:spLocks noGrp="1"/>
          </p:cNvSpPr>
          <p:nvPr>
            <p:ph type="title" hasCustomPrompt="1"/>
          </p:nvPr>
        </p:nvSpPr>
        <p:spPr>
          <a:xfrm>
            <a:off x="822960" y="822960"/>
            <a:ext cx="4389120" cy="192024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9" name="Content Placeholder 5">
            <a:extLst>
              <a:ext uri="{FF2B5EF4-FFF2-40B4-BE49-F238E27FC236}">
                <a16:creationId xmlns:a16="http://schemas.microsoft.com/office/drawing/2014/main" id="{380C9AC2-080F-B7EB-E5D9-98A11923C160}"/>
              </a:ext>
            </a:extLst>
          </p:cNvPr>
          <p:cNvSpPr>
            <a:spLocks noGrp="1"/>
          </p:cNvSpPr>
          <p:nvPr>
            <p:ph sz="quarter" idx="14"/>
          </p:nvPr>
        </p:nvSpPr>
        <p:spPr>
          <a:xfrm>
            <a:off x="822960" y="3529584"/>
            <a:ext cx="4389120" cy="2350008"/>
          </a:xfrm>
        </p:spPr>
        <p:txBody>
          <a:bodyPr/>
          <a:lstStyle>
            <a:lvl1pPr marL="285750" indent="-285750">
              <a:lnSpc>
                <a:spcPts val="2500"/>
              </a:lnSpc>
              <a:spcBef>
                <a:spcPts val="0"/>
              </a:spcBef>
              <a:spcAft>
                <a:spcPts val="1000"/>
              </a:spcAft>
              <a:buFont typeface="Arial" panose="020B0604020202020204" pitchFamily="34" charset="0"/>
              <a:buChar cha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Picture Placeholder 16">
            <a:extLst>
              <a:ext uri="{FF2B5EF4-FFF2-40B4-BE49-F238E27FC236}">
                <a16:creationId xmlns:a16="http://schemas.microsoft.com/office/drawing/2014/main" id="{A6C9DAC2-F86A-0D7B-2EA8-DAE9CF8E03B5}"/>
              </a:ext>
            </a:extLst>
          </p:cNvPr>
          <p:cNvSpPr>
            <a:spLocks noGrp="1"/>
          </p:cNvSpPr>
          <p:nvPr>
            <p:ph type="pic" sz="quarter" idx="13"/>
          </p:nvPr>
        </p:nvSpPr>
        <p:spPr>
          <a:xfrm>
            <a:off x="5690616" y="0"/>
            <a:ext cx="6501384" cy="6857999"/>
          </a:xfrm>
          <a:noFill/>
        </p:spPr>
        <p:txBody>
          <a:bodyPr anchor="t"/>
          <a:lstStyle>
            <a:lvl1pPr marL="0" indent="0" algn="ctr">
              <a:buNone/>
              <a:defRPr>
                <a:solidFill>
                  <a:schemeClr val="bg1"/>
                </a:solidFill>
              </a:defRPr>
            </a:lvl1pPr>
          </a:lstStyle>
          <a:p>
            <a:r>
              <a:rPr lang="en-US" noProof="0"/>
              <a:t>Click icon to add picture</a:t>
            </a:r>
            <a:endParaRPr lang="en-US" noProof="0" dirty="0"/>
          </a:p>
        </p:txBody>
      </p:sp>
      <p:sp>
        <p:nvSpPr>
          <p:cNvPr id="7" name="Footer Placeholder 6">
            <a:extLst>
              <a:ext uri="{FF2B5EF4-FFF2-40B4-BE49-F238E27FC236}">
                <a16:creationId xmlns:a16="http://schemas.microsoft.com/office/drawing/2014/main" id="{B5DF0DBE-FBE3-E653-13B1-8A27023E2F1E}"/>
              </a:ext>
            </a:extLst>
          </p:cNvPr>
          <p:cNvSpPr>
            <a:spLocks noGrp="1"/>
          </p:cNvSpPr>
          <p:nvPr>
            <p:ph type="ftr" sz="quarter" idx="11"/>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8" name="Slide Number Placeholder 7">
            <a:extLst>
              <a:ext uri="{FF2B5EF4-FFF2-40B4-BE49-F238E27FC236}">
                <a16:creationId xmlns:a16="http://schemas.microsoft.com/office/drawing/2014/main" id="{4339096C-E86B-C5A9-1F2F-E4FD0552DEF8}"/>
              </a:ext>
            </a:extLst>
          </p:cNvPr>
          <p:cNvSpPr>
            <a:spLocks noGrp="1"/>
          </p:cNvSpPr>
          <p:nvPr>
            <p:ph type="sldNum" sz="quarter" idx="12"/>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893518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2DDD5-B179-8D33-E206-E8EC18C6525D}"/>
              </a:ext>
            </a:extLst>
          </p:cNvPr>
          <p:cNvSpPr>
            <a:spLocks noGrp="1"/>
          </p:cNvSpPr>
          <p:nvPr>
            <p:ph type="ctrTitle"/>
          </p:nvPr>
        </p:nvSpPr>
        <p:spPr>
          <a:xfrm>
            <a:off x="822960" y="822960"/>
            <a:ext cx="6840110" cy="4663440"/>
          </a:xfrm>
          <a:prstGeom prst="rect">
            <a:avLst/>
          </a:prstGeom>
        </p:spPr>
        <p:txBody>
          <a:bodyPr anchor="ctr">
            <a:noAutofit/>
          </a:bodyPr>
          <a:lstStyle>
            <a:lvl1pPr algn="l">
              <a:lnSpc>
                <a:spcPct val="100000"/>
              </a:lnSpc>
              <a:defRPr sz="6000" b="1" i="0" cap="all" baseline="0">
                <a:solidFill>
                  <a:schemeClr val="tx2"/>
                </a:solidFill>
                <a:latin typeface="+mj-lt"/>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4B219809-9823-E5C1-322B-DCDB7769D492}"/>
              </a:ext>
            </a:extLst>
          </p:cNvPr>
          <p:cNvSpPr>
            <a:spLocks noGrp="1"/>
          </p:cNvSpPr>
          <p:nvPr>
            <p:ph type="subTitle" idx="1"/>
          </p:nvPr>
        </p:nvSpPr>
        <p:spPr>
          <a:xfrm>
            <a:off x="822960" y="5559552"/>
            <a:ext cx="6840110" cy="475938"/>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7" name="Picture Placeholder 16">
            <a:extLst>
              <a:ext uri="{FF2B5EF4-FFF2-40B4-BE49-F238E27FC236}">
                <a16:creationId xmlns:a16="http://schemas.microsoft.com/office/drawing/2014/main" id="{4109FC96-A524-9411-F587-93938397D054}"/>
              </a:ext>
            </a:extLst>
          </p:cNvPr>
          <p:cNvSpPr>
            <a:spLocks noGrp="1"/>
          </p:cNvSpPr>
          <p:nvPr>
            <p:ph type="pic" sz="quarter" idx="11"/>
          </p:nvPr>
        </p:nvSpPr>
        <p:spPr>
          <a:xfrm>
            <a:off x="7793736" y="0"/>
            <a:ext cx="4398264" cy="6857999"/>
          </a:xfrm>
          <a:noFill/>
        </p:spPr>
        <p:txBody>
          <a:bodyPr anchor="t"/>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2873503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515600" cy="164592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23150"/>
            <a:ext cx="12192000" cy="850392"/>
          </a:xfrm>
          <a:solidFill>
            <a:schemeClr val="accent1">
              <a:lumMod val="75000"/>
            </a:schemeClr>
          </a:solidFill>
        </p:spPr>
        <p:txBody>
          <a:bodyPr/>
          <a:lstStyle>
            <a:lvl1pPr marL="0" indent="0" algn="l">
              <a:buNone/>
              <a:defRPr sz="2000">
                <a:solidFill>
                  <a:schemeClr val="bg1"/>
                </a:solidFill>
              </a:defRPr>
            </a:lvl1pPr>
          </a:lstStyle>
          <a:p>
            <a:r>
              <a:rPr lang="en-US"/>
              <a:t>Click icon to add picture</a:t>
            </a:r>
            <a:endParaRPr lang="en-US" dirty="0"/>
          </a:p>
        </p:txBody>
      </p:sp>
      <p:sp>
        <p:nvSpPr>
          <p:cNvPr id="19" name="Content Placeholder 2">
            <a:extLst>
              <a:ext uri="{FF2B5EF4-FFF2-40B4-BE49-F238E27FC236}">
                <a16:creationId xmlns:a16="http://schemas.microsoft.com/office/drawing/2014/main" id="{EDED7F42-DE45-0982-D0EE-36467303760D}"/>
              </a:ext>
            </a:extLst>
          </p:cNvPr>
          <p:cNvSpPr>
            <a:spLocks noGrp="1"/>
          </p:cNvSpPr>
          <p:nvPr>
            <p:ph idx="1"/>
          </p:nvPr>
        </p:nvSpPr>
        <p:spPr>
          <a:xfrm>
            <a:off x="822960" y="3529584"/>
            <a:ext cx="7114032" cy="2103120"/>
          </a:xfrm>
        </p:spPr>
        <p:txBody>
          <a:bodyPr/>
          <a:lstStyle>
            <a:lvl1pPr marL="342900" indent="-342900">
              <a:buFont typeface="+mj-lt"/>
              <a:buAutoNum type="arabicPeriod"/>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5">
            <a:extLst>
              <a:ext uri="{FF2B5EF4-FFF2-40B4-BE49-F238E27FC236}">
                <a16:creationId xmlns:a16="http://schemas.microsoft.com/office/drawing/2014/main" id="{6B366AA0-2DAB-8B01-E9CA-4EFD01184AB1}"/>
              </a:ext>
            </a:extLst>
          </p:cNvPr>
          <p:cNvSpPr>
            <a:spLocks noGrp="1"/>
          </p:cNvSpPr>
          <p:nvPr>
            <p:ph sz="quarter" idx="14"/>
          </p:nvPr>
        </p:nvSpPr>
        <p:spPr>
          <a:xfrm>
            <a:off x="8321040" y="3529584"/>
            <a:ext cx="3017520" cy="2103120"/>
          </a:xfrm>
        </p:spPr>
        <p:txBody>
          <a:bodyPr/>
          <a:lstStyle>
            <a:lvl1pPr marL="0" indent="0" algn="ctr">
              <a:lnSpc>
                <a:spcPct val="90000"/>
              </a:lnSpc>
              <a:spcBef>
                <a:spcPts val="1000"/>
              </a:spcBef>
              <a:spcAft>
                <a:spcPts val="0"/>
              </a:spcAft>
              <a:buFont typeface="Arial" panose="020B0604020202020204" pitchFamily="34" charse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EC3AD13A-778C-0B94-E890-F60B86ABB584}"/>
              </a:ext>
            </a:extLst>
          </p:cNvPr>
          <p:cNvSpPr>
            <a:spLocks noGrp="1"/>
          </p:cNvSpPr>
          <p:nvPr>
            <p:ph type="ftr" sz="quarter" idx="29"/>
          </p:nvPr>
        </p:nvSpPr>
        <p:spPr>
          <a:xfrm>
            <a:off x="173736" y="6254496"/>
            <a:ext cx="4114800" cy="365125"/>
          </a:xfrm>
          <a:prstGeom prst="rect">
            <a:avLst/>
          </a:prstGeom>
        </p:spPr>
        <p:txBody>
          <a:bodyPr/>
          <a:lstStyle>
            <a:lvl1pPr>
              <a:defRPr>
                <a:solidFill>
                  <a:schemeClr val="bg1"/>
                </a:solidFill>
              </a:defRPr>
            </a:lvl1pPr>
          </a:lstStyle>
          <a:p>
            <a:endParaRPr lang="en-US" dirty="0"/>
          </a:p>
        </p:txBody>
      </p:sp>
      <p:sp>
        <p:nvSpPr>
          <p:cNvPr id="3" name="Slide Number Placeholder 2">
            <a:extLst>
              <a:ext uri="{FF2B5EF4-FFF2-40B4-BE49-F238E27FC236}">
                <a16:creationId xmlns:a16="http://schemas.microsoft.com/office/drawing/2014/main" id="{2434822A-F2F6-6134-01C8-6CB9A884CDD6}"/>
              </a:ext>
            </a:extLst>
          </p:cNvPr>
          <p:cNvSpPr>
            <a:spLocks noGrp="1"/>
          </p:cNvSpPr>
          <p:nvPr>
            <p:ph type="sldNum" sz="quarter" idx="30"/>
          </p:nvPr>
        </p:nvSpPr>
        <p:spPr/>
        <p:txBody>
          <a:bodyPr/>
          <a:lstStyle>
            <a:lvl1pPr>
              <a:defRPr>
                <a:solidFill>
                  <a:schemeClr val="bg1"/>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163072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0577E-706F-A37B-4229-35D618DD2969}"/>
              </a:ext>
            </a:extLst>
          </p:cNvPr>
          <p:cNvSpPr>
            <a:spLocks noGrp="1"/>
          </p:cNvSpPr>
          <p:nvPr>
            <p:ph type="title" hasCustomPrompt="1"/>
          </p:nvPr>
        </p:nvSpPr>
        <p:spPr>
          <a:xfrm>
            <a:off x="822960" y="822960"/>
            <a:ext cx="4937760" cy="192024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4" name="Content Placeholder 3">
            <a:extLst>
              <a:ext uri="{FF2B5EF4-FFF2-40B4-BE49-F238E27FC236}">
                <a16:creationId xmlns:a16="http://schemas.microsoft.com/office/drawing/2014/main" id="{A915BFF6-ADF4-B12B-F366-E1E7F245C3B3}"/>
              </a:ext>
            </a:extLst>
          </p:cNvPr>
          <p:cNvSpPr>
            <a:spLocks noGrp="1"/>
          </p:cNvSpPr>
          <p:nvPr>
            <p:ph sz="half" idx="2"/>
          </p:nvPr>
        </p:nvSpPr>
        <p:spPr>
          <a:xfrm>
            <a:off x="6263640" y="822960"/>
            <a:ext cx="5111496" cy="3566160"/>
          </a:xfrm>
        </p:spPr>
        <p:txBody>
          <a:bodyPr/>
          <a:lstStyle>
            <a:lvl1pPr marL="283464" indent="-283464">
              <a:defRPr sz="1800">
                <a:solidFill>
                  <a:schemeClr val="bg1"/>
                </a:solidFill>
              </a:defRPr>
            </a:lvl1pPr>
            <a:lvl2pPr indent="-283464">
              <a:defRPr sz="1600">
                <a:solidFill>
                  <a:schemeClr val="bg1"/>
                </a:solidFill>
              </a:defRPr>
            </a:lvl2pPr>
            <a:lvl3pPr indent="-283464">
              <a:defRPr sz="1400">
                <a:solidFill>
                  <a:schemeClr val="bg1"/>
                </a:solidFill>
              </a:defRPr>
            </a:lvl3pPr>
            <a:lvl4pPr indent="-283464">
              <a:defRPr sz="1400">
                <a:solidFill>
                  <a:schemeClr val="bg1"/>
                </a:solidFill>
              </a:defRPr>
            </a:lvl4pPr>
            <a:lvl5pPr indent="-283464">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16">
            <a:extLst>
              <a:ext uri="{FF2B5EF4-FFF2-40B4-BE49-F238E27FC236}">
                <a16:creationId xmlns:a16="http://schemas.microsoft.com/office/drawing/2014/main" id="{6EAC12B0-20CC-C7DC-2FB8-1B9FE9CCFCCB}"/>
              </a:ext>
            </a:extLst>
          </p:cNvPr>
          <p:cNvSpPr>
            <a:spLocks noGrp="1"/>
          </p:cNvSpPr>
          <p:nvPr>
            <p:ph type="pic" sz="quarter" idx="14"/>
          </p:nvPr>
        </p:nvSpPr>
        <p:spPr>
          <a:xfrm>
            <a:off x="1" y="4471416"/>
            <a:ext cx="12192000" cy="2386584"/>
          </a:xfrm>
          <a:noFill/>
        </p:spPr>
        <p:txBody>
          <a:bodyPr anchor="t"/>
          <a:lstStyle>
            <a:lvl1pPr marL="0" indent="0" algn="ctr">
              <a:buNone/>
              <a:defRPr>
                <a:solidFill>
                  <a:schemeClr val="bg1"/>
                </a:solidFill>
              </a:defRPr>
            </a:lvl1pPr>
          </a:lstStyle>
          <a:p>
            <a:r>
              <a:rPr lang="en-US" noProof="0"/>
              <a:t>Click icon to add picture</a:t>
            </a:r>
            <a:endParaRPr lang="en-US" noProof="0" dirty="0"/>
          </a:p>
        </p:txBody>
      </p:sp>
      <p:sp>
        <p:nvSpPr>
          <p:cNvPr id="14" name="Footer Placeholder 13">
            <a:extLst>
              <a:ext uri="{FF2B5EF4-FFF2-40B4-BE49-F238E27FC236}">
                <a16:creationId xmlns:a16="http://schemas.microsoft.com/office/drawing/2014/main" id="{C78AC046-3CF2-802F-750B-B70D9B89A33E}"/>
              </a:ext>
            </a:extLst>
          </p:cNvPr>
          <p:cNvSpPr>
            <a:spLocks noGrp="1"/>
          </p:cNvSpPr>
          <p:nvPr>
            <p:ph type="ftr" sz="quarter" idx="12"/>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15" name="Slide Number Placeholder 14">
            <a:extLst>
              <a:ext uri="{FF2B5EF4-FFF2-40B4-BE49-F238E27FC236}">
                <a16:creationId xmlns:a16="http://schemas.microsoft.com/office/drawing/2014/main" id="{E9B26AA9-8344-BF2E-82C8-AF9EDF269B92}"/>
              </a:ext>
            </a:extLst>
          </p:cNvPr>
          <p:cNvSpPr>
            <a:spLocks noGrp="1"/>
          </p:cNvSpPr>
          <p:nvPr>
            <p:ph type="sldNum" sz="quarter" idx="13"/>
          </p:nvPr>
        </p:nvSpPr>
        <p:spPr/>
        <p:txBody>
          <a:bodyPr/>
          <a:lstStyle>
            <a:lvl1pPr>
              <a:defRPr>
                <a:solidFill>
                  <a:schemeClr val="bg1"/>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677422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E9B473-9612-90C4-92F3-3DAB99570ABE}"/>
              </a:ext>
            </a:extLst>
          </p:cNvPr>
          <p:cNvSpPr>
            <a:spLocks noGrp="1"/>
          </p:cNvSpPr>
          <p:nvPr>
            <p:ph type="title" hasCustomPrompt="1"/>
          </p:nvPr>
        </p:nvSpPr>
        <p:spPr>
          <a:xfrm>
            <a:off x="822960" y="822960"/>
            <a:ext cx="4023360" cy="192024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822960" y="3529584"/>
            <a:ext cx="4023360" cy="1920240"/>
          </a:xfr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a:extLst>
              <a:ext uri="{FF2B5EF4-FFF2-40B4-BE49-F238E27FC236}">
                <a16:creationId xmlns:a16="http://schemas.microsoft.com/office/drawing/2014/main" id="{E59FE3EB-4655-2339-C82A-C74B21F76556}"/>
              </a:ext>
            </a:extLst>
          </p:cNvPr>
          <p:cNvSpPr>
            <a:spLocks noGrp="1"/>
          </p:cNvSpPr>
          <p:nvPr>
            <p:ph idx="15"/>
          </p:nvPr>
        </p:nvSpPr>
        <p:spPr>
          <a:xfrm>
            <a:off x="5486400" y="822960"/>
            <a:ext cx="5861304" cy="4846320"/>
          </a:xfr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E24F3A78-F067-8639-9E61-32AE80986E08}"/>
              </a:ext>
            </a:extLst>
          </p:cNvPr>
          <p:cNvSpPr>
            <a:spLocks noGrp="1"/>
          </p:cNvSpPr>
          <p:nvPr>
            <p:ph type="pic" sz="quarter" idx="12"/>
          </p:nvPr>
        </p:nvSpPr>
        <p:spPr>
          <a:xfrm>
            <a:off x="0" y="6007608"/>
            <a:ext cx="12192000" cy="850392"/>
          </a:xfrm>
          <a:prstGeom prst="rect">
            <a:avLst/>
          </a:prstGeom>
          <a:solidFill>
            <a:schemeClr val="accent1">
              <a:lumMod val="75000"/>
            </a:schemeClr>
          </a:solidFill>
        </p:spPr>
        <p:txBody>
          <a:bodyPr wrap="square">
            <a:noAutofit/>
          </a:bodyPr>
          <a:lstStyle>
            <a:lvl1pPr marL="0" indent="0" algn="l">
              <a:buNone/>
              <a:defRPr/>
            </a:lvl1pPr>
          </a:lstStyle>
          <a:p>
            <a:r>
              <a:rPr lang="en-US"/>
              <a:t>Click icon to add picture</a:t>
            </a:r>
            <a:endParaRPr lang="en-US" dirty="0"/>
          </a:p>
        </p:txBody>
      </p:sp>
      <p:sp>
        <p:nvSpPr>
          <p:cNvPr id="2" name="Footer Placeholder 1">
            <a:extLst>
              <a:ext uri="{FF2B5EF4-FFF2-40B4-BE49-F238E27FC236}">
                <a16:creationId xmlns:a16="http://schemas.microsoft.com/office/drawing/2014/main" id="{FFD9871F-9716-E693-46E0-C82668C233AA}"/>
              </a:ext>
            </a:extLst>
          </p:cNvPr>
          <p:cNvSpPr>
            <a:spLocks noGrp="1"/>
          </p:cNvSpPr>
          <p:nvPr>
            <p:ph type="ftr" sz="quarter" idx="13"/>
          </p:nvPr>
        </p:nvSpPr>
        <p:spPr>
          <a:xfrm>
            <a:off x="173736" y="6276547"/>
            <a:ext cx="4114800" cy="365125"/>
          </a:xfrm>
          <a:prstGeom prst="rect">
            <a:avLst/>
          </a:prstGeom>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33B6AA57-B313-9EB7-BDE7-E6B64F9104E4}"/>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126926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424160" cy="164592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0"/>
            <a:ext cx="12192000" cy="658368"/>
          </a:xfrm>
          <a:solidFill>
            <a:schemeClr val="accent2">
              <a:lumMod val="20000"/>
              <a:lumOff val="80000"/>
            </a:schemeClr>
          </a:solidFill>
        </p:spPr>
        <p:txBody>
          <a:bodyPr/>
          <a:lstStyle>
            <a:lvl1pPr marL="0" indent="0" algn="l">
              <a:buNone/>
              <a:defRPr sz="1800"/>
            </a:lvl1pPr>
          </a:lstStyle>
          <a:p>
            <a:r>
              <a:rPr lang="en-US"/>
              <a:t>Click icon to add picture</a:t>
            </a:r>
            <a:endParaRPr lang="en-US" dirty="0"/>
          </a:p>
        </p:txBody>
      </p:sp>
      <p:sp>
        <p:nvSpPr>
          <p:cNvPr id="8" name="Content Placeholder 2">
            <a:extLst>
              <a:ext uri="{FF2B5EF4-FFF2-40B4-BE49-F238E27FC236}">
                <a16:creationId xmlns:a16="http://schemas.microsoft.com/office/drawing/2014/main" id="{9ADC6F7A-27D8-EC45-FC60-C8858243DDB0}"/>
              </a:ext>
            </a:extLst>
          </p:cNvPr>
          <p:cNvSpPr>
            <a:spLocks noGrp="1"/>
          </p:cNvSpPr>
          <p:nvPr>
            <p:ph idx="1"/>
          </p:nvPr>
        </p:nvSpPr>
        <p:spPr>
          <a:xfrm>
            <a:off x="822960" y="3529584"/>
            <a:ext cx="3200400" cy="2286000"/>
          </a:xfrm>
        </p:spPr>
        <p:txBody>
          <a:bodyPr/>
          <a:lstStyle>
            <a:lvl1pPr marL="285750" indent="-285750">
              <a:buFont typeface="Arial" panose="020B0604020202020204" pitchFamily="34" charset="0"/>
              <a:buChar cha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5">
            <a:extLst>
              <a:ext uri="{FF2B5EF4-FFF2-40B4-BE49-F238E27FC236}">
                <a16:creationId xmlns:a16="http://schemas.microsoft.com/office/drawing/2014/main" id="{2EA7E2BE-086F-5B51-B0E9-BDC91DF14B7B}"/>
              </a:ext>
            </a:extLst>
          </p:cNvPr>
          <p:cNvSpPr>
            <a:spLocks noGrp="1"/>
          </p:cNvSpPr>
          <p:nvPr>
            <p:ph sz="quarter" idx="15"/>
          </p:nvPr>
        </p:nvSpPr>
        <p:spPr>
          <a:xfrm>
            <a:off x="4261104" y="3529584"/>
            <a:ext cx="6986016" cy="2231136"/>
          </a:xfrm>
        </p:spPr>
        <p:txBody>
          <a:bodyPr/>
          <a:lstStyle>
            <a:lvl1pPr marL="0" indent="0">
              <a:lnSpc>
                <a:spcPct val="90000"/>
              </a:lnSpc>
              <a:spcBef>
                <a:spcPts val="1000"/>
              </a:spcBef>
              <a:spcAft>
                <a:spcPts val="0"/>
              </a:spcAft>
              <a:buFont typeface="Arial" panose="020B0604020202020204" pitchFamily="34" charse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5C83E49A-BDF1-7E34-30FE-A4A45160F7AB}"/>
              </a:ext>
            </a:extLst>
          </p:cNvPr>
          <p:cNvSpPr>
            <a:spLocks noGrp="1"/>
          </p:cNvSpPr>
          <p:nvPr>
            <p:ph type="ftr" sz="quarter" idx="13"/>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6" name="Slide Number Placeholder 5">
            <a:extLst>
              <a:ext uri="{FF2B5EF4-FFF2-40B4-BE49-F238E27FC236}">
                <a16:creationId xmlns:a16="http://schemas.microsoft.com/office/drawing/2014/main" id="{CE10355B-1B69-AD49-6AB0-3D194609B2F5}"/>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4189783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424160" cy="164592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0"/>
            <a:ext cx="12192000" cy="658368"/>
          </a:xfrm>
          <a:solidFill>
            <a:schemeClr val="accent1">
              <a:lumMod val="75000"/>
            </a:schemeClr>
          </a:solidFill>
        </p:spPr>
        <p:txBody>
          <a:bodyPr/>
          <a:lstStyle>
            <a:lvl1pPr marL="0" indent="0" algn="ctr">
              <a:buNone/>
              <a:defRPr/>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914400" y="3529584"/>
            <a:ext cx="10360152" cy="2231136"/>
          </a:xfr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5C83E49A-BDF1-7E34-30FE-A4A45160F7AB}"/>
              </a:ext>
            </a:extLst>
          </p:cNvPr>
          <p:cNvSpPr>
            <a:spLocks noGrp="1"/>
          </p:cNvSpPr>
          <p:nvPr>
            <p:ph type="ftr" sz="quarter" idx="13"/>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6" name="Slide Number Placeholder 5">
            <a:extLst>
              <a:ext uri="{FF2B5EF4-FFF2-40B4-BE49-F238E27FC236}">
                <a16:creationId xmlns:a16="http://schemas.microsoft.com/office/drawing/2014/main" id="{CE10355B-1B69-AD49-6AB0-3D194609B2F5}"/>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909347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567E9-2483-C330-76B4-52F75C9504A9}"/>
              </a:ext>
            </a:extLst>
          </p:cNvPr>
          <p:cNvSpPr>
            <a:spLocks noGrp="1"/>
          </p:cNvSpPr>
          <p:nvPr>
            <p:ph type="title" hasCustomPrompt="1"/>
          </p:nvPr>
        </p:nvSpPr>
        <p:spPr>
          <a:xfrm>
            <a:off x="4370832" y="822960"/>
            <a:ext cx="7040880" cy="5212080"/>
          </a:xfrm>
          <a:prstGeom prst="rect">
            <a:avLst/>
          </a:prstGeom>
        </p:spPr>
        <p:txBody>
          <a:bodyPr anchor="ctr">
            <a:normAutofit/>
          </a:bodyPr>
          <a:lstStyle>
            <a:lvl1pPr>
              <a:defRPr sz="6000" b="1" cap="all" baseline="0">
                <a:solidFill>
                  <a:schemeClr val="tx2"/>
                </a:solidFill>
                <a:latin typeface="+mj-lt"/>
              </a:defRPr>
            </a:lvl1pPr>
          </a:lstStyle>
          <a:p>
            <a:r>
              <a:rPr lang="en-US" dirty="0"/>
              <a:t>click to edit master title style</a:t>
            </a:r>
          </a:p>
        </p:txBody>
      </p:sp>
      <p:sp>
        <p:nvSpPr>
          <p:cNvPr id="9" name="Picture Placeholder 8">
            <a:extLst>
              <a:ext uri="{FF2B5EF4-FFF2-40B4-BE49-F238E27FC236}">
                <a16:creationId xmlns:a16="http://schemas.microsoft.com/office/drawing/2014/main" id="{37A5DB37-3750-510E-8CAA-D76AFD5CC5D8}"/>
              </a:ext>
            </a:extLst>
          </p:cNvPr>
          <p:cNvSpPr>
            <a:spLocks noGrp="1"/>
          </p:cNvSpPr>
          <p:nvPr>
            <p:ph type="pic" sz="quarter" idx="10"/>
          </p:nvPr>
        </p:nvSpPr>
        <p:spPr>
          <a:xfrm>
            <a:off x="0" y="0"/>
            <a:ext cx="4133088" cy="6858000"/>
          </a:xfrm>
          <a:noFill/>
        </p:spPr>
        <p:txBody>
          <a:bodyPr anchor="ct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804375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6/14/2026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92403804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F34E6425-0181-43F2-84FC-787E803FD2F8}" type="datetimeFigureOut">
              <a:rPr lang="en-US" smtClean="0"/>
              <a:t>6/14/2026</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937968697"/>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6/14/2026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64892977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6/14/2026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85616148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6/14/2026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61522677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6/14/2026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64575147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6/14/2026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13088328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6/14/2026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57555105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2BE451C3-0FF4-47C4-B829-773ADF60F88C}" type="datetimeFigureOut">
              <a:rPr lang="en-US" smtClean="0"/>
              <a:t>6/14/2026</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834049022"/>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42" r:id="rId14"/>
    <p:sldLayoutId id="2147483746" r:id="rId15"/>
    <p:sldLayoutId id="2147483666" r:id="rId16"/>
    <p:sldLayoutId id="2147483670" r:id="rId17"/>
    <p:sldLayoutId id="2147483663" r:id="rId18"/>
    <p:sldLayoutId id="2147483671" r:id="rId19"/>
  </p:sldLayoutIdLst>
  <p:hf sldNum="0"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4416">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6451AA-AEB4-0B9E-B76E-611C2AA8DA4E}"/>
              </a:ext>
            </a:extLst>
          </p:cNvPr>
          <p:cNvSpPr>
            <a:spLocks noGrp="1"/>
          </p:cNvSpPr>
          <p:nvPr>
            <p:ph type="title"/>
          </p:nvPr>
        </p:nvSpPr>
        <p:spPr>
          <a:xfrm>
            <a:off x="833718" y="457199"/>
            <a:ext cx="4208929" cy="1268003"/>
          </a:xfrm>
        </p:spPr>
        <p:txBody>
          <a:bodyPr vert="horz" lIns="91440" tIns="45720" rIns="91440" bIns="45720" rtlCol="0" anchor="ctr">
            <a:normAutofit/>
          </a:bodyPr>
          <a:lstStyle/>
          <a:p>
            <a:r>
              <a:rPr lang="en-US" sz="3600" dirty="0">
                <a:solidFill>
                  <a:schemeClr val="bg2"/>
                </a:solidFill>
              </a:rPr>
              <a:t>Revelation 5.13b</a:t>
            </a:r>
          </a:p>
        </p:txBody>
      </p:sp>
      <p:sp>
        <p:nvSpPr>
          <p:cNvPr id="4" name="Text Placeholder 3">
            <a:extLst>
              <a:ext uri="{FF2B5EF4-FFF2-40B4-BE49-F238E27FC236}">
                <a16:creationId xmlns:a16="http://schemas.microsoft.com/office/drawing/2014/main" id="{6EF967D8-05D3-0F64-4B0B-FE9B335F81EB}"/>
              </a:ext>
            </a:extLst>
          </p:cNvPr>
          <p:cNvSpPr>
            <a:spLocks noGrp="1"/>
          </p:cNvSpPr>
          <p:nvPr>
            <p:ph sz="quarter" idx="14"/>
          </p:nvPr>
        </p:nvSpPr>
        <p:spPr>
          <a:xfrm>
            <a:off x="457200" y="2209799"/>
            <a:ext cx="4585447" cy="3932483"/>
          </a:xfrm>
        </p:spPr>
        <p:txBody>
          <a:bodyPr vert="horz" lIns="91440" tIns="45720" rIns="91440" bIns="45720" rtlCol="0">
            <a:noAutofit/>
          </a:bodyPr>
          <a:lstStyle/>
          <a:p>
            <a:pPr marL="0" indent="0" algn="ctr">
              <a:lnSpc>
                <a:spcPct val="90000"/>
              </a:lnSpc>
              <a:buNone/>
            </a:pPr>
            <a:r>
              <a:rPr lang="en-US" sz="3600" dirty="0">
                <a:solidFill>
                  <a:schemeClr val="tx1"/>
                </a:solidFill>
              </a:rPr>
              <a:t>To the One sitting       on the Throne and to the Lamb</a:t>
            </a:r>
          </a:p>
          <a:p>
            <a:pPr marL="0" indent="0" algn="ctr">
              <a:lnSpc>
                <a:spcPct val="90000"/>
              </a:lnSpc>
              <a:buNone/>
            </a:pPr>
            <a:r>
              <a:rPr lang="en-US" sz="3600" dirty="0">
                <a:solidFill>
                  <a:schemeClr val="tx1"/>
                </a:solidFill>
              </a:rPr>
              <a:t>Belong praise, honor, glory and power forever and ever. </a:t>
            </a:r>
          </a:p>
          <a:p>
            <a:pPr marL="0" indent="0" algn="ctr">
              <a:lnSpc>
                <a:spcPct val="90000"/>
              </a:lnSpc>
              <a:buNone/>
            </a:pPr>
            <a:r>
              <a:rPr lang="en-US" sz="3600" dirty="0">
                <a:solidFill>
                  <a:schemeClr val="tx1"/>
                </a:solidFill>
              </a:rPr>
              <a:t>AMEN</a:t>
            </a:r>
          </a:p>
        </p:txBody>
      </p:sp>
      <p:pic>
        <p:nvPicPr>
          <p:cNvPr id="8" name="Picture Placeholder 7">
            <a:extLst>
              <a:ext uri="{FF2B5EF4-FFF2-40B4-BE49-F238E27FC236}">
                <a16:creationId xmlns:a16="http://schemas.microsoft.com/office/drawing/2014/main" id="{BF57EDE5-B81E-7B10-7A65-09413A27B6C5}"/>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Lst>
          </a:blip>
          <a:srcRect l="22045" r="22043" b="-2"/>
          <a:stretch>
            <a:fillRect/>
          </a:stretch>
        </p:blipFill>
        <p:spPr>
          <a:xfrm>
            <a:off x="6096000" y="989962"/>
            <a:ext cx="5136702" cy="4669721"/>
          </a:xfrm>
          <a:prstGeom prst="rect">
            <a:avLst/>
          </a:prstGeom>
          <a:ln>
            <a:noFill/>
          </a:ln>
          <a:effectLst>
            <a:softEdge rad="112500"/>
          </a:effectLst>
        </p:spPr>
      </p:pic>
    </p:spTree>
    <p:extLst>
      <p:ext uri="{BB962C8B-B14F-4D97-AF65-F5344CB8AC3E}">
        <p14:creationId xmlns:p14="http://schemas.microsoft.com/office/powerpoint/2010/main" val="350433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25239F-A6FB-43A8-BD4A-3FB7C0B48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9F5EF35B-201C-44F0-B571-2B74F9527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0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3293FA-A3FB-E45F-8E52-04951128E795}"/>
              </a:ext>
            </a:extLst>
          </p:cNvPr>
          <p:cNvSpPr>
            <a:spLocks noGrp="1"/>
          </p:cNvSpPr>
          <p:nvPr>
            <p:ph type="title"/>
          </p:nvPr>
        </p:nvSpPr>
        <p:spPr>
          <a:xfrm>
            <a:off x="643467" y="585763"/>
            <a:ext cx="5598957" cy="990024"/>
          </a:xfrm>
        </p:spPr>
        <p:txBody>
          <a:bodyPr vert="horz" lIns="91440" tIns="45720" rIns="91440" bIns="45720" rtlCol="0" anchor="ctr">
            <a:normAutofit/>
          </a:bodyPr>
          <a:lstStyle/>
          <a:p>
            <a:pPr algn="ctr"/>
            <a:r>
              <a:rPr lang="en-US" sz="3600" b="1" spc="150" dirty="0">
                <a:solidFill>
                  <a:schemeClr val="bg1"/>
                </a:solidFill>
              </a:rPr>
              <a:t>Psalms 119.73-80</a:t>
            </a:r>
          </a:p>
        </p:txBody>
      </p:sp>
      <p:sp>
        <p:nvSpPr>
          <p:cNvPr id="16" name="Rectangle 15">
            <a:extLst>
              <a:ext uri="{FF2B5EF4-FFF2-40B4-BE49-F238E27FC236}">
                <a16:creationId xmlns:a16="http://schemas.microsoft.com/office/drawing/2014/main" id="{4BF33555-1B12-49B5-BADE-CEAB32216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1186" y="0"/>
            <a:ext cx="53008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B04F235-05B4-28EF-8644-217CE04D5DED}"/>
              </a:ext>
            </a:extLst>
          </p:cNvPr>
          <p:cNvPicPr>
            <a:picLocks noGrp="1" noChangeAspect="1"/>
          </p:cNvPicPr>
          <p:nvPr>
            <p:ph sz="half" idx="1"/>
          </p:nvPr>
        </p:nvPicPr>
        <p:blipFill>
          <a:blip r:embed="rId2"/>
          <a:stretch>
            <a:fillRect/>
          </a:stretch>
        </p:blipFill>
        <p:spPr>
          <a:xfrm>
            <a:off x="7467792" y="470107"/>
            <a:ext cx="4080741" cy="5917786"/>
          </a:xfrm>
          <a:prstGeom prst="rect">
            <a:avLst/>
          </a:prstGeom>
        </p:spPr>
      </p:pic>
      <p:pic>
        <p:nvPicPr>
          <p:cNvPr id="9" name="Content Placeholder 8">
            <a:extLst>
              <a:ext uri="{FF2B5EF4-FFF2-40B4-BE49-F238E27FC236}">
                <a16:creationId xmlns:a16="http://schemas.microsoft.com/office/drawing/2014/main" id="{7F341106-1140-6BEA-202F-F92AB044ADF2}"/>
              </a:ext>
            </a:extLst>
          </p:cNvPr>
          <p:cNvPicPr>
            <a:picLocks noGrp="1" noChangeAspect="1"/>
          </p:cNvPicPr>
          <p:nvPr>
            <p:ph sz="half" idx="2"/>
          </p:nvPr>
        </p:nvPicPr>
        <p:blipFill>
          <a:blip r:embed="rId3"/>
          <a:stretch>
            <a:fillRect/>
          </a:stretch>
        </p:blipFill>
        <p:spPr>
          <a:xfrm>
            <a:off x="806824" y="1466758"/>
            <a:ext cx="5300813" cy="1222654"/>
          </a:xfrm>
          <a:prstGeom prst="rect">
            <a:avLst/>
          </a:prstGeom>
        </p:spPr>
      </p:pic>
      <p:sp>
        <p:nvSpPr>
          <p:cNvPr id="10" name="TextBox 9">
            <a:extLst>
              <a:ext uri="{FF2B5EF4-FFF2-40B4-BE49-F238E27FC236}">
                <a16:creationId xmlns:a16="http://schemas.microsoft.com/office/drawing/2014/main" id="{FD609CD2-BD08-7355-DC88-15E0CB240F5E}"/>
              </a:ext>
            </a:extLst>
          </p:cNvPr>
          <p:cNvSpPr txBox="1"/>
          <p:nvPr/>
        </p:nvSpPr>
        <p:spPr>
          <a:xfrm>
            <a:off x="927652" y="3048000"/>
            <a:ext cx="5168348" cy="2308324"/>
          </a:xfrm>
          <a:prstGeom prst="rect">
            <a:avLst/>
          </a:prstGeom>
          <a:noFill/>
        </p:spPr>
        <p:txBody>
          <a:bodyPr wrap="square" rtlCol="0">
            <a:spAutoFit/>
          </a:bodyPr>
          <a:lstStyle/>
          <a:p>
            <a:r>
              <a:rPr lang="en-US" sz="3600" dirty="0">
                <a:solidFill>
                  <a:schemeClr val="bg1"/>
                </a:solidFill>
              </a:rPr>
              <a:t>To work, a mighty deed, a deed accomplished, to make, arm and hand accomplishing a purpose</a:t>
            </a:r>
          </a:p>
        </p:txBody>
      </p:sp>
    </p:spTree>
    <p:extLst>
      <p:ext uri="{BB962C8B-B14F-4D97-AF65-F5344CB8AC3E}">
        <p14:creationId xmlns:p14="http://schemas.microsoft.com/office/powerpoint/2010/main" val="1600638710"/>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FEE53ED-925B-49C1-B7A9-DFBD9991D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1E75406-AEED-E477-E430-E8ADC1F47990}"/>
              </a:ext>
            </a:extLst>
          </p:cNvPr>
          <p:cNvSpPr>
            <a:spLocks noGrp="1"/>
          </p:cNvSpPr>
          <p:nvPr>
            <p:ph type="title"/>
          </p:nvPr>
        </p:nvSpPr>
        <p:spPr>
          <a:xfrm>
            <a:off x="634277" y="284176"/>
            <a:ext cx="3670874" cy="1508760"/>
          </a:xfrm>
        </p:spPr>
        <p:txBody>
          <a:bodyPr vert="horz" lIns="91440" tIns="45720" rIns="91440" bIns="45720" rtlCol="0" anchor="ctr">
            <a:normAutofit/>
          </a:bodyPr>
          <a:lstStyle/>
          <a:p>
            <a:r>
              <a:rPr lang="en-US" dirty="0"/>
              <a:t>Psalm </a:t>
            </a:r>
            <a:br>
              <a:rPr lang="en-US" dirty="0"/>
            </a:br>
            <a:r>
              <a:rPr lang="en-US" dirty="0"/>
              <a:t>119.73-80 </a:t>
            </a:r>
          </a:p>
        </p:txBody>
      </p:sp>
      <p:sp>
        <p:nvSpPr>
          <p:cNvPr id="3" name="Content Placeholder 2">
            <a:extLst>
              <a:ext uri="{FF2B5EF4-FFF2-40B4-BE49-F238E27FC236}">
                <a16:creationId xmlns:a16="http://schemas.microsoft.com/office/drawing/2014/main" id="{9F643222-7818-AA46-B9EA-B43BA91C6827}"/>
              </a:ext>
            </a:extLst>
          </p:cNvPr>
          <p:cNvSpPr>
            <a:spLocks noGrp="1"/>
          </p:cNvSpPr>
          <p:nvPr>
            <p:ph sz="half" idx="1"/>
          </p:nvPr>
        </p:nvSpPr>
        <p:spPr>
          <a:xfrm>
            <a:off x="634277" y="2011680"/>
            <a:ext cx="3676678" cy="4206240"/>
          </a:xfrm>
        </p:spPr>
        <p:txBody>
          <a:bodyPr vert="horz" lIns="91440" tIns="45720" rIns="91440" bIns="45720" rtlCol="0">
            <a:normAutofit/>
          </a:bodyPr>
          <a:lstStyle/>
          <a:p>
            <a:pPr marL="0"/>
            <a:endParaRPr lang="en-US" sz="2000" dirty="0"/>
          </a:p>
          <a:p>
            <a:pPr marL="0" indent="0" algn="ctr">
              <a:buNone/>
            </a:pPr>
            <a:r>
              <a:rPr lang="en-US" sz="5400" dirty="0"/>
              <a:t>Restore </a:t>
            </a:r>
          </a:p>
          <a:p>
            <a:pPr marL="0" indent="0" algn="ctr">
              <a:buNone/>
            </a:pPr>
            <a:r>
              <a:rPr lang="en-US" sz="5400" dirty="0"/>
              <a:t>to state      of innocence</a:t>
            </a:r>
          </a:p>
        </p:txBody>
      </p:sp>
      <p:sp>
        <p:nvSpPr>
          <p:cNvPr id="26" name="Rectangle 25">
            <a:extLst>
              <a:ext uri="{FF2B5EF4-FFF2-40B4-BE49-F238E27FC236}">
                <a16:creationId xmlns:a16="http://schemas.microsoft.com/office/drawing/2014/main" id="{92B62F77-1479-4D2D-B6C8-31B802DCD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4720" y="0"/>
            <a:ext cx="7447280" cy="6858000"/>
          </a:xfrm>
          <a:prstGeom prst="rect">
            <a:avLst/>
          </a:prstGeom>
          <a:solidFill>
            <a:schemeClr val="tx2">
              <a:lumMod val="90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29C1B0C-3DC9-42D7-83F4-4BA553581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6275" y="534115"/>
            <a:ext cx="3490790" cy="3525420"/>
          </a:xfrm>
          <a:prstGeom prst="rect">
            <a:avLst/>
          </a:prstGeom>
          <a:solidFill>
            <a:srgbClr val="FFFFFF"/>
          </a:solidFill>
          <a:ln w="12700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 name="Picture 7">
            <a:extLst>
              <a:ext uri="{FF2B5EF4-FFF2-40B4-BE49-F238E27FC236}">
                <a16:creationId xmlns:a16="http://schemas.microsoft.com/office/drawing/2014/main" id="{517AEDC0-8515-AE38-3589-80618F99E80A}"/>
              </a:ext>
            </a:extLst>
          </p:cNvPr>
          <p:cNvPicPr>
            <a:picLocks noChangeAspect="1"/>
          </p:cNvPicPr>
          <p:nvPr/>
        </p:nvPicPr>
        <p:blipFill>
          <a:blip r:embed="rId2"/>
          <a:stretch>
            <a:fillRect/>
          </a:stretch>
        </p:blipFill>
        <p:spPr>
          <a:xfrm>
            <a:off x="5290882" y="1409599"/>
            <a:ext cx="3168665" cy="1774452"/>
          </a:xfrm>
          <a:prstGeom prst="rect">
            <a:avLst/>
          </a:prstGeom>
        </p:spPr>
      </p:pic>
      <p:sp>
        <p:nvSpPr>
          <p:cNvPr id="28" name="Rectangle 27">
            <a:extLst>
              <a:ext uri="{FF2B5EF4-FFF2-40B4-BE49-F238E27FC236}">
                <a16:creationId xmlns:a16="http://schemas.microsoft.com/office/drawing/2014/main" id="{6843A038-D982-4F12-AA93-4700675D8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87933" y="534118"/>
            <a:ext cx="2919428" cy="25062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31A40F9-5ECE-4397-9B8F-CCA17D87C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6275" y="4213865"/>
            <a:ext cx="3490790" cy="22089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C55FBB2-EBF1-469C-A635-09EABA04F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359" y="3192739"/>
            <a:ext cx="2914267" cy="3230115"/>
          </a:xfrm>
          <a:prstGeom prst="rect">
            <a:avLst/>
          </a:prstGeom>
          <a:solidFill>
            <a:srgbClr val="FFFFFF"/>
          </a:solidFill>
          <a:ln w="12700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Content Placeholder 5">
            <a:extLst>
              <a:ext uri="{FF2B5EF4-FFF2-40B4-BE49-F238E27FC236}">
                <a16:creationId xmlns:a16="http://schemas.microsoft.com/office/drawing/2014/main" id="{0916CE1B-E3FC-C9F8-24F9-AE4495AEB7AE}"/>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8953961" y="3920286"/>
            <a:ext cx="2591268" cy="1775018"/>
          </a:xfrm>
          <a:prstGeom prst="rect">
            <a:avLst/>
          </a:prstGeom>
        </p:spPr>
      </p:pic>
    </p:spTree>
    <p:extLst>
      <p:ext uri="{BB962C8B-B14F-4D97-AF65-F5344CB8AC3E}">
        <p14:creationId xmlns:p14="http://schemas.microsoft.com/office/powerpoint/2010/main" val="374297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383374D-9EA7-4E1A-B621-AC981791C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9" name="Rectangle 28">
            <a:extLst>
              <a:ext uri="{FF2B5EF4-FFF2-40B4-BE49-F238E27FC236}">
                <a16:creationId xmlns:a16="http://schemas.microsoft.com/office/drawing/2014/main" id="{903EC245-C9B2-41DB-AC99-41DB7FC14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DD006CB6-41D0-433B-A9A4-C3C0695FD1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358" y="0"/>
            <a:ext cx="46516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32">
            <a:extLst>
              <a:ext uri="{FF2B5EF4-FFF2-40B4-BE49-F238E27FC236}">
                <a16:creationId xmlns:a16="http://schemas.microsoft.com/office/drawing/2014/main" id="{6B085380-27CE-4E71-AA77-81E6A0399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358" y="2224216"/>
            <a:ext cx="4651642" cy="17381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30DBA-74D8-B733-1335-076E076FE2DF}"/>
              </a:ext>
            </a:extLst>
          </p:cNvPr>
          <p:cNvSpPr>
            <a:spLocks noGrp="1"/>
          </p:cNvSpPr>
          <p:nvPr>
            <p:ph type="title"/>
          </p:nvPr>
        </p:nvSpPr>
        <p:spPr>
          <a:xfrm>
            <a:off x="7663070" y="2338928"/>
            <a:ext cx="4134677" cy="1508760"/>
          </a:xfrm>
        </p:spPr>
        <p:txBody>
          <a:bodyPr vert="horz" lIns="91440" tIns="45720" rIns="91440" bIns="45720" rtlCol="0" anchor="ctr">
            <a:normAutofit fontScale="90000"/>
          </a:bodyPr>
          <a:lstStyle/>
          <a:p>
            <a:pPr algn="ctr"/>
            <a:r>
              <a:rPr lang="en-US" b="1" dirty="0">
                <a:solidFill>
                  <a:schemeClr val="tx2"/>
                </a:solidFill>
              </a:rPr>
              <a:t>Yud</a:t>
            </a:r>
            <a:br>
              <a:rPr lang="en-US" dirty="0">
                <a:solidFill>
                  <a:schemeClr val="tx2"/>
                </a:solidFill>
              </a:rPr>
            </a:br>
            <a:r>
              <a:rPr lang="en-US" dirty="0">
                <a:solidFill>
                  <a:schemeClr val="tx2"/>
                </a:solidFill>
              </a:rPr>
              <a:t>Psalm 119. 73-80 	</a:t>
            </a:r>
          </a:p>
        </p:txBody>
      </p:sp>
      <p:graphicFrame>
        <p:nvGraphicFramePr>
          <p:cNvPr id="6" name="Content Placeholder 5">
            <a:extLst>
              <a:ext uri="{FF2B5EF4-FFF2-40B4-BE49-F238E27FC236}">
                <a16:creationId xmlns:a16="http://schemas.microsoft.com/office/drawing/2014/main" id="{0E9BF34A-0F23-4E4E-406A-8B1D8673851B}"/>
              </a:ext>
            </a:extLst>
          </p:cNvPr>
          <p:cNvGraphicFramePr>
            <a:graphicFrameLocks noGrp="1"/>
          </p:cNvGraphicFramePr>
          <p:nvPr>
            <p:ph sz="half" idx="1"/>
            <p:extLst>
              <p:ext uri="{D42A27DB-BD31-4B8C-83A1-F6EECF244321}">
                <p14:modId xmlns:p14="http://schemas.microsoft.com/office/powerpoint/2010/main" val="1137495482"/>
              </p:ext>
              <p:ext uri="{E7BDC344-281C-4309-B0C6-D0EE65EED2A8}">
                <p202:designPr xmlns:p202="http://schemas.microsoft.com/office/powerpoint/2020/02/main">
                  <p202:designTagLst>
                    <p202:designTag name="ARCH:1:CLS" val="StackedSequentialRowTable"/>
                  </p202:designTagLst>
                </p202:designPr>
              </p:ext>
            </p:extLst>
          </p:nvPr>
        </p:nvGraphicFramePr>
        <p:xfrm>
          <a:off x="1345746" y="1028883"/>
          <a:ext cx="4651642" cy="4494634"/>
        </p:xfrm>
        <a:graphic>
          <a:graphicData uri="http://schemas.openxmlformats.org/drawingml/2006/table">
            <a:tbl>
              <a:tblPr firstRow="1" bandRow="1">
                <a:noFill/>
                <a:tableStyleId>{8A107856-5554-42FB-B03E-39F5DBC370BA}</a:tableStyleId>
              </a:tblPr>
              <a:tblGrid>
                <a:gridCol w="4651642">
                  <a:extLst>
                    <a:ext uri="{9D8B030D-6E8A-4147-A177-3AD203B41FA5}">
                      <a16:colId xmlns:a16="http://schemas.microsoft.com/office/drawing/2014/main" val="2170393591"/>
                    </a:ext>
                  </a:extLst>
                </a:gridCol>
              </a:tblGrid>
              <a:tr h="907493">
                <a:tc>
                  <a:txBody>
                    <a:bodyPr/>
                    <a:lstStyle/>
                    <a:p>
                      <a:pPr algn="l">
                        <a:buNone/>
                      </a:pPr>
                      <a:endParaRPr lang="en-US" sz="2800" b="0" cap="none" spc="0" dirty="0">
                        <a:solidFill>
                          <a:schemeClr val="tx1"/>
                        </a:solidFill>
                      </a:endParaRPr>
                    </a:p>
                  </a:txBody>
                  <a:tcPr marL="132066" marR="132066" marT="132066" marB="132066" anchor="ctr">
                    <a:lnL w="12700" cmpd="sng">
                      <a:noFill/>
                      <a:prstDash val="solid"/>
                    </a:lnL>
                    <a:lnR w="12700" cmpd="sng">
                      <a:noFill/>
                      <a:prstDash val="solid"/>
                    </a:lnR>
                    <a:lnT w="6350" cap="flat" cmpd="sng" algn="ctr">
                      <a:noFill/>
                      <a:prstDash val="soli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6500344"/>
                  </a:ext>
                </a:extLst>
              </a:tr>
              <a:tr h="854129">
                <a:tc>
                  <a:txBody>
                    <a:bodyPr/>
                    <a:lstStyle/>
                    <a:p>
                      <a:pPr algn="ctr">
                        <a:buNone/>
                      </a:pPr>
                      <a:endParaRPr lang="en-US" sz="3600" b="0" cap="none" spc="0" dirty="0">
                        <a:solidFill>
                          <a:schemeClr val="tx1"/>
                        </a:solidFill>
                      </a:endParaRPr>
                    </a:p>
                  </a:txBody>
                  <a:tcPr marL="132066" marR="132066" marT="132066" marB="132066"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9014621"/>
                  </a:ext>
                </a:extLst>
              </a:tr>
              <a:tr h="2363421">
                <a:tc>
                  <a:txBody>
                    <a:bodyPr/>
                    <a:lstStyle/>
                    <a:p>
                      <a:pPr algn="ctr">
                        <a:buNone/>
                      </a:pPr>
                      <a:r>
                        <a:rPr lang="en-US" sz="2700" b="0" cap="none" spc="0" dirty="0">
                          <a:solidFill>
                            <a:schemeClr val="tx1"/>
                          </a:solidFill>
                        </a:rPr>
                        <a:t>Perfection of Divine order, completeness of order, testimony, the Laws, Ten Statements, responsibility, divinely ordered events, ordinal perfection</a:t>
                      </a:r>
                    </a:p>
                  </a:txBody>
                  <a:tcPr marL="132066" marR="132066" marT="132066" marB="132066"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6841160"/>
                  </a:ext>
                </a:extLst>
              </a:tr>
            </a:tbl>
          </a:graphicData>
        </a:graphic>
      </p:graphicFrame>
      <p:pic>
        <p:nvPicPr>
          <p:cNvPr id="9" name="Picture 8">
            <a:extLst>
              <a:ext uri="{FF2B5EF4-FFF2-40B4-BE49-F238E27FC236}">
                <a16:creationId xmlns:a16="http://schemas.microsoft.com/office/drawing/2014/main" id="{593ADE11-2A8C-CB9C-ACEB-8A759A6839B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tretch>
            <a:fillRect/>
          </a:stretch>
        </p:blipFill>
        <p:spPr>
          <a:xfrm>
            <a:off x="2568388" y="416739"/>
            <a:ext cx="2083255" cy="2258063"/>
          </a:xfrm>
          <a:prstGeom prst="rect">
            <a:avLst/>
          </a:prstGeom>
        </p:spPr>
      </p:pic>
    </p:spTree>
    <p:extLst>
      <p:ext uri="{BB962C8B-B14F-4D97-AF65-F5344CB8AC3E}">
        <p14:creationId xmlns:p14="http://schemas.microsoft.com/office/powerpoint/2010/main" val="2381501806"/>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A2778-0468-1BD9-ADBD-550171863675}"/>
              </a:ext>
            </a:extLst>
          </p:cNvPr>
          <p:cNvSpPr>
            <a:spLocks noGrp="1"/>
          </p:cNvSpPr>
          <p:nvPr>
            <p:ph type="title"/>
          </p:nvPr>
        </p:nvSpPr>
        <p:spPr>
          <a:xfrm>
            <a:off x="558800" y="284176"/>
            <a:ext cx="10955867" cy="1508760"/>
          </a:xfrm>
        </p:spPr>
        <p:txBody>
          <a:bodyPr/>
          <a:lstStyle/>
          <a:p>
            <a:r>
              <a:rPr lang="en-US" dirty="0"/>
              <a:t>Psalms 119.73-80		</a:t>
            </a:r>
            <a:r>
              <a:rPr lang="en-US" dirty="0" err="1"/>
              <a:t>Yud</a:t>
            </a:r>
            <a:r>
              <a:rPr lang="en-US" dirty="0"/>
              <a:t> #10		</a:t>
            </a:r>
          </a:p>
        </p:txBody>
      </p:sp>
      <p:sp>
        <p:nvSpPr>
          <p:cNvPr id="3" name="Content Placeholder 2">
            <a:extLst>
              <a:ext uri="{FF2B5EF4-FFF2-40B4-BE49-F238E27FC236}">
                <a16:creationId xmlns:a16="http://schemas.microsoft.com/office/drawing/2014/main" id="{423B2E3C-2C66-E89D-1287-FA464EA5E7E8}"/>
              </a:ext>
            </a:extLst>
          </p:cNvPr>
          <p:cNvSpPr>
            <a:spLocks noGrp="1"/>
          </p:cNvSpPr>
          <p:nvPr>
            <p:ph sz="half" idx="1"/>
          </p:nvPr>
        </p:nvSpPr>
        <p:spPr>
          <a:xfrm>
            <a:off x="812800" y="1933633"/>
            <a:ext cx="4885268" cy="4640191"/>
          </a:xfrm>
        </p:spPr>
        <p:txBody>
          <a:bodyPr>
            <a:normAutofit/>
          </a:bodyPr>
          <a:lstStyle/>
          <a:p>
            <a:pPr marL="0" indent="0">
              <a:buNone/>
            </a:pPr>
            <a:r>
              <a:rPr lang="en-US" sz="2400" b="1" dirty="0">
                <a:solidFill>
                  <a:srgbClr val="FFC000"/>
                </a:solidFill>
              </a:rPr>
              <a:t>V73: </a:t>
            </a:r>
            <a:r>
              <a:rPr lang="en-US" sz="2400" dirty="0">
                <a:solidFill>
                  <a:srgbClr val="FFC000"/>
                </a:solidFill>
              </a:rPr>
              <a:t>(H3027 </a:t>
            </a:r>
            <a:r>
              <a:rPr lang="en-US" sz="2400" dirty="0" err="1">
                <a:solidFill>
                  <a:srgbClr val="FFC000"/>
                </a:solidFill>
              </a:rPr>
              <a:t>Yadeka</a:t>
            </a:r>
            <a:r>
              <a:rPr lang="en-US" sz="2400" dirty="0">
                <a:solidFill>
                  <a:srgbClr val="FFC000"/>
                </a:solidFill>
              </a:rPr>
              <a:t>) </a:t>
            </a:r>
            <a:r>
              <a:rPr lang="en-US" sz="2400" i="1" dirty="0"/>
              <a:t>“Thy hands” </a:t>
            </a:r>
            <a:r>
              <a:rPr lang="en-US" sz="2400" dirty="0"/>
              <a:t>David acknowledges God the Creator has intricately designed and shaped every aspect of his being. </a:t>
            </a:r>
            <a:r>
              <a:rPr lang="en-US" sz="2400" b="1" dirty="0">
                <a:solidFill>
                  <a:srgbClr val="FFC000"/>
                </a:solidFill>
              </a:rPr>
              <a:t>John 1.3-4, Col 1.15-17 </a:t>
            </a:r>
          </a:p>
          <a:p>
            <a:pPr>
              <a:buFont typeface="Wingdings" panose="05000000000000000000" pitchFamily="2" charset="2"/>
              <a:buChar char="§"/>
            </a:pPr>
            <a:r>
              <a:rPr lang="en-US" sz="2400" dirty="0"/>
              <a:t>The understanding that God is his Creator is grounded in the belief that God has intentionally formed him and he has obligated himself to complete that formation through wisdom and mercy.</a:t>
            </a:r>
          </a:p>
        </p:txBody>
      </p:sp>
      <p:sp>
        <p:nvSpPr>
          <p:cNvPr id="4" name="Content Placeholder 3">
            <a:extLst>
              <a:ext uri="{FF2B5EF4-FFF2-40B4-BE49-F238E27FC236}">
                <a16:creationId xmlns:a16="http://schemas.microsoft.com/office/drawing/2014/main" id="{A99AD11A-4C59-9B16-7D1A-557343D7C26B}"/>
              </a:ext>
            </a:extLst>
          </p:cNvPr>
          <p:cNvSpPr>
            <a:spLocks noGrp="1"/>
          </p:cNvSpPr>
          <p:nvPr>
            <p:ph sz="half" idx="2"/>
          </p:nvPr>
        </p:nvSpPr>
        <p:spPr>
          <a:xfrm>
            <a:off x="6341532" y="1933632"/>
            <a:ext cx="5173135" cy="4814639"/>
          </a:xfrm>
        </p:spPr>
        <p:txBody>
          <a:bodyPr>
            <a:noAutofit/>
          </a:bodyPr>
          <a:lstStyle/>
          <a:p>
            <a:pPr>
              <a:buFont typeface="Wingdings" panose="05000000000000000000" pitchFamily="2" charset="2"/>
              <a:buChar char="§"/>
            </a:pPr>
            <a:r>
              <a:rPr lang="en-US" sz="2400" dirty="0"/>
              <a:t>He makes a plea to understand Yah’s word. This reflects a deep desire for wisdom to navigate life’s complexities.</a:t>
            </a:r>
          </a:p>
          <a:p>
            <a:pPr>
              <a:buFont typeface="Wingdings" panose="05000000000000000000" pitchFamily="2" charset="2"/>
              <a:buChar char="§"/>
            </a:pPr>
            <a:r>
              <a:rPr lang="en-US" sz="2400" dirty="0"/>
              <a:t>We need to remember the One Who made us. </a:t>
            </a:r>
          </a:p>
          <a:p>
            <a:pPr marL="0" indent="0">
              <a:buNone/>
            </a:pPr>
            <a:r>
              <a:rPr lang="en-US" sz="2400" b="1" dirty="0">
                <a:solidFill>
                  <a:srgbClr val="FFC000"/>
                </a:solidFill>
              </a:rPr>
              <a:t>V74: </a:t>
            </a:r>
            <a:r>
              <a:rPr lang="en-US" sz="2400" dirty="0">
                <a:solidFill>
                  <a:srgbClr val="FFC000"/>
                </a:solidFill>
              </a:rPr>
              <a:t>(H3373 Yare) </a:t>
            </a:r>
            <a:r>
              <a:rPr lang="en-US" sz="2400" i="1" dirty="0"/>
              <a:t>“They that fear You”  </a:t>
            </a:r>
            <a:r>
              <a:rPr lang="en-US" sz="2400" dirty="0"/>
              <a:t>We see the rippling effects of one’s faithfulness. His un-wavered hope in Yahweh’s word not only sustains him but becomes a beacon of encouragement for those who fear Yahweh.</a:t>
            </a:r>
          </a:p>
        </p:txBody>
      </p:sp>
    </p:spTree>
    <p:extLst>
      <p:ext uri="{BB962C8B-B14F-4D97-AF65-F5344CB8AC3E}">
        <p14:creationId xmlns:p14="http://schemas.microsoft.com/office/powerpoint/2010/main" val="1039854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888A8-2CD7-13C5-F071-798F0112CE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60770-474B-C370-6208-4DED7068DB67}"/>
              </a:ext>
            </a:extLst>
          </p:cNvPr>
          <p:cNvSpPr>
            <a:spLocks noGrp="1"/>
          </p:cNvSpPr>
          <p:nvPr>
            <p:ph type="title"/>
          </p:nvPr>
        </p:nvSpPr>
        <p:spPr>
          <a:xfrm>
            <a:off x="558800" y="284176"/>
            <a:ext cx="10955867" cy="1508760"/>
          </a:xfrm>
        </p:spPr>
        <p:txBody>
          <a:bodyPr/>
          <a:lstStyle/>
          <a:p>
            <a:r>
              <a:rPr lang="en-US" dirty="0"/>
              <a:t>Psalms 119.73-80		</a:t>
            </a:r>
          </a:p>
        </p:txBody>
      </p:sp>
      <p:sp>
        <p:nvSpPr>
          <p:cNvPr id="3" name="Content Placeholder 2">
            <a:extLst>
              <a:ext uri="{FF2B5EF4-FFF2-40B4-BE49-F238E27FC236}">
                <a16:creationId xmlns:a16="http://schemas.microsoft.com/office/drawing/2014/main" id="{9E186E8B-131C-18BB-12EF-CDA6C3DB81D9}"/>
              </a:ext>
            </a:extLst>
          </p:cNvPr>
          <p:cNvSpPr>
            <a:spLocks noGrp="1"/>
          </p:cNvSpPr>
          <p:nvPr>
            <p:ph sz="half" idx="1"/>
          </p:nvPr>
        </p:nvSpPr>
        <p:spPr>
          <a:xfrm>
            <a:off x="558800" y="1933633"/>
            <a:ext cx="5003800" cy="4406053"/>
          </a:xfrm>
        </p:spPr>
        <p:txBody>
          <a:bodyPr>
            <a:normAutofit/>
          </a:bodyPr>
          <a:lstStyle/>
          <a:p>
            <a:pPr>
              <a:buFont typeface="Wingdings" panose="05000000000000000000" pitchFamily="2" charset="2"/>
              <a:buChar char="§"/>
            </a:pPr>
            <a:r>
              <a:rPr lang="en-US" sz="2400" dirty="0"/>
              <a:t>Others should find spiritual hope as well as encouragement in our presence because of our shared beliefs.  </a:t>
            </a:r>
            <a:r>
              <a:rPr lang="en-US" sz="2400" b="1" dirty="0">
                <a:solidFill>
                  <a:srgbClr val="FFC000"/>
                </a:solidFill>
              </a:rPr>
              <a:t>Pro 23.15-16, Act 28.15, 1 Th 3.6, 3John 1.3-4</a:t>
            </a:r>
          </a:p>
          <a:p>
            <a:pPr>
              <a:buFont typeface="Wingdings" panose="05000000000000000000" pitchFamily="2" charset="2"/>
              <a:buChar char="§"/>
            </a:pPr>
            <a:r>
              <a:rPr lang="en-US" sz="2400" dirty="0"/>
              <a:t>Interconnectedness within the community is reminiscent of </a:t>
            </a:r>
            <a:r>
              <a:rPr lang="en-US" sz="2400" b="1" dirty="0">
                <a:solidFill>
                  <a:srgbClr val="FFC000"/>
                </a:solidFill>
              </a:rPr>
              <a:t>Heb 10.24 &amp; Ph 2.15-16</a:t>
            </a:r>
          </a:p>
          <a:p>
            <a:pPr>
              <a:buFont typeface="Wingdings" panose="05000000000000000000" pitchFamily="2" charset="2"/>
              <a:buChar char="§"/>
            </a:pPr>
            <a:r>
              <a:rPr lang="en-US" sz="2400" dirty="0"/>
              <a:t>There are many examples of the joy of community in God’s word. </a:t>
            </a:r>
            <a:r>
              <a:rPr lang="en-US" sz="2400" dirty="0">
                <a:solidFill>
                  <a:srgbClr val="FFC000"/>
                </a:solidFill>
              </a:rPr>
              <a:t>Ac 28.15, 1 Th 3.6, 3 Jn 1.3-4, Ro 1.8, Ps 133.1</a:t>
            </a:r>
          </a:p>
        </p:txBody>
      </p:sp>
      <p:sp>
        <p:nvSpPr>
          <p:cNvPr id="5" name="Content Placeholder 4">
            <a:extLst>
              <a:ext uri="{FF2B5EF4-FFF2-40B4-BE49-F238E27FC236}">
                <a16:creationId xmlns:a16="http://schemas.microsoft.com/office/drawing/2014/main" id="{79F54375-9F77-104C-5D95-E4501AF592AC}"/>
              </a:ext>
            </a:extLst>
          </p:cNvPr>
          <p:cNvSpPr>
            <a:spLocks noGrp="1"/>
          </p:cNvSpPr>
          <p:nvPr>
            <p:ph sz="half" idx="2"/>
          </p:nvPr>
        </p:nvSpPr>
        <p:spPr>
          <a:xfrm>
            <a:off x="6230391" y="2011679"/>
            <a:ext cx="5182676" cy="4454541"/>
          </a:xfrm>
        </p:spPr>
        <p:txBody>
          <a:bodyPr/>
          <a:lstStyle/>
          <a:p>
            <a:pPr marL="0" indent="0">
              <a:buNone/>
            </a:pPr>
            <a:r>
              <a:rPr lang="en-US" b="1" dirty="0">
                <a:solidFill>
                  <a:srgbClr val="FFC000"/>
                </a:solidFill>
              </a:rPr>
              <a:t>Galatians 3.28 </a:t>
            </a:r>
            <a:r>
              <a:rPr lang="en-US" dirty="0"/>
              <a:t>Our joy of unity begins with God.  </a:t>
            </a:r>
          </a:p>
          <a:p>
            <a:r>
              <a:rPr lang="en-US" dirty="0"/>
              <a:t>The Word of God reveals a universe designed for interconnectedness. Our world is a divine tapestry where every thread, every person, every part of creation, is intricately linked, reflecting the very nature of our relational God. </a:t>
            </a:r>
          </a:p>
          <a:p>
            <a:r>
              <a:rPr lang="en-US" dirty="0"/>
              <a:t>This is not just a philosophical idea; it is a spiritual reality, fundamental to understanding who God is, who we are, and how we are called to live.</a:t>
            </a:r>
          </a:p>
          <a:p>
            <a:endParaRPr lang="en-US" dirty="0"/>
          </a:p>
        </p:txBody>
      </p:sp>
      <p:pic>
        <p:nvPicPr>
          <p:cNvPr id="9" name="Picture 8">
            <a:extLst>
              <a:ext uri="{FF2B5EF4-FFF2-40B4-BE49-F238E27FC236}">
                <a16:creationId xmlns:a16="http://schemas.microsoft.com/office/drawing/2014/main" id="{BB53932B-E59E-A827-81B0-A567DFFA8135}"/>
              </a:ext>
            </a:extLst>
          </p:cNvPr>
          <p:cNvPicPr>
            <a:picLocks noChangeAspect="1"/>
          </p:cNvPicPr>
          <p:nvPr/>
        </p:nvPicPr>
        <p:blipFill>
          <a:blip r:embed="rId2"/>
          <a:stretch>
            <a:fillRect/>
          </a:stretch>
        </p:blipFill>
        <p:spPr>
          <a:xfrm>
            <a:off x="7007918" y="391779"/>
            <a:ext cx="2578832" cy="1293553"/>
          </a:xfrm>
          <a:prstGeom prst="rect">
            <a:avLst/>
          </a:prstGeom>
        </p:spPr>
      </p:pic>
    </p:spTree>
    <p:extLst>
      <p:ext uri="{BB962C8B-B14F-4D97-AF65-F5344CB8AC3E}">
        <p14:creationId xmlns:p14="http://schemas.microsoft.com/office/powerpoint/2010/main" val="1073784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6FCD8CA-50A8-4A4D-5344-A79CABFFA789}"/>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4D9C4F3-3A51-4F45-8A5D-AAD196BF7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AC19638-7544-53BD-BFBA-F3AD84544F14}"/>
              </a:ext>
            </a:extLst>
          </p:cNvPr>
          <p:cNvSpPr>
            <a:spLocks noGrp="1"/>
          </p:cNvSpPr>
          <p:nvPr>
            <p:ph type="title"/>
          </p:nvPr>
        </p:nvSpPr>
        <p:spPr>
          <a:xfrm>
            <a:off x="1202919" y="284176"/>
            <a:ext cx="9784080" cy="1508760"/>
          </a:xfrm>
        </p:spPr>
        <p:txBody>
          <a:bodyPr vert="horz" lIns="91440" tIns="45720" rIns="91440" bIns="45720" rtlCol="0" anchor="ctr">
            <a:normAutofit/>
          </a:bodyPr>
          <a:lstStyle/>
          <a:p>
            <a:r>
              <a:rPr lang="en-US" dirty="0"/>
              <a:t>Psalms 119:73-80		</a:t>
            </a:r>
            <a:r>
              <a:rPr lang="en-US" dirty="0" err="1"/>
              <a:t>Yud</a:t>
            </a:r>
            <a:r>
              <a:rPr lang="en-US" dirty="0"/>
              <a:t> #10</a:t>
            </a:r>
          </a:p>
        </p:txBody>
      </p:sp>
      <p:sp>
        <p:nvSpPr>
          <p:cNvPr id="3" name="Content Placeholder 2">
            <a:extLst>
              <a:ext uri="{FF2B5EF4-FFF2-40B4-BE49-F238E27FC236}">
                <a16:creationId xmlns:a16="http://schemas.microsoft.com/office/drawing/2014/main" id="{23E316EE-DFC0-D22F-DE48-992ACD0DD122}"/>
              </a:ext>
            </a:extLst>
          </p:cNvPr>
          <p:cNvSpPr>
            <a:spLocks noGrp="1"/>
          </p:cNvSpPr>
          <p:nvPr>
            <p:ph sz="half" idx="1"/>
          </p:nvPr>
        </p:nvSpPr>
        <p:spPr>
          <a:xfrm>
            <a:off x="668867" y="2011680"/>
            <a:ext cx="6797693" cy="4562144"/>
          </a:xfrm>
        </p:spPr>
        <p:txBody>
          <a:bodyPr vert="horz" lIns="91440" tIns="45720" rIns="91440" bIns="45720" rtlCol="0">
            <a:normAutofit/>
          </a:bodyPr>
          <a:lstStyle/>
          <a:p>
            <a:pPr marL="0" indent="0">
              <a:buNone/>
            </a:pPr>
            <a:r>
              <a:rPr lang="en-US" sz="2400" b="1" dirty="0">
                <a:solidFill>
                  <a:srgbClr val="FFC000"/>
                </a:solidFill>
              </a:rPr>
              <a:t>V75: (</a:t>
            </a:r>
            <a:r>
              <a:rPr lang="en-US" sz="2400" dirty="0">
                <a:solidFill>
                  <a:srgbClr val="FFC000"/>
                </a:solidFill>
              </a:rPr>
              <a:t>H3045 Yada) </a:t>
            </a:r>
            <a:r>
              <a:rPr lang="en-US" sz="2400" dirty="0"/>
              <a:t>“I know…”  Yahweh is just and upright in purpose. </a:t>
            </a:r>
          </a:p>
          <a:p>
            <a:pPr marL="0"/>
            <a:r>
              <a:rPr lang="en-US" sz="2400" dirty="0"/>
              <a:t>H8199 Sha-phat to judge, govern,  decide, defend and deliver </a:t>
            </a:r>
            <a:r>
              <a:rPr lang="en-US" sz="2400" b="1" dirty="0">
                <a:solidFill>
                  <a:srgbClr val="FFC000"/>
                </a:solidFill>
              </a:rPr>
              <a:t>(Isaiah 33.22)</a:t>
            </a:r>
          </a:p>
          <a:p>
            <a:pPr>
              <a:spcBef>
                <a:spcPts val="0"/>
              </a:spcBef>
              <a:spcAft>
                <a:spcPts val="0"/>
              </a:spcAft>
              <a:buFont typeface="Wingdings" panose="05000000000000000000" pitchFamily="2" charset="2"/>
              <a:buChar char="§"/>
            </a:pPr>
            <a:endParaRPr lang="en-US" sz="800" b="1" i="1" dirty="0"/>
          </a:p>
          <a:p>
            <a:pPr>
              <a:spcBef>
                <a:spcPts val="0"/>
              </a:spcBef>
              <a:spcAft>
                <a:spcPts val="0"/>
              </a:spcAft>
              <a:buFont typeface="Wingdings" panose="05000000000000000000" pitchFamily="2" charset="2"/>
              <a:buChar char="§"/>
            </a:pPr>
            <a:r>
              <a:rPr lang="en-US" sz="2300" b="1" i="1" dirty="0"/>
              <a:t>Decides</a:t>
            </a:r>
            <a:r>
              <a:rPr lang="en-US" sz="2300" i="1" dirty="0"/>
              <a:t> Psalms 94.14,15</a:t>
            </a:r>
          </a:p>
          <a:p>
            <a:pPr>
              <a:spcBef>
                <a:spcPts val="0"/>
              </a:spcBef>
              <a:spcAft>
                <a:spcPts val="0"/>
              </a:spcAft>
              <a:buFont typeface="Wingdings" panose="05000000000000000000" pitchFamily="2" charset="2"/>
              <a:buChar char="§"/>
            </a:pPr>
            <a:r>
              <a:rPr lang="en-US" sz="2300" b="1" i="1" dirty="0"/>
              <a:t>Defends: </a:t>
            </a:r>
            <a:r>
              <a:rPr lang="en-US" sz="2300" i="1" dirty="0"/>
              <a:t>Romans 8.1</a:t>
            </a:r>
          </a:p>
          <a:p>
            <a:pPr>
              <a:spcBef>
                <a:spcPts val="0"/>
              </a:spcBef>
              <a:spcAft>
                <a:spcPts val="0"/>
              </a:spcAft>
              <a:buFont typeface="Wingdings" panose="05000000000000000000" pitchFamily="2" charset="2"/>
              <a:buChar char="§"/>
            </a:pPr>
            <a:r>
              <a:rPr lang="en-US" sz="2300" b="1" i="1" dirty="0"/>
              <a:t>Delivers: </a:t>
            </a:r>
            <a:r>
              <a:rPr lang="en-US" sz="2300" i="1" dirty="0"/>
              <a:t>Psalms 32.2; 7</a:t>
            </a:r>
          </a:p>
          <a:p>
            <a:pPr>
              <a:spcBef>
                <a:spcPts val="0"/>
              </a:spcBef>
              <a:spcAft>
                <a:spcPts val="0"/>
              </a:spcAft>
              <a:buFont typeface="Wingdings" panose="05000000000000000000" pitchFamily="2" charset="2"/>
              <a:buChar char="§"/>
            </a:pPr>
            <a:r>
              <a:rPr lang="en-US" sz="2300" b="1" i="1" dirty="0"/>
              <a:t>Disciplines: </a:t>
            </a:r>
            <a:r>
              <a:rPr lang="en-US" sz="2300" i="1" dirty="0"/>
              <a:t>Hebrews 12.6</a:t>
            </a:r>
          </a:p>
          <a:p>
            <a:pPr marL="0"/>
            <a:r>
              <a:rPr lang="en-US" sz="2400" b="1" dirty="0">
                <a:solidFill>
                  <a:srgbClr val="FFC000"/>
                </a:solidFill>
              </a:rPr>
              <a:t>Isaiah 30.18 </a:t>
            </a:r>
            <a:r>
              <a:rPr lang="en-US" sz="2400" dirty="0"/>
              <a:t>centers on the idea of exercising judgment in every sphere of Israel’s life; legal, military and prophetic.</a:t>
            </a:r>
          </a:p>
          <a:p>
            <a:pPr marL="0"/>
            <a:endParaRPr lang="en-US" dirty="0"/>
          </a:p>
        </p:txBody>
      </p:sp>
      <p:pic>
        <p:nvPicPr>
          <p:cNvPr id="6" name="Content Placeholder 5">
            <a:extLst>
              <a:ext uri="{FF2B5EF4-FFF2-40B4-BE49-F238E27FC236}">
                <a16:creationId xmlns:a16="http://schemas.microsoft.com/office/drawing/2014/main" id="{11E581F3-B2CF-E34A-FFAE-D79085430E6E}"/>
              </a:ext>
            </a:extLst>
          </p:cNvPr>
          <p:cNvPicPr>
            <a:picLocks noGrp="1" noChangeAspect="1"/>
          </p:cNvPicPr>
          <p:nvPr>
            <p:ph sz="half" idx="2"/>
          </p:nvPr>
        </p:nvPicPr>
        <p:blipFill>
          <a:blip r:embed="rId2"/>
          <a:srcRect l="4545" r="14835" b="-1"/>
          <a:stretch>
            <a:fillRect/>
          </a:stretch>
        </p:blipFill>
        <p:spPr>
          <a:xfrm>
            <a:off x="7847215" y="1822028"/>
            <a:ext cx="4342220" cy="5035972"/>
          </a:xfrm>
          <a:prstGeom prst="rect">
            <a:avLst/>
          </a:prstGeom>
        </p:spPr>
      </p:pic>
    </p:spTree>
    <p:extLst>
      <p:ext uri="{BB962C8B-B14F-4D97-AF65-F5344CB8AC3E}">
        <p14:creationId xmlns:p14="http://schemas.microsoft.com/office/powerpoint/2010/main" val="3359470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08660-F86E-15AC-F730-CE0E32704AAB}"/>
              </a:ext>
            </a:extLst>
          </p:cNvPr>
          <p:cNvSpPr>
            <a:spLocks noGrp="1"/>
          </p:cNvSpPr>
          <p:nvPr>
            <p:ph type="title"/>
          </p:nvPr>
        </p:nvSpPr>
        <p:spPr/>
        <p:txBody>
          <a:bodyPr/>
          <a:lstStyle/>
          <a:p>
            <a:r>
              <a:rPr lang="en-US" dirty="0"/>
              <a:t>Judge (Shaphat)</a:t>
            </a:r>
          </a:p>
        </p:txBody>
      </p:sp>
      <p:sp>
        <p:nvSpPr>
          <p:cNvPr id="3" name="Content Placeholder 2">
            <a:extLst>
              <a:ext uri="{FF2B5EF4-FFF2-40B4-BE49-F238E27FC236}">
                <a16:creationId xmlns:a16="http://schemas.microsoft.com/office/drawing/2014/main" id="{3F02A8B7-7E26-606B-192E-6F47E511EF46}"/>
              </a:ext>
            </a:extLst>
          </p:cNvPr>
          <p:cNvSpPr>
            <a:spLocks noGrp="1"/>
          </p:cNvSpPr>
          <p:nvPr>
            <p:ph sz="half" idx="1"/>
          </p:nvPr>
        </p:nvSpPr>
        <p:spPr>
          <a:xfrm>
            <a:off x="1123079" y="2011680"/>
            <a:ext cx="4549588" cy="4206240"/>
          </a:xfrm>
        </p:spPr>
        <p:txBody>
          <a:bodyPr>
            <a:normAutofit/>
          </a:bodyPr>
          <a:lstStyle/>
          <a:p>
            <a:endParaRPr lang="en-US" sz="2400" dirty="0"/>
          </a:p>
          <a:p>
            <a:r>
              <a:rPr lang="en-US" sz="2400" dirty="0"/>
              <a:t>The love of  Yahweh (Shaphat) flows from His heart in every judgment.</a:t>
            </a:r>
          </a:p>
          <a:p>
            <a:r>
              <a:rPr lang="en-US" sz="2400" dirty="0"/>
              <a:t>His  pronouncements are permanent that can alter the course of our lives if we would receive and believe. </a:t>
            </a:r>
          </a:p>
          <a:p>
            <a:endParaRPr lang="en-US" sz="2500" dirty="0"/>
          </a:p>
        </p:txBody>
      </p:sp>
      <p:pic>
        <p:nvPicPr>
          <p:cNvPr id="6" name="Content Placeholder 5">
            <a:extLst>
              <a:ext uri="{FF2B5EF4-FFF2-40B4-BE49-F238E27FC236}">
                <a16:creationId xmlns:a16="http://schemas.microsoft.com/office/drawing/2014/main" id="{5A401C34-76E9-2C31-FA4C-5FCD642E39EB}"/>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50000"/>
                    </a14:imgEffect>
                    <a14:imgEffect>
                      <a14:colorTemperature colorTemp="5300"/>
                    </a14:imgEffect>
                    <a14:imgEffect>
                      <a14:brightnessContrast bright="40000"/>
                    </a14:imgEffect>
                  </a14:imgLayer>
                </a14:imgProps>
              </a:ext>
            </a:extLst>
          </a:blip>
          <a:stretch>
            <a:fillRect/>
          </a:stretch>
        </p:blipFill>
        <p:spPr>
          <a:xfrm>
            <a:off x="6230938" y="1116106"/>
            <a:ext cx="5481450" cy="51018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16008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F241B-5C98-A5D9-7E80-8A9F41DE27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611B20-E400-6277-010E-60EC286E3FF7}"/>
              </a:ext>
            </a:extLst>
          </p:cNvPr>
          <p:cNvSpPr>
            <a:spLocks noGrp="1"/>
          </p:cNvSpPr>
          <p:nvPr>
            <p:ph type="title"/>
          </p:nvPr>
        </p:nvSpPr>
        <p:spPr>
          <a:xfrm>
            <a:off x="558800" y="284176"/>
            <a:ext cx="10955867" cy="1508760"/>
          </a:xfrm>
        </p:spPr>
        <p:txBody>
          <a:bodyPr/>
          <a:lstStyle/>
          <a:p>
            <a:r>
              <a:rPr lang="en-US" dirty="0"/>
              <a:t>    Psalms 119:73-80		</a:t>
            </a:r>
            <a:r>
              <a:rPr lang="en-US" dirty="0" err="1"/>
              <a:t>Yud</a:t>
            </a:r>
            <a:r>
              <a:rPr lang="en-US" dirty="0"/>
              <a:t> #10</a:t>
            </a:r>
          </a:p>
        </p:txBody>
      </p:sp>
      <p:sp>
        <p:nvSpPr>
          <p:cNvPr id="3" name="Content Placeholder 2">
            <a:extLst>
              <a:ext uri="{FF2B5EF4-FFF2-40B4-BE49-F238E27FC236}">
                <a16:creationId xmlns:a16="http://schemas.microsoft.com/office/drawing/2014/main" id="{D0A6D42F-9550-443B-59C8-D51964B52170}"/>
              </a:ext>
            </a:extLst>
          </p:cNvPr>
          <p:cNvSpPr>
            <a:spLocks noGrp="1"/>
          </p:cNvSpPr>
          <p:nvPr>
            <p:ph sz="half" idx="1"/>
          </p:nvPr>
        </p:nvSpPr>
        <p:spPr>
          <a:xfrm>
            <a:off x="558801" y="2011679"/>
            <a:ext cx="5960532" cy="4406053"/>
          </a:xfrm>
        </p:spPr>
        <p:txBody>
          <a:bodyPr>
            <a:normAutofit/>
          </a:bodyPr>
          <a:lstStyle/>
          <a:p>
            <a:pPr marL="0" indent="0">
              <a:buNone/>
            </a:pPr>
            <a:r>
              <a:rPr lang="en-US" sz="2400" b="1" dirty="0">
                <a:solidFill>
                  <a:srgbClr val="FFC000"/>
                </a:solidFill>
              </a:rPr>
              <a:t>V76</a:t>
            </a:r>
            <a:r>
              <a:rPr lang="en-US" sz="2400" dirty="0">
                <a:solidFill>
                  <a:srgbClr val="FFC000"/>
                </a:solidFill>
              </a:rPr>
              <a:t> (H1961 Haya) </a:t>
            </a:r>
            <a:r>
              <a:rPr lang="en-US" sz="2400" dirty="0"/>
              <a:t>“Let…” The word of the Lord is a comfort for all and becomes a lifeline in times of distress </a:t>
            </a:r>
            <a:r>
              <a:rPr lang="en-US" sz="2400" b="1" dirty="0">
                <a:solidFill>
                  <a:srgbClr val="FFC000"/>
                </a:solidFill>
              </a:rPr>
              <a:t>Psalm 23.4, 2 Co 1.3-4</a:t>
            </a:r>
          </a:p>
          <a:p>
            <a:pPr>
              <a:buFont typeface="Wingdings" panose="05000000000000000000" pitchFamily="2" charset="2"/>
              <a:buChar char="§"/>
            </a:pPr>
            <a:r>
              <a:rPr lang="en-US" sz="2400" dirty="0"/>
              <a:t>“In keeping with Your promise to Your servant.” </a:t>
            </a:r>
            <a:r>
              <a:rPr lang="en-US" sz="2400" b="1" dirty="0">
                <a:solidFill>
                  <a:srgbClr val="FFC000"/>
                </a:solidFill>
              </a:rPr>
              <a:t>1 Kings 8.56</a:t>
            </a:r>
          </a:p>
          <a:p>
            <a:pPr>
              <a:buFont typeface="Wingdings" panose="05000000000000000000" pitchFamily="2" charset="2"/>
              <a:buChar char="§"/>
            </a:pPr>
            <a:r>
              <a:rPr lang="en-US" sz="2400" dirty="0"/>
              <a:t>Yah’s promises are based upon His unchangeable nature.</a:t>
            </a:r>
          </a:p>
          <a:p>
            <a:pPr>
              <a:buFont typeface="Wingdings" panose="05000000000000000000" pitchFamily="2" charset="2"/>
              <a:buChar char="§"/>
            </a:pPr>
            <a:r>
              <a:rPr lang="en-US" sz="2400" dirty="0"/>
              <a:t>Do not let go of Yah’s promises or prophecies. He has spoken through His Servant </a:t>
            </a:r>
            <a:r>
              <a:rPr lang="en-US" sz="2400" i="1" dirty="0"/>
              <a:t>(Amen </a:t>
            </a:r>
            <a:r>
              <a:rPr lang="en-US" sz="2400" i="1" dirty="0">
                <a:solidFill>
                  <a:srgbClr val="FFC000"/>
                </a:solidFill>
              </a:rPr>
              <a:t>Rev 3.14</a:t>
            </a:r>
            <a:r>
              <a:rPr lang="en-US" sz="2400" i="1" dirty="0"/>
              <a:t>) </a:t>
            </a:r>
            <a:r>
              <a:rPr lang="en-US" sz="2400" dirty="0"/>
              <a:t>His word, including His promise, Rhema cannot fail </a:t>
            </a:r>
            <a:r>
              <a:rPr lang="en-US" sz="2400" dirty="0">
                <a:solidFill>
                  <a:srgbClr val="FFC000"/>
                </a:solidFill>
              </a:rPr>
              <a:t>2 Co 1.20-22</a:t>
            </a:r>
          </a:p>
        </p:txBody>
      </p:sp>
      <p:sp>
        <p:nvSpPr>
          <p:cNvPr id="4" name="Content Placeholder 3">
            <a:extLst>
              <a:ext uri="{FF2B5EF4-FFF2-40B4-BE49-F238E27FC236}">
                <a16:creationId xmlns:a16="http://schemas.microsoft.com/office/drawing/2014/main" id="{D9D1E27E-6237-1328-01E3-7A3D7098D9B2}"/>
              </a:ext>
            </a:extLst>
          </p:cNvPr>
          <p:cNvSpPr>
            <a:spLocks noGrp="1"/>
          </p:cNvSpPr>
          <p:nvPr>
            <p:ph sz="half" idx="2"/>
          </p:nvPr>
        </p:nvSpPr>
        <p:spPr>
          <a:xfrm>
            <a:off x="6663267" y="2011679"/>
            <a:ext cx="4969932" cy="4206240"/>
          </a:xfrm>
        </p:spPr>
        <p:txBody>
          <a:bodyPr>
            <a:noAutofit/>
          </a:bodyPr>
          <a:lstStyle/>
          <a:p>
            <a:pPr marL="0" indent="0" algn="ctr">
              <a:buNone/>
            </a:pPr>
            <a:r>
              <a:rPr lang="en-US" sz="2400" b="1" dirty="0"/>
              <a:t>Yahweh’s Promises</a:t>
            </a:r>
          </a:p>
          <a:p>
            <a:pPr>
              <a:lnSpc>
                <a:spcPct val="100000"/>
              </a:lnSpc>
              <a:spcBef>
                <a:spcPts val="0"/>
              </a:spcBef>
              <a:spcAft>
                <a:spcPts val="0"/>
              </a:spcAft>
            </a:pPr>
            <a:r>
              <a:rPr lang="en-US" sz="2400" dirty="0"/>
              <a:t>Equips you for every battle</a:t>
            </a:r>
          </a:p>
          <a:p>
            <a:pPr>
              <a:lnSpc>
                <a:spcPct val="100000"/>
              </a:lnSpc>
              <a:spcBef>
                <a:spcPts val="0"/>
              </a:spcBef>
              <a:spcAft>
                <a:spcPts val="0"/>
              </a:spcAft>
            </a:pPr>
            <a:r>
              <a:rPr lang="en-US" sz="2400" dirty="0"/>
              <a:t>Gives hope to every situation</a:t>
            </a:r>
          </a:p>
          <a:p>
            <a:pPr marL="0" indent="0">
              <a:lnSpc>
                <a:spcPct val="100000"/>
              </a:lnSpc>
              <a:spcBef>
                <a:spcPts val="0"/>
              </a:spcBef>
              <a:spcAft>
                <a:spcPts val="0"/>
              </a:spcAft>
              <a:buNone/>
            </a:pPr>
            <a:endParaRPr lang="en-US" sz="800" dirty="0"/>
          </a:p>
          <a:p>
            <a:pPr marL="0" indent="0" algn="ctr">
              <a:buNone/>
            </a:pPr>
            <a:r>
              <a:rPr lang="en-US" sz="2400" b="1" dirty="0"/>
              <a:t>Our stewardship of  Yah’s promise</a:t>
            </a:r>
          </a:p>
          <a:p>
            <a:r>
              <a:rPr lang="en-US" sz="2400" dirty="0"/>
              <a:t>See our situation through the lens of Yah’s promises </a:t>
            </a:r>
            <a:r>
              <a:rPr lang="en-US" sz="2400" i="1" dirty="0"/>
              <a:t>(Complaining delayed Israel entrance to the Promise Land)</a:t>
            </a:r>
          </a:p>
          <a:p>
            <a:r>
              <a:rPr lang="en-US" sz="2400" dirty="0"/>
              <a:t>Be persistent in hope &amp; expectations </a:t>
            </a:r>
            <a:r>
              <a:rPr lang="en-US" sz="2400" i="1" dirty="0"/>
              <a:t>(unlock breakthrough)</a:t>
            </a:r>
          </a:p>
        </p:txBody>
      </p:sp>
    </p:spTree>
    <p:extLst>
      <p:ext uri="{BB962C8B-B14F-4D97-AF65-F5344CB8AC3E}">
        <p14:creationId xmlns:p14="http://schemas.microsoft.com/office/powerpoint/2010/main" val="3159894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356DE-82E4-2997-76DF-E2CAB1D333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4399F5-5BCF-655D-8A5A-2EDD6D88F6F4}"/>
              </a:ext>
            </a:extLst>
          </p:cNvPr>
          <p:cNvSpPr>
            <a:spLocks noGrp="1"/>
          </p:cNvSpPr>
          <p:nvPr>
            <p:ph type="title"/>
          </p:nvPr>
        </p:nvSpPr>
        <p:spPr>
          <a:xfrm>
            <a:off x="558800" y="284176"/>
            <a:ext cx="10955867" cy="1508760"/>
          </a:xfrm>
        </p:spPr>
        <p:txBody>
          <a:bodyPr/>
          <a:lstStyle/>
          <a:p>
            <a:r>
              <a:rPr lang="en-US" dirty="0"/>
              <a:t>Psalms 119:73-80		</a:t>
            </a:r>
            <a:r>
              <a:rPr lang="en-US" dirty="0" err="1"/>
              <a:t>yud</a:t>
            </a:r>
            <a:r>
              <a:rPr lang="en-US" dirty="0"/>
              <a:t> #10</a:t>
            </a:r>
          </a:p>
        </p:txBody>
      </p:sp>
      <p:sp>
        <p:nvSpPr>
          <p:cNvPr id="3" name="Content Placeholder 2">
            <a:extLst>
              <a:ext uri="{FF2B5EF4-FFF2-40B4-BE49-F238E27FC236}">
                <a16:creationId xmlns:a16="http://schemas.microsoft.com/office/drawing/2014/main" id="{7E7BFF6C-1757-B456-8817-A8712AB52F34}"/>
              </a:ext>
            </a:extLst>
          </p:cNvPr>
          <p:cNvSpPr>
            <a:spLocks noGrp="1"/>
          </p:cNvSpPr>
          <p:nvPr>
            <p:ph sz="half" idx="1"/>
          </p:nvPr>
        </p:nvSpPr>
        <p:spPr>
          <a:xfrm>
            <a:off x="381001" y="2011679"/>
            <a:ext cx="5308600" cy="4406053"/>
          </a:xfrm>
        </p:spPr>
        <p:txBody>
          <a:bodyPr>
            <a:normAutofit/>
          </a:bodyPr>
          <a:lstStyle/>
          <a:p>
            <a:pPr marL="0" indent="0">
              <a:buNone/>
            </a:pPr>
            <a:r>
              <a:rPr lang="en-US" sz="2400" b="1" dirty="0">
                <a:solidFill>
                  <a:srgbClr val="FFC000"/>
                </a:solidFill>
              </a:rPr>
              <a:t>V77: </a:t>
            </a:r>
            <a:r>
              <a:rPr lang="en-US" sz="2400" dirty="0">
                <a:solidFill>
                  <a:srgbClr val="FFC000"/>
                </a:solidFill>
              </a:rPr>
              <a:t>(H935 </a:t>
            </a:r>
            <a:r>
              <a:rPr lang="en-US" sz="2400" dirty="0" err="1">
                <a:solidFill>
                  <a:srgbClr val="FFC000"/>
                </a:solidFill>
              </a:rPr>
              <a:t>Ybo</a:t>
            </a:r>
            <a:r>
              <a:rPr lang="en-US" sz="2400" dirty="0">
                <a:solidFill>
                  <a:srgbClr val="FFC000"/>
                </a:solidFill>
              </a:rPr>
              <a:t>) </a:t>
            </a:r>
            <a:r>
              <a:rPr lang="en-US" sz="2400" dirty="0"/>
              <a:t>“Let come unto me…” Tender mercies are found in Adonai’s word.</a:t>
            </a:r>
          </a:p>
          <a:p>
            <a:r>
              <a:rPr lang="en-US" sz="2400" dirty="0"/>
              <a:t>Finding delight in God’s law amidst adversity reflects a deep-rooted joy that</a:t>
            </a:r>
            <a:r>
              <a:rPr lang="en-US" sz="2400" b="1" i="1" dirty="0"/>
              <a:t> transcends </a:t>
            </a:r>
            <a:r>
              <a:rPr lang="en-US" sz="2400" dirty="0"/>
              <a:t>circumstances </a:t>
            </a:r>
            <a:r>
              <a:rPr lang="en-US" sz="2400" b="1" dirty="0">
                <a:solidFill>
                  <a:srgbClr val="FFC000"/>
                </a:solidFill>
              </a:rPr>
              <a:t>Ps 1.2, Lam 3.22-23</a:t>
            </a:r>
          </a:p>
          <a:p>
            <a:pPr marL="0" indent="0">
              <a:buNone/>
            </a:pPr>
            <a:r>
              <a:rPr lang="en-US" sz="2400" dirty="0"/>
              <a:t>Yahweh exist beyond the entire universe, independent, self-existent One, El Shaddai, Who He is.</a:t>
            </a:r>
          </a:p>
        </p:txBody>
      </p:sp>
      <p:sp>
        <p:nvSpPr>
          <p:cNvPr id="4" name="Content Placeholder 3">
            <a:extLst>
              <a:ext uri="{FF2B5EF4-FFF2-40B4-BE49-F238E27FC236}">
                <a16:creationId xmlns:a16="http://schemas.microsoft.com/office/drawing/2014/main" id="{D5DEBA97-233E-B5D9-71B6-1FA225D200B5}"/>
              </a:ext>
            </a:extLst>
          </p:cNvPr>
          <p:cNvSpPr>
            <a:spLocks noGrp="1"/>
          </p:cNvSpPr>
          <p:nvPr>
            <p:ph sz="half" idx="2"/>
          </p:nvPr>
        </p:nvSpPr>
        <p:spPr>
          <a:xfrm>
            <a:off x="5780314" y="2011680"/>
            <a:ext cx="6030685" cy="4206240"/>
          </a:xfrm>
        </p:spPr>
        <p:txBody>
          <a:bodyPr>
            <a:noAutofit/>
          </a:bodyPr>
          <a:lstStyle/>
          <a:p>
            <a:pPr marL="0" indent="0">
              <a:buNone/>
            </a:pPr>
            <a:r>
              <a:rPr lang="en-US" sz="2400" dirty="0"/>
              <a:t>Yahweh enables us to live in Him and cause us to exist beyond by stepping into the eighth day of existence. The mystery of Shemini Atzeret- </a:t>
            </a:r>
            <a:r>
              <a:rPr lang="en-US" sz="2400" i="1" dirty="0"/>
              <a:t>what comes after the end is the last of the appointed holy days. </a:t>
            </a:r>
            <a:r>
              <a:rPr lang="en-US" sz="2400" b="1" dirty="0">
                <a:solidFill>
                  <a:srgbClr val="FFC000"/>
                </a:solidFill>
              </a:rPr>
              <a:t>Lev 23.36</a:t>
            </a:r>
          </a:p>
          <a:p>
            <a:pPr>
              <a:buFont typeface="Wingdings" panose="05000000000000000000" pitchFamily="2" charset="2"/>
              <a:buChar char="§"/>
            </a:pPr>
            <a:r>
              <a:rPr lang="en-US" sz="2400" dirty="0"/>
              <a:t>The Book of Joshua is when the wilderness journey ends, then they cross over to Jordan into the Promise Land.</a:t>
            </a:r>
          </a:p>
          <a:p>
            <a:pPr>
              <a:buFont typeface="Wingdings" panose="05000000000000000000" pitchFamily="2" charset="2"/>
              <a:buChar char="§"/>
            </a:pPr>
            <a:r>
              <a:rPr lang="en-US" sz="2400" dirty="0"/>
              <a:t>8</a:t>
            </a:r>
            <a:r>
              <a:rPr lang="en-US" sz="2400" baseline="30000" dirty="0"/>
              <a:t>th</a:t>
            </a:r>
            <a:r>
              <a:rPr lang="en-US" sz="2400" dirty="0"/>
              <a:t> Day the number that transcends, breaks out of time-when creation ends, we will enter it. </a:t>
            </a:r>
          </a:p>
        </p:txBody>
      </p:sp>
    </p:spTree>
    <p:extLst>
      <p:ext uri="{BB962C8B-B14F-4D97-AF65-F5344CB8AC3E}">
        <p14:creationId xmlns:p14="http://schemas.microsoft.com/office/powerpoint/2010/main" val="2759436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025239F-A6FB-43A8-BD4A-3FB7C0B48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9A457F22-2034-4200-B6E4-5B8372AAC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63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9DA7986-F4F5-4F92-94A3-343B2D720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6981"/>
            <a:ext cx="4686300" cy="1639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BDD82B-8F2F-0B64-867C-7E33E2643333}"/>
              </a:ext>
            </a:extLst>
          </p:cNvPr>
          <p:cNvSpPr>
            <a:spLocks noGrp="1"/>
          </p:cNvSpPr>
          <p:nvPr>
            <p:ph type="title"/>
          </p:nvPr>
        </p:nvSpPr>
        <p:spPr>
          <a:xfrm>
            <a:off x="634277" y="284176"/>
            <a:ext cx="3670874" cy="1508760"/>
          </a:xfrm>
        </p:spPr>
        <p:txBody>
          <a:bodyPr vert="horz" lIns="91440" tIns="45720" rIns="91440" bIns="45720" rtlCol="0" anchor="ctr">
            <a:normAutofit/>
          </a:bodyPr>
          <a:lstStyle/>
          <a:p>
            <a:r>
              <a:rPr lang="en-US" sz="3700">
                <a:solidFill>
                  <a:schemeClr val="tx2"/>
                </a:solidFill>
              </a:rPr>
              <a:t>Mystery of the eighth day</a:t>
            </a:r>
          </a:p>
        </p:txBody>
      </p:sp>
      <p:sp>
        <p:nvSpPr>
          <p:cNvPr id="3" name="Content Placeholder 2">
            <a:extLst>
              <a:ext uri="{FF2B5EF4-FFF2-40B4-BE49-F238E27FC236}">
                <a16:creationId xmlns:a16="http://schemas.microsoft.com/office/drawing/2014/main" id="{47949BFC-CFE5-7C94-C5F7-CA962D4F4863}"/>
              </a:ext>
            </a:extLst>
          </p:cNvPr>
          <p:cNvSpPr>
            <a:spLocks noGrp="1"/>
          </p:cNvSpPr>
          <p:nvPr>
            <p:ph sz="half" idx="1"/>
          </p:nvPr>
        </p:nvSpPr>
        <p:spPr>
          <a:xfrm>
            <a:off x="634277" y="2011680"/>
            <a:ext cx="3676678" cy="4206240"/>
          </a:xfrm>
        </p:spPr>
        <p:txBody>
          <a:bodyPr vert="horz" lIns="91440" tIns="45720" rIns="91440" bIns="45720" rtlCol="0">
            <a:normAutofit/>
          </a:bodyPr>
          <a:lstStyle/>
          <a:p>
            <a:pPr>
              <a:buClr>
                <a:schemeClr val="bg1"/>
              </a:buClr>
              <a:buFont typeface="Wingdings" panose="05000000000000000000" pitchFamily="2" charset="2"/>
              <a:buChar char="§"/>
            </a:pPr>
            <a:r>
              <a:rPr lang="en-US" sz="2400" dirty="0">
                <a:solidFill>
                  <a:schemeClr val="bg1"/>
                </a:solidFill>
              </a:rPr>
              <a:t>We can live beyond our circumstances, beyond the world, beyond flesh, beyond the finite. </a:t>
            </a:r>
          </a:p>
          <a:p>
            <a:pPr>
              <a:buClr>
                <a:schemeClr val="bg1"/>
              </a:buClr>
              <a:buFont typeface="Wingdings" panose="05000000000000000000" pitchFamily="2" charset="2"/>
              <a:buChar char="§"/>
            </a:pPr>
            <a:r>
              <a:rPr lang="en-US" sz="2400" dirty="0">
                <a:solidFill>
                  <a:schemeClr val="bg1"/>
                </a:solidFill>
              </a:rPr>
              <a:t>The realm of the heavenly.</a:t>
            </a:r>
          </a:p>
          <a:p>
            <a:pPr>
              <a:buClr>
                <a:schemeClr val="bg1"/>
              </a:buClr>
              <a:buFont typeface="Wingdings" panose="05000000000000000000" pitchFamily="2" charset="2"/>
              <a:buChar char="§"/>
            </a:pPr>
            <a:r>
              <a:rPr lang="en-US" sz="2400" dirty="0">
                <a:solidFill>
                  <a:schemeClr val="bg1"/>
                </a:solidFill>
              </a:rPr>
              <a:t>We are children of our Father, children of the 8</a:t>
            </a:r>
            <a:r>
              <a:rPr lang="en-US" sz="2400" baseline="30000" dirty="0">
                <a:solidFill>
                  <a:schemeClr val="bg1"/>
                </a:solidFill>
              </a:rPr>
              <a:t>th</a:t>
            </a:r>
            <a:r>
              <a:rPr lang="en-US" sz="2400" dirty="0">
                <a:solidFill>
                  <a:schemeClr val="bg1"/>
                </a:solidFill>
              </a:rPr>
              <a:t> day.</a:t>
            </a:r>
          </a:p>
          <a:p>
            <a:endParaRPr lang="en-US" dirty="0">
              <a:solidFill>
                <a:schemeClr val="bg1"/>
              </a:solidFill>
            </a:endParaRPr>
          </a:p>
        </p:txBody>
      </p:sp>
      <p:sp>
        <p:nvSpPr>
          <p:cNvPr id="26" name="Rectangle 25">
            <a:extLst>
              <a:ext uri="{FF2B5EF4-FFF2-40B4-BE49-F238E27FC236}">
                <a16:creationId xmlns:a16="http://schemas.microsoft.com/office/drawing/2014/main" id="{428E76FD-76EE-4DE6-BBA4-EEA6E4B98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190" y="0"/>
            <a:ext cx="7566810"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10" name="Content Placeholder 9">
            <a:extLst>
              <a:ext uri="{FF2B5EF4-FFF2-40B4-BE49-F238E27FC236}">
                <a16:creationId xmlns:a16="http://schemas.microsoft.com/office/drawing/2014/main" id="{B6495E6B-7C4F-D0BE-019C-6D46809F6BD2}"/>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262368" y="808264"/>
            <a:ext cx="6283602" cy="4963886"/>
          </a:xfrm>
          <a:prstGeom prst="rect">
            <a:avLst/>
          </a:prstGeom>
        </p:spPr>
      </p:pic>
    </p:spTree>
    <p:extLst>
      <p:ext uri="{BB962C8B-B14F-4D97-AF65-F5344CB8AC3E}">
        <p14:creationId xmlns:p14="http://schemas.microsoft.com/office/powerpoint/2010/main" val="3950190579"/>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8070868-67C4-8F79-2FC5-F47C7A03302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6629E4E-B495-D985-DF78-7BAA19B8AF45}"/>
              </a:ext>
            </a:extLst>
          </p:cNvPr>
          <p:cNvSpPr>
            <a:spLocks noGrp="1"/>
          </p:cNvSpPr>
          <p:nvPr>
            <p:ph type="ctrTitle"/>
          </p:nvPr>
        </p:nvSpPr>
        <p:spPr>
          <a:xfrm>
            <a:off x="5876365" y="712693"/>
            <a:ext cx="5844629" cy="701937"/>
          </a:xfrm>
        </p:spPr>
        <p:txBody>
          <a:bodyPr vert="horz" lIns="91440" tIns="45720" rIns="91440" bIns="45720" rtlCol="0" anchor="ctr">
            <a:normAutofit/>
          </a:bodyPr>
          <a:lstStyle/>
          <a:p>
            <a:pPr algn="ctr">
              <a:lnSpc>
                <a:spcPct val="80000"/>
              </a:lnSpc>
            </a:pPr>
            <a:r>
              <a:rPr lang="en-US" sz="4400" spc="150" dirty="0">
                <a:solidFill>
                  <a:schemeClr val="bg1"/>
                </a:solidFill>
              </a:rPr>
              <a:t>Declaration</a:t>
            </a:r>
          </a:p>
        </p:txBody>
      </p:sp>
      <p:sp>
        <p:nvSpPr>
          <p:cNvPr id="2" name="Content Placeholder 1">
            <a:extLst>
              <a:ext uri="{FF2B5EF4-FFF2-40B4-BE49-F238E27FC236}">
                <a16:creationId xmlns:a16="http://schemas.microsoft.com/office/drawing/2014/main" id="{484348E8-A131-EBEF-5289-7DE8BBBB7077}"/>
              </a:ext>
            </a:extLst>
          </p:cNvPr>
          <p:cNvSpPr>
            <a:spLocks noGrp="1"/>
          </p:cNvSpPr>
          <p:nvPr>
            <p:ph type="subTitle" idx="1"/>
          </p:nvPr>
        </p:nvSpPr>
        <p:spPr>
          <a:xfrm>
            <a:off x="6706584" y="2286000"/>
            <a:ext cx="4851141" cy="3603811"/>
          </a:xfrm>
        </p:spPr>
        <p:txBody>
          <a:bodyPr vert="horz" lIns="91440" tIns="45720" rIns="91440" bIns="45720" rtlCol="0">
            <a:normAutofit/>
          </a:bodyPr>
          <a:lstStyle/>
          <a:p>
            <a:pPr algn="ctr"/>
            <a:r>
              <a:rPr lang="en-US" sz="3200" dirty="0">
                <a:solidFill>
                  <a:schemeClr val="tx1"/>
                </a:solidFill>
                <a:latin typeface="+mn-lt"/>
              </a:rPr>
              <a:t>Bless the Lamb Who was slaughtered for me, </a:t>
            </a:r>
          </a:p>
          <a:p>
            <a:pPr algn="ctr"/>
            <a:r>
              <a:rPr lang="en-US" sz="3200" dirty="0">
                <a:solidFill>
                  <a:schemeClr val="tx1"/>
                </a:solidFill>
                <a:latin typeface="+mn-lt"/>
              </a:rPr>
              <a:t>El Melech </a:t>
            </a:r>
            <a:r>
              <a:rPr lang="en-US" sz="3200" dirty="0" err="1">
                <a:solidFill>
                  <a:schemeClr val="tx1"/>
                </a:solidFill>
                <a:latin typeface="+mn-lt"/>
              </a:rPr>
              <a:t>Ne’eman</a:t>
            </a:r>
            <a:r>
              <a:rPr lang="en-US" sz="3200" dirty="0">
                <a:solidFill>
                  <a:schemeClr val="tx1"/>
                </a:solidFill>
                <a:latin typeface="+mn-lt"/>
              </a:rPr>
              <a:t> </a:t>
            </a:r>
          </a:p>
          <a:p>
            <a:pPr algn="ctr"/>
            <a:r>
              <a:rPr lang="en-US" sz="3200" b="1" i="1" dirty="0">
                <a:solidFill>
                  <a:schemeClr val="tx1"/>
                </a:solidFill>
                <a:latin typeface="+mn-lt"/>
              </a:rPr>
              <a:t>The Lord is a faithful          God &amp; King!</a:t>
            </a:r>
          </a:p>
          <a:p>
            <a:pPr algn="ctr"/>
            <a:endParaRPr lang="en-US" sz="3200" dirty="0">
              <a:solidFill>
                <a:schemeClr val="tx1"/>
              </a:solidFill>
              <a:latin typeface="+mn-lt"/>
            </a:endParaRPr>
          </a:p>
        </p:txBody>
      </p:sp>
      <p:pic>
        <p:nvPicPr>
          <p:cNvPr id="8" name="Picture Placeholder 7">
            <a:extLst>
              <a:ext uri="{FF2B5EF4-FFF2-40B4-BE49-F238E27FC236}">
                <a16:creationId xmlns:a16="http://schemas.microsoft.com/office/drawing/2014/main" id="{BC79125D-9CC7-8177-6210-7ECC109F035D}"/>
              </a:ext>
            </a:extLst>
          </p:cNvPr>
          <p:cNvPicPr>
            <a:picLocks noGrp="1" noChangeAspect="1"/>
          </p:cNvPicPr>
          <p:nvPr>
            <p:ph type="pic" sz="quarter" idx="11"/>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4007" r="-2" b="13997"/>
          <a:stretch>
            <a:fillRect/>
          </a:stretch>
        </p:blipFill>
        <p:spPr>
          <a:xfrm>
            <a:off x="634275" y="598634"/>
            <a:ext cx="4851141" cy="5619286"/>
          </a:xfrm>
          <a:prstGeom prst="rect">
            <a:avLst/>
          </a:prstGeom>
          <a:noFill/>
        </p:spPr>
      </p:pic>
    </p:spTree>
    <p:extLst>
      <p:ext uri="{BB962C8B-B14F-4D97-AF65-F5344CB8AC3E}">
        <p14:creationId xmlns:p14="http://schemas.microsoft.com/office/powerpoint/2010/main" val="146662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700"/>
                                        <p:tgtEl>
                                          <p:spTgt spid="2">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700"/>
                                        <p:tgtEl>
                                          <p:spTgt spid="2">
                                            <p:txEl>
                                              <p:pRg st="1" end="1"/>
                                            </p:txEl>
                                          </p:spTgt>
                                        </p:tgtEl>
                                      </p:cBhvr>
                                    </p:animEffect>
                                  </p:childTnLst>
                                </p:cTn>
                              </p:par>
                              <p:par>
                                <p:cTn id="14" presetID="10" presetClass="entr" presetSubtype="0" fill="hold" grpId="0" nodeType="withEffect">
                                  <p:stCondLst>
                                    <p:cond delay="1500"/>
                                  </p:stCondLst>
                                  <p:iterate>
                                    <p:tmPct val="10000"/>
                                  </p:iterate>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7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E1FDD-8A21-1D9C-686F-08FD18543D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9F879C-123E-978A-11D2-48E0613FE870}"/>
              </a:ext>
            </a:extLst>
          </p:cNvPr>
          <p:cNvSpPr>
            <a:spLocks noGrp="1"/>
          </p:cNvSpPr>
          <p:nvPr>
            <p:ph type="title"/>
          </p:nvPr>
        </p:nvSpPr>
        <p:spPr>
          <a:xfrm>
            <a:off x="558800" y="284176"/>
            <a:ext cx="10955867" cy="1508760"/>
          </a:xfrm>
        </p:spPr>
        <p:txBody>
          <a:bodyPr/>
          <a:lstStyle/>
          <a:p>
            <a:r>
              <a:rPr lang="en-US" dirty="0"/>
              <a:t>   Psalms 119.73-80		    </a:t>
            </a:r>
            <a:r>
              <a:rPr lang="en-US" dirty="0" err="1"/>
              <a:t>yud</a:t>
            </a:r>
            <a:r>
              <a:rPr lang="en-US" dirty="0"/>
              <a:t> #10</a:t>
            </a:r>
          </a:p>
        </p:txBody>
      </p:sp>
      <p:sp>
        <p:nvSpPr>
          <p:cNvPr id="3" name="Content Placeholder 2">
            <a:extLst>
              <a:ext uri="{FF2B5EF4-FFF2-40B4-BE49-F238E27FC236}">
                <a16:creationId xmlns:a16="http://schemas.microsoft.com/office/drawing/2014/main" id="{66F3B39B-584A-F618-53E2-2E76371374FE}"/>
              </a:ext>
            </a:extLst>
          </p:cNvPr>
          <p:cNvSpPr>
            <a:spLocks noGrp="1"/>
          </p:cNvSpPr>
          <p:nvPr>
            <p:ph sz="half" idx="1"/>
          </p:nvPr>
        </p:nvSpPr>
        <p:spPr>
          <a:xfrm>
            <a:off x="846667" y="1911773"/>
            <a:ext cx="5003799" cy="4406053"/>
          </a:xfrm>
        </p:spPr>
        <p:txBody>
          <a:bodyPr>
            <a:noAutofit/>
          </a:bodyPr>
          <a:lstStyle/>
          <a:p>
            <a:pPr marL="0" indent="0">
              <a:buNone/>
            </a:pPr>
            <a:r>
              <a:rPr lang="en-US" sz="2400" b="1" dirty="0">
                <a:solidFill>
                  <a:srgbClr val="FFC000"/>
                </a:solidFill>
              </a:rPr>
              <a:t>V78: </a:t>
            </a:r>
            <a:r>
              <a:rPr lang="en-US" sz="2400" dirty="0">
                <a:solidFill>
                  <a:srgbClr val="FFC000"/>
                </a:solidFill>
              </a:rPr>
              <a:t>(H954 </a:t>
            </a:r>
            <a:r>
              <a:rPr lang="en-US" sz="2400" dirty="0" err="1">
                <a:solidFill>
                  <a:srgbClr val="FFC000"/>
                </a:solidFill>
              </a:rPr>
              <a:t>Yebosu</a:t>
            </a:r>
            <a:r>
              <a:rPr lang="en-US" sz="2400" dirty="0">
                <a:solidFill>
                  <a:srgbClr val="FFC000"/>
                </a:solidFill>
              </a:rPr>
              <a:t>) </a:t>
            </a:r>
            <a:r>
              <a:rPr lang="en-US" sz="2400" dirty="0"/>
              <a:t>“Let be ashamed…” Many will be brought to shame who hold contempt for Yah’s word and His people. </a:t>
            </a:r>
            <a:r>
              <a:rPr lang="en-US" sz="2400" dirty="0">
                <a:solidFill>
                  <a:srgbClr val="FFC000"/>
                </a:solidFill>
              </a:rPr>
              <a:t>Psalm 73.6</a:t>
            </a:r>
          </a:p>
          <a:p>
            <a:r>
              <a:rPr lang="en-US" sz="2400" dirty="0"/>
              <a:t> </a:t>
            </a:r>
            <a:r>
              <a:rPr lang="en-US" sz="2400" b="1" i="1" dirty="0"/>
              <a:t>“Lies…” </a:t>
            </a:r>
            <a:r>
              <a:rPr lang="en-US" sz="2400" dirty="0"/>
              <a:t>Just as the psalmist we are to focus and meditate </a:t>
            </a:r>
            <a:r>
              <a:rPr lang="en-US" sz="2400" i="1" dirty="0"/>
              <a:t>(commune, ponder, sing)</a:t>
            </a:r>
            <a:r>
              <a:rPr lang="en-US" sz="2400" dirty="0"/>
              <a:t>  on Yah’s word and not become our own defense. Trusting in Yah’s sovereignty not holding to the abomination of vengeance which belongs to God. </a:t>
            </a:r>
            <a:r>
              <a:rPr lang="en-US" sz="2400" dirty="0">
                <a:solidFill>
                  <a:srgbClr val="FFC000"/>
                </a:solidFill>
              </a:rPr>
              <a:t>Romans 12.19</a:t>
            </a:r>
          </a:p>
        </p:txBody>
      </p:sp>
      <p:sp>
        <p:nvSpPr>
          <p:cNvPr id="4" name="Content Placeholder 3">
            <a:extLst>
              <a:ext uri="{FF2B5EF4-FFF2-40B4-BE49-F238E27FC236}">
                <a16:creationId xmlns:a16="http://schemas.microsoft.com/office/drawing/2014/main" id="{4CD2C2CE-BB13-01FD-4D46-21435192EDC3}"/>
              </a:ext>
            </a:extLst>
          </p:cNvPr>
          <p:cNvSpPr>
            <a:spLocks noGrp="1"/>
          </p:cNvSpPr>
          <p:nvPr>
            <p:ph sz="half" idx="2"/>
          </p:nvPr>
        </p:nvSpPr>
        <p:spPr>
          <a:xfrm>
            <a:off x="6341535" y="2011680"/>
            <a:ext cx="5173131" cy="4206240"/>
          </a:xfrm>
        </p:spPr>
        <p:txBody>
          <a:bodyPr>
            <a:normAutofit/>
          </a:bodyPr>
          <a:lstStyle/>
          <a:p>
            <a:pPr marL="0" indent="0">
              <a:buNone/>
            </a:pPr>
            <a:r>
              <a:rPr lang="en-US" sz="2400" dirty="0"/>
              <a:t>Chapter 41 of Job speaks about Leviathan who has a proud spirit </a:t>
            </a:r>
            <a:r>
              <a:rPr lang="en-US" sz="2400" dirty="0">
                <a:solidFill>
                  <a:srgbClr val="FFC000"/>
                </a:solidFill>
              </a:rPr>
              <a:t>(vs. 12-14 or 4-6 KJ)</a:t>
            </a:r>
          </a:p>
          <a:p>
            <a:r>
              <a:rPr lang="en-US" sz="2400" b="1" dirty="0" err="1">
                <a:solidFill>
                  <a:srgbClr val="FFC000"/>
                </a:solidFill>
              </a:rPr>
              <a:t>Ga’av</a:t>
            </a:r>
            <a:r>
              <a:rPr lang="en-US" sz="2400" b="1" dirty="0">
                <a:solidFill>
                  <a:srgbClr val="FFC000"/>
                </a:solidFill>
              </a:rPr>
              <a:t> H136 </a:t>
            </a:r>
            <a:r>
              <a:rPr lang="en-US" sz="2400" dirty="0"/>
              <a:t>meaning haughtiness, arrogancy, proud, swelling.</a:t>
            </a:r>
          </a:p>
          <a:p>
            <a:endParaRPr lang="en-US" sz="2400" dirty="0"/>
          </a:p>
          <a:p>
            <a:pPr marL="0" indent="0">
              <a:buNone/>
            </a:pPr>
            <a:r>
              <a:rPr lang="en-US" sz="2400" i="1" dirty="0"/>
              <a:t>Lord God, we bind Leviathan and all the proud spirits arrayed against our lives. In the matchless name of Yeshua HaMashiach. </a:t>
            </a:r>
          </a:p>
        </p:txBody>
      </p:sp>
    </p:spTree>
    <p:extLst>
      <p:ext uri="{BB962C8B-B14F-4D97-AF65-F5344CB8AC3E}">
        <p14:creationId xmlns:p14="http://schemas.microsoft.com/office/powerpoint/2010/main" val="3494854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4BE13-7F08-3B7A-7D8B-CA3F0AFA59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646AAF-4243-E7DB-E94C-03CA3F11A380}"/>
              </a:ext>
            </a:extLst>
          </p:cNvPr>
          <p:cNvSpPr>
            <a:spLocks noGrp="1"/>
          </p:cNvSpPr>
          <p:nvPr>
            <p:ph type="title"/>
          </p:nvPr>
        </p:nvSpPr>
        <p:spPr>
          <a:xfrm>
            <a:off x="558800" y="284176"/>
            <a:ext cx="10955867" cy="1508760"/>
          </a:xfrm>
        </p:spPr>
        <p:txBody>
          <a:bodyPr/>
          <a:lstStyle/>
          <a:p>
            <a:r>
              <a:rPr lang="en-US" dirty="0"/>
              <a:t>Psalms 119:73-80		</a:t>
            </a:r>
            <a:r>
              <a:rPr lang="en-US" dirty="0" err="1"/>
              <a:t>yud</a:t>
            </a:r>
            <a:r>
              <a:rPr lang="en-US" dirty="0"/>
              <a:t> #10</a:t>
            </a:r>
          </a:p>
        </p:txBody>
      </p:sp>
      <p:sp>
        <p:nvSpPr>
          <p:cNvPr id="3" name="Content Placeholder 2">
            <a:extLst>
              <a:ext uri="{FF2B5EF4-FFF2-40B4-BE49-F238E27FC236}">
                <a16:creationId xmlns:a16="http://schemas.microsoft.com/office/drawing/2014/main" id="{BFA82D66-0723-CBFE-84FF-13C956847325}"/>
              </a:ext>
            </a:extLst>
          </p:cNvPr>
          <p:cNvSpPr>
            <a:spLocks noGrp="1"/>
          </p:cNvSpPr>
          <p:nvPr>
            <p:ph sz="half" idx="1"/>
          </p:nvPr>
        </p:nvSpPr>
        <p:spPr>
          <a:xfrm>
            <a:off x="558800" y="1911773"/>
            <a:ext cx="4953001" cy="4406053"/>
          </a:xfrm>
        </p:spPr>
        <p:txBody>
          <a:bodyPr>
            <a:noAutofit/>
          </a:bodyPr>
          <a:lstStyle/>
          <a:p>
            <a:pPr marL="0" indent="0">
              <a:buNone/>
            </a:pPr>
            <a:r>
              <a:rPr lang="en-US" sz="2400" b="1" dirty="0">
                <a:solidFill>
                  <a:srgbClr val="FFC000"/>
                </a:solidFill>
              </a:rPr>
              <a:t>V79: </a:t>
            </a:r>
            <a:r>
              <a:rPr lang="en-US" sz="2400" dirty="0">
                <a:solidFill>
                  <a:srgbClr val="FFC000"/>
                </a:solidFill>
              </a:rPr>
              <a:t>(H7725 </a:t>
            </a:r>
            <a:r>
              <a:rPr lang="en-US" sz="2400" dirty="0" err="1">
                <a:solidFill>
                  <a:srgbClr val="FFC000"/>
                </a:solidFill>
              </a:rPr>
              <a:t>Yasubu</a:t>
            </a:r>
            <a:r>
              <a:rPr lang="en-US" sz="2400" dirty="0">
                <a:solidFill>
                  <a:srgbClr val="FFC000"/>
                </a:solidFill>
              </a:rPr>
              <a:t>) </a:t>
            </a:r>
            <a:r>
              <a:rPr lang="en-US" sz="2400" dirty="0"/>
              <a:t>“Let turn…”</a:t>
            </a:r>
          </a:p>
          <a:p>
            <a:r>
              <a:rPr lang="en-US" sz="2400" dirty="0"/>
              <a:t>Even when I have sinned and caused the God-fearing people to shun me because I may have sinned; making myself unfit to serve. May those who fear You and who know Your precepts, turn to me and again draw near to me.</a:t>
            </a:r>
          </a:p>
          <a:p>
            <a:r>
              <a:rPr lang="en-US" sz="2400" dirty="0"/>
              <a:t>Return their confidence in me when they see that I am not forsaken, I’m a recipient of Your tender mercy. </a:t>
            </a:r>
          </a:p>
        </p:txBody>
      </p:sp>
      <p:sp>
        <p:nvSpPr>
          <p:cNvPr id="4" name="Content Placeholder 3">
            <a:extLst>
              <a:ext uri="{FF2B5EF4-FFF2-40B4-BE49-F238E27FC236}">
                <a16:creationId xmlns:a16="http://schemas.microsoft.com/office/drawing/2014/main" id="{F839B3C1-12EB-B035-AB92-10FD6EE072E0}"/>
              </a:ext>
            </a:extLst>
          </p:cNvPr>
          <p:cNvSpPr>
            <a:spLocks noGrp="1"/>
          </p:cNvSpPr>
          <p:nvPr>
            <p:ph sz="half" idx="2"/>
          </p:nvPr>
        </p:nvSpPr>
        <p:spPr>
          <a:xfrm>
            <a:off x="5943601" y="1911772"/>
            <a:ext cx="5469466" cy="4406053"/>
          </a:xfrm>
        </p:spPr>
        <p:txBody>
          <a:bodyPr>
            <a:noAutofit/>
          </a:bodyPr>
          <a:lstStyle/>
          <a:p>
            <a:r>
              <a:rPr lang="en-US" sz="2400" dirty="0"/>
              <a:t>God humbles and He also exalt according to His word. </a:t>
            </a:r>
            <a:r>
              <a:rPr lang="en-US" sz="2400" b="1" dirty="0">
                <a:solidFill>
                  <a:srgbClr val="FFC000"/>
                </a:solidFill>
              </a:rPr>
              <a:t>1 Peter 5.5b-6</a:t>
            </a:r>
          </a:p>
          <a:p>
            <a:r>
              <a:rPr lang="en-US" sz="2400" dirty="0"/>
              <a:t>It can be easily said that God’s judgments are true, until it comes to us.  We are to have the same compassion when it comes to others and bring joy to their affliction or trial.</a:t>
            </a:r>
          </a:p>
          <a:p>
            <a:r>
              <a:rPr lang="en-US" sz="2400" dirty="0"/>
              <a:t>Each of us should desire to be a guiding light for those who fear the Lord, leading them to deeper understanding of Yah’s compassion and mercy.</a:t>
            </a:r>
          </a:p>
        </p:txBody>
      </p:sp>
    </p:spTree>
    <p:extLst>
      <p:ext uri="{BB962C8B-B14F-4D97-AF65-F5344CB8AC3E}">
        <p14:creationId xmlns:p14="http://schemas.microsoft.com/office/powerpoint/2010/main" val="3328133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9B365C6-A3B6-6D2E-D744-F2C06EC0AE7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5FEE53ED-925B-49C1-B7A9-DFBD9991D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ADBAE14-27E1-2F06-EEFF-625020CE42C0}"/>
              </a:ext>
            </a:extLst>
          </p:cNvPr>
          <p:cNvSpPr>
            <a:spLocks noGrp="1"/>
          </p:cNvSpPr>
          <p:nvPr>
            <p:ph type="title"/>
          </p:nvPr>
        </p:nvSpPr>
        <p:spPr>
          <a:xfrm>
            <a:off x="4439919" y="284176"/>
            <a:ext cx="7112001" cy="1508760"/>
          </a:xfrm>
        </p:spPr>
        <p:txBody>
          <a:bodyPr vert="horz" lIns="91440" tIns="45720" rIns="91440" bIns="45720" rtlCol="0" anchor="ctr">
            <a:normAutofit/>
          </a:bodyPr>
          <a:lstStyle/>
          <a:p>
            <a:r>
              <a:rPr lang="en-US" dirty="0"/>
              <a:t>Psalms 119:73-80	</a:t>
            </a:r>
            <a:r>
              <a:rPr lang="en-US" dirty="0" err="1"/>
              <a:t>yud</a:t>
            </a:r>
            <a:r>
              <a:rPr lang="en-US" dirty="0"/>
              <a:t> #10</a:t>
            </a:r>
          </a:p>
        </p:txBody>
      </p:sp>
      <p:sp>
        <p:nvSpPr>
          <p:cNvPr id="15" name="Rectangle 14">
            <a:extLst>
              <a:ext uri="{FF2B5EF4-FFF2-40B4-BE49-F238E27FC236}">
                <a16:creationId xmlns:a16="http://schemas.microsoft.com/office/drawing/2014/main" id="{856BEFEA-7D17-455C-9578-EF33BA4F0D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77952" cy="6858000"/>
          </a:xfrm>
          <a:prstGeom prst="rect">
            <a:avLst/>
          </a:prstGeom>
          <a:solidFill>
            <a:schemeClr val="tx2">
              <a:lumMod val="90000"/>
            </a:schemeClr>
          </a:soli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7" name="Rectangle 16">
            <a:extLst>
              <a:ext uri="{FF2B5EF4-FFF2-40B4-BE49-F238E27FC236}">
                <a16:creationId xmlns:a16="http://schemas.microsoft.com/office/drawing/2014/main" id="{78CBFDFB-9AD6-4B44-8E78-8C279CC50F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792300"/>
            <a:ext cx="2797792" cy="2529894"/>
          </a:xfrm>
          <a:prstGeom prst="rect">
            <a:avLst/>
          </a:prstGeom>
          <a:solidFill>
            <a:srgbClr val="FFFFFF"/>
          </a:solidFill>
          <a:ln w="12700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54BEED7-3734-4AC5-A055-2891E509308E}"/>
              </a:ext>
            </a:extLst>
          </p:cNvPr>
          <p:cNvPicPr>
            <a:picLocks noChangeAspect="1"/>
          </p:cNvPicPr>
          <p:nvPr/>
        </p:nvPicPr>
        <p:blipFill>
          <a:blip r:embed="rId2"/>
          <a:stretch>
            <a:fillRect/>
          </a:stretch>
        </p:blipFill>
        <p:spPr>
          <a:xfrm>
            <a:off x="1212107" y="1064853"/>
            <a:ext cx="1647373" cy="1984787"/>
          </a:xfrm>
          <a:prstGeom prst="rect">
            <a:avLst/>
          </a:prstGeom>
        </p:spPr>
      </p:pic>
      <p:sp useBgFill="1">
        <p:nvSpPr>
          <p:cNvPr id="19" name="Rectangle 18">
            <a:extLst>
              <a:ext uri="{FF2B5EF4-FFF2-40B4-BE49-F238E27FC236}">
                <a16:creationId xmlns:a16="http://schemas.microsoft.com/office/drawing/2014/main" id="{E57786FA-CD43-4441-8A7A-731551E58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3645567"/>
            <a:ext cx="2797792" cy="2461512"/>
          </a:xfrm>
          <a:prstGeom prst="rect">
            <a:avLst/>
          </a:prstGeom>
          <a:solidFill>
            <a:srgbClr val="FFFFFF"/>
          </a:solidFill>
          <a:ln w="12700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Content Placeholder 5">
            <a:extLst>
              <a:ext uri="{FF2B5EF4-FFF2-40B4-BE49-F238E27FC236}">
                <a16:creationId xmlns:a16="http://schemas.microsoft.com/office/drawing/2014/main" id="{5F87BC63-A46C-D266-EB48-50888A13431C}"/>
              </a:ext>
            </a:extLst>
          </p:cNvPr>
          <p:cNvPicPr>
            <a:picLocks noGrp="1" noChangeAspect="1"/>
          </p:cNvPicPr>
          <p:nvPr>
            <p:ph sz="half" idx="2"/>
          </p:nvPr>
        </p:nvPicPr>
        <p:blipFill>
          <a:blip r:embed="rId3"/>
          <a:stretch>
            <a:fillRect/>
          </a:stretch>
        </p:blipFill>
        <p:spPr>
          <a:xfrm>
            <a:off x="914401" y="4390170"/>
            <a:ext cx="2242786" cy="972306"/>
          </a:xfrm>
          <a:prstGeom prst="rect">
            <a:avLst/>
          </a:prstGeom>
        </p:spPr>
      </p:pic>
      <p:sp>
        <p:nvSpPr>
          <p:cNvPr id="3" name="Content Placeholder 2">
            <a:extLst>
              <a:ext uri="{FF2B5EF4-FFF2-40B4-BE49-F238E27FC236}">
                <a16:creationId xmlns:a16="http://schemas.microsoft.com/office/drawing/2014/main" id="{9A695299-6105-A371-1EE9-5AE385E7AFAF}"/>
              </a:ext>
            </a:extLst>
          </p:cNvPr>
          <p:cNvSpPr>
            <a:spLocks noGrp="1"/>
          </p:cNvSpPr>
          <p:nvPr>
            <p:ph sz="half" idx="1"/>
          </p:nvPr>
        </p:nvSpPr>
        <p:spPr>
          <a:xfrm>
            <a:off x="4439919" y="2011680"/>
            <a:ext cx="6547080" cy="4206240"/>
          </a:xfrm>
        </p:spPr>
        <p:txBody>
          <a:bodyPr vert="horz" lIns="91440" tIns="45720" rIns="91440" bIns="45720" rtlCol="0">
            <a:normAutofit/>
          </a:bodyPr>
          <a:lstStyle/>
          <a:p>
            <a:pPr marL="0"/>
            <a:r>
              <a:rPr lang="en-US" sz="2400" b="1" dirty="0">
                <a:solidFill>
                  <a:srgbClr val="FFC000"/>
                </a:solidFill>
              </a:rPr>
              <a:t>V80: </a:t>
            </a:r>
            <a:r>
              <a:rPr lang="en-US" sz="2400" dirty="0">
                <a:solidFill>
                  <a:srgbClr val="FFC000"/>
                </a:solidFill>
              </a:rPr>
              <a:t>(H1961 </a:t>
            </a:r>
            <a:r>
              <a:rPr lang="en-US" sz="2400" dirty="0" err="1">
                <a:solidFill>
                  <a:srgbClr val="FFC000"/>
                </a:solidFill>
              </a:rPr>
              <a:t>Yhi</a:t>
            </a:r>
            <a:r>
              <a:rPr lang="en-US" sz="2400" dirty="0">
                <a:solidFill>
                  <a:srgbClr val="FFC000"/>
                </a:solidFill>
              </a:rPr>
              <a:t>) </a:t>
            </a:r>
            <a:r>
              <a:rPr lang="en-US" sz="2400" dirty="0"/>
              <a:t>“Let be…” </a:t>
            </a:r>
          </a:p>
          <a:p>
            <a:r>
              <a:rPr lang="en-US" sz="2400" dirty="0"/>
              <a:t>The psalmist want his heart to be blameless, sound, complete, wholesome and unimpaired.</a:t>
            </a:r>
          </a:p>
          <a:p>
            <a:r>
              <a:rPr lang="en-US" sz="2400" dirty="0"/>
              <a:t>He may conduct himself with complete integrity, virtue not straying away for Yahweh’s path.</a:t>
            </a:r>
          </a:p>
          <a:p>
            <a:r>
              <a:rPr lang="en-US" sz="2400" dirty="0"/>
              <a:t>Each of us should desire for Yahweh to imprint His word on our hearts, so there is no difference between our God and us. Receive it! </a:t>
            </a:r>
          </a:p>
        </p:txBody>
      </p:sp>
    </p:spTree>
    <p:extLst>
      <p:ext uri="{BB962C8B-B14F-4D97-AF65-F5344CB8AC3E}">
        <p14:creationId xmlns:p14="http://schemas.microsoft.com/office/powerpoint/2010/main" val="2831140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6A919BE-0FDE-3A60-65C8-F7B89B811BF2}"/>
              </a:ext>
            </a:extLst>
          </p:cNvPr>
          <p:cNvSpPr>
            <a:spLocks noGrp="1"/>
          </p:cNvSpPr>
          <p:nvPr>
            <p:ph type="title"/>
          </p:nvPr>
        </p:nvSpPr>
        <p:spPr>
          <a:xfrm>
            <a:off x="591670" y="284176"/>
            <a:ext cx="11013141" cy="1508760"/>
          </a:xfrm>
        </p:spPr>
        <p:txBody>
          <a:bodyPr>
            <a:normAutofit/>
          </a:bodyPr>
          <a:lstStyle/>
          <a:p>
            <a:r>
              <a:rPr lang="en-US" sz="5400" dirty="0">
                <a:solidFill>
                  <a:schemeClr val="tx2">
                    <a:lumMod val="50000"/>
                  </a:schemeClr>
                </a:solidFill>
              </a:rPr>
              <a:t>5786  Sivan </a:t>
            </a:r>
            <a:r>
              <a:rPr lang="en-US" sz="3200" b="1" i="1" dirty="0">
                <a:solidFill>
                  <a:schemeClr val="tx2">
                    <a:lumMod val="50000"/>
                  </a:schemeClr>
                </a:solidFill>
              </a:rPr>
              <a:t>A </a:t>
            </a:r>
            <a:r>
              <a:rPr lang="en-US" sz="3200" b="1" i="1" cap="none" dirty="0">
                <a:solidFill>
                  <a:schemeClr val="tx2">
                    <a:lumMod val="50000"/>
                  </a:schemeClr>
                </a:solidFill>
              </a:rPr>
              <a:t>time of joy, harvest &amp; spiritual purpose</a:t>
            </a:r>
            <a:endParaRPr lang="en-US" sz="3200" b="1" i="1" dirty="0">
              <a:solidFill>
                <a:schemeClr val="tx2">
                  <a:lumMod val="50000"/>
                </a:schemeClr>
              </a:solidFill>
            </a:endParaRPr>
          </a:p>
        </p:txBody>
      </p:sp>
      <p:sp>
        <p:nvSpPr>
          <p:cNvPr id="11" name="Content Placeholder 10">
            <a:extLst>
              <a:ext uri="{FF2B5EF4-FFF2-40B4-BE49-F238E27FC236}">
                <a16:creationId xmlns:a16="http://schemas.microsoft.com/office/drawing/2014/main" id="{3A814193-A063-12B2-693D-3EA5979F0ADD}"/>
              </a:ext>
            </a:extLst>
          </p:cNvPr>
          <p:cNvSpPr>
            <a:spLocks noGrp="1"/>
          </p:cNvSpPr>
          <p:nvPr>
            <p:ph sz="half" idx="1"/>
          </p:nvPr>
        </p:nvSpPr>
        <p:spPr>
          <a:xfrm>
            <a:off x="268941" y="2011680"/>
            <a:ext cx="4760259" cy="4562144"/>
          </a:xfrm>
        </p:spPr>
        <p:txBody>
          <a:bodyPr>
            <a:normAutofit/>
          </a:bodyPr>
          <a:lstStyle/>
          <a:p>
            <a:pPr marR="0" lvl="0" defTabSz="914400" rtl="0" eaLnBrk="1" fontAlgn="auto" latinLnBrk="0" hangingPunct="1">
              <a:lnSpc>
                <a:spcPct val="90000"/>
              </a:lnSpc>
              <a:spcBef>
                <a:spcPts val="1200"/>
              </a:spcBef>
              <a:spcAft>
                <a:spcPts val="200"/>
              </a:spcAft>
              <a:buSzPct val="135000"/>
              <a:buFont typeface="Wingdings" panose="05000000000000000000" pitchFamily="2" charset="2"/>
              <a:buChar char="§"/>
              <a:tabLst/>
              <a:defRPr/>
            </a:pPr>
            <a:r>
              <a:rPr kumimoji="0" lang="en-US" sz="2600" b="0" i="0" u="none" strike="noStrike" kern="1200" cap="none" spc="0" normalizeH="0" baseline="0" noProof="0" dirty="0">
                <a:ln>
                  <a:noFill/>
                </a:ln>
                <a:effectLst/>
                <a:uLnTx/>
                <a:uFillTx/>
                <a:ea typeface="+mn-ea"/>
                <a:cs typeface="+mn-cs"/>
              </a:rPr>
              <a:t>Taking hold of Yahweh’s instruction and claiming our identity. </a:t>
            </a:r>
          </a:p>
          <a:p>
            <a:pPr marR="0" lvl="0" algn="l" defTabSz="914400" rtl="0" eaLnBrk="1" fontAlgn="auto" latinLnBrk="0" hangingPunct="1">
              <a:lnSpc>
                <a:spcPct val="90000"/>
              </a:lnSpc>
              <a:spcBef>
                <a:spcPts val="1200"/>
              </a:spcBef>
              <a:spcAft>
                <a:spcPts val="200"/>
              </a:spcAft>
              <a:buSzPct val="135000"/>
              <a:buFont typeface="Wingdings" panose="05000000000000000000" pitchFamily="2" charset="2"/>
              <a:buChar char="§"/>
              <a:tabLst/>
              <a:defRPr/>
            </a:pPr>
            <a:r>
              <a:rPr kumimoji="0" lang="en-US" sz="2600" b="0" i="0" u="none" strike="noStrike" kern="1200" cap="none" spc="0" normalizeH="0" baseline="0" noProof="0" dirty="0">
                <a:ln>
                  <a:noFill/>
                </a:ln>
                <a:effectLst/>
                <a:uLnTx/>
                <a:uFillTx/>
                <a:ea typeface="+mn-ea"/>
                <a:cs typeface="+mn-cs"/>
              </a:rPr>
              <a:t>We are to connect &amp; align with Hashem’s spiritual purposes, applying them to our lives and therefore bringing fullness into us</a:t>
            </a:r>
            <a:r>
              <a:rPr kumimoji="0" lang="en-US" sz="2600" b="0" i="0" u="none" strike="noStrike" kern="1200" cap="none" spc="0" normalizeH="0" baseline="0" noProof="0" dirty="0">
                <a:ln>
                  <a:noFill/>
                </a:ln>
                <a:solidFill>
                  <a:schemeClr val="accent3">
                    <a:lumMod val="40000"/>
                    <a:lumOff val="60000"/>
                  </a:schemeClr>
                </a:solidFill>
                <a:effectLst/>
                <a:uLnTx/>
                <a:uFillTx/>
                <a:ea typeface="+mn-ea"/>
                <a:cs typeface="+mn-cs"/>
              </a:rPr>
              <a:t>.   </a:t>
            </a:r>
            <a:r>
              <a:rPr kumimoji="0" lang="en-US" sz="2600" b="1" i="0" u="none" strike="noStrike" kern="1200" cap="none" spc="0" normalizeH="0" baseline="0" noProof="0" dirty="0">
                <a:ln>
                  <a:noFill/>
                </a:ln>
                <a:solidFill>
                  <a:schemeClr val="accent3">
                    <a:lumMod val="40000"/>
                    <a:lumOff val="60000"/>
                  </a:schemeClr>
                </a:solidFill>
                <a:effectLst/>
                <a:uLnTx/>
                <a:uFillTx/>
                <a:ea typeface="+mn-ea"/>
                <a:cs typeface="+mn-cs"/>
              </a:rPr>
              <a:t>Ja 2.23, Ro 12.2, Jn.1.12</a:t>
            </a:r>
          </a:p>
          <a:p>
            <a:r>
              <a:rPr lang="en-US" sz="2400" b="1" dirty="0"/>
              <a:t>Letter: </a:t>
            </a:r>
            <a:r>
              <a:rPr lang="en-US" sz="2400" dirty="0"/>
              <a:t>Zayin, means weapon, sword or crown, sustenance or nourishment</a:t>
            </a:r>
          </a:p>
          <a:p>
            <a:endParaRPr lang="en-US" dirty="0"/>
          </a:p>
        </p:txBody>
      </p:sp>
      <p:sp>
        <p:nvSpPr>
          <p:cNvPr id="12" name="Content Placeholder 11">
            <a:extLst>
              <a:ext uri="{FF2B5EF4-FFF2-40B4-BE49-F238E27FC236}">
                <a16:creationId xmlns:a16="http://schemas.microsoft.com/office/drawing/2014/main" id="{320E05BD-33F3-3066-3309-F3A086D14CDF}"/>
              </a:ext>
            </a:extLst>
          </p:cNvPr>
          <p:cNvSpPr>
            <a:spLocks noGrp="1"/>
          </p:cNvSpPr>
          <p:nvPr>
            <p:ph sz="half" idx="2"/>
          </p:nvPr>
        </p:nvSpPr>
        <p:spPr>
          <a:xfrm>
            <a:off x="6642847" y="2011680"/>
            <a:ext cx="5136776" cy="4562144"/>
          </a:xfrm>
        </p:spPr>
        <p:txBody>
          <a:bodyPr>
            <a:normAutofit/>
          </a:bodyPr>
          <a:lstStyle/>
          <a:p>
            <a:pPr marL="720090" marR="0" lvl="0" indent="-342900" algn="l" defTabSz="914400" rtl="0" eaLnBrk="1" fontAlgn="auto" latinLnBrk="0" hangingPunct="1">
              <a:lnSpc>
                <a:spcPct val="90000"/>
              </a:lnSpc>
              <a:spcBef>
                <a:spcPts val="1200"/>
              </a:spcBef>
              <a:spcAft>
                <a:spcPts val="200"/>
              </a:spcAft>
              <a:buClr>
                <a:srgbClr val="FFFFFF"/>
              </a:buClr>
              <a:buSzPct val="135000"/>
              <a:buFont typeface="Wingdings" panose="05000000000000000000" pitchFamily="2" charset="2"/>
              <a:buChar char="§"/>
              <a:tabLst/>
              <a:defRPr/>
            </a:pPr>
            <a:endParaRPr kumimoji="0" lang="en-US" sz="2600" b="1" i="0" u="none" strike="noStrike" kern="1200" cap="none" spc="0" normalizeH="0" baseline="0" noProof="0" dirty="0">
              <a:ln>
                <a:noFill/>
              </a:ln>
              <a:effectLst/>
              <a:uLnTx/>
              <a:uFillTx/>
              <a:ea typeface="+mn-ea"/>
              <a:cs typeface="+mn-cs"/>
            </a:endParaRPr>
          </a:p>
          <a:p>
            <a:pPr marL="720090" marR="0" lvl="0" indent="-342900" algn="l" defTabSz="914400" rtl="0" eaLnBrk="1" fontAlgn="auto" latinLnBrk="0" hangingPunct="1">
              <a:lnSpc>
                <a:spcPct val="90000"/>
              </a:lnSpc>
              <a:spcBef>
                <a:spcPts val="1200"/>
              </a:spcBef>
              <a:spcAft>
                <a:spcPts val="200"/>
              </a:spcAft>
              <a:buClr>
                <a:srgbClr val="FFFFFF"/>
              </a:buClr>
              <a:buSzPct val="135000"/>
              <a:buFont typeface="Wingdings" panose="05000000000000000000" pitchFamily="2" charset="2"/>
              <a:buChar char="§"/>
              <a:tabLst/>
              <a:defRPr/>
            </a:pPr>
            <a:r>
              <a:rPr kumimoji="0" lang="en-US" sz="2600" b="1" i="0" u="none" strike="noStrike" kern="1200" cap="none" spc="0" normalizeH="0" baseline="0" noProof="0" dirty="0">
                <a:ln>
                  <a:noFill/>
                </a:ln>
                <a:effectLst/>
                <a:uLnTx/>
                <a:uFillTx/>
                <a:ea typeface="+mn-ea"/>
                <a:cs typeface="+mn-cs"/>
              </a:rPr>
              <a:t>TRIBE: Zebulun</a:t>
            </a:r>
            <a:r>
              <a:rPr kumimoji="0" lang="en-US" sz="2600" b="0" i="0" u="none" strike="noStrike" kern="1200" cap="none" spc="0" normalizeH="0" baseline="0" noProof="0" dirty="0">
                <a:ln>
                  <a:noFill/>
                </a:ln>
                <a:effectLst/>
                <a:uLnTx/>
                <a:uFillTx/>
                <a:ea typeface="+mn-ea"/>
                <a:cs typeface="+mn-cs"/>
              </a:rPr>
              <a:t>, who harvested Chilazon an aquatic creature that creates the blue dye used for coloring the blue tassels on the tallit. </a:t>
            </a:r>
            <a:r>
              <a:rPr kumimoji="0" lang="en-US" sz="2600" b="0" i="1" u="none" strike="noStrike" kern="1200" cap="none" spc="0" normalizeH="0" baseline="0" noProof="0" dirty="0">
                <a:ln>
                  <a:noFill/>
                </a:ln>
                <a:effectLst/>
                <a:uLnTx/>
                <a:uFillTx/>
                <a:ea typeface="+mn-ea"/>
                <a:cs typeface="+mn-cs"/>
              </a:rPr>
              <a:t>The tribe of Zebulun had the anointing for abundance and locating hidden treasure.</a:t>
            </a:r>
          </a:p>
          <a:p>
            <a:pPr marL="720090" marR="0" lvl="0" indent="-342900" algn="l" defTabSz="914400" rtl="0" eaLnBrk="1" fontAlgn="auto" latinLnBrk="0" hangingPunct="1">
              <a:lnSpc>
                <a:spcPct val="90000"/>
              </a:lnSpc>
              <a:spcBef>
                <a:spcPts val="1200"/>
              </a:spcBef>
              <a:spcAft>
                <a:spcPts val="200"/>
              </a:spcAft>
              <a:buClr>
                <a:srgbClr val="FFFFFF"/>
              </a:buClr>
              <a:buSzPct val="135000"/>
              <a:buFont typeface="Wingdings" panose="05000000000000000000" pitchFamily="2" charset="2"/>
              <a:buChar char="§"/>
              <a:tabLst/>
              <a:defRPr/>
            </a:pPr>
            <a:r>
              <a:rPr lang="en-US" sz="2600" b="1" i="1" dirty="0">
                <a:solidFill>
                  <a:schemeClr val="accent3">
                    <a:lumMod val="40000"/>
                    <a:lumOff val="60000"/>
                  </a:schemeClr>
                </a:solidFill>
              </a:rPr>
              <a:t>Numbers 15.38 </a:t>
            </a:r>
            <a:r>
              <a:rPr lang="en-US" sz="2600" i="1" dirty="0"/>
              <a:t>“Dyeing to be Holy” </a:t>
            </a:r>
            <a:endParaRPr kumimoji="0" lang="en-US" sz="2600" b="0" i="1" u="none" strike="noStrike" kern="1200" cap="none" spc="0" normalizeH="0" baseline="0" noProof="0" dirty="0">
              <a:ln>
                <a:noFill/>
              </a:ln>
              <a:effectLst/>
              <a:uLnTx/>
              <a:uFillTx/>
              <a:ea typeface="+mn-ea"/>
              <a:cs typeface="+mn-cs"/>
            </a:endParaRPr>
          </a:p>
          <a:p>
            <a:pPr marL="0" indent="0">
              <a:buNone/>
            </a:pPr>
            <a:endParaRPr lang="en-US" dirty="0"/>
          </a:p>
        </p:txBody>
      </p:sp>
      <p:pic>
        <p:nvPicPr>
          <p:cNvPr id="14" name="Picture 13">
            <a:extLst>
              <a:ext uri="{FF2B5EF4-FFF2-40B4-BE49-F238E27FC236}">
                <a16:creationId xmlns:a16="http://schemas.microsoft.com/office/drawing/2014/main" id="{EBB552C2-F79D-65BF-E4E8-89800E536C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029200" y="1896035"/>
            <a:ext cx="1582720" cy="4822116"/>
          </a:xfrm>
          <a:prstGeom prst="rect">
            <a:avLst/>
          </a:prstGeom>
          <a:ln>
            <a:noFill/>
          </a:ln>
          <a:effectLst>
            <a:softEdge rad="112500"/>
          </a:effectLst>
        </p:spPr>
      </p:pic>
    </p:spTree>
    <p:extLst>
      <p:ext uri="{BB962C8B-B14F-4D97-AF65-F5344CB8AC3E}">
        <p14:creationId xmlns:p14="http://schemas.microsoft.com/office/powerpoint/2010/main" val="70642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AEC734-41BC-80FF-A0C0-24D5FC6F555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rcRect t="1386" b="11405"/>
          <a:stretch>
            <a:fillRect/>
          </a:stretch>
        </p:blipFill>
        <p:spPr>
          <a:xfrm>
            <a:off x="833718" y="645459"/>
            <a:ext cx="10165976" cy="5768788"/>
          </a:xfrm>
          <a:prstGeom prst="rect">
            <a:avLst/>
          </a:prstGeom>
        </p:spPr>
      </p:pic>
    </p:spTree>
    <p:extLst>
      <p:ext uri="{BB962C8B-B14F-4D97-AF65-F5344CB8AC3E}">
        <p14:creationId xmlns:p14="http://schemas.microsoft.com/office/powerpoint/2010/main" val="2038082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4D9C4F3-3A51-4F45-8A5D-AAD196BF7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24F3C611-0CF5-45ED-9190-A7A9C19AC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86048"/>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pic>
        <p:nvPicPr>
          <p:cNvPr id="7" name="Picture 6">
            <a:extLst>
              <a:ext uri="{FF2B5EF4-FFF2-40B4-BE49-F238E27FC236}">
                <a16:creationId xmlns:a16="http://schemas.microsoft.com/office/drawing/2014/main" id="{0E11C2E4-B119-7986-B2FB-D5B112BCFD0B}"/>
              </a:ext>
            </a:extLst>
          </p:cNvPr>
          <p:cNvPicPr>
            <a:picLocks noChangeAspect="1"/>
          </p:cNvPicPr>
          <p:nvPr/>
        </p:nvPicPr>
        <p:blipFill>
          <a:blip r:embed="rId2">
            <a:alphaModFix amt="50000"/>
          </a:blip>
          <a:srcRect/>
          <a:stretch>
            <a:fillRect/>
          </a:stretch>
        </p:blipFill>
        <p:spPr>
          <a:xfrm>
            <a:off x="20" y="166170"/>
            <a:ext cx="12191980" cy="6691830"/>
          </a:xfrm>
          <a:prstGeom prst="rect">
            <a:avLst/>
          </a:prstGeom>
        </p:spPr>
      </p:pic>
      <p:graphicFrame>
        <p:nvGraphicFramePr>
          <p:cNvPr id="5" name="Diagram 4">
            <a:extLst>
              <a:ext uri="{FF2B5EF4-FFF2-40B4-BE49-F238E27FC236}">
                <a16:creationId xmlns:a16="http://schemas.microsoft.com/office/drawing/2014/main" id="{2473E900-0A85-68AF-7AFD-9E351B214908}"/>
              </a:ext>
            </a:extLst>
          </p:cNvPr>
          <p:cNvGraphicFramePr/>
          <p:nvPr>
            <p:extLst>
              <p:ext uri="{D42A27DB-BD31-4B8C-83A1-F6EECF244321}">
                <p14:modId xmlns:p14="http://schemas.microsoft.com/office/powerpoint/2010/main" val="3603036935"/>
              </p:ext>
            </p:extLst>
          </p:nvPr>
        </p:nvGraphicFramePr>
        <p:xfrm>
          <a:off x="1202919" y="2011680"/>
          <a:ext cx="9784080" cy="4206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75190993-9CE1-174C-0EDF-7641C8CC5677}"/>
              </a:ext>
            </a:extLst>
          </p:cNvPr>
          <p:cNvSpPr txBox="1"/>
          <p:nvPr/>
        </p:nvSpPr>
        <p:spPr>
          <a:xfrm>
            <a:off x="1202919" y="437322"/>
            <a:ext cx="9663864" cy="830997"/>
          </a:xfrm>
          <a:prstGeom prst="rect">
            <a:avLst/>
          </a:prstGeom>
          <a:noFill/>
        </p:spPr>
        <p:txBody>
          <a:bodyPr wrap="square" rtlCol="0">
            <a:spAutoFit/>
          </a:bodyPr>
          <a:lstStyle/>
          <a:p>
            <a:pPr algn="ctr"/>
            <a:r>
              <a:rPr lang="en-US" sz="4800" dirty="0">
                <a:solidFill>
                  <a:schemeClr val="bg1"/>
                </a:solidFill>
              </a:rPr>
              <a:t>Prepared &amp; Ready to Receive</a:t>
            </a:r>
          </a:p>
        </p:txBody>
      </p:sp>
    </p:spTree>
    <p:extLst>
      <p:ext uri="{BB962C8B-B14F-4D97-AF65-F5344CB8AC3E}">
        <p14:creationId xmlns:p14="http://schemas.microsoft.com/office/powerpoint/2010/main" val="2075443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568227-2C5E-5ABE-DD89-8744BA09A1D2}"/>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CFA2F268-ECF0-7BDD-308D-96D725411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E9376F67-96AD-8796-3F44-4A66AB30C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86048"/>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pic>
        <p:nvPicPr>
          <p:cNvPr id="7" name="Picture 6">
            <a:extLst>
              <a:ext uri="{FF2B5EF4-FFF2-40B4-BE49-F238E27FC236}">
                <a16:creationId xmlns:a16="http://schemas.microsoft.com/office/drawing/2014/main" id="{4BA930F7-BE93-D6CC-ED17-A8F0E40C85F1}"/>
              </a:ext>
            </a:extLst>
          </p:cNvPr>
          <p:cNvPicPr>
            <a:picLocks noChangeAspect="1"/>
          </p:cNvPicPr>
          <p:nvPr/>
        </p:nvPicPr>
        <p:blipFill>
          <a:blip r:embed="rId2">
            <a:alphaModFix amt="50000"/>
          </a:blip>
          <a:srcRect/>
          <a:stretch/>
        </p:blipFill>
        <p:spPr>
          <a:xfrm>
            <a:off x="142425" y="166170"/>
            <a:ext cx="11907170" cy="6691830"/>
          </a:xfrm>
          <a:prstGeom prst="rect">
            <a:avLst/>
          </a:prstGeom>
        </p:spPr>
      </p:pic>
      <p:sp>
        <p:nvSpPr>
          <p:cNvPr id="8" name="TextBox 7">
            <a:extLst>
              <a:ext uri="{FF2B5EF4-FFF2-40B4-BE49-F238E27FC236}">
                <a16:creationId xmlns:a16="http://schemas.microsoft.com/office/drawing/2014/main" id="{B22BD772-C067-765A-756C-D6D3198F27E9}"/>
              </a:ext>
            </a:extLst>
          </p:cNvPr>
          <p:cNvSpPr txBox="1"/>
          <p:nvPr/>
        </p:nvSpPr>
        <p:spPr>
          <a:xfrm>
            <a:off x="1202919" y="437322"/>
            <a:ext cx="9663864" cy="830997"/>
          </a:xfrm>
          <a:prstGeom prst="rect">
            <a:avLst/>
          </a:prstGeom>
          <a:noFill/>
        </p:spPr>
        <p:txBody>
          <a:bodyPr wrap="square" rtlCol="0">
            <a:spAutoFit/>
          </a:bodyPr>
          <a:lstStyle/>
          <a:p>
            <a:pPr algn="ctr"/>
            <a:r>
              <a:rPr lang="en-US" sz="4800" dirty="0">
                <a:solidFill>
                  <a:schemeClr val="bg1"/>
                </a:solidFill>
              </a:rPr>
              <a:t>Prepared &amp; Ready to Receive</a:t>
            </a:r>
          </a:p>
        </p:txBody>
      </p:sp>
      <p:graphicFrame>
        <p:nvGraphicFramePr>
          <p:cNvPr id="3" name="Diagram 2">
            <a:extLst>
              <a:ext uri="{FF2B5EF4-FFF2-40B4-BE49-F238E27FC236}">
                <a16:creationId xmlns:a16="http://schemas.microsoft.com/office/drawing/2014/main" id="{34AF6DE3-BB48-77FF-4CB3-2E7C64D4497E}"/>
              </a:ext>
            </a:extLst>
          </p:cNvPr>
          <p:cNvGraphicFramePr/>
          <p:nvPr>
            <p:extLst>
              <p:ext uri="{D42A27DB-BD31-4B8C-83A1-F6EECF244321}">
                <p14:modId xmlns:p14="http://schemas.microsoft.com/office/powerpoint/2010/main" val="3597870049"/>
              </p:ext>
            </p:extLst>
          </p:nvPr>
        </p:nvGraphicFramePr>
        <p:xfrm>
          <a:off x="624695" y="2011680"/>
          <a:ext cx="11289399" cy="4206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5363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A9469C-9382-0A9F-2968-FCA9E5CEDAF5}"/>
              </a:ext>
            </a:extLst>
          </p:cNvPr>
          <p:cNvSpPr>
            <a:spLocks noGrp="1"/>
          </p:cNvSpPr>
          <p:nvPr>
            <p:ph type="title"/>
          </p:nvPr>
        </p:nvSpPr>
        <p:spPr/>
        <p:txBody>
          <a:bodyPr/>
          <a:lstStyle/>
          <a:p>
            <a:r>
              <a:rPr lang="en-US" cap="none" dirty="0"/>
              <a:t>Why are we studying  </a:t>
            </a:r>
            <a:r>
              <a:rPr lang="en-US" dirty="0"/>
              <a:t>psalms 119?</a:t>
            </a:r>
          </a:p>
        </p:txBody>
      </p:sp>
      <p:sp>
        <p:nvSpPr>
          <p:cNvPr id="5" name="Content Placeholder 4">
            <a:extLst>
              <a:ext uri="{FF2B5EF4-FFF2-40B4-BE49-F238E27FC236}">
                <a16:creationId xmlns:a16="http://schemas.microsoft.com/office/drawing/2014/main" id="{4440AE0E-81EA-97FF-AC26-21C16FD764EA}"/>
              </a:ext>
            </a:extLst>
          </p:cNvPr>
          <p:cNvSpPr>
            <a:spLocks noGrp="1"/>
          </p:cNvSpPr>
          <p:nvPr>
            <p:ph idx="1"/>
          </p:nvPr>
        </p:nvSpPr>
        <p:spPr>
          <a:xfrm>
            <a:off x="4250267" y="1967653"/>
            <a:ext cx="7325022" cy="4390813"/>
          </a:xfrm>
        </p:spPr>
        <p:txBody>
          <a:bodyPr>
            <a:normAutofit lnSpcReduction="10000"/>
          </a:bodyPr>
          <a:lstStyle/>
          <a:p>
            <a:r>
              <a:rPr lang="en-US" sz="2400" dirty="0"/>
              <a:t>Demonstrate the power of prayer &amp; prophetic nature</a:t>
            </a:r>
          </a:p>
          <a:p>
            <a:r>
              <a:rPr lang="en-US" sz="2400" dirty="0"/>
              <a:t>To enhance your communication with the Father</a:t>
            </a:r>
          </a:p>
          <a:p>
            <a:r>
              <a:rPr lang="en-US" sz="2400" dirty="0"/>
              <a:t>Teach us how to search and seek Him diligently, which is not done haphazardly or halfheartedly, but requires earnest, persistent and constant effort </a:t>
            </a:r>
            <a:r>
              <a:rPr lang="en-US" sz="2400" dirty="0">
                <a:solidFill>
                  <a:srgbClr val="FFC000"/>
                </a:solidFill>
              </a:rPr>
              <a:t>Hebrews 11.6, Matthew 7.7</a:t>
            </a:r>
          </a:p>
          <a:p>
            <a:r>
              <a:rPr lang="en-US" sz="2400" dirty="0"/>
              <a:t>Make preparation for weightier things to come.</a:t>
            </a:r>
          </a:p>
          <a:p>
            <a:r>
              <a:rPr lang="en-US" sz="2400" dirty="0"/>
              <a:t> To examine yourself</a:t>
            </a:r>
          </a:p>
          <a:p>
            <a:pPr marL="457200" indent="-457200">
              <a:lnSpc>
                <a:spcPct val="100000"/>
              </a:lnSpc>
              <a:spcBef>
                <a:spcPts val="0"/>
              </a:spcBef>
              <a:spcAft>
                <a:spcPts val="0"/>
              </a:spcAft>
              <a:buFont typeface="+mj-lt"/>
              <a:buAutoNum type="alphaLcParenR"/>
            </a:pPr>
            <a:r>
              <a:rPr lang="en-US" sz="2400" dirty="0"/>
              <a:t>Does humility saturate your character. </a:t>
            </a:r>
            <a:r>
              <a:rPr lang="en-US" sz="2400" dirty="0">
                <a:solidFill>
                  <a:srgbClr val="FFC000"/>
                </a:solidFill>
              </a:rPr>
              <a:t>Pro 22.4</a:t>
            </a:r>
          </a:p>
          <a:p>
            <a:pPr marL="457200" indent="-457200">
              <a:lnSpc>
                <a:spcPct val="100000"/>
              </a:lnSpc>
              <a:spcBef>
                <a:spcPts val="0"/>
              </a:spcBef>
              <a:spcAft>
                <a:spcPts val="0"/>
              </a:spcAft>
              <a:buFont typeface="+mj-lt"/>
              <a:buAutoNum type="alphaLcParenR"/>
            </a:pPr>
            <a:r>
              <a:rPr lang="en-US" sz="2400" dirty="0"/>
              <a:t>Are you conscious of the affect of an undisciplined tongue.</a:t>
            </a:r>
          </a:p>
        </p:txBody>
      </p:sp>
      <p:sp>
        <p:nvSpPr>
          <p:cNvPr id="6" name="Text Placeholder 5">
            <a:extLst>
              <a:ext uri="{FF2B5EF4-FFF2-40B4-BE49-F238E27FC236}">
                <a16:creationId xmlns:a16="http://schemas.microsoft.com/office/drawing/2014/main" id="{A147CD76-1FF2-BE8B-3B2F-8EE28436493E}"/>
              </a:ext>
            </a:extLst>
          </p:cNvPr>
          <p:cNvSpPr>
            <a:spLocks noGrp="1"/>
          </p:cNvSpPr>
          <p:nvPr>
            <p:ph type="body" sz="half" idx="2"/>
          </p:nvPr>
        </p:nvSpPr>
        <p:spPr>
          <a:xfrm>
            <a:off x="491719" y="2105152"/>
            <a:ext cx="3200400" cy="3745315"/>
          </a:xfrm>
        </p:spPr>
        <p:txBody>
          <a:bodyPr>
            <a:normAutofit/>
          </a:bodyPr>
          <a:lstStyle/>
          <a:p>
            <a:pPr algn="ctr"/>
            <a:r>
              <a:rPr lang="en-US" sz="2400" b="1" dirty="0"/>
              <a:t>What does it have to do with me?</a:t>
            </a:r>
          </a:p>
          <a:p>
            <a:pPr algn="ctr"/>
            <a:r>
              <a:rPr lang="en-US" sz="2400" b="1" dirty="0"/>
              <a:t>I don’t understand</a:t>
            </a:r>
          </a:p>
          <a:p>
            <a:pPr algn="ctr"/>
            <a:r>
              <a:rPr lang="en-US" sz="2400" b="1" dirty="0"/>
              <a:t>We should be learning about…</a:t>
            </a:r>
          </a:p>
          <a:p>
            <a:pPr algn="ctr"/>
            <a:r>
              <a:rPr lang="en-US" sz="2400" b="1" dirty="0"/>
              <a:t>I don’t see myself in any of this!</a:t>
            </a:r>
          </a:p>
        </p:txBody>
      </p:sp>
    </p:spTree>
    <p:extLst>
      <p:ext uri="{BB962C8B-B14F-4D97-AF65-F5344CB8AC3E}">
        <p14:creationId xmlns:p14="http://schemas.microsoft.com/office/powerpoint/2010/main" val="8278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7A5E07-3F78-C455-BC51-DD2FD3E368F9}"/>
              </a:ext>
            </a:extLst>
          </p:cNvPr>
          <p:cNvSpPr>
            <a:spLocks noGrp="1"/>
          </p:cNvSpPr>
          <p:nvPr>
            <p:ph sz="half" idx="1"/>
            <p:extLst>
              <p:ext uri="{E7BDC344-281C-4309-B0C6-D0EE65EED2A8}">
                <p202:designPr xmlns:p202="http://schemas.microsoft.com/office/powerpoint/2020/02/main">
                  <p202:designTagLst>
                    <p202:designTag name="ARCH:1:CLS" val="LargePlainText"/>
                  </p202:designTagLst>
                </p202:designPr>
              </p:ext>
            </p:extLst>
          </p:nvPr>
        </p:nvSpPr>
        <p:spPr>
          <a:xfrm>
            <a:off x="314055" y="2864223"/>
            <a:ext cx="4916851" cy="3576185"/>
          </a:xfrm>
        </p:spPr>
        <p:txBody>
          <a:bodyPr vert="horz" lIns="91440" tIns="45720" rIns="91440" bIns="45720" rtlCol="0">
            <a:normAutofit/>
          </a:bodyPr>
          <a:lstStyle/>
          <a:p>
            <a:pPr indent="0">
              <a:buNone/>
            </a:pPr>
            <a:r>
              <a:rPr lang="en-US" sz="3200" b="1" kern="1200" dirty="0">
                <a:latin typeface="+mn-lt"/>
                <a:ea typeface="+mn-ea"/>
                <a:cs typeface="+mn-cs"/>
              </a:rPr>
              <a:t>Psalm 119 showcase a structured and intentional composition that forces us to examine our desire for Hashem.</a:t>
            </a:r>
            <a:endParaRPr lang="en-US" sz="3200" dirty="0"/>
          </a:p>
        </p:txBody>
      </p:sp>
      <p:pic>
        <p:nvPicPr>
          <p:cNvPr id="6" name="Picture 5">
            <a:extLst>
              <a:ext uri="{FF2B5EF4-FFF2-40B4-BE49-F238E27FC236}">
                <a16:creationId xmlns:a16="http://schemas.microsoft.com/office/drawing/2014/main" id="{35C842C0-2350-9208-5C3A-82ADF8502775}"/>
              </a:ext>
            </a:extLst>
          </p:cNvPr>
          <p:cNvPicPr>
            <a:picLocks noChangeAspect="1"/>
          </p:cNvPicPr>
          <p:nvPr/>
        </p:nvPicPr>
        <p:blipFill>
          <a:blip r:embed="rId2"/>
          <a:srcRect l="3975" t="2827" r="4506" b="5654"/>
          <a:stretch>
            <a:fillRect/>
          </a:stretch>
        </p:blipFill>
        <p:spPr>
          <a:xfrm>
            <a:off x="5594526" y="598634"/>
            <a:ext cx="5619286" cy="561928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99938989"/>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19E3C1-3B13-4F35-4DCF-37910EC401E7}"/>
              </a:ext>
            </a:extLst>
          </p:cNvPr>
          <p:cNvSpPr>
            <a:spLocks noGrp="1"/>
          </p:cNvSpPr>
          <p:nvPr>
            <p:ph type="title"/>
          </p:nvPr>
        </p:nvSpPr>
        <p:spPr/>
        <p:txBody>
          <a:bodyPr/>
          <a:lstStyle/>
          <a:p>
            <a:r>
              <a:rPr lang="en-US" dirty="0"/>
              <a:t>Going deeper Psalm 119 </a:t>
            </a:r>
          </a:p>
        </p:txBody>
      </p:sp>
      <p:sp>
        <p:nvSpPr>
          <p:cNvPr id="4" name="Content Placeholder 3">
            <a:extLst>
              <a:ext uri="{FF2B5EF4-FFF2-40B4-BE49-F238E27FC236}">
                <a16:creationId xmlns:a16="http://schemas.microsoft.com/office/drawing/2014/main" id="{96F48292-A164-0035-A358-136C4972FA13}"/>
              </a:ext>
            </a:extLst>
          </p:cNvPr>
          <p:cNvSpPr>
            <a:spLocks noGrp="1"/>
          </p:cNvSpPr>
          <p:nvPr>
            <p:ph sz="half" idx="1"/>
          </p:nvPr>
        </p:nvSpPr>
        <p:spPr>
          <a:xfrm>
            <a:off x="792479" y="2011679"/>
            <a:ext cx="6105861" cy="4413249"/>
          </a:xfrm>
        </p:spPr>
        <p:txBody>
          <a:bodyPr>
            <a:normAutofit/>
          </a:bodyPr>
          <a:lstStyle/>
          <a:p>
            <a:r>
              <a:rPr lang="en-US" sz="3200" dirty="0">
                <a:cs typeface="Aparajita" panose="02020603050405020304" pitchFamily="18" charset="0"/>
              </a:rPr>
              <a:t>Every verse begins with the Hebrew letter</a:t>
            </a:r>
          </a:p>
          <a:p>
            <a:r>
              <a:rPr lang="en-US" sz="3200" dirty="0">
                <a:cs typeface="Aparajita" panose="02020603050405020304" pitchFamily="18" charset="0"/>
              </a:rPr>
              <a:t>Blue letter bible.com</a:t>
            </a:r>
          </a:p>
          <a:p>
            <a:r>
              <a:rPr lang="en-US" sz="3200" dirty="0">
                <a:cs typeface="Aparajita" panose="02020603050405020304" pitchFamily="18" charset="0"/>
              </a:rPr>
              <a:t>Click on verse</a:t>
            </a:r>
          </a:p>
          <a:p>
            <a:r>
              <a:rPr lang="en-US" sz="3200" dirty="0">
                <a:cs typeface="Aparajita" panose="02020603050405020304" pitchFamily="18" charset="0"/>
              </a:rPr>
              <a:t>Interlinear </a:t>
            </a:r>
          </a:p>
          <a:p>
            <a:r>
              <a:rPr lang="en-US" sz="3200" dirty="0">
                <a:cs typeface="Aparajita" panose="02020603050405020304" pitchFamily="18" charset="0"/>
              </a:rPr>
              <a:t>Hebrew word to left</a:t>
            </a:r>
          </a:p>
          <a:p>
            <a:r>
              <a:rPr lang="en-US" sz="3200" dirty="0">
                <a:cs typeface="Aparajita" panose="02020603050405020304" pitchFamily="18" charset="0"/>
              </a:rPr>
              <a:t>Transliteration with root word</a:t>
            </a:r>
          </a:p>
          <a:p>
            <a:endParaRPr lang="en-US" sz="2800" dirty="0">
              <a:latin typeface="Aparajita" panose="02020603050405020304" pitchFamily="18" charset="0"/>
              <a:cs typeface="Aparajita" panose="02020603050405020304" pitchFamily="18" charset="0"/>
            </a:endParaRPr>
          </a:p>
        </p:txBody>
      </p:sp>
      <p:pic>
        <p:nvPicPr>
          <p:cNvPr id="7" name="Picture 6">
            <a:extLst>
              <a:ext uri="{FF2B5EF4-FFF2-40B4-BE49-F238E27FC236}">
                <a16:creationId xmlns:a16="http://schemas.microsoft.com/office/drawing/2014/main" id="{2C8F9FF8-BB2E-2D2D-6774-42E8EC35F915}"/>
              </a:ext>
            </a:extLst>
          </p:cNvPr>
          <p:cNvPicPr>
            <a:picLocks noChangeAspect="1"/>
          </p:cNvPicPr>
          <p:nvPr/>
        </p:nvPicPr>
        <p:blipFill>
          <a:blip r:embed="rId2"/>
          <a:stretch>
            <a:fillRect/>
          </a:stretch>
        </p:blipFill>
        <p:spPr>
          <a:xfrm>
            <a:off x="7933267" y="372533"/>
            <a:ext cx="3530600" cy="6064131"/>
          </a:xfrm>
          <a:prstGeom prst="rect">
            <a:avLst/>
          </a:prstGeom>
        </p:spPr>
      </p:pic>
    </p:spTree>
    <p:extLst>
      <p:ext uri="{BB962C8B-B14F-4D97-AF65-F5344CB8AC3E}">
        <p14:creationId xmlns:p14="http://schemas.microsoft.com/office/powerpoint/2010/main" val="1639212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41CD4AE2-8CDF-460B-B8DD-E25B297626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34B83F-6906-4689-98C9-AAA52DE98A6C}">
  <ds:schemaRefs>
    <ds:schemaRef ds:uri="http://schemas.microsoft.com/sharepoint/v3/contenttype/forms"/>
  </ds:schemaRefs>
</ds:datastoreItem>
</file>

<file path=customXml/itemProps3.xml><?xml version="1.0" encoding="utf-8"?>
<ds:datastoreItem xmlns:ds="http://schemas.openxmlformats.org/officeDocument/2006/customXml" ds:itemID="{FCC7764E-1B88-4813-902C-6714719B42F3}">
  <ds:schemaRefs>
    <ds:schemaRef ds:uri="http://schemas.microsoft.com/office/2006/documentManagement/types"/>
    <ds:schemaRef ds:uri="16c05727-aa75-4e4a-9b5f-8a80a1165891"/>
    <ds:schemaRef ds:uri="http://schemas.microsoft.com/office/infopath/2007/PartnerControls"/>
    <ds:schemaRef ds:uri="http://purl.org/dc/elements/1.1/"/>
    <ds:schemaRef ds:uri="http://schemas.microsoft.com/office/2006/metadata/properties"/>
    <ds:schemaRef ds:uri="http://schemas.microsoft.com/sharepoint/v3"/>
    <ds:schemaRef ds:uri="http://schemas.openxmlformats.org/package/2006/metadata/core-properties"/>
    <ds:schemaRef ds:uri="http://purl.org/dc/terms/"/>
    <ds:schemaRef ds:uri="230e9df3-be65-4c73-a93b-d1236ebd677e"/>
    <ds:schemaRef ds:uri="71af3243-3dd4-4a8d-8c0d-dd76da1f02a5"/>
    <ds:schemaRef ds:uri="http://www.w3.org/XML/1998/namespace"/>
    <ds:schemaRef ds:uri="http://purl.org/dc/dcmityp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Banded</Template>
  <TotalTime>9667</TotalTime>
  <Words>1606</Words>
  <Application>Microsoft Office PowerPoint</Application>
  <PresentationFormat>Widescreen</PresentationFormat>
  <Paragraphs>119</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Aparajita</vt:lpstr>
      <vt:lpstr>Arial</vt:lpstr>
      <vt:lpstr>Calibri</vt:lpstr>
      <vt:lpstr>Corbel</vt:lpstr>
      <vt:lpstr>Wingdings</vt:lpstr>
      <vt:lpstr>Banded</vt:lpstr>
      <vt:lpstr>Revelation 5.13b</vt:lpstr>
      <vt:lpstr>Declaration</vt:lpstr>
      <vt:lpstr>5786  Sivan A time of joy, harvest &amp; spiritual purpose</vt:lpstr>
      <vt:lpstr>PowerPoint Presentation</vt:lpstr>
      <vt:lpstr>PowerPoint Presentation</vt:lpstr>
      <vt:lpstr>PowerPoint Presentation</vt:lpstr>
      <vt:lpstr>Why are we studying  psalms 119?</vt:lpstr>
      <vt:lpstr>PowerPoint Presentation</vt:lpstr>
      <vt:lpstr>Going deeper Psalm 119 </vt:lpstr>
      <vt:lpstr>Psalms 119.73-80</vt:lpstr>
      <vt:lpstr>Psalm  119.73-80 </vt:lpstr>
      <vt:lpstr>Yud Psalm 119. 73-80  </vt:lpstr>
      <vt:lpstr>Psalms 119.73-80  Yud #10  </vt:lpstr>
      <vt:lpstr>Psalms 119.73-80  </vt:lpstr>
      <vt:lpstr>Psalms 119:73-80  Yud #10</vt:lpstr>
      <vt:lpstr>Judge (Shaphat)</vt:lpstr>
      <vt:lpstr>    Psalms 119:73-80  Yud #10</vt:lpstr>
      <vt:lpstr>Psalms 119:73-80  yud #10</vt:lpstr>
      <vt:lpstr>Mystery of the eighth day</vt:lpstr>
      <vt:lpstr>   Psalms 119.73-80      yud #10</vt:lpstr>
      <vt:lpstr>Psalms 119:73-80  yud #10</vt:lpstr>
      <vt:lpstr>Psalms 119:73-80 yud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5786, 3 Nisan (Nissan)</dc:title>
  <dc:creator>BMarie Stone</dc:creator>
  <cp:lastModifiedBy>Lonnita Deadwyler</cp:lastModifiedBy>
  <cp:revision>108</cp:revision>
  <dcterms:created xsi:type="dcterms:W3CDTF">2026-03-17T00:17:33Z</dcterms:created>
  <dcterms:modified xsi:type="dcterms:W3CDTF">2026-06-14T23:39:45Z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