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4"/>
  </p:sldMasterIdLst>
  <p:notesMasterIdLst>
    <p:notesMasterId r:id="rId19"/>
  </p:notesMasterIdLst>
  <p:handoutMasterIdLst>
    <p:handoutMasterId r:id="rId20"/>
  </p:handoutMasterIdLst>
  <p:sldIdLst>
    <p:sldId id="310" r:id="rId5"/>
    <p:sldId id="314" r:id="rId6"/>
    <p:sldId id="388" r:id="rId7"/>
    <p:sldId id="393" r:id="rId8"/>
    <p:sldId id="392" r:id="rId9"/>
    <p:sldId id="389" r:id="rId10"/>
    <p:sldId id="390" r:id="rId11"/>
    <p:sldId id="395" r:id="rId12"/>
    <p:sldId id="394" r:id="rId13"/>
    <p:sldId id="391" r:id="rId14"/>
    <p:sldId id="396" r:id="rId15"/>
    <p:sldId id="397" r:id="rId16"/>
    <p:sldId id="398" r:id="rId17"/>
    <p:sldId id="39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C1C2C6-FB20-4876-BA19-54464F368197}">
          <p14:sldIdLst>
            <p14:sldId id="310"/>
            <p14:sldId id="314"/>
            <p14:sldId id="388"/>
            <p14:sldId id="393"/>
            <p14:sldId id="392"/>
            <p14:sldId id="389"/>
            <p14:sldId id="390"/>
            <p14:sldId id="395"/>
            <p14:sldId id="394"/>
            <p14:sldId id="391"/>
            <p14:sldId id="396"/>
            <p14:sldId id="397"/>
            <p14:sldId id="398"/>
            <p14:sldId id="399"/>
          </p14:sldIdLst>
        </p14:section>
        <p14:section name="Untitled Section" id="{56476C11-26C8-4245-88D9-C1AAE68ECA29}">
          <p14:sldIdLst/>
        </p14:section>
      </p14:sectionLst>
    </p:ext>
    <p:ext uri="{EFAFB233-063F-42B5-8137-9DF3F51BA10A}">
      <p15:sldGuideLst xmlns:p15="http://schemas.microsoft.com/office/powerpoint/2012/main">
        <p15:guide id="1" orient="horz" pos="1272" userDrawn="1">
          <p15:clr>
            <a:srgbClr val="A4A3A4"/>
          </p15:clr>
        </p15:guide>
        <p15:guide id="2" pos="7056" userDrawn="1">
          <p15:clr>
            <a:srgbClr val="A4A3A4"/>
          </p15:clr>
        </p15:guide>
        <p15:guide id="3" pos="600" userDrawn="1">
          <p15:clr>
            <a:srgbClr val="A4A3A4"/>
          </p15:clr>
        </p15:guide>
        <p15:guide id="4" pos="45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99FF"/>
    <a:srgbClr val="FFFF00"/>
    <a:srgbClr val="FF00FF"/>
    <a:srgbClr val="FFCC66"/>
    <a:srgbClr val="1C4C3C"/>
    <a:srgbClr val="F1EAE0"/>
    <a:srgbClr val="FF6600"/>
    <a:srgbClr val="8FA971"/>
    <a:srgbClr val="9F79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880" autoAdjust="0"/>
  </p:normalViewPr>
  <p:slideViewPr>
    <p:cSldViewPr snapToGrid="0" snapToObjects="1" showGuides="1">
      <p:cViewPr varScale="1">
        <p:scale>
          <a:sx n="105" d="100"/>
          <a:sy n="105" d="100"/>
        </p:scale>
        <p:origin x="774" y="102"/>
      </p:cViewPr>
      <p:guideLst>
        <p:guide orient="horz" pos="1272"/>
        <p:guide pos="7056"/>
        <p:guide pos="600"/>
        <p:guide pos="4584"/>
      </p:guideLst>
    </p:cSldViewPr>
  </p:slideViewPr>
  <p:notesTextViewPr>
    <p:cViewPr>
      <p:scale>
        <a:sx n="20" d="100"/>
        <a:sy n="20" d="100"/>
      </p:scale>
      <p:origin x="0" y="0"/>
    </p:cViewPr>
  </p:notesTextViewPr>
  <p:sorterViewPr>
    <p:cViewPr>
      <p:scale>
        <a:sx n="100" d="100"/>
        <a:sy n="100" d="100"/>
      </p:scale>
      <p:origin x="0" y="0"/>
    </p:cViewPr>
  </p:sorterViewPr>
  <p:notesViewPr>
    <p:cSldViewPr snapToGrid="0" snapToObjects="1">
      <p:cViewPr varScale="1">
        <p:scale>
          <a:sx n="58" d="100"/>
          <a:sy n="58" d="100"/>
        </p:scale>
        <p:origin x="2491"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nita Deadwyler" userId="57f7c924a8d28b31" providerId="LiveId" clId="{5DBF0BA6-C2A6-4DC8-85EE-3F7BCB451D65}"/>
    <pc:docChg chg="undo custSel addSld delSld modSld modSection">
      <pc:chgData name="Lonnita Deadwyler" userId="57f7c924a8d28b31" providerId="LiveId" clId="{5DBF0BA6-C2A6-4DC8-85EE-3F7BCB451D65}" dt="2026-06-22T23:47:57.397" v="202" actId="20577"/>
      <pc:docMkLst>
        <pc:docMk/>
      </pc:docMkLst>
      <pc:sldChg chg="modSp mod">
        <pc:chgData name="Lonnita Deadwyler" userId="57f7c924a8d28b31" providerId="LiveId" clId="{5DBF0BA6-C2A6-4DC8-85EE-3F7BCB451D65}" dt="2026-06-22T22:47:10.209" v="200" actId="6549"/>
        <pc:sldMkLst>
          <pc:docMk/>
          <pc:sldMk cId="1895715626" sldId="389"/>
        </pc:sldMkLst>
        <pc:spChg chg="mod">
          <ac:chgData name="Lonnita Deadwyler" userId="57f7c924a8d28b31" providerId="LiveId" clId="{5DBF0BA6-C2A6-4DC8-85EE-3F7BCB451D65}" dt="2026-06-22T22:47:10.209" v="200" actId="6549"/>
          <ac:spMkLst>
            <pc:docMk/>
            <pc:sldMk cId="1895715626" sldId="389"/>
            <ac:spMk id="4" creationId="{7D1DC104-E587-8FA6-186D-5DD2A2642BEC}"/>
          </ac:spMkLst>
        </pc:spChg>
      </pc:sldChg>
      <pc:sldChg chg="modSp mod">
        <pc:chgData name="Lonnita Deadwyler" userId="57f7c924a8d28b31" providerId="LiveId" clId="{5DBF0BA6-C2A6-4DC8-85EE-3F7BCB451D65}" dt="2026-06-21T13:24:36.245" v="141" actId="20577"/>
        <pc:sldMkLst>
          <pc:docMk/>
          <pc:sldMk cId="1415856163" sldId="391"/>
        </pc:sldMkLst>
        <pc:spChg chg="mod">
          <ac:chgData name="Lonnita Deadwyler" userId="57f7c924a8d28b31" providerId="LiveId" clId="{5DBF0BA6-C2A6-4DC8-85EE-3F7BCB451D65}" dt="2026-06-21T13:24:36.245" v="141" actId="20577"/>
          <ac:spMkLst>
            <pc:docMk/>
            <pc:sldMk cId="1415856163" sldId="391"/>
            <ac:spMk id="4" creationId="{16AE16DA-6631-40F2-94AE-8453E71D8A9D}"/>
          </ac:spMkLst>
        </pc:spChg>
      </pc:sldChg>
      <pc:sldChg chg="modSp mod">
        <pc:chgData name="Lonnita Deadwyler" userId="57f7c924a8d28b31" providerId="LiveId" clId="{5DBF0BA6-C2A6-4DC8-85EE-3F7BCB451D65}" dt="2026-06-22T13:42:12.656" v="199" actId="27636"/>
        <pc:sldMkLst>
          <pc:docMk/>
          <pc:sldMk cId="3770754123" sldId="392"/>
        </pc:sldMkLst>
        <pc:spChg chg="mod">
          <ac:chgData name="Lonnita Deadwyler" userId="57f7c924a8d28b31" providerId="LiveId" clId="{5DBF0BA6-C2A6-4DC8-85EE-3F7BCB451D65}" dt="2026-06-22T13:42:12.652" v="198" actId="27636"/>
          <ac:spMkLst>
            <pc:docMk/>
            <pc:sldMk cId="3770754123" sldId="392"/>
            <ac:spMk id="2" creationId="{201BA672-DBAD-3615-ACD6-007ACF3599D2}"/>
          </ac:spMkLst>
        </pc:spChg>
        <pc:spChg chg="mod">
          <ac:chgData name="Lonnita Deadwyler" userId="57f7c924a8d28b31" providerId="LiveId" clId="{5DBF0BA6-C2A6-4DC8-85EE-3F7BCB451D65}" dt="2026-06-22T13:42:12.656" v="199" actId="27636"/>
          <ac:spMkLst>
            <pc:docMk/>
            <pc:sldMk cId="3770754123" sldId="392"/>
            <ac:spMk id="7" creationId="{7F9C5C67-4B73-7FB0-D894-FB0ADCE57BC7}"/>
          </ac:spMkLst>
        </pc:spChg>
      </pc:sldChg>
      <pc:sldChg chg="modSp mod">
        <pc:chgData name="Lonnita Deadwyler" userId="57f7c924a8d28b31" providerId="LiveId" clId="{5DBF0BA6-C2A6-4DC8-85EE-3F7BCB451D65}" dt="2026-06-21T13:22:29.996" v="140" actId="6549"/>
        <pc:sldMkLst>
          <pc:docMk/>
          <pc:sldMk cId="2154928828" sldId="395"/>
        </pc:sldMkLst>
        <pc:spChg chg="mod">
          <ac:chgData name="Lonnita Deadwyler" userId="57f7c924a8d28b31" providerId="LiveId" clId="{5DBF0BA6-C2A6-4DC8-85EE-3F7BCB451D65}" dt="2026-06-21T13:22:29.996" v="140" actId="6549"/>
          <ac:spMkLst>
            <pc:docMk/>
            <pc:sldMk cId="2154928828" sldId="395"/>
            <ac:spMk id="51" creationId="{8FB2F344-D6A3-88EB-7203-06375B015E5A}"/>
          </ac:spMkLst>
        </pc:spChg>
      </pc:sldChg>
      <pc:sldChg chg="modSp mod">
        <pc:chgData name="Lonnita Deadwyler" userId="57f7c924a8d28b31" providerId="LiveId" clId="{5DBF0BA6-C2A6-4DC8-85EE-3F7BCB451D65}" dt="2026-06-21T13:27:11.140" v="142" actId="20577"/>
        <pc:sldMkLst>
          <pc:docMk/>
          <pc:sldMk cId="2612880943" sldId="396"/>
        </pc:sldMkLst>
        <pc:spChg chg="mod">
          <ac:chgData name="Lonnita Deadwyler" userId="57f7c924a8d28b31" providerId="LiveId" clId="{5DBF0BA6-C2A6-4DC8-85EE-3F7BCB451D65}" dt="2026-06-20T19:44:23.950" v="14" actId="20577"/>
          <ac:spMkLst>
            <pc:docMk/>
            <pc:sldMk cId="2612880943" sldId="396"/>
            <ac:spMk id="6" creationId="{B6F769C9-8685-681D-E4A6-4BDFC2DD89D2}"/>
          </ac:spMkLst>
        </pc:spChg>
        <pc:spChg chg="mod">
          <ac:chgData name="Lonnita Deadwyler" userId="57f7c924a8d28b31" providerId="LiveId" clId="{5DBF0BA6-C2A6-4DC8-85EE-3F7BCB451D65}" dt="2026-06-21T13:27:11.140" v="142" actId="20577"/>
          <ac:spMkLst>
            <pc:docMk/>
            <pc:sldMk cId="2612880943" sldId="396"/>
            <ac:spMk id="7" creationId="{CD32216F-02D0-C621-7CA2-7456A6F16FF3}"/>
          </ac:spMkLst>
        </pc:spChg>
      </pc:sldChg>
      <pc:sldChg chg="modSp mod">
        <pc:chgData name="Lonnita Deadwyler" userId="57f7c924a8d28b31" providerId="LiveId" clId="{5DBF0BA6-C2A6-4DC8-85EE-3F7BCB451D65}" dt="2026-06-21T13:28:03.325" v="144" actId="20577"/>
        <pc:sldMkLst>
          <pc:docMk/>
          <pc:sldMk cId="1986751840" sldId="397"/>
        </pc:sldMkLst>
        <pc:spChg chg="mod">
          <ac:chgData name="Lonnita Deadwyler" userId="57f7c924a8d28b31" providerId="LiveId" clId="{5DBF0BA6-C2A6-4DC8-85EE-3F7BCB451D65}" dt="2026-06-21T13:28:03.325" v="144" actId="20577"/>
          <ac:spMkLst>
            <pc:docMk/>
            <pc:sldMk cId="1986751840" sldId="397"/>
            <ac:spMk id="6" creationId="{201D35E0-A183-D4CE-23A7-C03F2BFC3CE3}"/>
          </ac:spMkLst>
        </pc:spChg>
      </pc:sldChg>
      <pc:sldChg chg="modSp mod">
        <pc:chgData name="Lonnita Deadwyler" userId="57f7c924a8d28b31" providerId="LiveId" clId="{5DBF0BA6-C2A6-4DC8-85EE-3F7BCB451D65}" dt="2026-06-22T23:47:57.397" v="202" actId="20577"/>
        <pc:sldMkLst>
          <pc:docMk/>
          <pc:sldMk cId="2833871401" sldId="398"/>
        </pc:sldMkLst>
        <pc:spChg chg="mod">
          <ac:chgData name="Lonnita Deadwyler" userId="57f7c924a8d28b31" providerId="LiveId" clId="{5DBF0BA6-C2A6-4DC8-85EE-3F7BCB451D65}" dt="2026-06-22T23:47:57.397" v="202" actId="20577"/>
          <ac:spMkLst>
            <pc:docMk/>
            <pc:sldMk cId="2833871401" sldId="398"/>
            <ac:spMk id="7" creationId="{5C51C827-571F-9E2C-2A7D-327403439AE5}"/>
          </ac:spMkLst>
        </pc:spChg>
      </pc:sldChg>
      <pc:sldChg chg="modSp mod">
        <pc:chgData name="Lonnita Deadwyler" userId="57f7c924a8d28b31" providerId="LiveId" clId="{5DBF0BA6-C2A6-4DC8-85EE-3F7BCB451D65}" dt="2026-06-22T23:47:52.481" v="201" actId="20577"/>
        <pc:sldMkLst>
          <pc:docMk/>
          <pc:sldMk cId="866609464" sldId="399"/>
        </pc:sldMkLst>
        <pc:spChg chg="mod">
          <ac:chgData name="Lonnita Deadwyler" userId="57f7c924a8d28b31" providerId="LiveId" clId="{5DBF0BA6-C2A6-4DC8-85EE-3F7BCB451D65}" dt="2026-06-21T13:33:38.235" v="155" actId="20577"/>
          <ac:spMkLst>
            <pc:docMk/>
            <pc:sldMk cId="866609464" sldId="399"/>
            <ac:spMk id="6" creationId="{5E30EAB8-5052-14E5-183F-B79BF8311AA9}"/>
          </ac:spMkLst>
        </pc:spChg>
        <pc:spChg chg="mod">
          <ac:chgData name="Lonnita Deadwyler" userId="57f7c924a8d28b31" providerId="LiveId" clId="{5DBF0BA6-C2A6-4DC8-85EE-3F7BCB451D65}" dt="2026-06-22T23:47:52.481" v="201" actId="20577"/>
          <ac:spMkLst>
            <pc:docMk/>
            <pc:sldMk cId="866609464" sldId="399"/>
            <ac:spMk id="7" creationId="{21082235-82E1-AF06-201E-556D5880502A}"/>
          </ac:spMkLst>
        </pc:spChg>
      </pc:sldChg>
      <pc:sldMasterChg chg="delSldLayout">
        <pc:chgData name="Lonnita Deadwyler" userId="57f7c924a8d28b31" providerId="LiveId" clId="{5DBF0BA6-C2A6-4DC8-85EE-3F7BCB451D65}" dt="2026-06-20T19:45:05.966" v="20" actId="47"/>
        <pc:sldMasterMkLst>
          <pc:docMk/>
          <pc:sldMasterMk cId="3804339012" sldId="2147483932"/>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397ADA-28FC-D95C-9949-C2600B76E8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46638BB-B5C2-68A8-E3FA-52921DD002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07502F-DB6E-469A-9C44-FB8EDEF15CAD}" type="datetimeFigureOut">
              <a:rPr lang="en-US" smtClean="0"/>
              <a:t>6/22/2026</a:t>
            </a:fld>
            <a:endParaRPr lang="en-US" dirty="0"/>
          </a:p>
        </p:txBody>
      </p:sp>
      <p:sp>
        <p:nvSpPr>
          <p:cNvPr id="4" name="Footer Placeholder 3">
            <a:extLst>
              <a:ext uri="{FF2B5EF4-FFF2-40B4-BE49-F238E27FC236}">
                <a16:creationId xmlns:a16="http://schemas.microsoft.com/office/drawing/2014/main" id="{ADD222EB-9CD6-7377-B538-2102EE87F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C9DFD59-EA45-6CD0-571D-72EF11B864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6A3EC-C558-4879-9E77-732F9A1F519B}" type="slidenum">
              <a:rPr lang="en-US" smtClean="0"/>
              <a:t>‹#›</a:t>
            </a:fld>
            <a:endParaRPr lang="en-US" dirty="0"/>
          </a:p>
        </p:txBody>
      </p:sp>
    </p:spTree>
    <p:extLst>
      <p:ext uri="{BB962C8B-B14F-4D97-AF65-F5344CB8AC3E}">
        <p14:creationId xmlns:p14="http://schemas.microsoft.com/office/powerpoint/2010/main" val="3704172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17FE1-3397-4E25-A0AD-CD1F478AA284}" type="datetimeFigureOut">
              <a:rPr lang="en-US" smtClean="0"/>
              <a:t>6/22/2026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03C4B0-A82C-497E-A667-41FFA619A478}" type="slidenum">
              <a:rPr lang="en-US" smtClean="0"/>
              <a:t>‹#›</a:t>
            </a:fld>
            <a:endParaRPr lang="en-US" dirty="0"/>
          </a:p>
        </p:txBody>
      </p:sp>
    </p:spTree>
    <p:extLst>
      <p:ext uri="{BB962C8B-B14F-4D97-AF65-F5344CB8AC3E}">
        <p14:creationId xmlns:p14="http://schemas.microsoft.com/office/powerpoint/2010/main" val="764574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6/22/2026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76709634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6/22/2026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96154908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6/22/2026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33577182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6/22/2026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78448803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6/22/2026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363860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6/22/2026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91326490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6/22/2026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63694353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6/22/2026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06350839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822960" y="822960"/>
            <a:ext cx="438912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9" name="Content Placeholder 5">
            <a:extLst>
              <a:ext uri="{FF2B5EF4-FFF2-40B4-BE49-F238E27FC236}">
                <a16:creationId xmlns:a16="http://schemas.microsoft.com/office/drawing/2014/main" id="{380C9AC2-080F-B7EB-E5D9-98A11923C160}"/>
              </a:ext>
            </a:extLst>
          </p:cNvPr>
          <p:cNvSpPr>
            <a:spLocks noGrp="1"/>
          </p:cNvSpPr>
          <p:nvPr>
            <p:ph sz="quarter" idx="14"/>
          </p:nvPr>
        </p:nvSpPr>
        <p:spPr>
          <a:xfrm>
            <a:off x="822960" y="3529584"/>
            <a:ext cx="4389120" cy="2350008"/>
          </a:xfrm>
        </p:spPr>
        <p:txBody>
          <a:bodyPr/>
          <a:lstStyle>
            <a:lvl1pPr marL="285750" indent="-285750">
              <a:lnSpc>
                <a:spcPts val="2500"/>
              </a:lnSpc>
              <a:spcBef>
                <a:spcPts val="0"/>
              </a:spcBef>
              <a:spcAft>
                <a:spcPts val="1000"/>
              </a:spcAft>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16">
            <a:extLst>
              <a:ext uri="{FF2B5EF4-FFF2-40B4-BE49-F238E27FC236}">
                <a16:creationId xmlns:a16="http://schemas.microsoft.com/office/drawing/2014/main" id="{A6C9DAC2-F86A-0D7B-2EA8-DAE9CF8E03B5}"/>
              </a:ext>
            </a:extLst>
          </p:cNvPr>
          <p:cNvSpPr>
            <a:spLocks noGrp="1"/>
          </p:cNvSpPr>
          <p:nvPr>
            <p:ph type="pic" sz="quarter" idx="13"/>
          </p:nvPr>
        </p:nvSpPr>
        <p:spPr>
          <a:xfrm>
            <a:off x="5690616" y="0"/>
            <a:ext cx="6501384" cy="6857999"/>
          </a:xfrm>
          <a:noFill/>
        </p:spPr>
        <p:txBody>
          <a:bodyPr anchor="t"/>
          <a:lstStyle>
            <a:lvl1pPr marL="0" indent="0" algn="ctr">
              <a:buNone/>
              <a:defRPr>
                <a:solidFill>
                  <a:schemeClr val="bg1"/>
                </a:solidFill>
              </a:defRPr>
            </a:lvl1pPr>
          </a:lstStyle>
          <a:p>
            <a:r>
              <a:rPr lang="en-US" noProof="0"/>
              <a:t>Click icon to add picture</a:t>
            </a:r>
            <a:endParaRPr lang="en-US" noProof="0" dirty="0"/>
          </a:p>
        </p:txBody>
      </p:sp>
      <p:sp>
        <p:nvSpPr>
          <p:cNvPr id="7" name="Footer Placeholder 6">
            <a:extLst>
              <a:ext uri="{FF2B5EF4-FFF2-40B4-BE49-F238E27FC236}">
                <a16:creationId xmlns:a16="http://schemas.microsoft.com/office/drawing/2014/main" id="{B5DF0DBE-FBE3-E653-13B1-8A27023E2F1E}"/>
              </a:ext>
            </a:extLst>
          </p:cNvPr>
          <p:cNvSpPr>
            <a:spLocks noGrp="1"/>
          </p:cNvSpPr>
          <p:nvPr>
            <p:ph type="ftr" sz="quarter" idx="11"/>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8" name="Slide Number Placeholder 7">
            <a:extLst>
              <a:ext uri="{FF2B5EF4-FFF2-40B4-BE49-F238E27FC236}">
                <a16:creationId xmlns:a16="http://schemas.microsoft.com/office/drawing/2014/main" id="{4339096C-E86B-C5A9-1F2F-E4FD0552DEF8}"/>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05998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DDD5-B179-8D33-E206-E8EC18C6525D}"/>
              </a:ext>
            </a:extLst>
          </p:cNvPr>
          <p:cNvSpPr>
            <a:spLocks noGrp="1"/>
          </p:cNvSpPr>
          <p:nvPr>
            <p:ph type="ctrTitle"/>
          </p:nvPr>
        </p:nvSpPr>
        <p:spPr>
          <a:xfrm>
            <a:off x="822960" y="822960"/>
            <a:ext cx="6840110" cy="4663440"/>
          </a:xfrm>
          <a:prstGeom prst="rect">
            <a:avLst/>
          </a:prstGeom>
        </p:spPr>
        <p:txBody>
          <a:bodyPr anchor="ctr">
            <a:noAutofit/>
          </a:bodyPr>
          <a:lstStyle>
            <a:lvl1pPr algn="l">
              <a:lnSpc>
                <a:spcPct val="100000"/>
              </a:lnSpc>
              <a:defRPr sz="6000" b="1" i="0" cap="all" baseline="0">
                <a:solidFill>
                  <a:schemeClr val="tx2"/>
                </a:solidFill>
                <a:latin typeface="+mj-lt"/>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4B219809-9823-E5C1-322B-DCDB7769D492}"/>
              </a:ext>
            </a:extLst>
          </p:cNvPr>
          <p:cNvSpPr>
            <a:spLocks noGrp="1"/>
          </p:cNvSpPr>
          <p:nvPr>
            <p:ph type="subTitle" idx="1"/>
          </p:nvPr>
        </p:nvSpPr>
        <p:spPr>
          <a:xfrm>
            <a:off x="822960" y="5559552"/>
            <a:ext cx="6840110" cy="475938"/>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7" name="Picture Placeholder 16">
            <a:extLst>
              <a:ext uri="{FF2B5EF4-FFF2-40B4-BE49-F238E27FC236}">
                <a16:creationId xmlns:a16="http://schemas.microsoft.com/office/drawing/2014/main" id="{4109FC96-A524-9411-F587-93938397D054}"/>
              </a:ext>
            </a:extLst>
          </p:cNvPr>
          <p:cNvSpPr>
            <a:spLocks noGrp="1"/>
          </p:cNvSpPr>
          <p:nvPr>
            <p:ph type="pic" sz="quarter" idx="11"/>
          </p:nvPr>
        </p:nvSpPr>
        <p:spPr>
          <a:xfrm>
            <a:off x="7793736" y="0"/>
            <a:ext cx="4398264" cy="6857999"/>
          </a:xfrm>
          <a:noFill/>
        </p:spPr>
        <p:txBody>
          <a:bodyPr anchor="t"/>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4146041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6812280" y="822960"/>
            <a:ext cx="466344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6108192" cy="6858000"/>
          </a:xfrm>
          <a:solidFill>
            <a:schemeClr val="bg1">
              <a:lumMod val="95000"/>
            </a:schemeClr>
          </a:solidFill>
        </p:spPr>
        <p:txBody>
          <a:bodyPr anchor="ctr"/>
          <a:lstStyle>
            <a:lvl1pPr marL="0" indent="0" algn="ctr">
              <a:buNone/>
              <a:defRPr/>
            </a:lvl1pPr>
          </a:lstStyle>
          <a:p>
            <a:r>
              <a:rPr lang="en-US"/>
              <a:t>Click icon to add picture</a:t>
            </a:r>
            <a:endParaRPr lang="en-US" dirty="0"/>
          </a:p>
        </p:txBody>
      </p:sp>
      <p:sp>
        <p:nvSpPr>
          <p:cNvPr id="5" name="Content Placeholder 5">
            <a:extLst>
              <a:ext uri="{FF2B5EF4-FFF2-40B4-BE49-F238E27FC236}">
                <a16:creationId xmlns:a16="http://schemas.microsoft.com/office/drawing/2014/main" id="{71B91E2B-214A-27EB-DD9A-E9FF3D8BFBD7}"/>
              </a:ext>
            </a:extLst>
          </p:cNvPr>
          <p:cNvSpPr>
            <a:spLocks noGrp="1"/>
          </p:cNvSpPr>
          <p:nvPr>
            <p:ph sz="quarter" idx="14"/>
          </p:nvPr>
        </p:nvSpPr>
        <p:spPr>
          <a:xfrm>
            <a:off x="6812280" y="3529584"/>
            <a:ext cx="4663440" cy="2350008"/>
          </a:xfrm>
        </p:spPr>
        <p:txBody>
          <a:bodyPr/>
          <a:lstStyle>
            <a:lvl1pPr marL="285750" indent="-285750">
              <a:lnSpc>
                <a:spcPct val="90000"/>
              </a:lnSpc>
              <a:spcBef>
                <a:spcPts val="1000"/>
              </a:spcBef>
              <a:spcAft>
                <a:spcPts val="0"/>
              </a:spcAft>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CD0CFB59-AAC5-2429-8ABD-5C7810D2FE83}"/>
              </a:ext>
            </a:extLst>
          </p:cNvPr>
          <p:cNvSpPr>
            <a:spLocks noGrp="1"/>
          </p:cNvSpPr>
          <p:nvPr>
            <p:ph type="ftr" sz="quarter" idx="11"/>
          </p:nvPr>
        </p:nvSpPr>
        <p:spPr>
          <a:xfrm>
            <a:off x="6812280"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A4BBF308-C3AC-92A2-F532-FF8180F43036}"/>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494849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6/22/2026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87119249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850392"/>
          </a:xfrm>
          <a:solidFill>
            <a:schemeClr val="accent1">
              <a:lumMod val="75000"/>
            </a:schemeClr>
          </a:solidFill>
        </p:spPr>
        <p:txBody>
          <a:bodyPr/>
          <a:lstStyle>
            <a:lvl1pPr marL="0" indent="0" algn="l">
              <a:buNone/>
              <a:defRPr sz="2000">
                <a:solidFill>
                  <a:schemeClr val="bg1"/>
                </a:solidFill>
              </a:defRPr>
            </a:lvl1pPr>
          </a:lstStyle>
          <a:p>
            <a:r>
              <a:rPr lang="en-US"/>
              <a:t>Click icon to add picture</a:t>
            </a:r>
            <a:endParaRPr lang="en-US" dirty="0"/>
          </a:p>
        </p:txBody>
      </p:sp>
      <p:sp>
        <p:nvSpPr>
          <p:cNvPr id="19" name="Content Placeholder 2">
            <a:extLst>
              <a:ext uri="{FF2B5EF4-FFF2-40B4-BE49-F238E27FC236}">
                <a16:creationId xmlns:a16="http://schemas.microsoft.com/office/drawing/2014/main" id="{EDED7F42-DE45-0982-D0EE-36467303760D}"/>
              </a:ext>
            </a:extLst>
          </p:cNvPr>
          <p:cNvSpPr>
            <a:spLocks noGrp="1"/>
          </p:cNvSpPr>
          <p:nvPr>
            <p:ph idx="1"/>
          </p:nvPr>
        </p:nvSpPr>
        <p:spPr>
          <a:xfrm>
            <a:off x="822960" y="3529584"/>
            <a:ext cx="7114032" cy="2103120"/>
          </a:xfrm>
        </p:spPr>
        <p:txBody>
          <a:bodyPr/>
          <a:lstStyle>
            <a:lvl1pPr marL="342900" indent="-342900">
              <a:buFont typeface="+mj-lt"/>
              <a:buAutoNum type="arabicPeriod"/>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a:extLst>
              <a:ext uri="{FF2B5EF4-FFF2-40B4-BE49-F238E27FC236}">
                <a16:creationId xmlns:a16="http://schemas.microsoft.com/office/drawing/2014/main" id="{6B366AA0-2DAB-8B01-E9CA-4EFD01184AB1}"/>
              </a:ext>
            </a:extLst>
          </p:cNvPr>
          <p:cNvSpPr>
            <a:spLocks noGrp="1"/>
          </p:cNvSpPr>
          <p:nvPr>
            <p:ph sz="quarter" idx="14"/>
          </p:nvPr>
        </p:nvSpPr>
        <p:spPr>
          <a:xfrm>
            <a:off x="8321040" y="3529584"/>
            <a:ext cx="3017520" cy="2103120"/>
          </a:xfrm>
        </p:spPr>
        <p:txBody>
          <a:bodyPr/>
          <a:lstStyle>
            <a:lvl1pPr marL="0" indent="0" algn="ctr">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a:lstStyle>
            <a:lvl1pPr>
              <a:defRPr>
                <a:solidFill>
                  <a:schemeClr val="bg1"/>
                </a:solidFill>
              </a:defRPr>
            </a:lvl1pPr>
          </a:lstStyle>
          <a:p>
            <a:endParaRPr lang="en-US" dirty="0"/>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lvl1pPr>
              <a:defRPr>
                <a:solidFill>
                  <a:schemeClr val="bg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163072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577E-706F-A37B-4229-35D618DD2969}"/>
              </a:ext>
            </a:extLst>
          </p:cNvPr>
          <p:cNvSpPr>
            <a:spLocks noGrp="1"/>
          </p:cNvSpPr>
          <p:nvPr>
            <p:ph type="title" hasCustomPrompt="1"/>
          </p:nvPr>
        </p:nvSpPr>
        <p:spPr>
          <a:xfrm>
            <a:off x="822960" y="822960"/>
            <a:ext cx="493776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Content Placeholder 3">
            <a:extLst>
              <a:ext uri="{FF2B5EF4-FFF2-40B4-BE49-F238E27FC236}">
                <a16:creationId xmlns:a16="http://schemas.microsoft.com/office/drawing/2014/main" id="{A915BFF6-ADF4-B12B-F366-E1E7F245C3B3}"/>
              </a:ext>
            </a:extLst>
          </p:cNvPr>
          <p:cNvSpPr>
            <a:spLocks noGrp="1"/>
          </p:cNvSpPr>
          <p:nvPr>
            <p:ph sz="half" idx="2"/>
          </p:nvPr>
        </p:nvSpPr>
        <p:spPr>
          <a:xfrm>
            <a:off x="6263640" y="822960"/>
            <a:ext cx="5111496" cy="3566160"/>
          </a:xfrm>
        </p:spPr>
        <p:txBody>
          <a:bodyPr/>
          <a:lstStyle>
            <a:lvl1pPr marL="283464" indent="-283464">
              <a:defRPr sz="1800">
                <a:solidFill>
                  <a:schemeClr val="bg1"/>
                </a:solidFill>
              </a:defRPr>
            </a:lvl1pPr>
            <a:lvl2pPr indent="-283464">
              <a:defRPr sz="1600">
                <a:solidFill>
                  <a:schemeClr val="bg1"/>
                </a:solidFill>
              </a:defRPr>
            </a:lvl2pPr>
            <a:lvl3pPr indent="-283464">
              <a:defRPr sz="1400">
                <a:solidFill>
                  <a:schemeClr val="bg1"/>
                </a:solidFill>
              </a:defRPr>
            </a:lvl3pPr>
            <a:lvl4pPr indent="-283464">
              <a:defRPr sz="1400">
                <a:solidFill>
                  <a:schemeClr val="bg1"/>
                </a:solidFill>
              </a:defRPr>
            </a:lvl4pPr>
            <a:lvl5pPr indent="-283464">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16">
            <a:extLst>
              <a:ext uri="{FF2B5EF4-FFF2-40B4-BE49-F238E27FC236}">
                <a16:creationId xmlns:a16="http://schemas.microsoft.com/office/drawing/2014/main" id="{6EAC12B0-20CC-C7DC-2FB8-1B9FE9CCFCCB}"/>
              </a:ext>
            </a:extLst>
          </p:cNvPr>
          <p:cNvSpPr>
            <a:spLocks noGrp="1"/>
          </p:cNvSpPr>
          <p:nvPr>
            <p:ph type="pic" sz="quarter" idx="14"/>
          </p:nvPr>
        </p:nvSpPr>
        <p:spPr>
          <a:xfrm>
            <a:off x="1" y="4471416"/>
            <a:ext cx="12192000" cy="2386584"/>
          </a:xfrm>
          <a:noFill/>
        </p:spPr>
        <p:txBody>
          <a:bodyPr anchor="t"/>
          <a:lstStyle>
            <a:lvl1pPr marL="0" indent="0" algn="ctr">
              <a:buNone/>
              <a:defRPr>
                <a:solidFill>
                  <a:schemeClr val="bg1"/>
                </a:solidFill>
              </a:defRPr>
            </a:lvl1pPr>
          </a:lstStyle>
          <a:p>
            <a:r>
              <a:rPr lang="en-US" noProof="0"/>
              <a:t>Click icon to add picture</a:t>
            </a:r>
            <a:endParaRPr lang="en-US" noProof="0" dirty="0"/>
          </a:p>
        </p:txBody>
      </p:sp>
      <p:sp>
        <p:nvSpPr>
          <p:cNvPr id="14" name="Footer Placeholder 13">
            <a:extLst>
              <a:ext uri="{FF2B5EF4-FFF2-40B4-BE49-F238E27FC236}">
                <a16:creationId xmlns:a16="http://schemas.microsoft.com/office/drawing/2014/main" id="{C78AC046-3CF2-802F-750B-B70D9B89A33E}"/>
              </a:ext>
            </a:extLst>
          </p:cNvPr>
          <p:cNvSpPr>
            <a:spLocks noGrp="1"/>
          </p:cNvSpPr>
          <p:nvPr>
            <p:ph type="ftr" sz="quarter" idx="12"/>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15" name="Slide Number Placeholder 14">
            <a:extLst>
              <a:ext uri="{FF2B5EF4-FFF2-40B4-BE49-F238E27FC236}">
                <a16:creationId xmlns:a16="http://schemas.microsoft.com/office/drawing/2014/main" id="{E9B26AA9-8344-BF2E-82C8-AF9EDF269B92}"/>
              </a:ext>
            </a:extLst>
          </p:cNvPr>
          <p:cNvSpPr>
            <a:spLocks noGrp="1"/>
          </p:cNvSpPr>
          <p:nvPr>
            <p:ph type="sldNum" sz="quarter" idx="13"/>
          </p:nvPr>
        </p:nvSpPr>
        <p:spPr/>
        <p:txBody>
          <a:bodyPr/>
          <a:lstStyle>
            <a:lvl1pPr>
              <a:defRPr>
                <a:solidFill>
                  <a:schemeClr val="bg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677422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E9B473-9612-90C4-92F3-3DAB99570ABE}"/>
              </a:ext>
            </a:extLst>
          </p:cNvPr>
          <p:cNvSpPr>
            <a:spLocks noGrp="1"/>
          </p:cNvSpPr>
          <p:nvPr>
            <p:ph type="title" hasCustomPrompt="1"/>
          </p:nvPr>
        </p:nvSpPr>
        <p:spPr>
          <a:xfrm>
            <a:off x="822960" y="822960"/>
            <a:ext cx="402336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822960" y="3529584"/>
            <a:ext cx="4023360" cy="1920240"/>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E59FE3EB-4655-2339-C82A-C74B21F76556}"/>
              </a:ext>
            </a:extLst>
          </p:cNvPr>
          <p:cNvSpPr>
            <a:spLocks noGrp="1"/>
          </p:cNvSpPr>
          <p:nvPr>
            <p:ph idx="15"/>
          </p:nvPr>
        </p:nvSpPr>
        <p:spPr>
          <a:xfrm>
            <a:off x="5486400" y="822960"/>
            <a:ext cx="5861304" cy="4846320"/>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E24F3A78-F067-8639-9E61-32AE80986E08}"/>
              </a:ext>
            </a:extLst>
          </p:cNvPr>
          <p:cNvSpPr>
            <a:spLocks noGrp="1"/>
          </p:cNvSpPr>
          <p:nvPr>
            <p:ph type="pic" sz="quarter" idx="12"/>
          </p:nvPr>
        </p:nvSpPr>
        <p:spPr>
          <a:xfrm>
            <a:off x="0" y="6007608"/>
            <a:ext cx="12192000" cy="850392"/>
          </a:xfrm>
          <a:prstGeom prst="rect">
            <a:avLst/>
          </a:prstGeom>
          <a:solidFill>
            <a:schemeClr val="accent1">
              <a:lumMod val="75000"/>
            </a:schemeClr>
          </a:solidFill>
        </p:spPr>
        <p:txBody>
          <a:bodyPr wrap="square">
            <a:noAutofit/>
          </a:bodyPr>
          <a:lstStyle>
            <a:lvl1pPr marL="0" indent="0" algn="l">
              <a:buNone/>
              <a:defRPr/>
            </a:lvl1pPr>
          </a:lstStyle>
          <a:p>
            <a:r>
              <a:rPr lang="en-US"/>
              <a:t>Click icon to add picture</a:t>
            </a:r>
            <a:endParaRPr lang="en-US" dirty="0"/>
          </a:p>
        </p:txBody>
      </p:sp>
      <p:sp>
        <p:nvSpPr>
          <p:cNvPr id="2" name="Footer Placeholder 1">
            <a:extLst>
              <a:ext uri="{FF2B5EF4-FFF2-40B4-BE49-F238E27FC236}">
                <a16:creationId xmlns:a16="http://schemas.microsoft.com/office/drawing/2014/main" id="{FFD9871F-9716-E693-46E0-C82668C233AA}"/>
              </a:ext>
            </a:extLst>
          </p:cNvPr>
          <p:cNvSpPr>
            <a:spLocks noGrp="1"/>
          </p:cNvSpPr>
          <p:nvPr>
            <p:ph type="ftr" sz="quarter" idx="13"/>
          </p:nvPr>
        </p:nvSpPr>
        <p:spPr>
          <a:xfrm>
            <a:off x="173736" y="6276547"/>
            <a:ext cx="4114800" cy="365125"/>
          </a:xfrm>
          <a:prstGeom prst="rect">
            <a:avLst/>
          </a:prstGeom>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33B6AA57-B313-9EB7-BDE7-E6B64F9104E4}"/>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126926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42416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2">
              <a:lumMod val="20000"/>
              <a:lumOff val="80000"/>
            </a:schemeClr>
          </a:solidFill>
        </p:spPr>
        <p:txBody>
          <a:bodyPr/>
          <a:lstStyle>
            <a:lvl1pPr marL="0" indent="0" algn="l">
              <a:buNone/>
              <a:defRPr sz="1800"/>
            </a:lvl1pPr>
          </a:lstStyle>
          <a:p>
            <a:r>
              <a:rPr lang="en-US"/>
              <a:t>Click icon to add picture</a:t>
            </a:r>
            <a:endParaRPr lang="en-US" dirty="0"/>
          </a:p>
        </p:txBody>
      </p:sp>
      <p:sp>
        <p:nvSpPr>
          <p:cNvPr id="8" name="Content Placeholder 2">
            <a:extLst>
              <a:ext uri="{FF2B5EF4-FFF2-40B4-BE49-F238E27FC236}">
                <a16:creationId xmlns:a16="http://schemas.microsoft.com/office/drawing/2014/main" id="{9ADC6F7A-27D8-EC45-FC60-C8858243DDB0}"/>
              </a:ext>
            </a:extLst>
          </p:cNvPr>
          <p:cNvSpPr>
            <a:spLocks noGrp="1"/>
          </p:cNvSpPr>
          <p:nvPr>
            <p:ph idx="1"/>
          </p:nvPr>
        </p:nvSpPr>
        <p:spPr>
          <a:xfrm>
            <a:off x="822960" y="3529584"/>
            <a:ext cx="3200400" cy="2286000"/>
          </a:xfrm>
        </p:spPr>
        <p:txBody>
          <a:bodyPr/>
          <a:lstStyle>
            <a:lvl1pPr marL="285750" indent="-285750">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5">
            <a:extLst>
              <a:ext uri="{FF2B5EF4-FFF2-40B4-BE49-F238E27FC236}">
                <a16:creationId xmlns:a16="http://schemas.microsoft.com/office/drawing/2014/main" id="{2EA7E2BE-086F-5B51-B0E9-BDC91DF14B7B}"/>
              </a:ext>
            </a:extLst>
          </p:cNvPr>
          <p:cNvSpPr>
            <a:spLocks noGrp="1"/>
          </p:cNvSpPr>
          <p:nvPr>
            <p:ph sz="quarter" idx="15"/>
          </p:nvPr>
        </p:nvSpPr>
        <p:spPr>
          <a:xfrm>
            <a:off x="4261104" y="3529584"/>
            <a:ext cx="6986016" cy="2231136"/>
          </a:xfrm>
        </p:spPr>
        <p:txBody>
          <a:bodyPr/>
          <a:lstStyle>
            <a:lvl1pPr marL="0" indent="0">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5C83E49A-BDF1-7E34-30FE-A4A45160F7AB}"/>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18978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42416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1">
              <a:lumMod val="75000"/>
            </a:schemeClr>
          </a:solidFill>
        </p:spPr>
        <p:txBody>
          <a:bodyPr/>
          <a:lstStyle>
            <a:lvl1pPr marL="0" indent="0" algn="ctr">
              <a:buNone/>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914400" y="3529584"/>
            <a:ext cx="10360152" cy="2231136"/>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5C83E49A-BDF1-7E34-30FE-A4A45160F7AB}"/>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909347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4370832" y="822960"/>
            <a:ext cx="7040880" cy="5212080"/>
          </a:xfrm>
          <a:prstGeom prst="rect">
            <a:avLst/>
          </a:prstGeom>
        </p:spPr>
        <p:txBody>
          <a:bodyPr anchor="ctr">
            <a:normAutofit/>
          </a:bodyPr>
          <a:lstStyle>
            <a:lvl1pPr>
              <a:defRPr sz="6000" b="1" cap="all" baseline="0">
                <a:solidFill>
                  <a:schemeClr val="tx2"/>
                </a:solidFill>
                <a:latin typeface="+mj-lt"/>
              </a:defRPr>
            </a:lvl1pPr>
          </a:lstStyle>
          <a:p>
            <a:r>
              <a:rPr lang="en-US" dirty="0"/>
              <a:t>click to edit master title style</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4133088" cy="6858000"/>
          </a:xfrm>
          <a:noFill/>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804375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6/22/2026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244251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6/22/2026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82695124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6/22/2026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26709917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6/22/2026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19754501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6/22/2026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37546188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6/22/2026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55655826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6/22/2026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33003538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E451C3-0FF4-47C4-B829-773ADF60F88C}" type="datetimeFigureOut">
              <a:rPr lang="en-US" smtClean="0"/>
              <a:t>6/22/2026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80433901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742" r:id="rId20"/>
    <p:sldLayoutId id="2147483746" r:id="rId21"/>
    <p:sldLayoutId id="2147483666" r:id="rId22"/>
    <p:sldLayoutId id="2147483670" r:id="rId23"/>
    <p:sldLayoutId id="2147483663" r:id="rId24"/>
    <p:sldLayoutId id="2147483671" r:id="rId25"/>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6451AA-AEB4-0B9E-B76E-611C2AA8DA4E}"/>
              </a:ext>
            </a:extLst>
          </p:cNvPr>
          <p:cNvSpPr>
            <a:spLocks noGrp="1"/>
          </p:cNvSpPr>
          <p:nvPr>
            <p:ph type="title"/>
          </p:nvPr>
        </p:nvSpPr>
        <p:spPr>
          <a:xfrm>
            <a:off x="5695061" y="1241266"/>
            <a:ext cx="5428551" cy="1236891"/>
          </a:xfrm>
        </p:spPr>
        <p:txBody>
          <a:bodyPr vert="horz" lIns="91440" tIns="45720" rIns="91440" bIns="45720" rtlCol="0" anchor="b">
            <a:normAutofit/>
          </a:bodyPr>
          <a:lstStyle/>
          <a:p>
            <a:r>
              <a:rPr lang="en-US" sz="5400" b="0" dirty="0">
                <a:solidFill>
                  <a:schemeClr val="tx1"/>
                </a:solidFill>
              </a:rPr>
              <a:t>Revelation 19.5a</a:t>
            </a:r>
          </a:p>
        </p:txBody>
      </p:sp>
      <p:sp>
        <p:nvSpPr>
          <p:cNvPr id="4" name="Text Placeholder 3">
            <a:extLst>
              <a:ext uri="{FF2B5EF4-FFF2-40B4-BE49-F238E27FC236}">
                <a16:creationId xmlns:a16="http://schemas.microsoft.com/office/drawing/2014/main" id="{6EF967D8-05D3-0F64-4B0B-FE9B335F81EB}"/>
              </a:ext>
            </a:extLst>
          </p:cNvPr>
          <p:cNvSpPr>
            <a:spLocks noGrp="1"/>
          </p:cNvSpPr>
          <p:nvPr>
            <p:ph sz="quarter" idx="14"/>
          </p:nvPr>
        </p:nvSpPr>
        <p:spPr>
          <a:xfrm>
            <a:off x="5695061" y="3106271"/>
            <a:ext cx="5428551" cy="3107716"/>
          </a:xfrm>
        </p:spPr>
        <p:txBody>
          <a:bodyPr vert="horz" lIns="91440" tIns="45720" rIns="91440" bIns="45720" rtlCol="0" anchor="t">
            <a:normAutofit/>
          </a:bodyPr>
          <a:lstStyle/>
          <a:p>
            <a:pPr marL="0" indent="0">
              <a:lnSpc>
                <a:spcPct val="100000"/>
              </a:lnSpc>
              <a:spcBef>
                <a:spcPts val="1000"/>
              </a:spcBef>
              <a:spcAft>
                <a:spcPts val="0"/>
              </a:spcAft>
              <a:buNone/>
            </a:pPr>
            <a:r>
              <a:rPr lang="en-US" sz="3200" cap="all" dirty="0">
                <a:solidFill>
                  <a:schemeClr val="tx1"/>
                </a:solidFill>
              </a:rPr>
              <a:t>“Praise our god, all you his servants, you who fear him, small and great!”</a:t>
            </a:r>
          </a:p>
        </p:txBody>
      </p:sp>
      <p:pic>
        <p:nvPicPr>
          <p:cNvPr id="12" name="Picture Placeholder 11">
            <a:extLst>
              <a:ext uri="{FF2B5EF4-FFF2-40B4-BE49-F238E27FC236}">
                <a16:creationId xmlns:a16="http://schemas.microsoft.com/office/drawing/2014/main" id="{3AFBFB0D-8FBF-F9CC-9AD6-B56D144428CB}"/>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6190" r="1" b="6191"/>
          <a:stretch>
            <a:fillRect/>
          </a:stretch>
        </p:blipFill>
        <p:spPr>
          <a:xfrm>
            <a:off x="1109764" y="1114621"/>
            <a:ext cx="3526244" cy="4628758"/>
          </a:xfrm>
          <a:prstGeom prst="rect">
            <a:avLst/>
          </a:prstGeom>
          <a:noFill/>
        </p:spPr>
      </p:pic>
    </p:spTree>
    <p:extLst>
      <p:ext uri="{BB962C8B-B14F-4D97-AF65-F5344CB8AC3E}">
        <p14:creationId xmlns:p14="http://schemas.microsoft.com/office/powerpoint/2010/main" val="350433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1" name="Rectangle 2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Isosceles Triangle 3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5EEF704-EF57-2AFB-36FF-B31F2D1858A0}"/>
              </a:ext>
            </a:extLst>
          </p:cNvPr>
          <p:cNvSpPr>
            <a:spLocks noGrp="1"/>
          </p:cNvSpPr>
          <p:nvPr>
            <p:ph type="title"/>
          </p:nvPr>
        </p:nvSpPr>
        <p:spPr>
          <a:xfrm>
            <a:off x="677334" y="609600"/>
            <a:ext cx="3843375" cy="5175624"/>
          </a:xfrm>
        </p:spPr>
        <p:txBody>
          <a:bodyPr vert="horz" lIns="91440" tIns="45720" rIns="91440" bIns="45720" rtlCol="0" anchor="ctr">
            <a:normAutofit/>
          </a:bodyPr>
          <a:lstStyle/>
          <a:p>
            <a:r>
              <a:rPr lang="en-US" sz="3600" dirty="0">
                <a:solidFill>
                  <a:schemeClr val="tx1">
                    <a:lumMod val="85000"/>
                    <a:lumOff val="15000"/>
                  </a:schemeClr>
                </a:solidFill>
              </a:rPr>
              <a:t># 11</a:t>
            </a:r>
            <a:br>
              <a:rPr lang="en-US" sz="3600" dirty="0">
                <a:solidFill>
                  <a:schemeClr val="tx1">
                    <a:lumMod val="85000"/>
                    <a:lumOff val="15000"/>
                  </a:schemeClr>
                </a:solidFill>
              </a:rPr>
            </a:br>
            <a:r>
              <a:rPr lang="en-US" sz="3600" dirty="0" err="1">
                <a:solidFill>
                  <a:schemeClr val="tx1">
                    <a:lumMod val="85000"/>
                    <a:lumOff val="15000"/>
                  </a:schemeClr>
                </a:solidFill>
              </a:rPr>
              <a:t>Achat</a:t>
            </a:r>
            <a:r>
              <a:rPr lang="en-US" sz="3600" dirty="0">
                <a:solidFill>
                  <a:schemeClr val="tx1">
                    <a:lumMod val="85000"/>
                    <a:lumOff val="15000"/>
                  </a:schemeClr>
                </a:solidFill>
              </a:rPr>
              <a:t> </a:t>
            </a:r>
            <a:r>
              <a:rPr lang="en-US" sz="3600" dirty="0" err="1">
                <a:solidFill>
                  <a:schemeClr val="tx1">
                    <a:lumMod val="85000"/>
                    <a:lumOff val="15000"/>
                  </a:schemeClr>
                </a:solidFill>
              </a:rPr>
              <a:t>Esreh</a:t>
            </a:r>
            <a:br>
              <a:rPr lang="en-US" sz="3600" dirty="0">
                <a:solidFill>
                  <a:schemeClr val="tx1">
                    <a:lumMod val="85000"/>
                    <a:lumOff val="15000"/>
                  </a:schemeClr>
                </a:solidFill>
              </a:rPr>
            </a:br>
            <a:r>
              <a:rPr lang="en-US" sz="3600" dirty="0">
                <a:solidFill>
                  <a:schemeClr val="tx1">
                    <a:lumMod val="85000"/>
                    <a:lumOff val="15000"/>
                  </a:schemeClr>
                </a:solidFill>
              </a:rPr>
              <a:t>    1      10</a:t>
            </a:r>
          </a:p>
        </p:txBody>
      </p:sp>
      <p:sp>
        <p:nvSpPr>
          <p:cNvPr id="39" name="Freeform: Shape 38">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16AE16DA-6631-40F2-94AE-8453E71D8A9D}"/>
              </a:ext>
            </a:extLst>
          </p:cNvPr>
          <p:cNvSpPr>
            <a:spLocks noGrp="1"/>
          </p:cNvSpPr>
          <p:nvPr>
            <p:ph sz="quarter" idx="14"/>
          </p:nvPr>
        </p:nvSpPr>
        <p:spPr>
          <a:xfrm>
            <a:off x="6116084" y="609601"/>
            <a:ext cx="5511296" cy="5175624"/>
          </a:xfrm>
        </p:spPr>
        <p:txBody>
          <a:bodyPr vert="horz" lIns="91440" tIns="45720" rIns="91440" bIns="45720" rtlCol="0" anchor="ctr">
            <a:normAutofit/>
          </a:bodyPr>
          <a:lstStyle/>
          <a:p>
            <a:pPr>
              <a:buFont typeface="Wingdings 3" charset="2"/>
              <a:buChar char=""/>
            </a:pPr>
            <a:r>
              <a:rPr lang="en-US" sz="2500" dirty="0">
                <a:solidFill>
                  <a:srgbClr val="FFFFFF"/>
                </a:solidFill>
              </a:rPr>
              <a:t>Judgment, disorder, deliberate manifestation of chaos and disorganization, imperfection, subversion of an order to bring about confusion, consequences of deliberate rebellion against Yah’s authority.</a:t>
            </a:r>
          </a:p>
          <a:p>
            <a:pPr>
              <a:buFont typeface="Wingdings" panose="05000000000000000000" pitchFamily="2" charset="2"/>
              <a:buChar char="§"/>
            </a:pPr>
            <a:endParaRPr lang="en-US" sz="2500" dirty="0">
              <a:solidFill>
                <a:srgbClr val="FFFFFF"/>
              </a:solidFill>
            </a:endParaRPr>
          </a:p>
          <a:p>
            <a:pPr>
              <a:buFont typeface="Wingdings" panose="05000000000000000000" pitchFamily="2" charset="2"/>
              <a:buChar char="§"/>
            </a:pPr>
            <a:r>
              <a:rPr lang="en-US" sz="2500" dirty="0">
                <a:solidFill>
                  <a:srgbClr val="FFFFFF"/>
                </a:solidFill>
              </a:rPr>
              <a:t>After the number 10 </a:t>
            </a:r>
          </a:p>
        </p:txBody>
      </p:sp>
    </p:spTree>
    <p:extLst>
      <p:ext uri="{BB962C8B-B14F-4D97-AF65-F5344CB8AC3E}">
        <p14:creationId xmlns:p14="http://schemas.microsoft.com/office/powerpoint/2010/main" val="141585616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C4EBCB-7979-E2AC-B772-81B316589F56}"/>
              </a:ext>
            </a:extLst>
          </p:cNvPr>
          <p:cNvSpPr>
            <a:spLocks noGrp="1"/>
          </p:cNvSpPr>
          <p:nvPr>
            <p:ph type="title"/>
          </p:nvPr>
        </p:nvSpPr>
        <p:spPr>
          <a:xfrm>
            <a:off x="677334" y="609600"/>
            <a:ext cx="3979333" cy="736600"/>
          </a:xfrm>
        </p:spPr>
        <p:txBody>
          <a:bodyPr/>
          <a:lstStyle/>
          <a:p>
            <a:r>
              <a:rPr lang="en-US" dirty="0"/>
              <a:t>Psalm 119.81-88</a:t>
            </a:r>
          </a:p>
        </p:txBody>
      </p:sp>
      <p:sp>
        <p:nvSpPr>
          <p:cNvPr id="6" name="Content Placeholder 5">
            <a:extLst>
              <a:ext uri="{FF2B5EF4-FFF2-40B4-BE49-F238E27FC236}">
                <a16:creationId xmlns:a16="http://schemas.microsoft.com/office/drawing/2014/main" id="{B6F769C9-8685-681D-E4A6-4BDFC2DD89D2}"/>
              </a:ext>
            </a:extLst>
          </p:cNvPr>
          <p:cNvSpPr>
            <a:spLocks noGrp="1"/>
          </p:cNvSpPr>
          <p:nvPr>
            <p:ph sz="half" idx="1"/>
          </p:nvPr>
        </p:nvSpPr>
        <p:spPr>
          <a:xfrm>
            <a:off x="670370" y="1557866"/>
            <a:ext cx="4739829" cy="5071533"/>
          </a:xfrm>
        </p:spPr>
        <p:txBody>
          <a:bodyPr>
            <a:noAutofit/>
          </a:bodyPr>
          <a:lstStyle/>
          <a:p>
            <a:r>
              <a:rPr lang="en-US" sz="2400" b="1" dirty="0">
                <a:solidFill>
                  <a:schemeClr val="accent1"/>
                </a:solidFill>
              </a:rPr>
              <a:t>V81</a:t>
            </a:r>
            <a:r>
              <a:rPr lang="en-US" sz="2400" i="1" dirty="0">
                <a:solidFill>
                  <a:schemeClr val="accent1"/>
                </a:solidFill>
              </a:rPr>
              <a:t>(H3615 </a:t>
            </a:r>
            <a:r>
              <a:rPr lang="en-US" sz="2400" i="1" dirty="0" err="1">
                <a:solidFill>
                  <a:schemeClr val="accent1"/>
                </a:solidFill>
              </a:rPr>
              <a:t>Kalta</a:t>
            </a:r>
            <a:r>
              <a:rPr lang="en-US" sz="2400" i="1" dirty="0">
                <a:solidFill>
                  <a:schemeClr val="accent1"/>
                </a:solidFill>
              </a:rPr>
              <a:t>) </a:t>
            </a:r>
            <a:r>
              <a:rPr lang="en-US" sz="2400" i="1" dirty="0"/>
              <a:t>“Faint to know Your salvation…” </a:t>
            </a:r>
            <a:r>
              <a:rPr lang="en-US" sz="2400" dirty="0"/>
              <a:t>The psalmist has a deep craving for the fullness of salvation, that covers his total well-being (body, soul, spirit)</a:t>
            </a:r>
          </a:p>
          <a:p>
            <a:r>
              <a:rPr lang="en-US" sz="2400" dirty="0">
                <a:solidFill>
                  <a:schemeClr val="accent1"/>
                </a:solidFill>
              </a:rPr>
              <a:t>Eph 1.17 </a:t>
            </a:r>
            <a:r>
              <a:rPr lang="en-US" sz="2400" dirty="0"/>
              <a:t>Intimate knowledge</a:t>
            </a:r>
          </a:p>
          <a:p>
            <a:r>
              <a:rPr lang="en-US" sz="2400" dirty="0"/>
              <a:t>The emotional toll of waiting for deliverance is not lost, for there is steadfast confidence in God’s character and salvation </a:t>
            </a:r>
            <a:r>
              <a:rPr lang="en-US" sz="2400" dirty="0">
                <a:solidFill>
                  <a:schemeClr val="accent1"/>
                </a:solidFill>
              </a:rPr>
              <a:t>2Co 4.8-9, 1Thess 1.3</a:t>
            </a:r>
          </a:p>
        </p:txBody>
      </p:sp>
      <p:sp>
        <p:nvSpPr>
          <p:cNvPr id="7" name="Content Placeholder 6">
            <a:extLst>
              <a:ext uri="{FF2B5EF4-FFF2-40B4-BE49-F238E27FC236}">
                <a16:creationId xmlns:a16="http://schemas.microsoft.com/office/drawing/2014/main" id="{CD32216F-02D0-C621-7CA2-7456A6F16FF3}"/>
              </a:ext>
            </a:extLst>
          </p:cNvPr>
          <p:cNvSpPr>
            <a:spLocks noGrp="1"/>
          </p:cNvSpPr>
          <p:nvPr>
            <p:ph sz="half" idx="2"/>
          </p:nvPr>
        </p:nvSpPr>
        <p:spPr>
          <a:xfrm>
            <a:off x="5616402" y="524934"/>
            <a:ext cx="4814531" cy="5808132"/>
          </a:xfrm>
        </p:spPr>
        <p:txBody>
          <a:bodyPr>
            <a:noAutofit/>
          </a:bodyPr>
          <a:lstStyle/>
          <a:p>
            <a:r>
              <a:rPr lang="en-US" sz="2400" b="1" dirty="0">
                <a:solidFill>
                  <a:schemeClr val="accent1"/>
                </a:solidFill>
              </a:rPr>
              <a:t>V82: </a:t>
            </a:r>
            <a:r>
              <a:rPr lang="en-US" sz="2400" dirty="0">
                <a:solidFill>
                  <a:schemeClr val="accent1"/>
                </a:solidFill>
              </a:rPr>
              <a:t>(H3615 Kala) </a:t>
            </a:r>
            <a:r>
              <a:rPr lang="en-US" sz="2400" dirty="0"/>
              <a:t>Faint </a:t>
            </a:r>
            <a:r>
              <a:rPr lang="en-US" sz="2400" i="1" dirty="0"/>
              <a:t>“My eyes fail…”</a:t>
            </a:r>
            <a:r>
              <a:rPr lang="en-US" sz="2400" dirty="0"/>
              <a:t> He diligently studied Yah’s word. When confronted with despair or personal need, it is a motivation for study.</a:t>
            </a:r>
          </a:p>
          <a:p>
            <a:endParaRPr lang="en-US" sz="800" dirty="0"/>
          </a:p>
          <a:p>
            <a:pPr marL="0" indent="0" algn="ctr">
              <a:spcBef>
                <a:spcPts val="0"/>
              </a:spcBef>
              <a:buNone/>
            </a:pPr>
            <a:r>
              <a:rPr lang="en-US" sz="2400" i="1" dirty="0"/>
              <a:t>Spurgeon quote: </a:t>
            </a:r>
          </a:p>
          <a:p>
            <a:pPr marL="0" indent="0" algn="ctr">
              <a:spcBef>
                <a:spcPts val="0"/>
              </a:spcBef>
              <a:buNone/>
            </a:pPr>
            <a:r>
              <a:rPr lang="en-US" sz="2400" i="1" dirty="0"/>
              <a:t>God’s timing for comforting?</a:t>
            </a:r>
          </a:p>
          <a:p>
            <a:pPr>
              <a:spcBef>
                <a:spcPts val="0"/>
              </a:spcBef>
            </a:pPr>
            <a:r>
              <a:rPr lang="en-US" sz="2400" dirty="0"/>
              <a:t>When we put away unbelief</a:t>
            </a:r>
          </a:p>
          <a:p>
            <a:pPr>
              <a:spcBef>
                <a:spcPts val="0"/>
              </a:spcBef>
            </a:pPr>
            <a:r>
              <a:rPr lang="en-US" sz="2400" dirty="0"/>
              <a:t>When we have finished complaining</a:t>
            </a:r>
          </a:p>
          <a:p>
            <a:pPr>
              <a:spcBef>
                <a:spcPts val="0"/>
              </a:spcBef>
            </a:pPr>
            <a:r>
              <a:rPr lang="en-US" sz="2400" dirty="0"/>
              <a:t>Put away sin we have tolerated</a:t>
            </a:r>
          </a:p>
          <a:p>
            <a:pPr>
              <a:spcBef>
                <a:spcPts val="0"/>
              </a:spcBef>
            </a:pPr>
            <a:r>
              <a:rPr lang="en-US" sz="2400" dirty="0"/>
              <a:t>Fulfill what we have neglected  </a:t>
            </a:r>
          </a:p>
        </p:txBody>
      </p:sp>
    </p:spTree>
    <p:extLst>
      <p:ext uri="{BB962C8B-B14F-4D97-AF65-F5344CB8AC3E}">
        <p14:creationId xmlns:p14="http://schemas.microsoft.com/office/powerpoint/2010/main" val="2612880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B0784-7DFA-1D9A-09FF-81595F01C5B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374BCA-24C6-E54E-10F0-4FB87FF0A341}"/>
              </a:ext>
            </a:extLst>
          </p:cNvPr>
          <p:cNvSpPr>
            <a:spLocks noGrp="1"/>
          </p:cNvSpPr>
          <p:nvPr>
            <p:ph type="title"/>
          </p:nvPr>
        </p:nvSpPr>
        <p:spPr>
          <a:xfrm>
            <a:off x="677334" y="609600"/>
            <a:ext cx="3979333" cy="736600"/>
          </a:xfrm>
        </p:spPr>
        <p:txBody>
          <a:bodyPr/>
          <a:lstStyle/>
          <a:p>
            <a:r>
              <a:rPr lang="en-US" dirty="0"/>
              <a:t>Psalm 119.81-88</a:t>
            </a:r>
          </a:p>
        </p:txBody>
      </p:sp>
      <p:sp>
        <p:nvSpPr>
          <p:cNvPr id="6" name="Content Placeholder 5">
            <a:extLst>
              <a:ext uri="{FF2B5EF4-FFF2-40B4-BE49-F238E27FC236}">
                <a16:creationId xmlns:a16="http://schemas.microsoft.com/office/drawing/2014/main" id="{201D35E0-A183-D4CE-23A7-C03F2BFC3CE3}"/>
              </a:ext>
            </a:extLst>
          </p:cNvPr>
          <p:cNvSpPr>
            <a:spLocks noGrp="1"/>
          </p:cNvSpPr>
          <p:nvPr>
            <p:ph sz="half" idx="1"/>
          </p:nvPr>
        </p:nvSpPr>
        <p:spPr>
          <a:xfrm>
            <a:off x="670371" y="1557866"/>
            <a:ext cx="4528162" cy="5071533"/>
          </a:xfrm>
        </p:spPr>
        <p:txBody>
          <a:bodyPr>
            <a:normAutofit/>
          </a:bodyPr>
          <a:lstStyle/>
          <a:p>
            <a:r>
              <a:rPr lang="en-US" sz="2400" b="1" dirty="0">
                <a:solidFill>
                  <a:schemeClr val="accent1"/>
                </a:solidFill>
              </a:rPr>
              <a:t>V83: </a:t>
            </a:r>
            <a:r>
              <a:rPr lang="en-US" sz="2400" i="1" dirty="0">
                <a:solidFill>
                  <a:schemeClr val="accent1"/>
                </a:solidFill>
              </a:rPr>
              <a:t>(H3588 Ki) </a:t>
            </a:r>
            <a:r>
              <a:rPr lang="en-US" sz="2400" i="1" dirty="0"/>
              <a:t>“I shriveled” </a:t>
            </a:r>
            <a:r>
              <a:rPr lang="en-US" sz="2400" dirty="0"/>
              <a:t>He likens his condition to an old dried out container, exposed to harsh conditions, dry and weary. </a:t>
            </a:r>
            <a:r>
              <a:rPr lang="en-US" sz="2400" i="1" dirty="0"/>
              <a:t>“As smoke” </a:t>
            </a:r>
            <a:r>
              <a:rPr lang="en-US" sz="2400" dirty="0"/>
              <a:t>flies away but is not burned up. Yet no loss of memory for God’s command</a:t>
            </a:r>
          </a:p>
          <a:p>
            <a:r>
              <a:rPr lang="en-US" sz="2400" dirty="0"/>
              <a:t>He has unwavering devotion &amp; perseverance no matter how uncomfortable or prolonged the refiner's fire. </a:t>
            </a:r>
          </a:p>
        </p:txBody>
      </p:sp>
      <p:sp>
        <p:nvSpPr>
          <p:cNvPr id="7" name="Content Placeholder 6">
            <a:extLst>
              <a:ext uri="{FF2B5EF4-FFF2-40B4-BE49-F238E27FC236}">
                <a16:creationId xmlns:a16="http://schemas.microsoft.com/office/drawing/2014/main" id="{C9D3A35E-E705-A94B-AFBE-40C1E0DC1375}"/>
              </a:ext>
            </a:extLst>
          </p:cNvPr>
          <p:cNvSpPr>
            <a:spLocks noGrp="1"/>
          </p:cNvSpPr>
          <p:nvPr>
            <p:ph sz="half" idx="2"/>
          </p:nvPr>
        </p:nvSpPr>
        <p:spPr>
          <a:xfrm>
            <a:off x="5294669" y="685800"/>
            <a:ext cx="4899198" cy="5731933"/>
          </a:xfrm>
        </p:spPr>
        <p:txBody>
          <a:bodyPr>
            <a:normAutofit/>
          </a:bodyPr>
          <a:lstStyle/>
          <a:p>
            <a:r>
              <a:rPr lang="en-US" sz="2400" b="1" dirty="0">
                <a:solidFill>
                  <a:schemeClr val="accent1"/>
                </a:solidFill>
              </a:rPr>
              <a:t>V84: </a:t>
            </a:r>
            <a:r>
              <a:rPr lang="en-US" sz="2400" i="1" dirty="0">
                <a:solidFill>
                  <a:schemeClr val="accent1"/>
                </a:solidFill>
              </a:rPr>
              <a:t>(H4100 Kamma) </a:t>
            </a:r>
            <a:r>
              <a:rPr lang="en-US" sz="2400" i="1" dirty="0"/>
              <a:t>“How long” </a:t>
            </a:r>
            <a:r>
              <a:rPr lang="en-US" sz="2400" dirty="0"/>
              <a:t>He asks not due to lack of faith but feeling as if his days are short, feeling the weight of oppression, he asks for divine judgment and how long…? </a:t>
            </a:r>
          </a:p>
          <a:p>
            <a:r>
              <a:rPr lang="en-US" sz="2400" dirty="0"/>
              <a:t>The request indicates a belief that God’s ways are righteous and ultimately will bring resolution to every injustice.</a:t>
            </a:r>
          </a:p>
          <a:p>
            <a:r>
              <a:rPr lang="en-US" sz="2400" i="1" dirty="0"/>
              <a:t>Notice that this is the only verse that does not mention God’s word</a:t>
            </a:r>
          </a:p>
        </p:txBody>
      </p:sp>
    </p:spTree>
    <p:extLst>
      <p:ext uri="{BB962C8B-B14F-4D97-AF65-F5344CB8AC3E}">
        <p14:creationId xmlns:p14="http://schemas.microsoft.com/office/powerpoint/2010/main" val="198675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247DA-1246-C52B-8E6D-EF31CC79CFA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4A003F-A09D-84A9-3234-99C0D1B3721D}"/>
              </a:ext>
            </a:extLst>
          </p:cNvPr>
          <p:cNvSpPr>
            <a:spLocks noGrp="1"/>
          </p:cNvSpPr>
          <p:nvPr>
            <p:ph type="title"/>
          </p:nvPr>
        </p:nvSpPr>
        <p:spPr>
          <a:xfrm>
            <a:off x="677334" y="609600"/>
            <a:ext cx="3979333" cy="736600"/>
          </a:xfrm>
        </p:spPr>
        <p:txBody>
          <a:bodyPr/>
          <a:lstStyle/>
          <a:p>
            <a:r>
              <a:rPr lang="en-US" dirty="0"/>
              <a:t>Psalm 119.81-88</a:t>
            </a:r>
          </a:p>
        </p:txBody>
      </p:sp>
      <p:sp>
        <p:nvSpPr>
          <p:cNvPr id="6" name="Content Placeholder 5">
            <a:extLst>
              <a:ext uri="{FF2B5EF4-FFF2-40B4-BE49-F238E27FC236}">
                <a16:creationId xmlns:a16="http://schemas.microsoft.com/office/drawing/2014/main" id="{B7FCCEBA-EAF2-4C26-DB14-BF8D5CE38370}"/>
              </a:ext>
            </a:extLst>
          </p:cNvPr>
          <p:cNvSpPr>
            <a:spLocks noGrp="1"/>
          </p:cNvSpPr>
          <p:nvPr>
            <p:ph sz="half" idx="1"/>
          </p:nvPr>
        </p:nvSpPr>
        <p:spPr>
          <a:xfrm>
            <a:off x="670371" y="1557866"/>
            <a:ext cx="4528162" cy="5071533"/>
          </a:xfrm>
        </p:spPr>
        <p:txBody>
          <a:bodyPr>
            <a:normAutofit/>
          </a:bodyPr>
          <a:lstStyle/>
          <a:p>
            <a:r>
              <a:rPr lang="en-US" sz="2400" b="1" dirty="0">
                <a:solidFill>
                  <a:schemeClr val="accent1"/>
                </a:solidFill>
              </a:rPr>
              <a:t>V85: (H3738 Karu) </a:t>
            </a:r>
            <a:r>
              <a:rPr lang="en-US" sz="2400" i="1" dirty="0">
                <a:solidFill>
                  <a:schemeClr val="tx1"/>
                </a:solidFill>
              </a:rPr>
              <a:t>“Have dug”</a:t>
            </a:r>
            <a:r>
              <a:rPr lang="en-US" sz="2400" dirty="0">
                <a:solidFill>
                  <a:schemeClr val="tx1"/>
                </a:solidFill>
              </a:rPr>
              <a:t> The psalmist is being hunted as if he were an animal </a:t>
            </a:r>
            <a:r>
              <a:rPr lang="en-US" sz="2400" dirty="0">
                <a:solidFill>
                  <a:schemeClr val="accent1"/>
                </a:solidFill>
              </a:rPr>
              <a:t>(Ex 21.33) </a:t>
            </a:r>
            <a:r>
              <a:rPr lang="en-US" sz="2400" dirty="0">
                <a:solidFill>
                  <a:schemeClr val="tx1"/>
                </a:solidFill>
              </a:rPr>
              <a:t>by men who are in opposition of God’s principals.</a:t>
            </a:r>
          </a:p>
          <a:p>
            <a:r>
              <a:rPr lang="en-US" sz="2400" dirty="0">
                <a:solidFill>
                  <a:schemeClr val="tx1"/>
                </a:solidFill>
              </a:rPr>
              <a:t>Hostility often rises from those who refuse to align themselves with the holiness of God, attempting to ensnare the faithful. </a:t>
            </a:r>
            <a:r>
              <a:rPr lang="en-US" sz="2400" dirty="0">
                <a:solidFill>
                  <a:schemeClr val="accent1"/>
                </a:solidFill>
              </a:rPr>
              <a:t>Matthew 5.10-12</a:t>
            </a:r>
          </a:p>
        </p:txBody>
      </p:sp>
      <p:sp>
        <p:nvSpPr>
          <p:cNvPr id="7" name="Content Placeholder 6">
            <a:extLst>
              <a:ext uri="{FF2B5EF4-FFF2-40B4-BE49-F238E27FC236}">
                <a16:creationId xmlns:a16="http://schemas.microsoft.com/office/drawing/2014/main" id="{5C51C827-571F-9E2C-2A7D-327403439AE5}"/>
              </a:ext>
            </a:extLst>
          </p:cNvPr>
          <p:cNvSpPr>
            <a:spLocks noGrp="1"/>
          </p:cNvSpPr>
          <p:nvPr>
            <p:ph sz="half" idx="2"/>
          </p:nvPr>
        </p:nvSpPr>
        <p:spPr>
          <a:xfrm>
            <a:off x="5294669" y="795867"/>
            <a:ext cx="5060064" cy="5621866"/>
          </a:xfrm>
        </p:spPr>
        <p:txBody>
          <a:bodyPr>
            <a:normAutofit/>
          </a:bodyPr>
          <a:lstStyle/>
          <a:p>
            <a:r>
              <a:rPr lang="en-US" sz="2400" b="1" dirty="0">
                <a:solidFill>
                  <a:schemeClr val="accent1"/>
                </a:solidFill>
              </a:rPr>
              <a:t>V86: </a:t>
            </a:r>
            <a:r>
              <a:rPr lang="en-US" sz="2400" dirty="0">
                <a:solidFill>
                  <a:schemeClr val="accent1"/>
                </a:solidFill>
              </a:rPr>
              <a:t>(H3605 Kal) </a:t>
            </a:r>
            <a:r>
              <a:rPr lang="en-US" sz="2400" i="1" dirty="0"/>
              <a:t>“All…</a:t>
            </a:r>
            <a:r>
              <a:rPr lang="en-US" sz="2400" dirty="0"/>
              <a:t>show Your </a:t>
            </a:r>
            <a:r>
              <a:rPr lang="en-US" sz="2400"/>
              <a:t>faithfulness” </a:t>
            </a:r>
            <a:r>
              <a:rPr lang="en-US" sz="2400" dirty="0"/>
              <a:t>He sees the contrast of men’s unfaithfulness verses the faithfulness and refuge in God’s commandments.  His ineloquent groans of “help me” is grounded in knowing that any thing else is insufficient, only Yahweh, Ebenezer – </a:t>
            </a:r>
            <a:r>
              <a:rPr lang="en-US" sz="2400" b="1" i="1" dirty="0"/>
              <a:t>our stone of help can rescue</a:t>
            </a:r>
            <a:r>
              <a:rPr lang="en-US" sz="2400" dirty="0"/>
              <a:t>. </a:t>
            </a:r>
          </a:p>
          <a:p>
            <a:r>
              <a:rPr lang="en-US" sz="2400" dirty="0">
                <a:solidFill>
                  <a:schemeClr val="accent1"/>
                </a:solidFill>
              </a:rPr>
              <a:t>1Sam 7.12 </a:t>
            </a:r>
            <a:r>
              <a:rPr lang="en-US" sz="2400" dirty="0"/>
              <a:t>tells us that we are to keep our ears and heart open, willing to receive what goodness and grace God has for us.</a:t>
            </a:r>
          </a:p>
        </p:txBody>
      </p:sp>
    </p:spTree>
    <p:extLst>
      <p:ext uri="{BB962C8B-B14F-4D97-AF65-F5344CB8AC3E}">
        <p14:creationId xmlns:p14="http://schemas.microsoft.com/office/powerpoint/2010/main" val="2833871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F3687-73D8-FEB1-8B72-8E5F1A0194D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1212DD9-5468-8FD1-9CA6-50854AF88E1E}"/>
              </a:ext>
            </a:extLst>
          </p:cNvPr>
          <p:cNvSpPr>
            <a:spLocks noGrp="1"/>
          </p:cNvSpPr>
          <p:nvPr>
            <p:ph type="title"/>
          </p:nvPr>
        </p:nvSpPr>
        <p:spPr>
          <a:xfrm>
            <a:off x="677334" y="609600"/>
            <a:ext cx="3979333" cy="736600"/>
          </a:xfrm>
        </p:spPr>
        <p:txBody>
          <a:bodyPr/>
          <a:lstStyle/>
          <a:p>
            <a:r>
              <a:rPr lang="en-US" dirty="0"/>
              <a:t>Psalm 119.81-88</a:t>
            </a:r>
          </a:p>
        </p:txBody>
      </p:sp>
      <p:sp>
        <p:nvSpPr>
          <p:cNvPr id="6" name="Content Placeholder 5">
            <a:extLst>
              <a:ext uri="{FF2B5EF4-FFF2-40B4-BE49-F238E27FC236}">
                <a16:creationId xmlns:a16="http://schemas.microsoft.com/office/drawing/2014/main" id="{5E30EAB8-5052-14E5-183F-B79BF8311AA9}"/>
              </a:ext>
            </a:extLst>
          </p:cNvPr>
          <p:cNvSpPr>
            <a:spLocks noGrp="1"/>
          </p:cNvSpPr>
          <p:nvPr>
            <p:ph sz="half" idx="1"/>
          </p:nvPr>
        </p:nvSpPr>
        <p:spPr>
          <a:xfrm>
            <a:off x="670371" y="1557866"/>
            <a:ext cx="4528162" cy="5071533"/>
          </a:xfrm>
        </p:spPr>
        <p:txBody>
          <a:bodyPr>
            <a:normAutofit/>
          </a:bodyPr>
          <a:lstStyle/>
          <a:p>
            <a:r>
              <a:rPr lang="en-US" sz="2400" b="1" dirty="0">
                <a:solidFill>
                  <a:schemeClr val="accent1"/>
                </a:solidFill>
              </a:rPr>
              <a:t>V87: (H4592 </a:t>
            </a:r>
            <a:r>
              <a:rPr lang="en-US" sz="2400" b="1" dirty="0" err="1">
                <a:solidFill>
                  <a:schemeClr val="accent1"/>
                </a:solidFill>
              </a:rPr>
              <a:t>Kim’at</a:t>
            </a:r>
            <a:r>
              <a:rPr lang="en-US" sz="2400" b="1" dirty="0">
                <a:solidFill>
                  <a:schemeClr val="accent1"/>
                </a:solidFill>
              </a:rPr>
              <a:t>) </a:t>
            </a:r>
            <a:r>
              <a:rPr lang="en-US" sz="2400" i="1" dirty="0">
                <a:solidFill>
                  <a:schemeClr val="tx1"/>
                </a:solidFill>
              </a:rPr>
              <a:t>“Almost made an end…” </a:t>
            </a:r>
            <a:r>
              <a:rPr lang="en-US" sz="2400" dirty="0">
                <a:solidFill>
                  <a:schemeClr val="tx1"/>
                </a:solidFill>
              </a:rPr>
              <a:t>The psalmist reveals how close he came to ruin. </a:t>
            </a:r>
          </a:p>
          <a:p>
            <a:r>
              <a:rPr lang="en-US" sz="2400" dirty="0">
                <a:solidFill>
                  <a:schemeClr val="tx1"/>
                </a:solidFill>
              </a:rPr>
              <a:t>God sets a limit to how long and when the enemy will attack </a:t>
            </a:r>
            <a:r>
              <a:rPr lang="en-US" sz="2400" dirty="0">
                <a:solidFill>
                  <a:schemeClr val="accent1"/>
                </a:solidFill>
              </a:rPr>
              <a:t>Lu 22.53, Job 1.12; 2.6, 2Thess 2.6-7, Ps 91.2-4</a:t>
            </a:r>
          </a:p>
          <a:p>
            <a:r>
              <a:rPr lang="en-US" sz="2400" dirty="0">
                <a:solidFill>
                  <a:schemeClr val="tx1"/>
                </a:solidFill>
              </a:rPr>
              <a:t>Nothing would cause the psalmist to forsake God’s work and word </a:t>
            </a:r>
            <a:r>
              <a:rPr lang="en-US" sz="2400" dirty="0">
                <a:solidFill>
                  <a:schemeClr val="accent1"/>
                </a:solidFill>
              </a:rPr>
              <a:t>2Co. 11.23-29</a:t>
            </a:r>
          </a:p>
        </p:txBody>
      </p:sp>
      <p:sp>
        <p:nvSpPr>
          <p:cNvPr id="7" name="Content Placeholder 6">
            <a:extLst>
              <a:ext uri="{FF2B5EF4-FFF2-40B4-BE49-F238E27FC236}">
                <a16:creationId xmlns:a16="http://schemas.microsoft.com/office/drawing/2014/main" id="{21082235-82E1-AF06-201E-556D5880502A}"/>
              </a:ext>
            </a:extLst>
          </p:cNvPr>
          <p:cNvSpPr>
            <a:spLocks noGrp="1"/>
          </p:cNvSpPr>
          <p:nvPr>
            <p:ph sz="half" idx="2"/>
          </p:nvPr>
        </p:nvSpPr>
        <p:spPr>
          <a:xfrm>
            <a:off x="5294669" y="795867"/>
            <a:ext cx="5060064" cy="5621866"/>
          </a:xfrm>
        </p:spPr>
        <p:txBody>
          <a:bodyPr>
            <a:normAutofit/>
          </a:bodyPr>
          <a:lstStyle/>
          <a:p>
            <a:r>
              <a:rPr lang="en-US" sz="2400" b="1" dirty="0">
                <a:solidFill>
                  <a:schemeClr val="accent1"/>
                </a:solidFill>
              </a:rPr>
              <a:t>V88: </a:t>
            </a:r>
            <a:r>
              <a:rPr lang="en-US" sz="2400" dirty="0">
                <a:solidFill>
                  <a:schemeClr val="accent1"/>
                </a:solidFill>
              </a:rPr>
              <a:t>(H2617 </a:t>
            </a:r>
            <a:r>
              <a:rPr lang="en-US" sz="2400" dirty="0" err="1">
                <a:solidFill>
                  <a:schemeClr val="accent1"/>
                </a:solidFill>
              </a:rPr>
              <a:t>Khasdka</a:t>
            </a:r>
            <a:r>
              <a:rPr lang="en-US" sz="2400" dirty="0">
                <a:solidFill>
                  <a:schemeClr val="accent1"/>
                </a:solidFill>
              </a:rPr>
              <a:t>) </a:t>
            </a:r>
            <a:r>
              <a:rPr lang="en-US" sz="2400" i="1" dirty="0"/>
              <a:t>“In keeping with Your grace…” </a:t>
            </a:r>
            <a:r>
              <a:rPr lang="en-US" sz="2400" dirty="0"/>
              <a:t>The psalmist is saying that he doesn’t necessarily deserve Yah’s lovingkindness but ask for that which accords to His word.  </a:t>
            </a:r>
          </a:p>
          <a:p>
            <a:r>
              <a:rPr lang="en-US" sz="2400" dirty="0"/>
              <a:t>David’s trust is in Yahweh not what God would do for him.</a:t>
            </a:r>
          </a:p>
          <a:p>
            <a:r>
              <a:rPr lang="en-US" sz="2400" b="1" dirty="0"/>
              <a:t>“Revive” </a:t>
            </a:r>
            <a:r>
              <a:rPr lang="en-US" sz="2400" dirty="0"/>
              <a:t>The purpose for revival is to heighten his faithfulness and obedience not for carnal excitement.</a:t>
            </a:r>
          </a:p>
        </p:txBody>
      </p:sp>
    </p:spTree>
    <p:extLst>
      <p:ext uri="{BB962C8B-B14F-4D97-AF65-F5344CB8AC3E}">
        <p14:creationId xmlns:p14="http://schemas.microsoft.com/office/powerpoint/2010/main" val="866609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070868-67C4-8F79-2FC5-F47C7A0330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629E4E-B495-D985-DF78-7BAA19B8AF45}"/>
              </a:ext>
            </a:extLst>
          </p:cNvPr>
          <p:cNvSpPr>
            <a:spLocks noGrp="1"/>
          </p:cNvSpPr>
          <p:nvPr>
            <p:ph type="ctrTitle"/>
          </p:nvPr>
        </p:nvSpPr>
        <p:spPr>
          <a:xfrm>
            <a:off x="5695061" y="1241267"/>
            <a:ext cx="5428551" cy="1004490"/>
          </a:xfrm>
        </p:spPr>
        <p:txBody>
          <a:bodyPr vert="horz" lIns="91440" tIns="45720" rIns="91440" bIns="45720" rtlCol="0" anchor="b">
            <a:normAutofit/>
          </a:bodyPr>
          <a:lstStyle/>
          <a:p>
            <a:r>
              <a:rPr lang="en-US" sz="5400" b="0" spc="150" dirty="0">
                <a:solidFill>
                  <a:schemeClr val="tx1"/>
                </a:solidFill>
              </a:rPr>
              <a:t>Declaration</a:t>
            </a:r>
          </a:p>
        </p:txBody>
      </p:sp>
      <p:sp>
        <p:nvSpPr>
          <p:cNvPr id="2" name="Content Placeholder 1">
            <a:extLst>
              <a:ext uri="{FF2B5EF4-FFF2-40B4-BE49-F238E27FC236}">
                <a16:creationId xmlns:a16="http://schemas.microsoft.com/office/drawing/2014/main" id="{484348E8-A131-EBEF-5289-7DE8BBBB7077}"/>
              </a:ext>
            </a:extLst>
          </p:cNvPr>
          <p:cNvSpPr>
            <a:spLocks noGrp="1"/>
          </p:cNvSpPr>
          <p:nvPr>
            <p:ph type="subTitle" idx="1"/>
          </p:nvPr>
        </p:nvSpPr>
        <p:spPr>
          <a:xfrm>
            <a:off x="5311589" y="2382680"/>
            <a:ext cx="5812024" cy="3831307"/>
          </a:xfrm>
        </p:spPr>
        <p:txBody>
          <a:bodyPr vert="horz" lIns="91440" tIns="45720" rIns="91440" bIns="45720" rtlCol="0" anchor="t">
            <a:normAutofit/>
          </a:bodyPr>
          <a:lstStyle/>
          <a:p>
            <a:r>
              <a:rPr lang="en-US" sz="2800" dirty="0">
                <a:solidFill>
                  <a:schemeClr val="tx1"/>
                </a:solidFill>
                <a:latin typeface="+mn-lt"/>
              </a:rPr>
              <a:t>“You are worthy, Adonai Eloheinu, to have glory, honor and power, because You created all things, yes, because, of Your will they were created and came into being!”</a:t>
            </a:r>
          </a:p>
        </p:txBody>
      </p:sp>
      <p:pic>
        <p:nvPicPr>
          <p:cNvPr id="7" name="Picture Placeholder 6">
            <a:extLst>
              <a:ext uri="{FF2B5EF4-FFF2-40B4-BE49-F238E27FC236}">
                <a16:creationId xmlns:a16="http://schemas.microsoft.com/office/drawing/2014/main" id="{7820788D-F36C-B0C1-0C58-2DF8B659DE24}"/>
              </a:ext>
            </a:extLst>
          </p:cNvPr>
          <p:cNvPicPr>
            <a:picLocks noGrp="1" noChangeAspect="1"/>
          </p:cNvPicPr>
          <p:nvPr>
            <p:ph type="pic" sz="quarter" idx="11"/>
          </p:nvPr>
        </p:nvPicPr>
        <p:blipFill>
          <a:blip r:embed="rId2"/>
          <a:srcRect l="16377" r="40010"/>
          <a:stretch>
            <a:fillRect/>
          </a:stretch>
        </p:blipFill>
        <p:spPr>
          <a:xfrm>
            <a:off x="1109764" y="1114621"/>
            <a:ext cx="3526244" cy="4628758"/>
          </a:xfrm>
          <a:prstGeom prst="rect">
            <a:avLst/>
          </a:prstGeom>
          <a:noFill/>
        </p:spPr>
      </p:pic>
    </p:spTree>
    <p:extLst>
      <p:ext uri="{BB962C8B-B14F-4D97-AF65-F5344CB8AC3E}">
        <p14:creationId xmlns:p14="http://schemas.microsoft.com/office/powerpoint/2010/main" val="146662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7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4E4E7B-3C98-69E0-36F5-4DCB8341FEB5}"/>
              </a:ext>
            </a:extLst>
          </p:cNvPr>
          <p:cNvSpPr>
            <a:spLocks noGrp="1"/>
          </p:cNvSpPr>
          <p:nvPr>
            <p:ph type="title"/>
          </p:nvPr>
        </p:nvSpPr>
        <p:spPr>
          <a:xfrm>
            <a:off x="791634" y="548793"/>
            <a:ext cx="3854528" cy="738047"/>
          </a:xfrm>
        </p:spPr>
        <p:txBody>
          <a:bodyPr>
            <a:normAutofit/>
          </a:bodyPr>
          <a:lstStyle/>
          <a:p>
            <a:r>
              <a:rPr lang="en-US" sz="3600" dirty="0"/>
              <a:t>Month of Tammuz</a:t>
            </a:r>
          </a:p>
        </p:txBody>
      </p:sp>
      <p:sp>
        <p:nvSpPr>
          <p:cNvPr id="6" name="Content Placeholder 5">
            <a:extLst>
              <a:ext uri="{FF2B5EF4-FFF2-40B4-BE49-F238E27FC236}">
                <a16:creationId xmlns:a16="http://schemas.microsoft.com/office/drawing/2014/main" id="{61A71D30-80EB-D515-C8D0-DCA037D9F2E2}"/>
              </a:ext>
            </a:extLst>
          </p:cNvPr>
          <p:cNvSpPr>
            <a:spLocks noGrp="1"/>
          </p:cNvSpPr>
          <p:nvPr>
            <p:ph idx="1"/>
          </p:nvPr>
        </p:nvSpPr>
        <p:spPr>
          <a:xfrm>
            <a:off x="5175327" y="665781"/>
            <a:ext cx="4513541" cy="5526437"/>
          </a:xfrm>
        </p:spPr>
        <p:txBody>
          <a:bodyPr>
            <a:normAutofit/>
          </a:bodyPr>
          <a:lstStyle/>
          <a:p>
            <a:pPr marL="0" indent="0">
              <a:buNone/>
            </a:pPr>
            <a:r>
              <a:rPr lang="en-US" sz="2400" dirty="0"/>
              <a:t>Ezekiel </a:t>
            </a:r>
            <a:r>
              <a:rPr lang="en-US" sz="2400" b="1" dirty="0">
                <a:solidFill>
                  <a:schemeClr val="accent1"/>
                </a:solidFill>
              </a:rPr>
              <a:t>(8.14) </a:t>
            </a:r>
            <a:r>
              <a:rPr lang="en-US" sz="2400" dirty="0"/>
              <a:t>speaks of idolatry in the temple and names the idol as a parasite that lives off our human tendency.  </a:t>
            </a:r>
          </a:p>
          <a:p>
            <a:r>
              <a:rPr lang="en-US" sz="2400" dirty="0"/>
              <a:t>A cult life of tragedy is a shallow approach to life’s true sorrow or pain.  </a:t>
            </a:r>
          </a:p>
          <a:p>
            <a:r>
              <a:rPr lang="en-US" sz="2400" dirty="0"/>
              <a:t>This is done when trust and faith in Yah’s goodness and lovingkindness has been cast away.</a:t>
            </a:r>
          </a:p>
        </p:txBody>
      </p:sp>
      <p:sp>
        <p:nvSpPr>
          <p:cNvPr id="7" name="Text Placeholder 6">
            <a:extLst>
              <a:ext uri="{FF2B5EF4-FFF2-40B4-BE49-F238E27FC236}">
                <a16:creationId xmlns:a16="http://schemas.microsoft.com/office/drawing/2014/main" id="{F25D3FAF-EFE6-3762-F177-50F1EF7702C0}"/>
              </a:ext>
            </a:extLst>
          </p:cNvPr>
          <p:cNvSpPr>
            <a:spLocks noGrp="1"/>
          </p:cNvSpPr>
          <p:nvPr>
            <p:ph type="body" sz="half" idx="2"/>
          </p:nvPr>
        </p:nvSpPr>
        <p:spPr>
          <a:xfrm>
            <a:off x="677333" y="1465729"/>
            <a:ext cx="4038599" cy="4843478"/>
          </a:xfrm>
        </p:spPr>
        <p:txBody>
          <a:bodyPr>
            <a:normAutofit/>
          </a:bodyPr>
          <a:lstStyle/>
          <a:p>
            <a:pPr marL="342900" indent="-342900">
              <a:buFont typeface="Arial" panose="020B0604020202020204" pitchFamily="34" charset="0"/>
              <a:buChar char="•"/>
            </a:pPr>
            <a:r>
              <a:rPr lang="en-US" sz="2400" dirty="0"/>
              <a:t>Associated with sight </a:t>
            </a:r>
            <a:r>
              <a:rPr lang="en-US" sz="2400" dirty="0">
                <a:solidFill>
                  <a:schemeClr val="accent1"/>
                </a:solidFill>
              </a:rPr>
              <a:t>(Hab 2.2) </a:t>
            </a:r>
            <a:r>
              <a:rPr lang="en-US" sz="2400" dirty="0"/>
              <a:t>vision, revelation purpose </a:t>
            </a:r>
            <a:r>
              <a:rPr lang="en-US" sz="2400" i="1" dirty="0"/>
              <a:t>(open &amp; closed doors)</a:t>
            </a:r>
          </a:p>
          <a:p>
            <a:pPr marL="342900" indent="-342900">
              <a:buFont typeface="Arial" panose="020B0604020202020204" pitchFamily="34" charset="0"/>
              <a:buChar char="•"/>
            </a:pPr>
            <a:r>
              <a:rPr lang="en-US" sz="2400" dirty="0"/>
              <a:t>In Aramaic Tammuz means heating, like a furnace</a:t>
            </a:r>
          </a:p>
          <a:p>
            <a:pPr marL="342900" indent="-342900">
              <a:buFont typeface="Arial" panose="020B0604020202020204" pitchFamily="34" charset="0"/>
              <a:buChar char="•"/>
            </a:pPr>
            <a:r>
              <a:rPr lang="en-US" sz="2400" dirty="0"/>
              <a:t>Named after a false prophet that was tortured to death. A statue was resurrected as an idol.</a:t>
            </a:r>
          </a:p>
        </p:txBody>
      </p:sp>
    </p:spTree>
    <p:extLst>
      <p:ext uri="{BB962C8B-B14F-4D97-AF65-F5344CB8AC3E}">
        <p14:creationId xmlns:p14="http://schemas.microsoft.com/office/powerpoint/2010/main" val="3706826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4E32BE-0CA1-7CBC-6A19-6D5E2F896014}"/>
            </a:ext>
          </a:extLst>
        </p:cNvPr>
        <p:cNvGrpSpPr/>
        <p:nvPr/>
      </p:nvGrpSpPr>
      <p:grpSpPr>
        <a:xfrm>
          <a:off x="0" y="0"/>
          <a:ext cx="0" cy="0"/>
          <a:chOff x="0" y="0"/>
          <a:chExt cx="0" cy="0"/>
        </a:xfrm>
      </p:grpSpPr>
      <p:grpSp>
        <p:nvGrpSpPr>
          <p:cNvPr id="46" name="Group 45">
            <a:extLst>
              <a:ext uri="{FF2B5EF4-FFF2-40B4-BE49-F238E27FC236}">
                <a16:creationId xmlns:a16="http://schemas.microsoft.com/office/drawing/2014/main" id="{ABEFF884-E13B-BB56-F302-06D1DD86FE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7" name="Straight Connector 46">
              <a:extLst>
                <a:ext uri="{FF2B5EF4-FFF2-40B4-BE49-F238E27FC236}">
                  <a16:creationId xmlns:a16="http://schemas.microsoft.com/office/drawing/2014/main" id="{EC807DAD-6FD4-7F03-F278-B35021DDB9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0FE27D5-8215-3955-00A9-DF0C9FDE32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9" name="Rectangle 23">
              <a:extLst>
                <a:ext uri="{FF2B5EF4-FFF2-40B4-BE49-F238E27FC236}">
                  <a16:creationId xmlns:a16="http://schemas.microsoft.com/office/drawing/2014/main" id="{EB7B56DB-7ADB-F24E-0B61-2D44CEDB80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25">
              <a:extLst>
                <a:ext uri="{FF2B5EF4-FFF2-40B4-BE49-F238E27FC236}">
                  <a16:creationId xmlns:a16="http://schemas.microsoft.com/office/drawing/2014/main" id="{0303D840-A88D-D993-CCAF-F194150DE3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Isosceles Triangle 50">
              <a:extLst>
                <a:ext uri="{FF2B5EF4-FFF2-40B4-BE49-F238E27FC236}">
                  <a16:creationId xmlns:a16="http://schemas.microsoft.com/office/drawing/2014/main" id="{B39D7EF2-8178-C2F1-37D5-2690A914F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27">
              <a:extLst>
                <a:ext uri="{FF2B5EF4-FFF2-40B4-BE49-F238E27FC236}">
                  <a16:creationId xmlns:a16="http://schemas.microsoft.com/office/drawing/2014/main" id="{689C1E03-71EF-C0A8-06AD-4858B6B89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Rectangle 28">
              <a:extLst>
                <a:ext uri="{FF2B5EF4-FFF2-40B4-BE49-F238E27FC236}">
                  <a16:creationId xmlns:a16="http://schemas.microsoft.com/office/drawing/2014/main" id="{98065827-2A35-FE5F-5DA1-22BB9D826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Rectangle 29">
              <a:extLst>
                <a:ext uri="{FF2B5EF4-FFF2-40B4-BE49-F238E27FC236}">
                  <a16:creationId xmlns:a16="http://schemas.microsoft.com/office/drawing/2014/main" id="{152D6478-4FD0-89F2-9253-C71CD2416F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Isosceles Triangle 54">
              <a:extLst>
                <a:ext uri="{FF2B5EF4-FFF2-40B4-BE49-F238E27FC236}">
                  <a16:creationId xmlns:a16="http://schemas.microsoft.com/office/drawing/2014/main" id="{74FF3833-B477-60A9-8CFE-3009835D78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Isosceles Triangle 55">
              <a:extLst>
                <a:ext uri="{FF2B5EF4-FFF2-40B4-BE49-F238E27FC236}">
                  <a16:creationId xmlns:a16="http://schemas.microsoft.com/office/drawing/2014/main" id="{A6C6C3CD-EB7A-8FCB-63B9-96EE7DE113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 name="Text Placeholder 3">
            <a:extLst>
              <a:ext uri="{FF2B5EF4-FFF2-40B4-BE49-F238E27FC236}">
                <a16:creationId xmlns:a16="http://schemas.microsoft.com/office/drawing/2014/main" id="{F3A5C44F-9C45-8734-BFFA-A888B48846EB}"/>
              </a:ext>
            </a:extLst>
          </p:cNvPr>
          <p:cNvSpPr>
            <a:spLocks noGrp="1"/>
          </p:cNvSpPr>
          <p:nvPr>
            <p:ph type="body" sz="half" idx="2"/>
          </p:nvPr>
        </p:nvSpPr>
        <p:spPr>
          <a:xfrm>
            <a:off x="5553693" y="575733"/>
            <a:ext cx="4309973" cy="5314079"/>
          </a:xfrm>
        </p:spPr>
        <p:txBody>
          <a:bodyPr vert="horz" lIns="91440" tIns="45720" rIns="91440" bIns="45720" rtlCol="0">
            <a:normAutofit/>
          </a:bodyPr>
          <a:lstStyle/>
          <a:p>
            <a:pPr>
              <a:buFont typeface="Wingdings 3" charset="2"/>
              <a:buChar char=""/>
            </a:pPr>
            <a:r>
              <a:rPr lang="en-US" sz="2400" dirty="0"/>
              <a:t>Anniversary of the sin of the Golden calf</a:t>
            </a:r>
          </a:p>
          <a:p>
            <a:pPr>
              <a:buFont typeface="Wingdings 3" charset="2"/>
              <a:buChar char=""/>
            </a:pPr>
            <a:r>
              <a:rPr lang="en-US" sz="2400" dirty="0"/>
              <a:t>Spying out the land </a:t>
            </a:r>
            <a:r>
              <a:rPr lang="en-US" sz="2400" i="1" dirty="0"/>
              <a:t>(Joshua &amp; Caleb of a different spirit)</a:t>
            </a:r>
          </a:p>
          <a:p>
            <a:pPr>
              <a:buFont typeface="Wingdings 3" charset="2"/>
              <a:buChar char=""/>
            </a:pPr>
            <a:r>
              <a:rPr lang="en-US" sz="2400" dirty="0"/>
              <a:t>Commemorates the destruction of the Holy Temples. Tisha </a:t>
            </a:r>
            <a:r>
              <a:rPr lang="en-US" sz="2400" dirty="0" err="1"/>
              <a:t>B’av</a:t>
            </a:r>
            <a:endParaRPr lang="en-US" sz="2400" dirty="0"/>
          </a:p>
          <a:p>
            <a:pPr>
              <a:buFont typeface="Wingdings 3" charset="2"/>
              <a:buChar char=""/>
            </a:pPr>
            <a:r>
              <a:rPr lang="en-US" sz="2400" dirty="0"/>
              <a:t>17</a:t>
            </a:r>
            <a:r>
              <a:rPr lang="en-US" sz="2400" baseline="30000" dirty="0"/>
              <a:t>th</a:t>
            </a:r>
            <a:r>
              <a:rPr lang="en-US" sz="2400" dirty="0"/>
              <a:t> A fast day in remembrance of the walls of Jerusalem being breached by Romans.</a:t>
            </a:r>
          </a:p>
          <a:p>
            <a:pPr>
              <a:buFont typeface="Wingdings 3" charset="2"/>
              <a:buChar char=""/>
            </a:pPr>
            <a:endParaRPr lang="en-US" sz="2400" dirty="0"/>
          </a:p>
        </p:txBody>
      </p:sp>
      <p:pic>
        <p:nvPicPr>
          <p:cNvPr id="10" name="Content Placeholder 9">
            <a:extLst>
              <a:ext uri="{FF2B5EF4-FFF2-40B4-BE49-F238E27FC236}">
                <a16:creationId xmlns:a16="http://schemas.microsoft.com/office/drawing/2014/main" id="{2671D47D-70A8-3A3B-D340-31C59608D15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067" r="1" b="1408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8" name="Isosceles Triangle 57">
            <a:extLst>
              <a:ext uri="{FF2B5EF4-FFF2-40B4-BE49-F238E27FC236}">
                <a16:creationId xmlns:a16="http://schemas.microsoft.com/office/drawing/2014/main" id="{76A97BBB-69A5-4673-8E78-6BD899952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28516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FB696-484E-DC40-DC6A-A269A7A4F9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6BBC422-382A-EFC3-C2BD-42B51BA62370}"/>
              </a:ext>
            </a:extLst>
          </p:cNvPr>
          <p:cNvSpPr>
            <a:spLocks noGrp="1"/>
          </p:cNvSpPr>
          <p:nvPr>
            <p:ph type="title"/>
          </p:nvPr>
        </p:nvSpPr>
        <p:spPr>
          <a:xfrm>
            <a:off x="677334" y="609600"/>
            <a:ext cx="8596668" cy="815788"/>
          </a:xfrm>
        </p:spPr>
        <p:txBody>
          <a:bodyPr>
            <a:normAutofit/>
          </a:bodyPr>
          <a:lstStyle/>
          <a:p>
            <a:r>
              <a:rPr lang="en-US" sz="3600" dirty="0"/>
              <a:t>Tammuz &amp; Reuben      Mandrake &amp; Water</a:t>
            </a:r>
          </a:p>
        </p:txBody>
      </p:sp>
      <p:sp>
        <p:nvSpPr>
          <p:cNvPr id="2" name="Content Placeholder 1">
            <a:extLst>
              <a:ext uri="{FF2B5EF4-FFF2-40B4-BE49-F238E27FC236}">
                <a16:creationId xmlns:a16="http://schemas.microsoft.com/office/drawing/2014/main" id="{201BA672-DBAD-3615-ACD6-007ACF3599D2}"/>
              </a:ext>
            </a:extLst>
          </p:cNvPr>
          <p:cNvSpPr>
            <a:spLocks noGrp="1"/>
          </p:cNvSpPr>
          <p:nvPr>
            <p:ph sz="half" idx="1"/>
          </p:nvPr>
        </p:nvSpPr>
        <p:spPr>
          <a:xfrm>
            <a:off x="677335" y="1425388"/>
            <a:ext cx="3462866" cy="4615973"/>
          </a:xfrm>
        </p:spPr>
        <p:txBody>
          <a:bodyPr>
            <a:normAutofit fontScale="92500"/>
          </a:bodyPr>
          <a:lstStyle/>
          <a:p>
            <a:r>
              <a:rPr lang="en-US" sz="2400" dirty="0">
                <a:solidFill>
                  <a:schemeClr val="accent1"/>
                </a:solidFill>
              </a:rPr>
              <a:t>Gen 30.14-16 </a:t>
            </a:r>
            <a:r>
              <a:rPr lang="en-US" sz="2400" dirty="0"/>
              <a:t>“Mandrake” symbolize desire for fertility, love, seeking fertility without asking God. </a:t>
            </a:r>
          </a:p>
          <a:p>
            <a:r>
              <a:rPr lang="en-US" sz="2400" dirty="0"/>
              <a:t>Jacob’s wives bartered for relational &amp; sexual intimacy which should not be so grossly traded.</a:t>
            </a:r>
          </a:p>
          <a:p>
            <a:endParaRPr lang="en-US" dirty="0"/>
          </a:p>
        </p:txBody>
      </p:sp>
      <p:sp>
        <p:nvSpPr>
          <p:cNvPr id="7" name="Text Placeholder 6">
            <a:extLst>
              <a:ext uri="{FF2B5EF4-FFF2-40B4-BE49-F238E27FC236}">
                <a16:creationId xmlns:a16="http://schemas.microsoft.com/office/drawing/2014/main" id="{7F9C5C67-4B73-7FB0-D894-FB0ADCE57BC7}"/>
              </a:ext>
            </a:extLst>
          </p:cNvPr>
          <p:cNvSpPr>
            <a:spLocks noGrp="1"/>
          </p:cNvSpPr>
          <p:nvPr>
            <p:ph sz="half" idx="2"/>
          </p:nvPr>
        </p:nvSpPr>
        <p:spPr>
          <a:xfrm>
            <a:off x="4597400" y="1425388"/>
            <a:ext cx="5410200" cy="5102412"/>
          </a:xfrm>
        </p:spPr>
        <p:txBody>
          <a:bodyPr>
            <a:normAutofit fontScale="92500"/>
          </a:bodyPr>
          <a:lstStyle/>
          <a:p>
            <a:r>
              <a:rPr lang="en-US" sz="2400" dirty="0">
                <a:solidFill>
                  <a:schemeClr val="accent1"/>
                </a:solidFill>
              </a:rPr>
              <a:t>Gen 49.4 </a:t>
            </a:r>
            <a:r>
              <a:rPr lang="en-US" sz="2400" dirty="0"/>
              <a:t>Jacob’s prophecy describes his son as volatile as water. His character was fluid like water which indicates his arousal inclination </a:t>
            </a:r>
            <a:r>
              <a:rPr lang="en-US" sz="2400" dirty="0">
                <a:solidFill>
                  <a:schemeClr val="accent1"/>
                </a:solidFill>
              </a:rPr>
              <a:t>1Ch 5.1-2 </a:t>
            </a:r>
            <a:endParaRPr lang="en-US" sz="2400" dirty="0"/>
          </a:p>
          <a:p>
            <a:r>
              <a:rPr lang="en-US" sz="2400" dirty="0"/>
              <a:t>Parallels creation: as water was the beginning of creation and gave birth to everything </a:t>
            </a:r>
            <a:r>
              <a:rPr lang="en-US" sz="2400"/>
              <a:t>else, as </a:t>
            </a:r>
            <a:r>
              <a:rPr lang="en-US" sz="2400" dirty="0"/>
              <a:t>it would be with the firstborn son who preserves and continues the family name. Judah is given the honor of leadership and prominence </a:t>
            </a:r>
            <a:r>
              <a:rPr lang="en-US" sz="2400" dirty="0">
                <a:solidFill>
                  <a:schemeClr val="accent1"/>
                </a:solidFill>
              </a:rPr>
              <a:t>(Gen 49.8-10) </a:t>
            </a:r>
            <a:r>
              <a:rPr lang="en-US" sz="2400" dirty="0"/>
              <a:t>while Joseph’s sons were given economic advantage.  </a:t>
            </a:r>
            <a:endParaRPr lang="en-US" sz="2400" dirty="0">
              <a:solidFill>
                <a:schemeClr val="accent1"/>
              </a:solidFill>
            </a:endParaRPr>
          </a:p>
        </p:txBody>
      </p:sp>
    </p:spTree>
    <p:extLst>
      <p:ext uri="{BB962C8B-B14F-4D97-AF65-F5344CB8AC3E}">
        <p14:creationId xmlns:p14="http://schemas.microsoft.com/office/powerpoint/2010/main" val="3770754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7" name="Straight Connector 46">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9"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Isosceles Triangle 50">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Isosceles Triangle 54">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Isosceles Triangle 55">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 name="Text Placeholder 3">
            <a:extLst>
              <a:ext uri="{FF2B5EF4-FFF2-40B4-BE49-F238E27FC236}">
                <a16:creationId xmlns:a16="http://schemas.microsoft.com/office/drawing/2014/main" id="{7D1DC104-E587-8FA6-186D-5DD2A2642BEC}"/>
              </a:ext>
            </a:extLst>
          </p:cNvPr>
          <p:cNvSpPr>
            <a:spLocks noGrp="1"/>
          </p:cNvSpPr>
          <p:nvPr>
            <p:ph type="body" sz="half" idx="2"/>
          </p:nvPr>
        </p:nvSpPr>
        <p:spPr>
          <a:xfrm>
            <a:off x="5553695" y="745067"/>
            <a:ext cx="3627782" cy="5621865"/>
          </a:xfrm>
        </p:spPr>
        <p:txBody>
          <a:bodyPr vert="horz" lIns="91440" tIns="45720" rIns="91440" bIns="45720" rtlCol="0">
            <a:normAutofit/>
          </a:bodyPr>
          <a:lstStyle/>
          <a:p>
            <a:pPr>
              <a:buFont typeface="Wingdings 3" charset="2"/>
              <a:buChar char=""/>
            </a:pPr>
            <a:r>
              <a:rPr lang="en-US" sz="2400" dirty="0"/>
              <a:t>Associated with sight (Seer) vision, dreams and revelation (purpose).</a:t>
            </a:r>
          </a:p>
          <a:p>
            <a:pPr>
              <a:buFont typeface="Wingdings 3" charset="2"/>
              <a:buChar char=""/>
            </a:pPr>
            <a:r>
              <a:rPr lang="en-US" sz="2400" dirty="0"/>
              <a:t>A month to guard your heart and your eyes. </a:t>
            </a:r>
            <a:r>
              <a:rPr lang="en-US" sz="2400" i="1" dirty="0"/>
              <a:t>“What you see, is what you say and what you say is </a:t>
            </a:r>
            <a:r>
              <a:rPr lang="en-US" sz="2400" i="1"/>
              <a:t>how you </a:t>
            </a:r>
            <a:r>
              <a:rPr lang="en-US" sz="2400" i="1" dirty="0"/>
              <a:t>feel” </a:t>
            </a:r>
            <a:r>
              <a:rPr lang="en-US" sz="2400" dirty="0">
                <a:solidFill>
                  <a:schemeClr val="accent1"/>
                </a:solidFill>
              </a:rPr>
              <a:t>Pro 4.23</a:t>
            </a:r>
          </a:p>
          <a:p>
            <a:pPr>
              <a:buFont typeface="Wingdings 3" charset="2"/>
              <a:buChar char=""/>
            </a:pPr>
            <a:r>
              <a:rPr lang="en-US" sz="2400" dirty="0"/>
              <a:t>With eyes of faith - cling and align with God’s covenant and care  </a:t>
            </a:r>
          </a:p>
          <a:p>
            <a:pPr>
              <a:buFont typeface="Wingdings 3" charset="2"/>
              <a:buChar char=""/>
            </a:pPr>
            <a:endParaRPr lang="en-US" sz="2400" dirty="0"/>
          </a:p>
          <a:p>
            <a:pPr>
              <a:buFont typeface="Wingdings 3" charset="2"/>
              <a:buChar char=""/>
            </a:pPr>
            <a:endParaRPr lang="en-US" sz="2400" dirty="0"/>
          </a:p>
        </p:txBody>
      </p:sp>
      <p:pic>
        <p:nvPicPr>
          <p:cNvPr id="10" name="Content Placeholder 9">
            <a:extLst>
              <a:ext uri="{FF2B5EF4-FFF2-40B4-BE49-F238E27FC236}">
                <a16:creationId xmlns:a16="http://schemas.microsoft.com/office/drawing/2014/main" id="{1D3C6792-DA2E-8FD1-3942-63A15887494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067" r="1" b="1408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8" name="Isosceles Triangle 57">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95715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2D911-5CA1-B3FE-D4C7-1E22C639D278}"/>
              </a:ext>
            </a:extLst>
          </p:cNvPr>
          <p:cNvSpPr>
            <a:spLocks noGrp="1"/>
          </p:cNvSpPr>
          <p:nvPr>
            <p:ph type="title"/>
          </p:nvPr>
        </p:nvSpPr>
        <p:spPr/>
        <p:txBody>
          <a:bodyPr vert="horz" lIns="91440" tIns="45720" rIns="91440" bIns="45720" rtlCol="0" anchor="t">
            <a:normAutofit/>
          </a:bodyPr>
          <a:lstStyle/>
          <a:p>
            <a:r>
              <a:rPr lang="en-US" sz="3600" dirty="0">
                <a:solidFill>
                  <a:schemeClr val="accent1"/>
                </a:solidFill>
              </a:rPr>
              <a:t> </a:t>
            </a:r>
          </a:p>
        </p:txBody>
      </p:sp>
      <p:sp>
        <p:nvSpPr>
          <p:cNvPr id="3" name="Content Placeholder 2">
            <a:extLst>
              <a:ext uri="{FF2B5EF4-FFF2-40B4-BE49-F238E27FC236}">
                <a16:creationId xmlns:a16="http://schemas.microsoft.com/office/drawing/2014/main" id="{68ED7C85-BAE0-CD4A-1282-DEEDB9D8A9CE}"/>
              </a:ext>
            </a:extLst>
          </p:cNvPr>
          <p:cNvSpPr>
            <a:spLocks noGrp="1"/>
          </p:cNvSpPr>
          <p:nvPr>
            <p:ph sz="half" idx="1"/>
          </p:nvPr>
        </p:nvSpPr>
        <p:spPr>
          <a:xfrm>
            <a:off x="677334" y="1744132"/>
            <a:ext cx="4284133" cy="4668573"/>
          </a:xfrm>
        </p:spPr>
        <p:txBody>
          <a:bodyPr/>
          <a:lstStyle/>
          <a:p>
            <a:r>
              <a:rPr lang="en-US" sz="2400" b="1" dirty="0">
                <a:solidFill>
                  <a:schemeClr val="bg1"/>
                </a:solidFill>
              </a:rPr>
              <a:t>Palm of hand</a:t>
            </a:r>
            <a:r>
              <a:rPr lang="en-US" sz="2400" dirty="0">
                <a:solidFill>
                  <a:schemeClr val="bg1"/>
                </a:solidFill>
              </a:rPr>
              <a:t>: implying productivity &amp; potential actualizing </a:t>
            </a:r>
            <a:r>
              <a:rPr lang="en-US" sz="2400" b="1" dirty="0">
                <a:solidFill>
                  <a:schemeClr val="accent1"/>
                </a:solidFill>
              </a:rPr>
              <a:t>Exodus 4.3-4 </a:t>
            </a:r>
            <a:r>
              <a:rPr lang="en-US" sz="2400" dirty="0">
                <a:solidFill>
                  <a:schemeClr val="bg1"/>
                </a:solidFill>
              </a:rPr>
              <a:t>This is what Adonai has given you.</a:t>
            </a:r>
          </a:p>
          <a:p>
            <a:r>
              <a:rPr lang="en-US" sz="2400" b="1" dirty="0">
                <a:solidFill>
                  <a:schemeClr val="bg1"/>
                </a:solidFill>
              </a:rPr>
              <a:t>To cover, to open, to allow atonement</a:t>
            </a:r>
            <a:r>
              <a:rPr lang="en-US" sz="2400" dirty="0">
                <a:solidFill>
                  <a:schemeClr val="bg1"/>
                </a:solidFill>
              </a:rPr>
              <a:t>. </a:t>
            </a:r>
            <a:r>
              <a:rPr lang="en-US" sz="2400" dirty="0">
                <a:solidFill>
                  <a:schemeClr val="accent1"/>
                </a:solidFill>
              </a:rPr>
              <a:t>Isaiah 49.16, 1John 2.2 Ro 3.25</a:t>
            </a:r>
          </a:p>
          <a:p>
            <a:r>
              <a:rPr lang="en-US" sz="2400" dirty="0">
                <a:solidFill>
                  <a:schemeClr val="bg2"/>
                </a:solidFill>
              </a:rPr>
              <a:t>Associated with Priestly blessing representing generosity and giving</a:t>
            </a:r>
          </a:p>
        </p:txBody>
      </p:sp>
      <p:pic>
        <p:nvPicPr>
          <p:cNvPr id="7" name="Content Placeholder 6">
            <a:extLst>
              <a:ext uri="{FF2B5EF4-FFF2-40B4-BE49-F238E27FC236}">
                <a16:creationId xmlns:a16="http://schemas.microsoft.com/office/drawing/2014/main" id="{04805A62-A877-56F3-106C-263DA994E7DD}"/>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p:blipFill>
        <p:spPr>
          <a:xfrm>
            <a:off x="5291667" y="609600"/>
            <a:ext cx="4546195" cy="5803105"/>
          </a:xfrm>
          <a:prstGeom prst="rect">
            <a:avLst/>
          </a:prstGeom>
        </p:spPr>
      </p:pic>
      <p:pic>
        <p:nvPicPr>
          <p:cNvPr id="6" name="Picture 5">
            <a:extLst>
              <a:ext uri="{FF2B5EF4-FFF2-40B4-BE49-F238E27FC236}">
                <a16:creationId xmlns:a16="http://schemas.microsoft.com/office/drawing/2014/main" id="{0BCF93D9-4130-9849-07F3-4DF6FD843D11}"/>
              </a:ext>
            </a:extLst>
          </p:cNvPr>
          <p:cNvPicPr>
            <a:picLocks noChangeAspect="1"/>
          </p:cNvPicPr>
          <p:nvPr/>
        </p:nvPicPr>
        <p:blipFill>
          <a:blip r:embed="rId4"/>
          <a:stretch>
            <a:fillRect/>
          </a:stretch>
        </p:blipFill>
        <p:spPr>
          <a:xfrm>
            <a:off x="807201" y="445294"/>
            <a:ext cx="3924300" cy="1066800"/>
          </a:xfrm>
          <a:prstGeom prst="rect">
            <a:avLst/>
          </a:prstGeom>
        </p:spPr>
      </p:pic>
    </p:spTree>
    <p:extLst>
      <p:ext uri="{BB962C8B-B14F-4D97-AF65-F5344CB8AC3E}">
        <p14:creationId xmlns:p14="http://schemas.microsoft.com/office/powerpoint/2010/main" val="149798748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1" name="Straight Connector 7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Isosceles Triangle 7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Isosceles Triangle 7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Isosceles Triangle 7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65" name="Content Placeholder 64">
            <a:extLst>
              <a:ext uri="{FF2B5EF4-FFF2-40B4-BE49-F238E27FC236}">
                <a16:creationId xmlns:a16="http://schemas.microsoft.com/office/drawing/2014/main" id="{7F32DA1F-010A-E42B-7F69-1EF5FE4094B3}"/>
              </a:ext>
            </a:extLst>
          </p:cNvPr>
          <p:cNvPicPr>
            <a:picLocks noGrp="1" noChangeAspect="1"/>
          </p:cNvPicPr>
          <p:nvPr>
            <p:ph sz="half" idx="2"/>
          </p:nvPr>
        </p:nvPicPr>
        <p:blipFill>
          <a:blip r:embed="rId2"/>
          <a:stretch>
            <a:fillRect/>
          </a:stretch>
        </p:blipFill>
        <p:spPr>
          <a:xfrm>
            <a:off x="254000" y="287867"/>
            <a:ext cx="3797515" cy="6223000"/>
          </a:xfrm>
          <a:prstGeom prst="rect">
            <a:avLst/>
          </a:prstGeom>
        </p:spPr>
      </p:pic>
      <p:sp>
        <p:nvSpPr>
          <p:cNvPr id="51" name="Content Placeholder 50">
            <a:extLst>
              <a:ext uri="{FF2B5EF4-FFF2-40B4-BE49-F238E27FC236}">
                <a16:creationId xmlns:a16="http://schemas.microsoft.com/office/drawing/2014/main" id="{8FB2F344-D6A3-88EB-7203-06375B015E5A}"/>
              </a:ext>
            </a:extLst>
          </p:cNvPr>
          <p:cNvSpPr>
            <a:spLocks noGrp="1"/>
          </p:cNvSpPr>
          <p:nvPr>
            <p:ph sz="half" idx="1"/>
          </p:nvPr>
        </p:nvSpPr>
        <p:spPr>
          <a:xfrm>
            <a:off x="4349123" y="491067"/>
            <a:ext cx="4921876" cy="5409221"/>
          </a:xfrm>
        </p:spPr>
        <p:txBody>
          <a:bodyPr vert="horz" lIns="91440" tIns="45720" rIns="91440" bIns="45720" rtlCol="0">
            <a:normAutofit/>
          </a:bodyPr>
          <a:lstStyle/>
          <a:p>
            <a:endParaRPr lang="en-US" sz="2400" dirty="0"/>
          </a:p>
          <a:p>
            <a:r>
              <a:rPr lang="en-US" sz="2400" dirty="0"/>
              <a:t>Kaf ends the first sequence of letters:</a:t>
            </a:r>
          </a:p>
          <a:p>
            <a:r>
              <a:rPr lang="en-US" sz="2400" dirty="0"/>
              <a:t>1</a:t>
            </a:r>
            <a:r>
              <a:rPr lang="en-US" sz="2400" baseline="30000" dirty="0"/>
              <a:t>st</a:t>
            </a:r>
            <a:r>
              <a:rPr lang="en-US" sz="2400" dirty="0"/>
              <a:t> RESCUE: Yeshua’s atonement</a:t>
            </a:r>
          </a:p>
          <a:p>
            <a:r>
              <a:rPr lang="en-US" sz="2400" dirty="0"/>
              <a:t>2</a:t>
            </a:r>
            <a:r>
              <a:rPr lang="en-US" sz="2400" baseline="30000" dirty="0"/>
              <a:t>nd </a:t>
            </a:r>
            <a:r>
              <a:rPr lang="en-US" sz="2400" dirty="0"/>
              <a:t>RACE/WALK: Our need to persevere to the end in faith</a:t>
            </a:r>
          </a:p>
          <a:p>
            <a:r>
              <a:rPr lang="en-US" sz="2400" dirty="0"/>
              <a:t>Kaf comes after Yud which represent Yeshua’s two hands</a:t>
            </a:r>
          </a:p>
          <a:p>
            <a:r>
              <a:rPr lang="en-US" sz="2400" dirty="0" err="1"/>
              <a:t>Yud</a:t>
            </a:r>
            <a:r>
              <a:rPr lang="en-US" sz="2400" dirty="0"/>
              <a:t> = hand</a:t>
            </a:r>
          </a:p>
          <a:p>
            <a:r>
              <a:rPr lang="en-US" sz="2400" dirty="0"/>
              <a:t>Kaf = open hand (atonement, righteousness imparted to us.</a:t>
            </a:r>
          </a:p>
        </p:txBody>
      </p:sp>
    </p:spTree>
    <p:extLst>
      <p:ext uri="{BB962C8B-B14F-4D97-AF65-F5344CB8AC3E}">
        <p14:creationId xmlns:p14="http://schemas.microsoft.com/office/powerpoint/2010/main" val="2154928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2" name="Straight Connector 4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Isosceles Triangle 4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Isosceles Triangle 4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Isosceles Triangle 5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B443E60C-FBDB-7E5F-4045-5CA36CFBAB41}"/>
              </a:ext>
            </a:extLst>
          </p:cNvPr>
          <p:cNvSpPr>
            <a:spLocks noGrp="1"/>
          </p:cNvSpPr>
          <p:nvPr>
            <p:ph type="title"/>
          </p:nvPr>
        </p:nvSpPr>
        <p:spPr>
          <a:xfrm>
            <a:off x="5278563" y="337906"/>
            <a:ext cx="4161770" cy="1320800"/>
          </a:xfrm>
        </p:spPr>
        <p:txBody>
          <a:bodyPr vert="horz" lIns="91440" tIns="45720" rIns="91440" bIns="45720" rtlCol="0" anchor="t">
            <a:normAutofit/>
          </a:bodyPr>
          <a:lstStyle/>
          <a:p>
            <a:pPr>
              <a:lnSpc>
                <a:spcPct val="90000"/>
              </a:lnSpc>
            </a:pPr>
            <a:r>
              <a:rPr lang="en-US" sz="2800" dirty="0"/>
              <a:t>Why are there Hebrew letters before the stanza?</a:t>
            </a:r>
          </a:p>
        </p:txBody>
      </p:sp>
      <p:sp>
        <p:nvSpPr>
          <p:cNvPr id="3" name="Content Placeholder 2">
            <a:extLst>
              <a:ext uri="{FF2B5EF4-FFF2-40B4-BE49-F238E27FC236}">
                <a16:creationId xmlns:a16="http://schemas.microsoft.com/office/drawing/2014/main" id="{C1BE6CEA-D603-D61C-8DE4-F9D4E397D58A}"/>
              </a:ext>
            </a:extLst>
          </p:cNvPr>
          <p:cNvSpPr>
            <a:spLocks noGrp="1"/>
          </p:cNvSpPr>
          <p:nvPr>
            <p:ph sz="half" idx="1"/>
          </p:nvPr>
        </p:nvSpPr>
        <p:spPr>
          <a:xfrm>
            <a:off x="4910667" y="2074333"/>
            <a:ext cx="4953000" cy="4445760"/>
          </a:xfrm>
        </p:spPr>
        <p:txBody>
          <a:bodyPr vert="horz" lIns="91440" tIns="45720" rIns="91440" bIns="45720" rtlCol="0">
            <a:noAutofit/>
          </a:bodyPr>
          <a:lstStyle/>
          <a:p>
            <a:r>
              <a:rPr lang="en-US" sz="2400" dirty="0"/>
              <a:t>The Hebrew letter serves as a mnemonic aid </a:t>
            </a:r>
            <a:r>
              <a:rPr lang="en-US" sz="2400" i="1" dirty="0"/>
              <a:t>(assist in memory, helps in memorization and understanding of the content).</a:t>
            </a:r>
          </a:p>
          <a:p>
            <a:r>
              <a:rPr lang="en-US" sz="2400" dirty="0"/>
              <a:t>The letter is not just a linguistic feature by symbol. But it brings completeness and order that represents the comprehensive nature of Yahweh.</a:t>
            </a:r>
          </a:p>
        </p:txBody>
      </p:sp>
      <p:pic>
        <p:nvPicPr>
          <p:cNvPr id="36" name="Content Placeholder 35">
            <a:extLst>
              <a:ext uri="{FF2B5EF4-FFF2-40B4-BE49-F238E27FC236}">
                <a16:creationId xmlns:a16="http://schemas.microsoft.com/office/drawing/2014/main" id="{40EA4E71-765F-A9F8-A37B-7E429B92E6C1}"/>
              </a:ext>
            </a:extLst>
          </p:cNvPr>
          <p:cNvPicPr>
            <a:picLocks noGrp="1" noChangeAspect="1"/>
          </p:cNvPicPr>
          <p:nvPr>
            <p:ph sz="half" idx="2"/>
          </p:nvPr>
        </p:nvPicPr>
        <p:blipFill>
          <a:blip r:embed="rId2"/>
          <a:srcRect l="9280" r="12054"/>
          <a:stretch>
            <a:fillRect/>
          </a:stretch>
        </p:blipFill>
        <p:spPr>
          <a:xfrm>
            <a:off x="20" y="-1"/>
            <a:ext cx="5046113"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3" name="Isosceles Triangle 5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405820"/>
      </p:ext>
    </p:extLst>
  </p:cSld>
  <p:clrMapOvr>
    <a:masterClrMapping/>
  </p:clrMapOvr>
</p:sld>
</file>

<file path=ppt/theme/theme1.xml><?xml version="1.0" encoding="utf-8"?>
<a:theme xmlns:a="http://schemas.openxmlformats.org/drawingml/2006/main" name="Face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C7764E-1B88-4813-902C-6714719B42F3}">
  <ds:schemaRefs>
    <ds:schemaRef ds:uri="http://schemas.microsoft.com/office/2006/documentManagement/types"/>
    <ds:schemaRef ds:uri="16c05727-aa75-4e4a-9b5f-8a80a1165891"/>
    <ds:schemaRef ds:uri="http://schemas.microsoft.com/office/infopath/2007/PartnerControls"/>
    <ds:schemaRef ds:uri="http://purl.org/dc/elements/1.1/"/>
    <ds:schemaRef ds:uri="http://schemas.microsoft.com/office/2006/metadata/properties"/>
    <ds:schemaRef ds:uri="http://schemas.microsoft.com/sharepoint/v3"/>
    <ds:schemaRef ds:uri="http://schemas.openxmlformats.org/package/2006/metadata/core-properties"/>
    <ds:schemaRef ds:uri="http://purl.org/dc/terms/"/>
    <ds:schemaRef ds:uri="230e9df3-be65-4c73-a93b-d1236ebd677e"/>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7034B83F-6906-4689-98C9-AAA52DE98A6C}">
  <ds:schemaRefs>
    <ds:schemaRef ds:uri="http://schemas.microsoft.com/sharepoint/v3/contenttype/forms"/>
  </ds:schemaRefs>
</ds:datastoreItem>
</file>

<file path=customXml/itemProps3.xml><?xml version="1.0" encoding="utf-8"?>
<ds:datastoreItem xmlns:ds="http://schemas.openxmlformats.org/officeDocument/2006/customXml" ds:itemID="{41CD4AE2-8CDF-460B-B8DD-E25B297626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Facet</Template>
  <TotalTime>11925</TotalTime>
  <Words>1132</Words>
  <Application>Microsoft Office PowerPoint</Application>
  <PresentationFormat>Widescreen</PresentationFormat>
  <Paragraphs>71</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Trebuchet MS</vt:lpstr>
      <vt:lpstr>Wingdings</vt:lpstr>
      <vt:lpstr>Wingdings 3</vt:lpstr>
      <vt:lpstr>Facet</vt:lpstr>
      <vt:lpstr>Revelation 19.5a</vt:lpstr>
      <vt:lpstr>Declaration</vt:lpstr>
      <vt:lpstr>Month of Tammuz</vt:lpstr>
      <vt:lpstr>PowerPoint Presentation</vt:lpstr>
      <vt:lpstr>Tammuz &amp; Reuben      Mandrake &amp; Water</vt:lpstr>
      <vt:lpstr>PowerPoint Presentation</vt:lpstr>
      <vt:lpstr> </vt:lpstr>
      <vt:lpstr>PowerPoint Presentation</vt:lpstr>
      <vt:lpstr>Why are there Hebrew letters before the stanza?</vt:lpstr>
      <vt:lpstr># 11 Achat Esreh     1      10</vt:lpstr>
      <vt:lpstr>Psalm 119.81-88</vt:lpstr>
      <vt:lpstr>Psalm 119.81-88</vt:lpstr>
      <vt:lpstr>Psalm 119.81-88</vt:lpstr>
      <vt:lpstr>Psalm 119.81-88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5786, 3 Nisan (Nissan)</dc:title>
  <dc:creator>BMarie Stone</dc:creator>
  <cp:lastModifiedBy>Lonnita Deadwyler</cp:lastModifiedBy>
  <cp:revision>120</cp:revision>
  <dcterms:created xsi:type="dcterms:W3CDTF">2026-03-17T00:17:33Z</dcterms:created>
  <dcterms:modified xsi:type="dcterms:W3CDTF">2026-06-22T23:48:01Z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