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00" r:id="rId4"/>
  </p:sldMasterIdLst>
  <p:notesMasterIdLst>
    <p:notesMasterId r:id="rId24"/>
  </p:notesMasterIdLst>
  <p:handoutMasterIdLst>
    <p:handoutMasterId r:id="rId25"/>
  </p:handoutMasterIdLst>
  <p:sldIdLst>
    <p:sldId id="417" r:id="rId5"/>
    <p:sldId id="420" r:id="rId6"/>
    <p:sldId id="421" r:id="rId7"/>
    <p:sldId id="418" r:id="rId8"/>
    <p:sldId id="310" r:id="rId9"/>
    <p:sldId id="314" r:id="rId10"/>
    <p:sldId id="423" r:id="rId11"/>
    <p:sldId id="427" r:id="rId12"/>
    <p:sldId id="428" r:id="rId13"/>
    <p:sldId id="430" r:id="rId14"/>
    <p:sldId id="431" r:id="rId15"/>
    <p:sldId id="432" r:id="rId16"/>
    <p:sldId id="433" r:id="rId17"/>
    <p:sldId id="434" r:id="rId18"/>
    <p:sldId id="435" r:id="rId19"/>
    <p:sldId id="429" r:id="rId20"/>
    <p:sldId id="436" r:id="rId21"/>
    <p:sldId id="437" r:id="rId22"/>
    <p:sldId id="43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DC1C2C6-FB20-4876-BA19-54464F368197}">
          <p14:sldIdLst>
            <p14:sldId id="417"/>
            <p14:sldId id="420"/>
            <p14:sldId id="421"/>
            <p14:sldId id="418"/>
            <p14:sldId id="310"/>
            <p14:sldId id="314"/>
            <p14:sldId id="423"/>
            <p14:sldId id="427"/>
            <p14:sldId id="428"/>
            <p14:sldId id="430"/>
            <p14:sldId id="431"/>
            <p14:sldId id="432"/>
            <p14:sldId id="433"/>
            <p14:sldId id="434"/>
            <p14:sldId id="435"/>
            <p14:sldId id="429"/>
            <p14:sldId id="436"/>
            <p14:sldId id="437"/>
            <p14:sldId id="438"/>
          </p14:sldIdLst>
        </p14:section>
        <p14:section name="Untitled Section" id="{56476C11-26C8-4245-88D9-C1AAE68ECA29}">
          <p14:sldIdLst/>
        </p14:section>
      </p14:sectionLst>
    </p:ext>
    <p:ext uri="{EFAFB233-063F-42B5-8137-9DF3F51BA10A}">
      <p15:sldGuideLst xmlns:p15="http://schemas.microsoft.com/office/powerpoint/2012/main">
        <p15:guide id="1" orient="horz" pos="1272" userDrawn="1">
          <p15:clr>
            <a:srgbClr val="A4A3A4"/>
          </p15:clr>
        </p15:guide>
        <p15:guide id="2" pos="7056" userDrawn="1">
          <p15:clr>
            <a:srgbClr val="A4A3A4"/>
          </p15:clr>
        </p15:guide>
        <p15:guide id="3" pos="600" userDrawn="1">
          <p15:clr>
            <a:srgbClr val="A4A3A4"/>
          </p15:clr>
        </p15:guide>
        <p15:guide id="4" pos="458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66FF"/>
    <a:srgbClr val="FF99FF"/>
    <a:srgbClr val="FFFF00"/>
    <a:srgbClr val="FF00FF"/>
    <a:srgbClr val="FFCC66"/>
    <a:srgbClr val="1C4C3C"/>
    <a:srgbClr val="F1EAE0"/>
    <a:srgbClr val="FF6600"/>
    <a:srgbClr val="8FA971"/>
    <a:srgbClr val="9F79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A69AAC-F84F-499C-BDC9-1B21AAC935D9}" v="3" dt="2026-08-17T11:34:46.509"/>
  </p1510:revLst>
</p1510:revInfo>
</file>

<file path=ppt/tableStyles.xml><?xml version="1.0" encoding="utf-8"?>
<a:tblStyleLst xmlns:a="http://schemas.openxmlformats.org/drawingml/2006/main" def="{8A107856-5554-42FB-B03E-39F5DBC370B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880" autoAdjust="0"/>
  </p:normalViewPr>
  <p:slideViewPr>
    <p:cSldViewPr snapToGrid="0" snapToObjects="1" showGuides="1">
      <p:cViewPr varScale="1">
        <p:scale>
          <a:sx n="105" d="100"/>
          <a:sy n="105" d="100"/>
        </p:scale>
        <p:origin x="774" y="102"/>
      </p:cViewPr>
      <p:guideLst>
        <p:guide orient="horz" pos="1272"/>
        <p:guide pos="7056"/>
        <p:guide pos="600"/>
        <p:guide pos="4584"/>
      </p:guideLst>
    </p:cSldViewPr>
  </p:slideViewPr>
  <p:notesTextViewPr>
    <p:cViewPr>
      <p:scale>
        <a:sx n="3" d="2"/>
        <a:sy n="3" d="2"/>
      </p:scale>
      <p:origin x="0" y="0"/>
    </p:cViewPr>
  </p:notesTextViewPr>
  <p:sorterViewPr>
    <p:cViewPr>
      <p:scale>
        <a:sx n="100" d="100"/>
        <a:sy n="100" d="100"/>
      </p:scale>
      <p:origin x="0" y="0"/>
    </p:cViewPr>
  </p:sorterViewPr>
  <p:notesViewPr>
    <p:cSldViewPr snapToGrid="0" snapToObjects="1">
      <p:cViewPr>
        <p:scale>
          <a:sx n="105" d="100"/>
          <a:sy n="105" d="100"/>
        </p:scale>
        <p:origin x="2290" y="-18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nnita Deadwyler" userId="57f7c924a8d28b31" providerId="LiveId" clId="{5DBF0BA6-C2A6-4DC8-85EE-3F7BCB451D65}"/>
    <pc:docChg chg="undo custSel addSld delSld modSld modSection">
      <pc:chgData name="Lonnita Deadwyler" userId="57f7c924a8d28b31" providerId="LiveId" clId="{5DBF0BA6-C2A6-4DC8-85EE-3F7BCB451D65}" dt="2026-08-17T14:34:48.079" v="84" actId="47"/>
      <pc:docMkLst>
        <pc:docMk/>
      </pc:docMkLst>
      <pc:sldChg chg="del">
        <pc:chgData name="Lonnita Deadwyler" userId="57f7c924a8d28b31" providerId="LiveId" clId="{5DBF0BA6-C2A6-4DC8-85EE-3F7BCB451D65}" dt="2026-08-16T21:46:59.606" v="15" actId="47"/>
        <pc:sldMkLst>
          <pc:docMk/>
          <pc:sldMk cId="1631690473" sldId="313"/>
        </pc:sldMkLst>
      </pc:sldChg>
      <pc:sldChg chg="del">
        <pc:chgData name="Lonnita Deadwyler" userId="57f7c924a8d28b31" providerId="LiveId" clId="{5DBF0BA6-C2A6-4DC8-85EE-3F7BCB451D65}" dt="2026-08-16T22:47:33.598" v="64" actId="47"/>
        <pc:sldMkLst>
          <pc:docMk/>
          <pc:sldMk cId="343801349" sldId="324"/>
        </pc:sldMkLst>
      </pc:sldChg>
      <pc:sldChg chg="del">
        <pc:chgData name="Lonnita Deadwyler" userId="57f7c924a8d28b31" providerId="LiveId" clId="{5DBF0BA6-C2A6-4DC8-85EE-3F7BCB451D65}" dt="2026-08-16T22:47:36.237" v="65" actId="47"/>
        <pc:sldMkLst>
          <pc:docMk/>
          <pc:sldMk cId="3914378395" sldId="346"/>
        </pc:sldMkLst>
      </pc:sldChg>
      <pc:sldChg chg="del">
        <pc:chgData name="Lonnita Deadwyler" userId="57f7c924a8d28b31" providerId="LiveId" clId="{5DBF0BA6-C2A6-4DC8-85EE-3F7BCB451D65}" dt="2026-08-16T21:42:35.240" v="9" actId="47"/>
        <pc:sldMkLst>
          <pc:docMk/>
          <pc:sldMk cId="853413976" sldId="347"/>
        </pc:sldMkLst>
      </pc:sldChg>
      <pc:sldChg chg="del">
        <pc:chgData name="Lonnita Deadwyler" userId="57f7c924a8d28b31" providerId="LiveId" clId="{5DBF0BA6-C2A6-4DC8-85EE-3F7BCB451D65}" dt="2026-08-16T21:37:55.614" v="8" actId="47"/>
        <pc:sldMkLst>
          <pc:docMk/>
          <pc:sldMk cId="2590501767" sldId="387"/>
        </pc:sldMkLst>
      </pc:sldChg>
      <pc:sldChg chg="del">
        <pc:chgData name="Lonnita Deadwyler" userId="57f7c924a8d28b31" providerId="LiveId" clId="{5DBF0BA6-C2A6-4DC8-85EE-3F7BCB451D65}" dt="2026-08-17T14:34:41.078" v="80" actId="47"/>
        <pc:sldMkLst>
          <pc:docMk/>
          <pc:sldMk cId="2722556208" sldId="407"/>
        </pc:sldMkLst>
      </pc:sldChg>
      <pc:sldChg chg="modSp mod">
        <pc:chgData name="Lonnita Deadwyler" userId="57f7c924a8d28b31" providerId="LiveId" clId="{5DBF0BA6-C2A6-4DC8-85EE-3F7BCB451D65}" dt="2026-08-17T11:26:51.655" v="75" actId="20577"/>
        <pc:sldMkLst>
          <pc:docMk/>
          <pc:sldMk cId="4018624745" sldId="418"/>
        </pc:sldMkLst>
        <pc:spChg chg="mod">
          <ac:chgData name="Lonnita Deadwyler" userId="57f7c924a8d28b31" providerId="LiveId" clId="{5DBF0BA6-C2A6-4DC8-85EE-3F7BCB451D65}" dt="2026-08-17T11:26:51.655" v="75" actId="20577"/>
          <ac:spMkLst>
            <pc:docMk/>
            <pc:sldMk cId="4018624745" sldId="418"/>
            <ac:spMk id="3" creationId="{6B51DE7C-AB30-D608-C21D-C1F1997944EC}"/>
          </ac:spMkLst>
        </pc:spChg>
      </pc:sldChg>
      <pc:sldChg chg="modSp mod">
        <pc:chgData name="Lonnita Deadwyler" userId="57f7c924a8d28b31" providerId="LiveId" clId="{5DBF0BA6-C2A6-4DC8-85EE-3F7BCB451D65}" dt="2026-08-16T21:24:24.510" v="3" actId="20577"/>
        <pc:sldMkLst>
          <pc:docMk/>
          <pc:sldMk cId="429126894" sldId="420"/>
        </pc:sldMkLst>
        <pc:spChg chg="mod">
          <ac:chgData name="Lonnita Deadwyler" userId="57f7c924a8d28b31" providerId="LiveId" clId="{5DBF0BA6-C2A6-4DC8-85EE-3F7BCB451D65}" dt="2026-08-16T21:24:24.510" v="3" actId="20577"/>
          <ac:spMkLst>
            <pc:docMk/>
            <pc:sldMk cId="429126894" sldId="420"/>
            <ac:spMk id="13" creationId="{1E31C5FF-9BD6-463F-618B-4232882A2BC3}"/>
          </ac:spMkLst>
        </pc:spChg>
      </pc:sldChg>
      <pc:sldChg chg="modSp mod">
        <pc:chgData name="Lonnita Deadwyler" userId="57f7c924a8d28b31" providerId="LiveId" clId="{5DBF0BA6-C2A6-4DC8-85EE-3F7BCB451D65}" dt="2026-08-16T21:26:42.324" v="5" actId="20577"/>
        <pc:sldMkLst>
          <pc:docMk/>
          <pc:sldMk cId="3718694773" sldId="421"/>
        </pc:sldMkLst>
        <pc:spChg chg="mod">
          <ac:chgData name="Lonnita Deadwyler" userId="57f7c924a8d28b31" providerId="LiveId" clId="{5DBF0BA6-C2A6-4DC8-85EE-3F7BCB451D65}" dt="2026-08-16T21:26:42.324" v="5" actId="20577"/>
          <ac:spMkLst>
            <pc:docMk/>
            <pc:sldMk cId="3718694773" sldId="421"/>
            <ac:spMk id="3" creationId="{BD6618B2-8445-A5B5-C2FE-53CF0DF5228E}"/>
          </ac:spMkLst>
        </pc:spChg>
      </pc:sldChg>
      <pc:sldChg chg="add del">
        <pc:chgData name="Lonnita Deadwyler" userId="57f7c924a8d28b31" providerId="LiveId" clId="{5DBF0BA6-C2A6-4DC8-85EE-3F7BCB451D65}" dt="2026-08-17T14:34:42.820" v="81" actId="47"/>
        <pc:sldMkLst>
          <pc:docMk/>
          <pc:sldMk cId="2179520810" sldId="422"/>
        </pc:sldMkLst>
      </pc:sldChg>
      <pc:sldChg chg="modSp mod">
        <pc:chgData name="Lonnita Deadwyler" userId="57f7c924a8d28b31" providerId="LiveId" clId="{5DBF0BA6-C2A6-4DC8-85EE-3F7BCB451D65}" dt="2026-08-16T21:49:53.982" v="16" actId="6549"/>
        <pc:sldMkLst>
          <pc:docMk/>
          <pc:sldMk cId="3010643237" sldId="423"/>
        </pc:sldMkLst>
        <pc:spChg chg="mod">
          <ac:chgData name="Lonnita Deadwyler" userId="57f7c924a8d28b31" providerId="LiveId" clId="{5DBF0BA6-C2A6-4DC8-85EE-3F7BCB451D65}" dt="2026-08-16T21:49:53.982" v="16" actId="6549"/>
          <ac:spMkLst>
            <pc:docMk/>
            <pc:sldMk cId="3010643237" sldId="423"/>
            <ac:spMk id="4" creationId="{B3D08512-3C57-10B6-FC22-ADE25870C7A9}"/>
          </ac:spMkLst>
        </pc:spChg>
      </pc:sldChg>
      <pc:sldChg chg="add del">
        <pc:chgData name="Lonnita Deadwyler" userId="57f7c924a8d28b31" providerId="LiveId" clId="{5DBF0BA6-C2A6-4DC8-85EE-3F7BCB451D65}" dt="2026-08-17T14:34:38.592" v="79" actId="47"/>
        <pc:sldMkLst>
          <pc:docMk/>
          <pc:sldMk cId="3176547997" sldId="424"/>
        </pc:sldMkLst>
      </pc:sldChg>
      <pc:sldChg chg="add del">
        <pc:chgData name="Lonnita Deadwyler" userId="57f7c924a8d28b31" providerId="LiveId" clId="{5DBF0BA6-C2A6-4DC8-85EE-3F7BCB451D65}" dt="2026-08-17T14:34:46.377" v="83" actId="47"/>
        <pc:sldMkLst>
          <pc:docMk/>
          <pc:sldMk cId="3538653461" sldId="425"/>
        </pc:sldMkLst>
      </pc:sldChg>
      <pc:sldChg chg="add del">
        <pc:chgData name="Lonnita Deadwyler" userId="57f7c924a8d28b31" providerId="LiveId" clId="{5DBF0BA6-C2A6-4DC8-85EE-3F7BCB451D65}" dt="2026-08-17T14:34:48.079" v="84" actId="47"/>
        <pc:sldMkLst>
          <pc:docMk/>
          <pc:sldMk cId="1439775862" sldId="426"/>
        </pc:sldMkLst>
      </pc:sldChg>
      <pc:sldChg chg="modSp mod">
        <pc:chgData name="Lonnita Deadwyler" userId="57f7c924a8d28b31" providerId="LiveId" clId="{5DBF0BA6-C2A6-4DC8-85EE-3F7BCB451D65}" dt="2026-08-16T21:52:48.522" v="17" actId="20577"/>
        <pc:sldMkLst>
          <pc:docMk/>
          <pc:sldMk cId="4294111179" sldId="427"/>
        </pc:sldMkLst>
        <pc:spChg chg="mod">
          <ac:chgData name="Lonnita Deadwyler" userId="57f7c924a8d28b31" providerId="LiveId" clId="{5DBF0BA6-C2A6-4DC8-85EE-3F7BCB451D65}" dt="2026-08-16T21:52:48.522" v="17" actId="20577"/>
          <ac:spMkLst>
            <pc:docMk/>
            <pc:sldMk cId="4294111179" sldId="427"/>
            <ac:spMk id="4" creationId="{E4442750-FAED-9A16-2EB1-4F06420C73C2}"/>
          </ac:spMkLst>
        </pc:spChg>
      </pc:sldChg>
      <pc:sldChg chg="modSp mod">
        <pc:chgData name="Lonnita Deadwyler" userId="57f7c924a8d28b31" providerId="LiveId" clId="{5DBF0BA6-C2A6-4DC8-85EE-3F7BCB451D65}" dt="2026-08-16T22:33:13.767" v="59" actId="20577"/>
        <pc:sldMkLst>
          <pc:docMk/>
          <pc:sldMk cId="3856871510" sldId="429"/>
        </pc:sldMkLst>
        <pc:spChg chg="mod">
          <ac:chgData name="Lonnita Deadwyler" userId="57f7c924a8d28b31" providerId="LiveId" clId="{5DBF0BA6-C2A6-4DC8-85EE-3F7BCB451D65}" dt="2026-08-16T22:33:13.767" v="59" actId="20577"/>
          <ac:spMkLst>
            <pc:docMk/>
            <pc:sldMk cId="3856871510" sldId="429"/>
            <ac:spMk id="3" creationId="{0E7CBA11-F7ED-F701-4404-DB29DEA0B6B6}"/>
          </ac:spMkLst>
        </pc:spChg>
      </pc:sldChg>
      <pc:sldChg chg="modSp mod">
        <pc:chgData name="Lonnita Deadwyler" userId="57f7c924a8d28b31" providerId="LiveId" clId="{5DBF0BA6-C2A6-4DC8-85EE-3F7BCB451D65}" dt="2026-08-16T21:58:14.008" v="29" actId="20577"/>
        <pc:sldMkLst>
          <pc:docMk/>
          <pc:sldMk cId="595908905" sldId="430"/>
        </pc:sldMkLst>
        <pc:spChg chg="mod">
          <ac:chgData name="Lonnita Deadwyler" userId="57f7c924a8d28b31" providerId="LiveId" clId="{5DBF0BA6-C2A6-4DC8-85EE-3F7BCB451D65}" dt="2026-08-16T21:58:14.008" v="29" actId="20577"/>
          <ac:spMkLst>
            <pc:docMk/>
            <pc:sldMk cId="595908905" sldId="430"/>
            <ac:spMk id="3" creationId="{B2DE1FCA-C129-908C-FAF6-9DEDB5CD1839}"/>
          </ac:spMkLst>
        </pc:spChg>
        <pc:spChg chg="mod">
          <ac:chgData name="Lonnita Deadwyler" userId="57f7c924a8d28b31" providerId="LiveId" clId="{5DBF0BA6-C2A6-4DC8-85EE-3F7BCB451D65}" dt="2026-08-16T21:56:47.991" v="28" actId="20577"/>
          <ac:spMkLst>
            <pc:docMk/>
            <pc:sldMk cId="595908905" sldId="430"/>
            <ac:spMk id="4" creationId="{DC086A15-1D8D-CE5E-DF00-003EA67B65C7}"/>
          </ac:spMkLst>
        </pc:spChg>
      </pc:sldChg>
      <pc:sldChg chg="modSp mod">
        <pc:chgData name="Lonnita Deadwyler" userId="57f7c924a8d28b31" providerId="LiveId" clId="{5DBF0BA6-C2A6-4DC8-85EE-3F7BCB451D65}" dt="2026-08-16T22:02:35.783" v="36" actId="207"/>
        <pc:sldMkLst>
          <pc:docMk/>
          <pc:sldMk cId="1655610901" sldId="431"/>
        </pc:sldMkLst>
        <pc:spChg chg="mod">
          <ac:chgData name="Lonnita Deadwyler" userId="57f7c924a8d28b31" providerId="LiveId" clId="{5DBF0BA6-C2A6-4DC8-85EE-3F7BCB451D65}" dt="2026-08-16T22:02:35.783" v="36" actId="207"/>
          <ac:spMkLst>
            <pc:docMk/>
            <pc:sldMk cId="1655610901" sldId="431"/>
            <ac:spMk id="4" creationId="{A6608F93-D123-3FC6-1222-58C1608D8A08}"/>
          </ac:spMkLst>
        </pc:spChg>
      </pc:sldChg>
      <pc:sldChg chg="modSp mod">
        <pc:chgData name="Lonnita Deadwyler" userId="57f7c924a8d28b31" providerId="LiveId" clId="{5DBF0BA6-C2A6-4DC8-85EE-3F7BCB451D65}" dt="2026-08-16T22:04:32.541" v="51" actId="20577"/>
        <pc:sldMkLst>
          <pc:docMk/>
          <pc:sldMk cId="3702303797" sldId="432"/>
        </pc:sldMkLst>
        <pc:spChg chg="mod">
          <ac:chgData name="Lonnita Deadwyler" userId="57f7c924a8d28b31" providerId="LiveId" clId="{5DBF0BA6-C2A6-4DC8-85EE-3F7BCB451D65}" dt="2026-08-16T22:04:32.541" v="51" actId="20577"/>
          <ac:spMkLst>
            <pc:docMk/>
            <pc:sldMk cId="3702303797" sldId="432"/>
            <ac:spMk id="3" creationId="{3B2F6D74-80E5-1CAF-8639-CA7311FC4BCC}"/>
          </ac:spMkLst>
        </pc:spChg>
        <pc:spChg chg="mod">
          <ac:chgData name="Lonnita Deadwyler" userId="57f7c924a8d28b31" providerId="LiveId" clId="{5DBF0BA6-C2A6-4DC8-85EE-3F7BCB451D65}" dt="2026-08-16T22:03:58.250" v="43" actId="27636"/>
          <ac:spMkLst>
            <pc:docMk/>
            <pc:sldMk cId="3702303797" sldId="432"/>
            <ac:spMk id="4" creationId="{AA608500-E7FC-221A-4C16-1EE949C16594}"/>
          </ac:spMkLst>
        </pc:spChg>
      </pc:sldChg>
      <pc:sldChg chg="modSp mod">
        <pc:chgData name="Lonnita Deadwyler" userId="57f7c924a8d28b31" providerId="LiveId" clId="{5DBF0BA6-C2A6-4DC8-85EE-3F7BCB451D65}" dt="2026-08-16T22:31:29.537" v="52" actId="20577"/>
        <pc:sldMkLst>
          <pc:docMk/>
          <pc:sldMk cId="3639638292" sldId="435"/>
        </pc:sldMkLst>
        <pc:spChg chg="mod">
          <ac:chgData name="Lonnita Deadwyler" userId="57f7c924a8d28b31" providerId="LiveId" clId="{5DBF0BA6-C2A6-4DC8-85EE-3F7BCB451D65}" dt="2026-08-16T22:31:29.537" v="52" actId="20577"/>
          <ac:spMkLst>
            <pc:docMk/>
            <pc:sldMk cId="3639638292" sldId="435"/>
            <ac:spMk id="3" creationId="{633F1F72-55E6-983F-AF93-5E9688AD1804}"/>
          </ac:spMkLst>
        </pc:spChg>
      </pc:sldChg>
      <pc:sldChg chg="modSp mod">
        <pc:chgData name="Lonnita Deadwyler" userId="57f7c924a8d28b31" providerId="LiveId" clId="{5DBF0BA6-C2A6-4DC8-85EE-3F7BCB451D65}" dt="2026-08-16T22:37:14.191" v="63" actId="20577"/>
        <pc:sldMkLst>
          <pc:docMk/>
          <pc:sldMk cId="2997665153" sldId="437"/>
        </pc:sldMkLst>
        <pc:spChg chg="mod">
          <ac:chgData name="Lonnita Deadwyler" userId="57f7c924a8d28b31" providerId="LiveId" clId="{5DBF0BA6-C2A6-4DC8-85EE-3F7BCB451D65}" dt="2026-08-16T22:37:14.191" v="63" actId="20577"/>
          <ac:spMkLst>
            <pc:docMk/>
            <pc:sldMk cId="2997665153" sldId="437"/>
            <ac:spMk id="3" creationId="{B0802CA4-55D3-CDE0-9C88-5539AB29ECA7}"/>
          </ac:spMkLst>
        </pc:spChg>
      </pc:sldChg>
      <pc:sldChg chg="del">
        <pc:chgData name="Lonnita Deadwyler" userId="57f7c924a8d28b31" providerId="LiveId" clId="{5DBF0BA6-C2A6-4DC8-85EE-3F7BCB451D65}" dt="2026-08-17T14:34:44.392" v="82" actId="47"/>
        <pc:sldMkLst>
          <pc:docMk/>
          <pc:sldMk cId="266201609" sldId="439"/>
        </pc:sldMkLst>
      </pc:sldChg>
      <pc:sldMasterChg chg="delSldLayout">
        <pc:chgData name="Lonnita Deadwyler" userId="57f7c924a8d28b31" providerId="LiveId" clId="{5DBF0BA6-C2A6-4DC8-85EE-3F7BCB451D65}" dt="2026-08-16T22:47:36.237" v="65" actId="47"/>
        <pc:sldMasterMkLst>
          <pc:docMk/>
          <pc:sldMasterMk cId="1529853787" sldId="2147484100"/>
        </pc:sldMasterMkLst>
        <pc:sldLayoutChg chg="del">
          <pc:chgData name="Lonnita Deadwyler" userId="57f7c924a8d28b31" providerId="LiveId" clId="{5DBF0BA6-C2A6-4DC8-85EE-3F7BCB451D65}" dt="2026-08-16T22:47:33.598" v="64" actId="47"/>
          <pc:sldLayoutMkLst>
            <pc:docMk/>
            <pc:sldMasterMk cId="1529853787" sldId="2147484100"/>
            <pc:sldLayoutMk cId="2231911521" sldId="2147484117"/>
          </pc:sldLayoutMkLst>
        </pc:sldLayoutChg>
        <pc:sldLayoutChg chg="del">
          <pc:chgData name="Lonnita Deadwyler" userId="57f7c924a8d28b31" providerId="LiveId" clId="{5DBF0BA6-C2A6-4DC8-85EE-3F7BCB451D65}" dt="2026-08-16T22:47:36.237" v="65" actId="47"/>
          <pc:sldLayoutMkLst>
            <pc:docMk/>
            <pc:sldMasterMk cId="1529853787" sldId="2147484100"/>
            <pc:sldLayoutMk cId="1630017675" sldId="214748411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397ADA-28FC-D95C-9949-C2600B76E89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346638BB-B5C2-68A8-E3FA-52921DD0027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07502F-DB6E-469A-9C44-FB8EDEF15CAD}" type="datetimeFigureOut">
              <a:rPr lang="en-US" smtClean="0"/>
              <a:t>8/17/2026</a:t>
            </a:fld>
            <a:endParaRPr lang="en-US" dirty="0"/>
          </a:p>
        </p:txBody>
      </p:sp>
      <p:sp>
        <p:nvSpPr>
          <p:cNvPr id="4" name="Footer Placeholder 3">
            <a:extLst>
              <a:ext uri="{FF2B5EF4-FFF2-40B4-BE49-F238E27FC236}">
                <a16:creationId xmlns:a16="http://schemas.microsoft.com/office/drawing/2014/main" id="{ADD222EB-9CD6-7377-B538-2102EE87F35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C9DFD59-EA45-6CD0-571D-72EF11B8640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DA6A3EC-C558-4879-9E77-732F9A1F519B}" type="slidenum">
              <a:rPr lang="en-US" smtClean="0"/>
              <a:t>‹#›</a:t>
            </a:fld>
            <a:endParaRPr lang="en-US" dirty="0"/>
          </a:p>
        </p:txBody>
      </p:sp>
    </p:spTree>
    <p:extLst>
      <p:ext uri="{BB962C8B-B14F-4D97-AF65-F5344CB8AC3E}">
        <p14:creationId xmlns:p14="http://schemas.microsoft.com/office/powerpoint/2010/main" val="37041728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817FE1-3397-4E25-A0AD-CD1F478AA284}" type="datetimeFigureOut">
              <a:rPr lang="en-US" smtClean="0"/>
              <a:t>8/17/2026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03C4B0-A82C-497E-A667-41FFA619A478}" type="slidenum">
              <a:rPr lang="en-US" smtClean="0"/>
              <a:t>‹#›</a:t>
            </a:fld>
            <a:endParaRPr lang="en-US" dirty="0"/>
          </a:p>
        </p:txBody>
      </p:sp>
    </p:spTree>
    <p:extLst>
      <p:ext uri="{BB962C8B-B14F-4D97-AF65-F5344CB8AC3E}">
        <p14:creationId xmlns:p14="http://schemas.microsoft.com/office/powerpoint/2010/main" val="764574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BE451C3-0FF4-47C4-B829-773ADF60F88C}" type="datetimeFigureOut">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058A7CE-F400-7B46-9E16-10D36E8C32FD}" type="slidenum">
              <a:rPr lang="en-US" smtClean="0"/>
              <a:pPr/>
              <a:t>‹#›</a:t>
            </a:fld>
            <a:endParaRPr lang="en-US" dirty="0"/>
          </a:p>
        </p:txBody>
      </p:sp>
    </p:spTree>
    <p:extLst>
      <p:ext uri="{BB962C8B-B14F-4D97-AF65-F5344CB8AC3E}">
        <p14:creationId xmlns:p14="http://schemas.microsoft.com/office/powerpoint/2010/main" val="362234360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BE451C3-0FF4-47C4-B829-773ADF60F88C}"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058A7CE-F400-7B46-9E16-10D36E8C32FD}" type="slidenum">
              <a:rPr lang="en-US" smtClean="0"/>
              <a:pPr/>
              <a:t>‹#›</a:t>
            </a:fld>
            <a:endParaRPr lang="en-US" dirty="0"/>
          </a:p>
        </p:txBody>
      </p:sp>
    </p:spTree>
    <p:extLst>
      <p:ext uri="{BB962C8B-B14F-4D97-AF65-F5344CB8AC3E}">
        <p14:creationId xmlns:p14="http://schemas.microsoft.com/office/powerpoint/2010/main" val="415542774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2BE451C3-0FF4-47C4-B829-773ADF60F88C}" type="datetimeFigureOut">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058A7CE-F400-7B46-9E16-10D36E8C32FD}" type="slidenum">
              <a:rPr lang="en-US" smtClean="0"/>
              <a:pPr/>
              <a:t>‹#›</a:t>
            </a:fld>
            <a:endParaRPr lang="en-US" dirty="0"/>
          </a:p>
        </p:txBody>
      </p:sp>
    </p:spTree>
    <p:extLst>
      <p:ext uri="{BB962C8B-B14F-4D97-AF65-F5344CB8AC3E}">
        <p14:creationId xmlns:p14="http://schemas.microsoft.com/office/powerpoint/2010/main" val="411725110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2BE451C3-0FF4-47C4-B829-773ADF60F88C}" type="datetimeFigureOut">
              <a:rPr lang="en-US" smtClean="0"/>
              <a:t>8/17/2026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058A7CE-F400-7B46-9E16-10D36E8C32FD}" type="slidenum">
              <a:rPr lang="en-US" smtClean="0"/>
              <a:pPr/>
              <a:t>‹#›</a:t>
            </a:fld>
            <a:endParaRPr lang="en-US" dirty="0"/>
          </a:p>
        </p:txBody>
      </p:sp>
    </p:spTree>
    <p:extLst>
      <p:ext uri="{BB962C8B-B14F-4D97-AF65-F5344CB8AC3E}">
        <p14:creationId xmlns:p14="http://schemas.microsoft.com/office/powerpoint/2010/main" val="344726937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E451C3-0FF4-47C4-B829-773ADF60F88C}" type="datetimeFigureOut">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058A7CE-F400-7B46-9E16-10D36E8C32FD}" type="slidenum">
              <a:rPr lang="en-US" smtClean="0"/>
              <a:pPr/>
              <a:t>‹#›</a:t>
            </a:fld>
            <a:endParaRPr lang="en-US" dirty="0"/>
          </a:p>
        </p:txBody>
      </p:sp>
    </p:spTree>
    <p:extLst>
      <p:ext uri="{BB962C8B-B14F-4D97-AF65-F5344CB8AC3E}">
        <p14:creationId xmlns:p14="http://schemas.microsoft.com/office/powerpoint/2010/main" val="25742013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E451C3-0FF4-47C4-B829-773ADF60F88C}" type="datetimeFigureOut">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058A7CE-F400-7B46-9E16-10D36E8C32FD}" type="slidenum">
              <a:rPr lang="en-US" smtClean="0"/>
              <a:pPr/>
              <a:t>‹#›</a:t>
            </a:fld>
            <a:endParaRPr lang="en-US" dirty="0"/>
          </a:p>
        </p:txBody>
      </p:sp>
    </p:spTree>
    <p:extLst>
      <p:ext uri="{BB962C8B-B14F-4D97-AF65-F5344CB8AC3E}">
        <p14:creationId xmlns:p14="http://schemas.microsoft.com/office/powerpoint/2010/main" val="5299523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Agenda">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567E9-2483-C330-76B4-52F75C9504A9}"/>
              </a:ext>
            </a:extLst>
          </p:cNvPr>
          <p:cNvSpPr>
            <a:spLocks noGrp="1"/>
          </p:cNvSpPr>
          <p:nvPr>
            <p:ph type="title" hasCustomPrompt="1"/>
          </p:nvPr>
        </p:nvSpPr>
        <p:spPr>
          <a:xfrm>
            <a:off x="822960" y="822960"/>
            <a:ext cx="4389120" cy="1920240"/>
          </a:xfrm>
          <a:prstGeom prst="rect">
            <a:avLst/>
          </a:prstGeom>
        </p:spPr>
        <p:txBody>
          <a:bodyPr anchor="b">
            <a:normAutofit/>
          </a:bodyPr>
          <a:lstStyle>
            <a:lvl1pPr>
              <a:defRPr sz="3200" b="1">
                <a:solidFill>
                  <a:schemeClr val="bg1"/>
                </a:solidFill>
                <a:latin typeface="+mj-lt"/>
              </a:defRPr>
            </a:lvl1pPr>
          </a:lstStyle>
          <a:p>
            <a:r>
              <a:rPr lang="en-US" dirty="0"/>
              <a:t>click to edit master title style</a:t>
            </a:r>
          </a:p>
        </p:txBody>
      </p:sp>
      <p:sp>
        <p:nvSpPr>
          <p:cNvPr id="9" name="Content Placeholder 5">
            <a:extLst>
              <a:ext uri="{FF2B5EF4-FFF2-40B4-BE49-F238E27FC236}">
                <a16:creationId xmlns:a16="http://schemas.microsoft.com/office/drawing/2014/main" id="{380C9AC2-080F-B7EB-E5D9-98A11923C160}"/>
              </a:ext>
            </a:extLst>
          </p:cNvPr>
          <p:cNvSpPr>
            <a:spLocks noGrp="1"/>
          </p:cNvSpPr>
          <p:nvPr>
            <p:ph sz="quarter" idx="14"/>
          </p:nvPr>
        </p:nvSpPr>
        <p:spPr>
          <a:xfrm>
            <a:off x="822960" y="3529584"/>
            <a:ext cx="4389120" cy="2350008"/>
          </a:xfrm>
        </p:spPr>
        <p:txBody>
          <a:bodyPr/>
          <a:lstStyle>
            <a:lvl1pPr marL="285750" indent="-285750">
              <a:lnSpc>
                <a:spcPts val="2500"/>
              </a:lnSpc>
              <a:spcBef>
                <a:spcPts val="0"/>
              </a:spcBef>
              <a:spcAft>
                <a:spcPts val="1000"/>
              </a:spcAft>
              <a:buFont typeface="Arial" panose="020B0604020202020204" pitchFamily="34" charset="0"/>
              <a:buChar cha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Picture Placeholder 16">
            <a:extLst>
              <a:ext uri="{FF2B5EF4-FFF2-40B4-BE49-F238E27FC236}">
                <a16:creationId xmlns:a16="http://schemas.microsoft.com/office/drawing/2014/main" id="{A6C9DAC2-F86A-0D7B-2EA8-DAE9CF8E03B5}"/>
              </a:ext>
            </a:extLst>
          </p:cNvPr>
          <p:cNvSpPr>
            <a:spLocks noGrp="1"/>
          </p:cNvSpPr>
          <p:nvPr>
            <p:ph type="pic" sz="quarter" idx="13"/>
          </p:nvPr>
        </p:nvSpPr>
        <p:spPr>
          <a:xfrm>
            <a:off x="5690616" y="0"/>
            <a:ext cx="6501384" cy="6857999"/>
          </a:xfrm>
          <a:noFill/>
        </p:spPr>
        <p:txBody>
          <a:bodyPr anchor="t"/>
          <a:lstStyle>
            <a:lvl1pPr marL="0" indent="0" algn="ctr">
              <a:buNone/>
              <a:defRPr>
                <a:solidFill>
                  <a:schemeClr val="bg1"/>
                </a:solidFill>
              </a:defRPr>
            </a:lvl1pPr>
          </a:lstStyle>
          <a:p>
            <a:r>
              <a:rPr lang="en-US" noProof="0"/>
              <a:t>Click icon to add picture</a:t>
            </a:r>
            <a:endParaRPr lang="en-US" noProof="0" dirty="0"/>
          </a:p>
        </p:txBody>
      </p:sp>
      <p:sp>
        <p:nvSpPr>
          <p:cNvPr id="7" name="Footer Placeholder 6">
            <a:extLst>
              <a:ext uri="{FF2B5EF4-FFF2-40B4-BE49-F238E27FC236}">
                <a16:creationId xmlns:a16="http://schemas.microsoft.com/office/drawing/2014/main" id="{B5DF0DBE-FBE3-E653-13B1-8A27023E2F1E}"/>
              </a:ext>
            </a:extLst>
          </p:cNvPr>
          <p:cNvSpPr>
            <a:spLocks noGrp="1"/>
          </p:cNvSpPr>
          <p:nvPr>
            <p:ph type="ftr" sz="quarter" idx="11"/>
          </p:nvPr>
        </p:nvSpPr>
        <p:spPr>
          <a:xfrm>
            <a:off x="173736" y="6254496"/>
            <a:ext cx="4114800" cy="365125"/>
          </a:xfrm>
          <a:prstGeom prst="rect">
            <a:avLst/>
          </a:prstGeom>
        </p:spPr>
        <p:txBody>
          <a:bodyPr/>
          <a:lstStyle>
            <a:lvl1pPr>
              <a:defRPr>
                <a:solidFill>
                  <a:schemeClr val="bg1">
                    <a:alpha val="78000"/>
                  </a:schemeClr>
                </a:solidFill>
              </a:defRPr>
            </a:lvl1pPr>
          </a:lstStyle>
          <a:p>
            <a:endParaRPr lang="en-US" dirty="0"/>
          </a:p>
        </p:txBody>
      </p:sp>
      <p:sp>
        <p:nvSpPr>
          <p:cNvPr id="8" name="Slide Number Placeholder 7">
            <a:extLst>
              <a:ext uri="{FF2B5EF4-FFF2-40B4-BE49-F238E27FC236}">
                <a16:creationId xmlns:a16="http://schemas.microsoft.com/office/drawing/2014/main" id="{4339096C-E86B-C5A9-1F2F-E4FD0552DEF8}"/>
              </a:ext>
            </a:extLst>
          </p:cNvPr>
          <p:cNvSpPr>
            <a:spLocks noGrp="1"/>
          </p:cNvSpPr>
          <p:nvPr>
            <p:ph type="sldNum" sz="quarter" idx="12"/>
          </p:nvPr>
        </p:nvSpPr>
        <p:spPr/>
        <p:txBody>
          <a:bodyPr/>
          <a:lstStyle>
            <a:lvl1pPr>
              <a:defRPr>
                <a:solidFill>
                  <a:schemeClr val="bg1">
                    <a:alpha val="78000"/>
                  </a:schemeClr>
                </a:solidFill>
              </a:defRPr>
            </a:lvl1pPr>
          </a:lstStyle>
          <a:p>
            <a:fld id="{8058A7CE-F400-7B46-9E16-10D36E8C32FD}" type="slidenum">
              <a:rPr lang="en-US" smtClean="0"/>
              <a:pPr/>
              <a:t>‹#›</a:t>
            </a:fld>
            <a:endParaRPr lang="en-US" dirty="0"/>
          </a:p>
        </p:txBody>
      </p:sp>
    </p:spTree>
    <p:extLst>
      <p:ext uri="{BB962C8B-B14F-4D97-AF65-F5344CB8AC3E}">
        <p14:creationId xmlns:p14="http://schemas.microsoft.com/office/powerpoint/2010/main" val="8724367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2DDD5-B179-8D33-E206-E8EC18C6525D}"/>
              </a:ext>
            </a:extLst>
          </p:cNvPr>
          <p:cNvSpPr>
            <a:spLocks noGrp="1"/>
          </p:cNvSpPr>
          <p:nvPr>
            <p:ph type="ctrTitle"/>
          </p:nvPr>
        </p:nvSpPr>
        <p:spPr>
          <a:xfrm>
            <a:off x="822960" y="822960"/>
            <a:ext cx="6840110" cy="4663440"/>
          </a:xfrm>
          <a:prstGeom prst="rect">
            <a:avLst/>
          </a:prstGeom>
        </p:spPr>
        <p:txBody>
          <a:bodyPr anchor="ctr">
            <a:noAutofit/>
          </a:bodyPr>
          <a:lstStyle>
            <a:lvl1pPr algn="l">
              <a:lnSpc>
                <a:spcPct val="100000"/>
              </a:lnSpc>
              <a:defRPr sz="6000" b="1" i="0" cap="all" baseline="0">
                <a:solidFill>
                  <a:schemeClr val="tx2"/>
                </a:solidFill>
                <a:latin typeface="+mj-lt"/>
              </a:defRPr>
            </a:lvl1pPr>
          </a:lstStyle>
          <a:p>
            <a:r>
              <a:rPr lang="en-US" noProof="0"/>
              <a:t>Click to edit Master title style</a:t>
            </a:r>
            <a:endParaRPr lang="en-US" noProof="0" dirty="0"/>
          </a:p>
        </p:txBody>
      </p:sp>
      <p:sp>
        <p:nvSpPr>
          <p:cNvPr id="3" name="Subtitle 2">
            <a:extLst>
              <a:ext uri="{FF2B5EF4-FFF2-40B4-BE49-F238E27FC236}">
                <a16:creationId xmlns:a16="http://schemas.microsoft.com/office/drawing/2014/main" id="{4B219809-9823-E5C1-322B-DCDB7769D492}"/>
              </a:ext>
            </a:extLst>
          </p:cNvPr>
          <p:cNvSpPr>
            <a:spLocks noGrp="1"/>
          </p:cNvSpPr>
          <p:nvPr>
            <p:ph type="subTitle" idx="1"/>
          </p:nvPr>
        </p:nvSpPr>
        <p:spPr>
          <a:xfrm>
            <a:off x="822960" y="5559552"/>
            <a:ext cx="6840110" cy="475938"/>
          </a:xfrm>
        </p:spPr>
        <p:txBody>
          <a:bodyPr/>
          <a:lstStyle>
            <a:lvl1pPr marL="0" indent="0" algn="l">
              <a:buNone/>
              <a:defRPr sz="240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17" name="Picture Placeholder 16">
            <a:extLst>
              <a:ext uri="{FF2B5EF4-FFF2-40B4-BE49-F238E27FC236}">
                <a16:creationId xmlns:a16="http://schemas.microsoft.com/office/drawing/2014/main" id="{4109FC96-A524-9411-F587-93938397D054}"/>
              </a:ext>
            </a:extLst>
          </p:cNvPr>
          <p:cNvSpPr>
            <a:spLocks noGrp="1"/>
          </p:cNvSpPr>
          <p:nvPr>
            <p:ph type="pic" sz="quarter" idx="11"/>
          </p:nvPr>
        </p:nvSpPr>
        <p:spPr>
          <a:xfrm>
            <a:off x="7793736" y="0"/>
            <a:ext cx="4398264" cy="6857999"/>
          </a:xfrm>
          <a:noFill/>
        </p:spPr>
        <p:txBody>
          <a:bodyPr anchor="t"/>
          <a:lstStyle>
            <a:lvl1pPr marL="0" indent="0" algn="ctr">
              <a:buNone/>
              <a:defRPr/>
            </a:lvl1pPr>
          </a:lstStyle>
          <a:p>
            <a:r>
              <a:rPr lang="en-US" noProof="0"/>
              <a:t>Click icon to add picture</a:t>
            </a:r>
            <a:endParaRPr lang="en-US" noProof="0" dirty="0"/>
          </a:p>
        </p:txBody>
      </p:sp>
    </p:spTree>
    <p:extLst>
      <p:ext uri="{BB962C8B-B14F-4D97-AF65-F5344CB8AC3E}">
        <p14:creationId xmlns:p14="http://schemas.microsoft.com/office/powerpoint/2010/main" val="17090731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wo Content 2">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B294162-C98D-D8F6-47BD-4CE34B63F89E}"/>
              </a:ext>
            </a:extLst>
          </p:cNvPr>
          <p:cNvSpPr>
            <a:spLocks noGrp="1"/>
          </p:cNvSpPr>
          <p:nvPr>
            <p:ph type="title" hasCustomPrompt="1"/>
          </p:nvPr>
        </p:nvSpPr>
        <p:spPr>
          <a:xfrm>
            <a:off x="822960" y="1097280"/>
            <a:ext cx="10515600" cy="1645920"/>
          </a:xfrm>
          <a:prstGeom prst="rect">
            <a:avLst/>
          </a:prstGeom>
        </p:spPr>
        <p:txBody>
          <a:bodyPr anchor="b">
            <a:normAutofit/>
          </a:bodyPr>
          <a:lstStyle>
            <a:lvl1pPr>
              <a:defRPr sz="3200" b="1">
                <a:solidFill>
                  <a:schemeClr val="bg1"/>
                </a:solidFill>
                <a:latin typeface="+mj-lt"/>
              </a:defRPr>
            </a:lvl1pPr>
          </a:lstStyle>
          <a:p>
            <a:r>
              <a:rPr lang="en-US" dirty="0"/>
              <a:t>click to edit master title style</a:t>
            </a:r>
          </a:p>
        </p:txBody>
      </p:sp>
      <p:sp>
        <p:nvSpPr>
          <p:cNvPr id="4" name="Picture Placeholder 3">
            <a:extLst>
              <a:ext uri="{FF2B5EF4-FFF2-40B4-BE49-F238E27FC236}">
                <a16:creationId xmlns:a16="http://schemas.microsoft.com/office/drawing/2014/main" id="{A1BAF3EC-96ED-627A-D8DF-71B5521F8C59}"/>
              </a:ext>
            </a:extLst>
          </p:cNvPr>
          <p:cNvSpPr>
            <a:spLocks noGrp="1"/>
          </p:cNvSpPr>
          <p:nvPr>
            <p:ph type="pic" sz="quarter" idx="12"/>
          </p:nvPr>
        </p:nvSpPr>
        <p:spPr>
          <a:xfrm>
            <a:off x="0" y="-23150"/>
            <a:ext cx="12192000" cy="850392"/>
          </a:xfrm>
          <a:solidFill>
            <a:schemeClr val="accent1">
              <a:lumMod val="75000"/>
            </a:schemeClr>
          </a:solidFill>
        </p:spPr>
        <p:txBody>
          <a:bodyPr/>
          <a:lstStyle>
            <a:lvl1pPr marL="0" indent="0" algn="l">
              <a:buNone/>
              <a:defRPr sz="2000">
                <a:solidFill>
                  <a:schemeClr val="bg1"/>
                </a:solidFill>
              </a:defRPr>
            </a:lvl1pPr>
          </a:lstStyle>
          <a:p>
            <a:r>
              <a:rPr lang="en-US"/>
              <a:t>Click icon to add picture</a:t>
            </a:r>
            <a:endParaRPr lang="en-US" dirty="0"/>
          </a:p>
        </p:txBody>
      </p:sp>
      <p:sp>
        <p:nvSpPr>
          <p:cNvPr id="19" name="Content Placeholder 2">
            <a:extLst>
              <a:ext uri="{FF2B5EF4-FFF2-40B4-BE49-F238E27FC236}">
                <a16:creationId xmlns:a16="http://schemas.microsoft.com/office/drawing/2014/main" id="{EDED7F42-DE45-0982-D0EE-36467303760D}"/>
              </a:ext>
            </a:extLst>
          </p:cNvPr>
          <p:cNvSpPr>
            <a:spLocks noGrp="1"/>
          </p:cNvSpPr>
          <p:nvPr>
            <p:ph idx="1"/>
          </p:nvPr>
        </p:nvSpPr>
        <p:spPr>
          <a:xfrm>
            <a:off x="822960" y="3529584"/>
            <a:ext cx="7114032" cy="2103120"/>
          </a:xfrm>
        </p:spPr>
        <p:txBody>
          <a:bodyPr/>
          <a:lstStyle>
            <a:lvl1pPr marL="342900" indent="-342900">
              <a:buFont typeface="+mj-lt"/>
              <a:buAutoNum type="arabicPeriod"/>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5">
            <a:extLst>
              <a:ext uri="{FF2B5EF4-FFF2-40B4-BE49-F238E27FC236}">
                <a16:creationId xmlns:a16="http://schemas.microsoft.com/office/drawing/2014/main" id="{6B366AA0-2DAB-8B01-E9CA-4EFD01184AB1}"/>
              </a:ext>
            </a:extLst>
          </p:cNvPr>
          <p:cNvSpPr>
            <a:spLocks noGrp="1"/>
          </p:cNvSpPr>
          <p:nvPr>
            <p:ph sz="quarter" idx="14"/>
          </p:nvPr>
        </p:nvSpPr>
        <p:spPr>
          <a:xfrm>
            <a:off x="8321040" y="3529584"/>
            <a:ext cx="3017520" cy="2103120"/>
          </a:xfrm>
        </p:spPr>
        <p:txBody>
          <a:bodyPr/>
          <a:lstStyle>
            <a:lvl1pPr marL="0" indent="0" algn="ctr">
              <a:lnSpc>
                <a:spcPct val="90000"/>
              </a:lnSpc>
              <a:spcBef>
                <a:spcPts val="1000"/>
              </a:spcBef>
              <a:spcAft>
                <a:spcPts val="0"/>
              </a:spcAft>
              <a:buFont typeface="Arial" panose="020B0604020202020204" pitchFamily="34" charset="0"/>
              <a:buNone/>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oter Placeholder 1">
            <a:extLst>
              <a:ext uri="{FF2B5EF4-FFF2-40B4-BE49-F238E27FC236}">
                <a16:creationId xmlns:a16="http://schemas.microsoft.com/office/drawing/2014/main" id="{EC3AD13A-778C-0B94-E890-F60B86ABB584}"/>
              </a:ext>
            </a:extLst>
          </p:cNvPr>
          <p:cNvSpPr>
            <a:spLocks noGrp="1"/>
          </p:cNvSpPr>
          <p:nvPr>
            <p:ph type="ftr" sz="quarter" idx="29"/>
          </p:nvPr>
        </p:nvSpPr>
        <p:spPr>
          <a:xfrm>
            <a:off x="173736" y="6254496"/>
            <a:ext cx="4114800" cy="365125"/>
          </a:xfrm>
          <a:prstGeom prst="rect">
            <a:avLst/>
          </a:prstGeom>
        </p:spPr>
        <p:txBody>
          <a:bodyPr/>
          <a:lstStyle>
            <a:lvl1pPr>
              <a:defRPr>
                <a:solidFill>
                  <a:schemeClr val="bg1"/>
                </a:solidFill>
              </a:defRPr>
            </a:lvl1pPr>
          </a:lstStyle>
          <a:p>
            <a:endParaRPr lang="en-US" dirty="0"/>
          </a:p>
        </p:txBody>
      </p:sp>
      <p:sp>
        <p:nvSpPr>
          <p:cNvPr id="3" name="Slide Number Placeholder 2">
            <a:extLst>
              <a:ext uri="{FF2B5EF4-FFF2-40B4-BE49-F238E27FC236}">
                <a16:creationId xmlns:a16="http://schemas.microsoft.com/office/drawing/2014/main" id="{2434822A-F2F6-6134-01C8-6CB9A884CDD6}"/>
              </a:ext>
            </a:extLst>
          </p:cNvPr>
          <p:cNvSpPr>
            <a:spLocks noGrp="1"/>
          </p:cNvSpPr>
          <p:nvPr>
            <p:ph type="sldNum" sz="quarter" idx="30"/>
          </p:nvPr>
        </p:nvSpPr>
        <p:spPr/>
        <p:txBody>
          <a:bodyPr/>
          <a:lstStyle>
            <a:lvl1pPr>
              <a:defRPr>
                <a:solidFill>
                  <a:schemeClr val="bg1"/>
                </a:solidFill>
              </a:defRPr>
            </a:lvl1pPr>
          </a:lstStyle>
          <a:p>
            <a:fld id="{8058A7CE-F400-7B46-9E16-10D36E8C32FD}" type="slidenum">
              <a:rPr lang="en-US" smtClean="0"/>
              <a:pPr/>
              <a:t>‹#›</a:t>
            </a:fld>
            <a:endParaRPr lang="en-US" dirty="0"/>
          </a:p>
        </p:txBody>
      </p:sp>
    </p:spTree>
    <p:extLst>
      <p:ext uri="{BB962C8B-B14F-4D97-AF65-F5344CB8AC3E}">
        <p14:creationId xmlns:p14="http://schemas.microsoft.com/office/powerpoint/2010/main" val="31630721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0577E-706F-A37B-4229-35D618DD2969}"/>
              </a:ext>
            </a:extLst>
          </p:cNvPr>
          <p:cNvSpPr>
            <a:spLocks noGrp="1"/>
          </p:cNvSpPr>
          <p:nvPr>
            <p:ph type="title" hasCustomPrompt="1"/>
          </p:nvPr>
        </p:nvSpPr>
        <p:spPr>
          <a:xfrm>
            <a:off x="822960" y="822960"/>
            <a:ext cx="4937760" cy="1920240"/>
          </a:xfrm>
          <a:prstGeom prst="rect">
            <a:avLst/>
          </a:prstGeom>
        </p:spPr>
        <p:txBody>
          <a:bodyPr anchor="b">
            <a:normAutofit/>
          </a:bodyPr>
          <a:lstStyle>
            <a:lvl1pPr>
              <a:defRPr sz="3200" b="1">
                <a:solidFill>
                  <a:schemeClr val="bg1"/>
                </a:solidFill>
                <a:latin typeface="+mj-lt"/>
              </a:defRPr>
            </a:lvl1pPr>
          </a:lstStyle>
          <a:p>
            <a:r>
              <a:rPr lang="en-US" dirty="0"/>
              <a:t>click to edit master title style</a:t>
            </a:r>
          </a:p>
        </p:txBody>
      </p:sp>
      <p:sp>
        <p:nvSpPr>
          <p:cNvPr id="4" name="Content Placeholder 3">
            <a:extLst>
              <a:ext uri="{FF2B5EF4-FFF2-40B4-BE49-F238E27FC236}">
                <a16:creationId xmlns:a16="http://schemas.microsoft.com/office/drawing/2014/main" id="{A915BFF6-ADF4-B12B-F366-E1E7F245C3B3}"/>
              </a:ext>
            </a:extLst>
          </p:cNvPr>
          <p:cNvSpPr>
            <a:spLocks noGrp="1"/>
          </p:cNvSpPr>
          <p:nvPr>
            <p:ph sz="half" idx="2"/>
          </p:nvPr>
        </p:nvSpPr>
        <p:spPr>
          <a:xfrm>
            <a:off x="6263640" y="822960"/>
            <a:ext cx="5111496" cy="3566160"/>
          </a:xfrm>
        </p:spPr>
        <p:txBody>
          <a:bodyPr/>
          <a:lstStyle>
            <a:lvl1pPr marL="283464" indent="-283464">
              <a:defRPr sz="1800">
                <a:solidFill>
                  <a:schemeClr val="bg1"/>
                </a:solidFill>
              </a:defRPr>
            </a:lvl1pPr>
            <a:lvl2pPr indent="-283464">
              <a:defRPr sz="1600">
                <a:solidFill>
                  <a:schemeClr val="bg1"/>
                </a:solidFill>
              </a:defRPr>
            </a:lvl2pPr>
            <a:lvl3pPr indent="-283464">
              <a:defRPr sz="1400">
                <a:solidFill>
                  <a:schemeClr val="bg1"/>
                </a:solidFill>
              </a:defRPr>
            </a:lvl3pPr>
            <a:lvl4pPr indent="-283464">
              <a:defRPr sz="1400">
                <a:solidFill>
                  <a:schemeClr val="bg1"/>
                </a:solidFill>
              </a:defRPr>
            </a:lvl4pPr>
            <a:lvl5pPr indent="-283464">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Picture Placeholder 16">
            <a:extLst>
              <a:ext uri="{FF2B5EF4-FFF2-40B4-BE49-F238E27FC236}">
                <a16:creationId xmlns:a16="http://schemas.microsoft.com/office/drawing/2014/main" id="{6EAC12B0-20CC-C7DC-2FB8-1B9FE9CCFCCB}"/>
              </a:ext>
            </a:extLst>
          </p:cNvPr>
          <p:cNvSpPr>
            <a:spLocks noGrp="1"/>
          </p:cNvSpPr>
          <p:nvPr>
            <p:ph type="pic" sz="quarter" idx="14"/>
          </p:nvPr>
        </p:nvSpPr>
        <p:spPr>
          <a:xfrm>
            <a:off x="1" y="4471416"/>
            <a:ext cx="12192000" cy="2386584"/>
          </a:xfrm>
          <a:noFill/>
        </p:spPr>
        <p:txBody>
          <a:bodyPr anchor="t"/>
          <a:lstStyle>
            <a:lvl1pPr marL="0" indent="0" algn="ctr">
              <a:buNone/>
              <a:defRPr>
                <a:solidFill>
                  <a:schemeClr val="bg1"/>
                </a:solidFill>
              </a:defRPr>
            </a:lvl1pPr>
          </a:lstStyle>
          <a:p>
            <a:r>
              <a:rPr lang="en-US" noProof="0"/>
              <a:t>Click icon to add picture</a:t>
            </a:r>
            <a:endParaRPr lang="en-US" noProof="0" dirty="0"/>
          </a:p>
        </p:txBody>
      </p:sp>
      <p:sp>
        <p:nvSpPr>
          <p:cNvPr id="14" name="Footer Placeholder 13">
            <a:extLst>
              <a:ext uri="{FF2B5EF4-FFF2-40B4-BE49-F238E27FC236}">
                <a16:creationId xmlns:a16="http://schemas.microsoft.com/office/drawing/2014/main" id="{C78AC046-3CF2-802F-750B-B70D9B89A33E}"/>
              </a:ext>
            </a:extLst>
          </p:cNvPr>
          <p:cNvSpPr>
            <a:spLocks noGrp="1"/>
          </p:cNvSpPr>
          <p:nvPr>
            <p:ph type="ftr" sz="quarter" idx="12"/>
          </p:nvPr>
        </p:nvSpPr>
        <p:spPr>
          <a:xfrm>
            <a:off x="173736" y="6254496"/>
            <a:ext cx="4114800" cy="365125"/>
          </a:xfrm>
          <a:prstGeom prst="rect">
            <a:avLst/>
          </a:prstGeom>
        </p:spPr>
        <p:txBody>
          <a:bodyPr/>
          <a:lstStyle>
            <a:lvl1pPr>
              <a:defRPr>
                <a:solidFill>
                  <a:schemeClr val="bg1">
                    <a:alpha val="78000"/>
                  </a:schemeClr>
                </a:solidFill>
              </a:defRPr>
            </a:lvl1pPr>
          </a:lstStyle>
          <a:p>
            <a:endParaRPr lang="en-US" dirty="0"/>
          </a:p>
        </p:txBody>
      </p:sp>
      <p:sp>
        <p:nvSpPr>
          <p:cNvPr id="15" name="Slide Number Placeholder 14">
            <a:extLst>
              <a:ext uri="{FF2B5EF4-FFF2-40B4-BE49-F238E27FC236}">
                <a16:creationId xmlns:a16="http://schemas.microsoft.com/office/drawing/2014/main" id="{E9B26AA9-8344-BF2E-82C8-AF9EDF269B92}"/>
              </a:ext>
            </a:extLst>
          </p:cNvPr>
          <p:cNvSpPr>
            <a:spLocks noGrp="1"/>
          </p:cNvSpPr>
          <p:nvPr>
            <p:ph type="sldNum" sz="quarter" idx="13"/>
          </p:nvPr>
        </p:nvSpPr>
        <p:spPr/>
        <p:txBody>
          <a:bodyPr/>
          <a:lstStyle>
            <a:lvl1pPr>
              <a:defRPr>
                <a:solidFill>
                  <a:schemeClr val="bg1"/>
                </a:solidFill>
              </a:defRPr>
            </a:lvl1pPr>
          </a:lstStyle>
          <a:p>
            <a:fld id="{8058A7CE-F400-7B46-9E16-10D36E8C32FD}" type="slidenum">
              <a:rPr lang="en-US" smtClean="0"/>
              <a:pPr/>
              <a:t>‹#›</a:t>
            </a:fld>
            <a:endParaRPr lang="en-US" dirty="0"/>
          </a:p>
        </p:txBody>
      </p:sp>
    </p:spTree>
    <p:extLst>
      <p:ext uri="{BB962C8B-B14F-4D97-AF65-F5344CB8AC3E}">
        <p14:creationId xmlns:p14="http://schemas.microsoft.com/office/powerpoint/2010/main" val="6774228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2E9B473-9612-90C4-92F3-3DAB99570ABE}"/>
              </a:ext>
            </a:extLst>
          </p:cNvPr>
          <p:cNvSpPr>
            <a:spLocks noGrp="1"/>
          </p:cNvSpPr>
          <p:nvPr>
            <p:ph type="title" hasCustomPrompt="1"/>
          </p:nvPr>
        </p:nvSpPr>
        <p:spPr>
          <a:xfrm>
            <a:off x="822960" y="822960"/>
            <a:ext cx="4023360" cy="1920240"/>
          </a:xfrm>
          <a:prstGeom prst="rect">
            <a:avLst/>
          </a:prstGeom>
        </p:spPr>
        <p:txBody>
          <a:bodyPr anchor="b">
            <a:normAutofit/>
          </a:bodyPr>
          <a:lstStyle>
            <a:lvl1pPr>
              <a:defRPr sz="3200" b="1">
                <a:solidFill>
                  <a:schemeClr val="bg1"/>
                </a:solidFill>
                <a:latin typeface="+mj-lt"/>
              </a:defRPr>
            </a:lvl1pPr>
          </a:lstStyle>
          <a:p>
            <a:r>
              <a:rPr lang="en-US" dirty="0"/>
              <a:t>click to edit master title style</a:t>
            </a:r>
          </a:p>
        </p:txBody>
      </p:sp>
      <p:sp>
        <p:nvSpPr>
          <p:cNvPr id="3" name="Content Placeholder 2">
            <a:extLst>
              <a:ext uri="{FF2B5EF4-FFF2-40B4-BE49-F238E27FC236}">
                <a16:creationId xmlns:a16="http://schemas.microsoft.com/office/drawing/2014/main" id="{B1119AD1-1029-1DE8-E36D-41EF92EDBFC2}"/>
              </a:ext>
            </a:extLst>
          </p:cNvPr>
          <p:cNvSpPr>
            <a:spLocks noGrp="1"/>
          </p:cNvSpPr>
          <p:nvPr>
            <p:ph idx="1"/>
          </p:nvPr>
        </p:nvSpPr>
        <p:spPr>
          <a:xfrm>
            <a:off x="822960" y="3529584"/>
            <a:ext cx="4023360" cy="1920240"/>
          </a:xfrm>
        </p:spPr>
        <p:txBody>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2">
            <a:extLst>
              <a:ext uri="{FF2B5EF4-FFF2-40B4-BE49-F238E27FC236}">
                <a16:creationId xmlns:a16="http://schemas.microsoft.com/office/drawing/2014/main" id="{E59FE3EB-4655-2339-C82A-C74B21F76556}"/>
              </a:ext>
            </a:extLst>
          </p:cNvPr>
          <p:cNvSpPr>
            <a:spLocks noGrp="1"/>
          </p:cNvSpPr>
          <p:nvPr>
            <p:ph idx="15"/>
          </p:nvPr>
        </p:nvSpPr>
        <p:spPr>
          <a:xfrm>
            <a:off x="5486400" y="822960"/>
            <a:ext cx="5861304" cy="4846320"/>
          </a:xfrm>
        </p:spPr>
        <p:txBody>
          <a:bodyPr/>
          <a:lstStyle>
            <a:lvl1pPr>
              <a:defRPr sz="160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9">
            <a:extLst>
              <a:ext uri="{FF2B5EF4-FFF2-40B4-BE49-F238E27FC236}">
                <a16:creationId xmlns:a16="http://schemas.microsoft.com/office/drawing/2014/main" id="{E24F3A78-F067-8639-9E61-32AE80986E08}"/>
              </a:ext>
            </a:extLst>
          </p:cNvPr>
          <p:cNvSpPr>
            <a:spLocks noGrp="1"/>
          </p:cNvSpPr>
          <p:nvPr>
            <p:ph type="pic" sz="quarter" idx="12"/>
          </p:nvPr>
        </p:nvSpPr>
        <p:spPr>
          <a:xfrm>
            <a:off x="0" y="6007608"/>
            <a:ext cx="12192000" cy="850392"/>
          </a:xfrm>
          <a:prstGeom prst="rect">
            <a:avLst/>
          </a:prstGeom>
          <a:solidFill>
            <a:schemeClr val="accent1">
              <a:lumMod val="75000"/>
            </a:schemeClr>
          </a:solidFill>
        </p:spPr>
        <p:txBody>
          <a:bodyPr wrap="square">
            <a:noAutofit/>
          </a:bodyPr>
          <a:lstStyle>
            <a:lvl1pPr marL="0" indent="0" algn="l">
              <a:buNone/>
              <a:defRPr/>
            </a:lvl1pPr>
          </a:lstStyle>
          <a:p>
            <a:r>
              <a:rPr lang="en-US"/>
              <a:t>Click icon to add picture</a:t>
            </a:r>
            <a:endParaRPr lang="en-US" dirty="0"/>
          </a:p>
        </p:txBody>
      </p:sp>
      <p:sp>
        <p:nvSpPr>
          <p:cNvPr id="2" name="Footer Placeholder 1">
            <a:extLst>
              <a:ext uri="{FF2B5EF4-FFF2-40B4-BE49-F238E27FC236}">
                <a16:creationId xmlns:a16="http://schemas.microsoft.com/office/drawing/2014/main" id="{FFD9871F-9716-E693-46E0-C82668C233AA}"/>
              </a:ext>
            </a:extLst>
          </p:cNvPr>
          <p:cNvSpPr>
            <a:spLocks noGrp="1"/>
          </p:cNvSpPr>
          <p:nvPr>
            <p:ph type="ftr" sz="quarter" idx="13"/>
          </p:nvPr>
        </p:nvSpPr>
        <p:spPr>
          <a:xfrm>
            <a:off x="173736" y="6276547"/>
            <a:ext cx="4114800" cy="365125"/>
          </a:xfrm>
          <a:prstGeom prst="rect">
            <a:avLst/>
          </a:prstGeom>
        </p:spPr>
        <p:txBody>
          <a:bodyPr/>
          <a:lstStyle>
            <a:lvl1pPr>
              <a:defRPr>
                <a:solidFill>
                  <a:schemeClr val="bg1"/>
                </a:solidFill>
              </a:defRPr>
            </a:lvl1pPr>
          </a:lstStyle>
          <a:p>
            <a:endParaRPr lang="en-US" dirty="0"/>
          </a:p>
        </p:txBody>
      </p:sp>
      <p:sp>
        <p:nvSpPr>
          <p:cNvPr id="8" name="Slide Number Placeholder 7">
            <a:extLst>
              <a:ext uri="{FF2B5EF4-FFF2-40B4-BE49-F238E27FC236}">
                <a16:creationId xmlns:a16="http://schemas.microsoft.com/office/drawing/2014/main" id="{33B6AA57-B313-9EB7-BDE7-E6B64F9104E4}"/>
              </a:ext>
            </a:extLst>
          </p:cNvPr>
          <p:cNvSpPr>
            <a:spLocks noGrp="1"/>
          </p:cNvSpPr>
          <p:nvPr>
            <p:ph type="sldNum" sz="quarter" idx="14"/>
          </p:nvPr>
        </p:nvSpPr>
        <p:spPr/>
        <p:txBody>
          <a:bodyPr/>
          <a:lstStyle>
            <a:lvl1pPr>
              <a:defRPr>
                <a:solidFill>
                  <a:schemeClr val="bg1">
                    <a:alpha val="78000"/>
                  </a:schemeClr>
                </a:solidFill>
              </a:defRPr>
            </a:lvl1pPr>
          </a:lstStyle>
          <a:p>
            <a:fld id="{8058A7CE-F400-7B46-9E16-10D36E8C32FD}" type="slidenum">
              <a:rPr lang="en-US" smtClean="0"/>
              <a:pPr/>
              <a:t>‹#›</a:t>
            </a:fld>
            <a:endParaRPr lang="en-US" dirty="0"/>
          </a:p>
        </p:txBody>
      </p:sp>
    </p:spTree>
    <p:extLst>
      <p:ext uri="{BB962C8B-B14F-4D97-AF65-F5344CB8AC3E}">
        <p14:creationId xmlns:p14="http://schemas.microsoft.com/office/powerpoint/2010/main" val="1126926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E451C3-0FF4-47C4-B829-773ADF60F88C}" type="datetimeFigureOut">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058A7CE-F400-7B46-9E16-10D36E8C32FD}" type="slidenum">
              <a:rPr lang="en-US" smtClean="0"/>
              <a:pPr/>
              <a:t>‹#›</a:t>
            </a:fld>
            <a:endParaRPr lang="en-US" dirty="0"/>
          </a:p>
        </p:txBody>
      </p:sp>
    </p:spTree>
    <p:extLst>
      <p:ext uri="{BB962C8B-B14F-4D97-AF65-F5344CB8AC3E}">
        <p14:creationId xmlns:p14="http://schemas.microsoft.com/office/powerpoint/2010/main" val="3341999741"/>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B294162-C98D-D8F6-47BD-4CE34B63F89E}"/>
              </a:ext>
            </a:extLst>
          </p:cNvPr>
          <p:cNvSpPr>
            <a:spLocks noGrp="1"/>
          </p:cNvSpPr>
          <p:nvPr>
            <p:ph type="title" hasCustomPrompt="1"/>
          </p:nvPr>
        </p:nvSpPr>
        <p:spPr>
          <a:xfrm>
            <a:off x="822960" y="1097280"/>
            <a:ext cx="10424160" cy="1645920"/>
          </a:xfrm>
          <a:prstGeom prst="rect">
            <a:avLst/>
          </a:prstGeom>
        </p:spPr>
        <p:txBody>
          <a:bodyPr anchor="b">
            <a:normAutofit/>
          </a:bodyPr>
          <a:lstStyle>
            <a:lvl1pPr>
              <a:defRPr sz="3200" b="1">
                <a:solidFill>
                  <a:schemeClr val="bg1"/>
                </a:solidFill>
                <a:latin typeface="+mj-lt"/>
              </a:defRPr>
            </a:lvl1pPr>
          </a:lstStyle>
          <a:p>
            <a:r>
              <a:rPr lang="en-US" dirty="0"/>
              <a:t>click to edit master title style</a:t>
            </a:r>
          </a:p>
        </p:txBody>
      </p:sp>
      <p:sp>
        <p:nvSpPr>
          <p:cNvPr id="4" name="Picture Placeholder 3">
            <a:extLst>
              <a:ext uri="{FF2B5EF4-FFF2-40B4-BE49-F238E27FC236}">
                <a16:creationId xmlns:a16="http://schemas.microsoft.com/office/drawing/2014/main" id="{A1BAF3EC-96ED-627A-D8DF-71B5521F8C59}"/>
              </a:ext>
            </a:extLst>
          </p:cNvPr>
          <p:cNvSpPr>
            <a:spLocks noGrp="1"/>
          </p:cNvSpPr>
          <p:nvPr>
            <p:ph type="pic" sz="quarter" idx="12"/>
          </p:nvPr>
        </p:nvSpPr>
        <p:spPr>
          <a:xfrm>
            <a:off x="0" y="0"/>
            <a:ext cx="12192000" cy="658368"/>
          </a:xfrm>
          <a:solidFill>
            <a:schemeClr val="accent2">
              <a:lumMod val="20000"/>
              <a:lumOff val="80000"/>
            </a:schemeClr>
          </a:solidFill>
        </p:spPr>
        <p:txBody>
          <a:bodyPr/>
          <a:lstStyle>
            <a:lvl1pPr marL="0" indent="0" algn="l">
              <a:buNone/>
              <a:defRPr sz="1800"/>
            </a:lvl1pPr>
          </a:lstStyle>
          <a:p>
            <a:r>
              <a:rPr lang="en-US"/>
              <a:t>Click icon to add picture</a:t>
            </a:r>
            <a:endParaRPr lang="en-US" dirty="0"/>
          </a:p>
        </p:txBody>
      </p:sp>
      <p:sp>
        <p:nvSpPr>
          <p:cNvPr id="8" name="Content Placeholder 2">
            <a:extLst>
              <a:ext uri="{FF2B5EF4-FFF2-40B4-BE49-F238E27FC236}">
                <a16:creationId xmlns:a16="http://schemas.microsoft.com/office/drawing/2014/main" id="{9ADC6F7A-27D8-EC45-FC60-C8858243DDB0}"/>
              </a:ext>
            </a:extLst>
          </p:cNvPr>
          <p:cNvSpPr>
            <a:spLocks noGrp="1"/>
          </p:cNvSpPr>
          <p:nvPr>
            <p:ph idx="1"/>
          </p:nvPr>
        </p:nvSpPr>
        <p:spPr>
          <a:xfrm>
            <a:off x="822960" y="3529584"/>
            <a:ext cx="3200400" cy="2286000"/>
          </a:xfrm>
        </p:spPr>
        <p:txBody>
          <a:bodyPr/>
          <a:lstStyle>
            <a:lvl1pPr marL="285750" indent="-285750">
              <a:buFont typeface="Arial" panose="020B0604020202020204" pitchFamily="34" charset="0"/>
              <a:buChar cha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5">
            <a:extLst>
              <a:ext uri="{FF2B5EF4-FFF2-40B4-BE49-F238E27FC236}">
                <a16:creationId xmlns:a16="http://schemas.microsoft.com/office/drawing/2014/main" id="{2EA7E2BE-086F-5B51-B0E9-BDC91DF14B7B}"/>
              </a:ext>
            </a:extLst>
          </p:cNvPr>
          <p:cNvSpPr>
            <a:spLocks noGrp="1"/>
          </p:cNvSpPr>
          <p:nvPr>
            <p:ph sz="quarter" idx="15"/>
          </p:nvPr>
        </p:nvSpPr>
        <p:spPr>
          <a:xfrm>
            <a:off x="4261104" y="3529584"/>
            <a:ext cx="6986016" cy="2231136"/>
          </a:xfrm>
        </p:spPr>
        <p:txBody>
          <a:bodyPr/>
          <a:lstStyle>
            <a:lvl1pPr marL="0" indent="0">
              <a:lnSpc>
                <a:spcPct val="90000"/>
              </a:lnSpc>
              <a:spcBef>
                <a:spcPts val="1000"/>
              </a:spcBef>
              <a:spcAft>
                <a:spcPts val="0"/>
              </a:spcAft>
              <a:buFont typeface="Arial" panose="020B0604020202020204" pitchFamily="34" charset="0"/>
              <a:buNone/>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oter Placeholder 1">
            <a:extLst>
              <a:ext uri="{FF2B5EF4-FFF2-40B4-BE49-F238E27FC236}">
                <a16:creationId xmlns:a16="http://schemas.microsoft.com/office/drawing/2014/main" id="{5C83E49A-BDF1-7E34-30FE-A4A45160F7AB}"/>
              </a:ext>
            </a:extLst>
          </p:cNvPr>
          <p:cNvSpPr>
            <a:spLocks noGrp="1"/>
          </p:cNvSpPr>
          <p:nvPr>
            <p:ph type="ftr" sz="quarter" idx="13"/>
          </p:nvPr>
        </p:nvSpPr>
        <p:spPr>
          <a:xfrm>
            <a:off x="173736" y="6254496"/>
            <a:ext cx="4114800" cy="365125"/>
          </a:xfrm>
          <a:prstGeom prst="rect">
            <a:avLst/>
          </a:prstGeom>
        </p:spPr>
        <p:txBody>
          <a:bodyPr/>
          <a:lstStyle>
            <a:lvl1pPr>
              <a:defRPr>
                <a:solidFill>
                  <a:schemeClr val="bg1">
                    <a:alpha val="78000"/>
                  </a:schemeClr>
                </a:solidFill>
              </a:defRPr>
            </a:lvl1pPr>
          </a:lstStyle>
          <a:p>
            <a:endParaRPr lang="en-US" dirty="0"/>
          </a:p>
        </p:txBody>
      </p:sp>
      <p:sp>
        <p:nvSpPr>
          <p:cNvPr id="6" name="Slide Number Placeholder 5">
            <a:extLst>
              <a:ext uri="{FF2B5EF4-FFF2-40B4-BE49-F238E27FC236}">
                <a16:creationId xmlns:a16="http://schemas.microsoft.com/office/drawing/2014/main" id="{CE10355B-1B69-AD49-6AB0-3D194609B2F5}"/>
              </a:ext>
            </a:extLst>
          </p:cNvPr>
          <p:cNvSpPr>
            <a:spLocks noGrp="1"/>
          </p:cNvSpPr>
          <p:nvPr>
            <p:ph type="sldNum" sz="quarter" idx="14"/>
          </p:nvPr>
        </p:nvSpPr>
        <p:spPr/>
        <p:txBody>
          <a:bodyPr/>
          <a:lstStyle>
            <a:lvl1pPr>
              <a:defRPr>
                <a:solidFill>
                  <a:schemeClr val="bg1">
                    <a:alpha val="78000"/>
                  </a:schemeClr>
                </a:solidFill>
              </a:defRPr>
            </a:lvl1pPr>
          </a:lstStyle>
          <a:p>
            <a:fld id="{8058A7CE-F400-7B46-9E16-10D36E8C32FD}" type="slidenum">
              <a:rPr lang="en-US" smtClean="0"/>
              <a:pPr/>
              <a:t>‹#›</a:t>
            </a:fld>
            <a:endParaRPr lang="en-US" dirty="0"/>
          </a:p>
        </p:txBody>
      </p:sp>
    </p:spTree>
    <p:extLst>
      <p:ext uri="{BB962C8B-B14F-4D97-AF65-F5344CB8AC3E}">
        <p14:creationId xmlns:p14="http://schemas.microsoft.com/office/powerpoint/2010/main" val="41897835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B294162-C98D-D8F6-47BD-4CE34B63F89E}"/>
              </a:ext>
            </a:extLst>
          </p:cNvPr>
          <p:cNvSpPr>
            <a:spLocks noGrp="1"/>
          </p:cNvSpPr>
          <p:nvPr>
            <p:ph type="title" hasCustomPrompt="1"/>
          </p:nvPr>
        </p:nvSpPr>
        <p:spPr>
          <a:xfrm>
            <a:off x="822960" y="1097280"/>
            <a:ext cx="10424160" cy="1645920"/>
          </a:xfrm>
          <a:prstGeom prst="rect">
            <a:avLst/>
          </a:prstGeom>
        </p:spPr>
        <p:txBody>
          <a:bodyPr anchor="b">
            <a:normAutofit/>
          </a:bodyPr>
          <a:lstStyle>
            <a:lvl1pPr>
              <a:defRPr sz="3200" b="1">
                <a:solidFill>
                  <a:schemeClr val="bg1"/>
                </a:solidFill>
                <a:latin typeface="+mj-lt"/>
              </a:defRPr>
            </a:lvl1pPr>
          </a:lstStyle>
          <a:p>
            <a:r>
              <a:rPr lang="en-US" dirty="0"/>
              <a:t>click to edit master title style</a:t>
            </a:r>
          </a:p>
        </p:txBody>
      </p:sp>
      <p:sp>
        <p:nvSpPr>
          <p:cNvPr id="4" name="Picture Placeholder 3">
            <a:extLst>
              <a:ext uri="{FF2B5EF4-FFF2-40B4-BE49-F238E27FC236}">
                <a16:creationId xmlns:a16="http://schemas.microsoft.com/office/drawing/2014/main" id="{A1BAF3EC-96ED-627A-D8DF-71B5521F8C59}"/>
              </a:ext>
            </a:extLst>
          </p:cNvPr>
          <p:cNvSpPr>
            <a:spLocks noGrp="1"/>
          </p:cNvSpPr>
          <p:nvPr>
            <p:ph type="pic" sz="quarter" idx="12"/>
          </p:nvPr>
        </p:nvSpPr>
        <p:spPr>
          <a:xfrm>
            <a:off x="0" y="0"/>
            <a:ext cx="12192000" cy="658368"/>
          </a:xfrm>
          <a:solidFill>
            <a:schemeClr val="accent1">
              <a:lumMod val="75000"/>
            </a:schemeClr>
          </a:solidFill>
        </p:spPr>
        <p:txBody>
          <a:bodyPr/>
          <a:lstStyle>
            <a:lvl1pPr marL="0" indent="0" algn="ctr">
              <a:buNone/>
              <a:defRPr/>
            </a:lvl1pPr>
          </a:lstStyle>
          <a:p>
            <a:r>
              <a:rPr lang="en-US"/>
              <a:t>Click icon to add picture</a:t>
            </a:r>
            <a:endParaRPr lang="en-US" dirty="0"/>
          </a:p>
        </p:txBody>
      </p:sp>
      <p:sp>
        <p:nvSpPr>
          <p:cNvPr id="3" name="Content Placeholder 2">
            <a:extLst>
              <a:ext uri="{FF2B5EF4-FFF2-40B4-BE49-F238E27FC236}">
                <a16:creationId xmlns:a16="http://schemas.microsoft.com/office/drawing/2014/main" id="{B1119AD1-1029-1DE8-E36D-41EF92EDBFC2}"/>
              </a:ext>
            </a:extLst>
          </p:cNvPr>
          <p:cNvSpPr>
            <a:spLocks noGrp="1"/>
          </p:cNvSpPr>
          <p:nvPr>
            <p:ph idx="1"/>
          </p:nvPr>
        </p:nvSpPr>
        <p:spPr>
          <a:xfrm>
            <a:off x="914400" y="3529584"/>
            <a:ext cx="10360152" cy="2231136"/>
          </a:xfrm>
        </p:spPr>
        <p:txBody>
          <a:bodyPr/>
          <a:lstStyle>
            <a:lvl1pPr>
              <a:defRPr sz="1600">
                <a:solidFill>
                  <a:schemeClr val="bg1"/>
                </a:solidFill>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oter Placeholder 1">
            <a:extLst>
              <a:ext uri="{FF2B5EF4-FFF2-40B4-BE49-F238E27FC236}">
                <a16:creationId xmlns:a16="http://schemas.microsoft.com/office/drawing/2014/main" id="{5C83E49A-BDF1-7E34-30FE-A4A45160F7AB}"/>
              </a:ext>
            </a:extLst>
          </p:cNvPr>
          <p:cNvSpPr>
            <a:spLocks noGrp="1"/>
          </p:cNvSpPr>
          <p:nvPr>
            <p:ph type="ftr" sz="quarter" idx="13"/>
          </p:nvPr>
        </p:nvSpPr>
        <p:spPr>
          <a:xfrm>
            <a:off x="173736" y="6254496"/>
            <a:ext cx="4114800" cy="365125"/>
          </a:xfrm>
          <a:prstGeom prst="rect">
            <a:avLst/>
          </a:prstGeom>
        </p:spPr>
        <p:txBody>
          <a:bodyPr/>
          <a:lstStyle>
            <a:lvl1pPr>
              <a:defRPr>
                <a:solidFill>
                  <a:schemeClr val="bg1">
                    <a:alpha val="78000"/>
                  </a:schemeClr>
                </a:solidFill>
              </a:defRPr>
            </a:lvl1pPr>
          </a:lstStyle>
          <a:p>
            <a:endParaRPr lang="en-US" dirty="0"/>
          </a:p>
        </p:txBody>
      </p:sp>
      <p:sp>
        <p:nvSpPr>
          <p:cNvPr id="6" name="Slide Number Placeholder 5">
            <a:extLst>
              <a:ext uri="{FF2B5EF4-FFF2-40B4-BE49-F238E27FC236}">
                <a16:creationId xmlns:a16="http://schemas.microsoft.com/office/drawing/2014/main" id="{CE10355B-1B69-AD49-6AB0-3D194609B2F5}"/>
              </a:ext>
            </a:extLst>
          </p:cNvPr>
          <p:cNvSpPr>
            <a:spLocks noGrp="1"/>
          </p:cNvSpPr>
          <p:nvPr>
            <p:ph type="sldNum" sz="quarter" idx="14"/>
          </p:nvPr>
        </p:nvSpPr>
        <p:spPr/>
        <p:txBody>
          <a:bodyPr/>
          <a:lstStyle>
            <a:lvl1pPr>
              <a:defRPr>
                <a:solidFill>
                  <a:schemeClr val="bg1">
                    <a:alpha val="78000"/>
                  </a:schemeClr>
                </a:solidFill>
              </a:defRPr>
            </a:lvl1pPr>
          </a:lstStyle>
          <a:p>
            <a:fld id="{8058A7CE-F400-7B46-9E16-10D36E8C32FD}" type="slidenum">
              <a:rPr lang="en-US" smtClean="0"/>
              <a:pPr/>
              <a:t>‹#›</a:t>
            </a:fld>
            <a:endParaRPr lang="en-US" dirty="0"/>
          </a:p>
        </p:txBody>
      </p:sp>
    </p:spTree>
    <p:extLst>
      <p:ext uri="{BB962C8B-B14F-4D97-AF65-F5344CB8AC3E}">
        <p14:creationId xmlns:p14="http://schemas.microsoft.com/office/powerpoint/2010/main" val="1909347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567E9-2483-C330-76B4-52F75C9504A9}"/>
              </a:ext>
            </a:extLst>
          </p:cNvPr>
          <p:cNvSpPr>
            <a:spLocks noGrp="1"/>
          </p:cNvSpPr>
          <p:nvPr>
            <p:ph type="title" hasCustomPrompt="1"/>
          </p:nvPr>
        </p:nvSpPr>
        <p:spPr>
          <a:xfrm>
            <a:off x="4370832" y="822960"/>
            <a:ext cx="7040880" cy="5212080"/>
          </a:xfrm>
          <a:prstGeom prst="rect">
            <a:avLst/>
          </a:prstGeom>
        </p:spPr>
        <p:txBody>
          <a:bodyPr anchor="ctr">
            <a:normAutofit/>
          </a:bodyPr>
          <a:lstStyle>
            <a:lvl1pPr>
              <a:defRPr sz="6000" b="1" cap="all" baseline="0">
                <a:solidFill>
                  <a:schemeClr val="tx2"/>
                </a:solidFill>
                <a:latin typeface="+mj-lt"/>
              </a:defRPr>
            </a:lvl1pPr>
          </a:lstStyle>
          <a:p>
            <a:r>
              <a:rPr lang="en-US" dirty="0"/>
              <a:t>click to edit master title style</a:t>
            </a:r>
          </a:p>
        </p:txBody>
      </p:sp>
      <p:sp>
        <p:nvSpPr>
          <p:cNvPr id="9" name="Picture Placeholder 8">
            <a:extLst>
              <a:ext uri="{FF2B5EF4-FFF2-40B4-BE49-F238E27FC236}">
                <a16:creationId xmlns:a16="http://schemas.microsoft.com/office/drawing/2014/main" id="{37A5DB37-3750-510E-8CAA-D76AFD5CC5D8}"/>
              </a:ext>
            </a:extLst>
          </p:cNvPr>
          <p:cNvSpPr>
            <a:spLocks noGrp="1"/>
          </p:cNvSpPr>
          <p:nvPr>
            <p:ph type="pic" sz="quarter" idx="10"/>
          </p:nvPr>
        </p:nvSpPr>
        <p:spPr>
          <a:xfrm>
            <a:off x="0" y="0"/>
            <a:ext cx="4133088" cy="6858000"/>
          </a:xfrm>
          <a:noFill/>
        </p:spPr>
        <p:txBody>
          <a:bodyPr anchor="ctr"/>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804375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E451C3-0FF4-47C4-B829-773ADF60F88C}" type="datetimeFigureOut">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058A7CE-F400-7B46-9E16-10D36E8C32FD}" type="slidenum">
              <a:rPr lang="en-US" smtClean="0"/>
              <a:pPr/>
              <a:t>‹#›</a:t>
            </a:fld>
            <a:endParaRPr lang="en-US" dirty="0"/>
          </a:p>
        </p:txBody>
      </p:sp>
    </p:spTree>
    <p:extLst>
      <p:ext uri="{BB962C8B-B14F-4D97-AF65-F5344CB8AC3E}">
        <p14:creationId xmlns:p14="http://schemas.microsoft.com/office/powerpoint/2010/main" val="392447553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BE451C3-0FF4-47C4-B829-773ADF60F88C}"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058A7CE-F400-7B46-9E16-10D36E8C32FD}" type="slidenum">
              <a:rPr lang="en-US" smtClean="0"/>
              <a:pPr/>
              <a:t>‹#›</a:t>
            </a:fld>
            <a:endParaRPr lang="en-US" dirty="0"/>
          </a:p>
        </p:txBody>
      </p:sp>
    </p:spTree>
    <p:extLst>
      <p:ext uri="{BB962C8B-B14F-4D97-AF65-F5344CB8AC3E}">
        <p14:creationId xmlns:p14="http://schemas.microsoft.com/office/powerpoint/2010/main" val="113443981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BE451C3-0FF4-47C4-B829-773ADF60F88C}" type="datetimeFigureOut">
              <a:rPr lang="en-US" smtClean="0"/>
              <a:t>8/17/2026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058A7CE-F400-7B46-9E16-10D36E8C32FD}" type="slidenum">
              <a:rPr lang="en-US" smtClean="0"/>
              <a:pPr/>
              <a:t>‹#›</a:t>
            </a:fld>
            <a:endParaRPr lang="en-US" dirty="0"/>
          </a:p>
        </p:txBody>
      </p:sp>
    </p:spTree>
    <p:extLst>
      <p:ext uri="{BB962C8B-B14F-4D97-AF65-F5344CB8AC3E}">
        <p14:creationId xmlns:p14="http://schemas.microsoft.com/office/powerpoint/2010/main" val="274997182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t>8/17/2026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058A7CE-F400-7B46-9E16-10D36E8C32FD}" type="slidenum">
              <a:rPr lang="en-US" smtClean="0"/>
              <a:pPr/>
              <a:t>‹#›</a:t>
            </a:fld>
            <a:endParaRPr lang="en-US" dirty="0"/>
          </a:p>
        </p:txBody>
      </p:sp>
    </p:spTree>
    <p:extLst>
      <p:ext uri="{BB962C8B-B14F-4D97-AF65-F5344CB8AC3E}">
        <p14:creationId xmlns:p14="http://schemas.microsoft.com/office/powerpoint/2010/main" val="330012980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E451C3-0FF4-47C4-B829-773ADF60F88C}" type="datetimeFigureOut">
              <a:rPr lang="en-US" smtClean="0"/>
              <a:t>8/17/2026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058A7CE-F400-7B46-9E16-10D36E8C32FD}" type="slidenum">
              <a:rPr lang="en-US" smtClean="0"/>
              <a:pPr/>
              <a:t>‹#›</a:t>
            </a:fld>
            <a:endParaRPr lang="en-US" dirty="0"/>
          </a:p>
        </p:txBody>
      </p:sp>
    </p:spTree>
    <p:extLst>
      <p:ext uri="{BB962C8B-B14F-4D97-AF65-F5344CB8AC3E}">
        <p14:creationId xmlns:p14="http://schemas.microsoft.com/office/powerpoint/2010/main" val="255378470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BE451C3-0FF4-47C4-B829-773ADF60F88C}"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058A7CE-F400-7B46-9E16-10D36E8C32FD}" type="slidenum">
              <a:rPr lang="en-US" smtClean="0"/>
              <a:pPr/>
              <a:t>‹#›</a:t>
            </a:fld>
            <a:endParaRPr lang="en-US" dirty="0"/>
          </a:p>
        </p:txBody>
      </p:sp>
    </p:spTree>
    <p:extLst>
      <p:ext uri="{BB962C8B-B14F-4D97-AF65-F5344CB8AC3E}">
        <p14:creationId xmlns:p14="http://schemas.microsoft.com/office/powerpoint/2010/main" val="344620527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2BE451C3-0FF4-47C4-B829-773ADF60F88C}" type="datetimeFigureOut">
              <a:rPr lang="en-US" smtClean="0"/>
              <a:t>8/17/2026</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8058A7CE-F400-7B46-9E16-10D36E8C32FD}" type="slidenum">
              <a:rPr lang="en-US" smtClean="0"/>
              <a:pPr/>
              <a:t>‹#›</a:t>
            </a:fld>
            <a:endParaRPr lang="en-US" dirty="0"/>
          </a:p>
        </p:txBody>
      </p:sp>
    </p:spTree>
    <p:extLst>
      <p:ext uri="{BB962C8B-B14F-4D97-AF65-F5344CB8AC3E}">
        <p14:creationId xmlns:p14="http://schemas.microsoft.com/office/powerpoint/2010/main" val="369060851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2BE451C3-0FF4-47C4-B829-773ADF60F88C}" type="datetimeFigureOut">
              <a:rPr lang="en-US" smtClean="0"/>
              <a:t>8/17/2026</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8058A7CE-F400-7B46-9E16-10D36E8C32FD}" type="slidenum">
              <a:rPr lang="en-US" smtClean="0"/>
              <a:pPr/>
              <a:t>‹#›</a:t>
            </a:fld>
            <a:endParaRPr lang="en-US" dirty="0"/>
          </a:p>
        </p:txBody>
      </p:sp>
    </p:spTree>
    <p:extLst>
      <p:ext uri="{BB962C8B-B14F-4D97-AF65-F5344CB8AC3E}">
        <p14:creationId xmlns:p14="http://schemas.microsoft.com/office/powerpoint/2010/main" val="1529853787"/>
      </p:ext>
    </p:extLst>
  </p:cSld>
  <p:clrMap bg1="lt1" tx1="dk1" bg2="lt2" tx2="dk2" accent1="accent1" accent2="accent2" accent3="accent3" accent4="accent4" accent5="accent5" accent6="accent6" hlink="hlink" folHlink="folHlink"/>
  <p:sldLayoutIdLst>
    <p:sldLayoutId id="2147484101" r:id="rId1"/>
    <p:sldLayoutId id="2147484102" r:id="rId2"/>
    <p:sldLayoutId id="2147484103" r:id="rId3"/>
    <p:sldLayoutId id="2147484104" r:id="rId4"/>
    <p:sldLayoutId id="2147484105" r:id="rId5"/>
    <p:sldLayoutId id="2147484106" r:id="rId6"/>
    <p:sldLayoutId id="2147484107" r:id="rId7"/>
    <p:sldLayoutId id="2147484108" r:id="rId8"/>
    <p:sldLayoutId id="2147484109" r:id="rId9"/>
    <p:sldLayoutId id="2147484110" r:id="rId10"/>
    <p:sldLayoutId id="2147484111" r:id="rId11"/>
    <p:sldLayoutId id="2147484112" r:id="rId12"/>
    <p:sldLayoutId id="2147484113" r:id="rId13"/>
    <p:sldLayoutId id="2147484114" r:id="rId14"/>
    <p:sldLayoutId id="2147484115" r:id="rId15"/>
    <p:sldLayoutId id="2147484116" r:id="rId16"/>
    <p:sldLayoutId id="2147483742" r:id="rId17"/>
    <p:sldLayoutId id="2147483746" r:id="rId18"/>
    <p:sldLayoutId id="2147483666" r:id="rId19"/>
    <p:sldLayoutId id="2147483670" r:id="rId20"/>
    <p:sldLayoutId id="2147483663" r:id="rId21"/>
    <p:sldLayoutId id="2147483671" r:id="rId22"/>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6.xml"/><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6">
            <a:extLst>
              <a:ext uri="{FF2B5EF4-FFF2-40B4-BE49-F238E27FC236}">
                <a16:creationId xmlns:a16="http://schemas.microsoft.com/office/drawing/2014/main" id="{8775F366-526C-4C42-8931-696FFE8AA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6="http://schemas.microsoft.com/office/drawing/2014/main"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20" name="Rectangle 19">
            <a:extLst>
              <a:ext uri="{FF2B5EF4-FFF2-40B4-BE49-F238E27FC236}">
                <a16:creationId xmlns:a16="http://schemas.microsoft.com/office/drawing/2014/main" id="{597EA66B-2AAB-42B0-9F9D-38920D8D82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0849D4-C190-715B-F478-471B7E7875A2}"/>
              </a:ext>
            </a:extLst>
          </p:cNvPr>
          <p:cNvSpPr>
            <a:spLocks noGrp="1"/>
          </p:cNvSpPr>
          <p:nvPr>
            <p:ph type="title"/>
          </p:nvPr>
        </p:nvSpPr>
        <p:spPr>
          <a:xfrm>
            <a:off x="965199" y="406743"/>
            <a:ext cx="10261602" cy="3022257"/>
          </a:xfrm>
          <a:effectLst/>
        </p:spPr>
        <p:txBody>
          <a:bodyPr vert="horz" lIns="91440" tIns="45720" rIns="91440" bIns="45720" rtlCol="0" anchor="b">
            <a:normAutofit/>
          </a:bodyPr>
          <a:lstStyle/>
          <a:p>
            <a:pPr algn="ctr"/>
            <a:r>
              <a:rPr lang="en-US" sz="7200" dirty="0">
                <a:solidFill>
                  <a:schemeClr val="tx1"/>
                </a:solidFill>
              </a:rPr>
              <a:t>Rosh Hodesh</a:t>
            </a:r>
            <a:br>
              <a:rPr lang="en-US" sz="7200" dirty="0">
                <a:solidFill>
                  <a:schemeClr val="tx1"/>
                </a:solidFill>
              </a:rPr>
            </a:br>
            <a:r>
              <a:rPr lang="en-US" sz="7200" dirty="0">
                <a:solidFill>
                  <a:schemeClr val="tx1"/>
                </a:solidFill>
              </a:rPr>
              <a:t>“New Moon”</a:t>
            </a:r>
          </a:p>
        </p:txBody>
      </p:sp>
      <p:sp>
        <p:nvSpPr>
          <p:cNvPr id="3" name="Content Placeholder 2">
            <a:extLst>
              <a:ext uri="{FF2B5EF4-FFF2-40B4-BE49-F238E27FC236}">
                <a16:creationId xmlns:a16="http://schemas.microsoft.com/office/drawing/2014/main" id="{918B5A92-0E86-B135-DD8E-931E73CF362E}"/>
              </a:ext>
            </a:extLst>
          </p:cNvPr>
          <p:cNvSpPr>
            <a:spLocks noGrp="1"/>
          </p:cNvSpPr>
          <p:nvPr>
            <p:ph sz="quarter" idx="14"/>
            <p:extLst>
              <p:ext uri="{E7BDC344-281C-4309-B0C6-D0EE65EED2A8}">
                <p202:designPr xmlns:p202="http://schemas.microsoft.com/office/powerpoint/2020/02/main">
                  <p202:designTagLst>
                    <p202:designTag name="ARCH:1:CLS" val="LargePlainText"/>
                  </p202:designTagLst>
                </p202:designPr>
              </p:ext>
            </p:extLst>
          </p:nvPr>
        </p:nvSpPr>
        <p:spPr>
          <a:xfrm>
            <a:off x="1686561" y="3554315"/>
            <a:ext cx="8575040" cy="1469617"/>
          </a:xfrm>
          <a:effectLst/>
        </p:spPr>
        <p:txBody>
          <a:bodyPr vert="horz" lIns="91440" tIns="45720" rIns="91440" bIns="45720" rtlCol="0" anchor="t">
            <a:normAutofit/>
          </a:bodyPr>
          <a:lstStyle/>
          <a:p>
            <a:pPr marL="0" indent="0" algn="ctr">
              <a:spcBef>
                <a:spcPct val="20000"/>
              </a:spcBef>
              <a:spcAft>
                <a:spcPts val="600"/>
              </a:spcAft>
              <a:buNone/>
            </a:pPr>
            <a:r>
              <a:rPr lang="en-US" sz="2800" b="1" dirty="0">
                <a:solidFill>
                  <a:schemeClr val="tx1"/>
                </a:solidFill>
              </a:rPr>
              <a:t>Month of Elul</a:t>
            </a:r>
          </a:p>
          <a:p>
            <a:pPr marL="0" indent="0" algn="ctr">
              <a:spcBef>
                <a:spcPct val="20000"/>
              </a:spcBef>
              <a:spcAft>
                <a:spcPts val="600"/>
              </a:spcAft>
              <a:buNone/>
            </a:pPr>
            <a:r>
              <a:rPr lang="en-US" sz="2800" b="1" dirty="0">
                <a:solidFill>
                  <a:schemeClr val="tx1"/>
                </a:solidFill>
              </a:rPr>
              <a:t>Praise, Testimonies, Confessions, Repentance, </a:t>
            </a:r>
            <a:endParaRPr lang="en-US" sz="2800" dirty="0">
              <a:solidFill>
                <a:schemeClr val="tx1"/>
              </a:solidFill>
            </a:endParaRPr>
          </a:p>
        </p:txBody>
      </p:sp>
      <p:sp>
        <p:nvSpPr>
          <p:cNvPr id="22" name="Freeform: Shape 21">
            <a:extLst>
              <a:ext uri="{FF2B5EF4-FFF2-40B4-BE49-F238E27FC236}">
                <a16:creationId xmlns:a16="http://schemas.microsoft.com/office/drawing/2014/main" id="{D360EBE3-31BB-422F-AA87-FA3873DAE4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0800000">
            <a:off x="0" y="5388384"/>
            <a:ext cx="12192000" cy="1469616"/>
          </a:xfrm>
          <a:custGeom>
            <a:avLst/>
            <a:gdLst>
              <a:gd name="connsiteX0" fmla="*/ 6113881 w 12192000"/>
              <a:gd name="connsiteY0" fmla="*/ 1469616 h 1469616"/>
              <a:gd name="connsiteX1" fmla="*/ 6101181 w 12192000"/>
              <a:gd name="connsiteY1" fmla="*/ 1469616 h 1469616"/>
              <a:gd name="connsiteX2" fmla="*/ 6090598 w 12192000"/>
              <a:gd name="connsiteY2" fmla="*/ 1469616 h 1469616"/>
              <a:gd name="connsiteX3" fmla="*/ 6077897 w 12192000"/>
              <a:gd name="connsiteY3" fmla="*/ 1464854 h 1469616"/>
              <a:gd name="connsiteX4" fmla="*/ 6065198 w 12192000"/>
              <a:gd name="connsiteY4" fmla="*/ 1460091 h 1469616"/>
              <a:gd name="connsiteX5" fmla="*/ 6056731 w 12192000"/>
              <a:gd name="connsiteY5" fmla="*/ 1456916 h 1469616"/>
              <a:gd name="connsiteX6" fmla="*/ 5678033 w 12192000"/>
              <a:gd name="connsiteY6" fmla="*/ 1172892 h 1469616"/>
              <a:gd name="connsiteX7" fmla="*/ 0 w 12192000"/>
              <a:gd name="connsiteY7" fmla="*/ 1172892 h 1469616"/>
              <a:gd name="connsiteX8" fmla="*/ 0 w 12192000"/>
              <a:gd name="connsiteY8" fmla="*/ 1162370 h 1469616"/>
              <a:gd name="connsiteX9" fmla="*/ 0 w 12192000"/>
              <a:gd name="connsiteY9" fmla="*/ 403347 h 1469616"/>
              <a:gd name="connsiteX10" fmla="*/ 0 w 12192000"/>
              <a:gd name="connsiteY10" fmla="*/ 0 h 1469616"/>
              <a:gd name="connsiteX11" fmla="*/ 12192000 w 12192000"/>
              <a:gd name="connsiteY11" fmla="*/ 0 h 1469616"/>
              <a:gd name="connsiteX12" fmla="*/ 12192000 w 12192000"/>
              <a:gd name="connsiteY12" fmla="*/ 403347 h 1469616"/>
              <a:gd name="connsiteX13" fmla="*/ 12192000 w 12192000"/>
              <a:gd name="connsiteY13" fmla="*/ 1162370 h 1469616"/>
              <a:gd name="connsiteX14" fmla="*/ 12192000 w 12192000"/>
              <a:gd name="connsiteY14" fmla="*/ 1172892 h 1469616"/>
              <a:gd name="connsiteX15" fmla="*/ 6524330 w 12192000"/>
              <a:gd name="connsiteY15" fmla="*/ 1172892 h 1469616"/>
              <a:gd name="connsiteX16" fmla="*/ 6145631 w 12192000"/>
              <a:gd name="connsiteY16" fmla="*/ 1456916 h 1469616"/>
              <a:gd name="connsiteX17" fmla="*/ 6137163 w 12192000"/>
              <a:gd name="connsiteY17" fmla="*/ 1460091 h 1469616"/>
              <a:gd name="connsiteX18" fmla="*/ 6124463 w 12192000"/>
              <a:gd name="connsiteY18" fmla="*/ 1464854 h 1469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1469616">
                <a:moveTo>
                  <a:pt x="6113881" y="1469616"/>
                </a:moveTo>
                <a:lnTo>
                  <a:pt x="6101181" y="1469616"/>
                </a:lnTo>
                <a:lnTo>
                  <a:pt x="6090598" y="1469616"/>
                </a:lnTo>
                <a:lnTo>
                  <a:pt x="6077897" y="1464854"/>
                </a:lnTo>
                <a:lnTo>
                  <a:pt x="6065198" y="1460091"/>
                </a:lnTo>
                <a:lnTo>
                  <a:pt x="6056731" y="1456916"/>
                </a:lnTo>
                <a:lnTo>
                  <a:pt x="5678033" y="1172892"/>
                </a:lnTo>
                <a:lnTo>
                  <a:pt x="0" y="1172892"/>
                </a:lnTo>
                <a:lnTo>
                  <a:pt x="0" y="1162370"/>
                </a:lnTo>
                <a:lnTo>
                  <a:pt x="0" y="403347"/>
                </a:lnTo>
                <a:lnTo>
                  <a:pt x="0" y="0"/>
                </a:lnTo>
                <a:lnTo>
                  <a:pt x="12192000" y="0"/>
                </a:lnTo>
                <a:lnTo>
                  <a:pt x="12192000" y="403347"/>
                </a:lnTo>
                <a:lnTo>
                  <a:pt x="12192000" y="1162370"/>
                </a:lnTo>
                <a:lnTo>
                  <a:pt x="12192000" y="1172892"/>
                </a:lnTo>
                <a:lnTo>
                  <a:pt x="6524330" y="1172892"/>
                </a:lnTo>
                <a:lnTo>
                  <a:pt x="6145631" y="1456916"/>
                </a:lnTo>
                <a:lnTo>
                  <a:pt x="6137163" y="1460091"/>
                </a:lnTo>
                <a:lnTo>
                  <a:pt x="6124463" y="1464854"/>
                </a:lnTo>
                <a:close/>
              </a:path>
            </a:pathLst>
          </a:custGeom>
          <a:ln>
            <a:noFill/>
          </a:ln>
          <a:effectLst/>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8" name="Picture 7">
            <a:extLst>
              <a:ext uri="{FF2B5EF4-FFF2-40B4-BE49-F238E27FC236}">
                <a16:creationId xmlns:a16="http://schemas.microsoft.com/office/drawing/2014/main" id="{1D974972-2680-2D0D-9716-580B91C36A97}"/>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tretch>
            <a:fillRect/>
          </a:stretch>
        </p:blipFill>
        <p:spPr>
          <a:xfrm>
            <a:off x="8509001" y="4566215"/>
            <a:ext cx="2717800" cy="21240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00659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82984-5243-B3E5-D5CA-6093ED9B32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EE58FA-E5AE-2221-0E75-3E76CAD9B6BA}"/>
              </a:ext>
            </a:extLst>
          </p:cNvPr>
          <p:cNvSpPr>
            <a:spLocks noGrp="1"/>
          </p:cNvSpPr>
          <p:nvPr>
            <p:ph type="title"/>
          </p:nvPr>
        </p:nvSpPr>
        <p:spPr>
          <a:xfrm>
            <a:off x="810000" y="447188"/>
            <a:ext cx="3726489" cy="970450"/>
          </a:xfrm>
        </p:spPr>
        <p:txBody>
          <a:bodyPr/>
          <a:lstStyle/>
          <a:p>
            <a:r>
              <a:rPr lang="en-US" b="0" dirty="0">
                <a:solidFill>
                  <a:schemeClr val="tx2"/>
                </a:solidFill>
              </a:rPr>
              <a:t>Psalm</a:t>
            </a:r>
            <a:r>
              <a:rPr lang="en-US" dirty="0">
                <a:solidFill>
                  <a:schemeClr val="tx2"/>
                </a:solidFill>
              </a:rPr>
              <a:t> </a:t>
            </a:r>
            <a:r>
              <a:rPr lang="en-US" b="0" dirty="0">
                <a:solidFill>
                  <a:schemeClr val="tx2"/>
                </a:solidFill>
              </a:rPr>
              <a:t>119.</a:t>
            </a:r>
            <a:r>
              <a:rPr lang="en-US" dirty="0">
                <a:solidFill>
                  <a:schemeClr val="tx2"/>
                </a:solidFill>
              </a:rPr>
              <a:t>139</a:t>
            </a:r>
          </a:p>
        </p:txBody>
      </p:sp>
      <p:sp>
        <p:nvSpPr>
          <p:cNvPr id="3" name="Content Placeholder 2">
            <a:extLst>
              <a:ext uri="{FF2B5EF4-FFF2-40B4-BE49-F238E27FC236}">
                <a16:creationId xmlns:a16="http://schemas.microsoft.com/office/drawing/2014/main" id="{B2DE1FCA-C129-908C-FAF6-9DEDB5CD1839}"/>
              </a:ext>
            </a:extLst>
          </p:cNvPr>
          <p:cNvSpPr>
            <a:spLocks noGrp="1"/>
          </p:cNvSpPr>
          <p:nvPr>
            <p:ph sz="half" idx="1"/>
          </p:nvPr>
        </p:nvSpPr>
        <p:spPr>
          <a:xfrm>
            <a:off x="648070" y="2222287"/>
            <a:ext cx="5356515" cy="3929938"/>
          </a:xfrm>
        </p:spPr>
        <p:txBody>
          <a:bodyPr>
            <a:normAutofit/>
          </a:bodyPr>
          <a:lstStyle/>
          <a:p>
            <a:r>
              <a:rPr lang="en-US" sz="2400" b="1" dirty="0"/>
              <a:t>H6789</a:t>
            </a:r>
            <a:r>
              <a:rPr lang="en-US" sz="2400" dirty="0"/>
              <a:t> </a:t>
            </a:r>
            <a:r>
              <a:rPr lang="en-US" sz="2400" dirty="0" err="1"/>
              <a:t>tsee</a:t>
            </a:r>
            <a:r>
              <a:rPr lang="en-US" sz="2400" dirty="0"/>
              <a:t>/meh/TA-T/nee </a:t>
            </a:r>
            <a:r>
              <a:rPr lang="en-US" sz="2400" b="1" i="1" dirty="0"/>
              <a:t>“consumes me”</a:t>
            </a:r>
          </a:p>
          <a:p>
            <a:r>
              <a:rPr lang="en-US" sz="2400" dirty="0"/>
              <a:t>The more the enemy rejected Yah’s word, the more the psalmist was determined to be zealous.  </a:t>
            </a:r>
          </a:p>
          <a:p>
            <a:r>
              <a:rPr lang="en-US" sz="2400" dirty="0"/>
              <a:t>When others have forgotten the living and active word, he made certain to honor it.</a:t>
            </a:r>
          </a:p>
        </p:txBody>
      </p:sp>
      <p:sp>
        <p:nvSpPr>
          <p:cNvPr id="4" name="Content Placeholder 3">
            <a:extLst>
              <a:ext uri="{FF2B5EF4-FFF2-40B4-BE49-F238E27FC236}">
                <a16:creationId xmlns:a16="http://schemas.microsoft.com/office/drawing/2014/main" id="{DC086A15-1D8D-CE5E-DF00-003EA67B65C7}"/>
              </a:ext>
            </a:extLst>
          </p:cNvPr>
          <p:cNvSpPr>
            <a:spLocks noGrp="1"/>
          </p:cNvSpPr>
          <p:nvPr>
            <p:ph sz="half" idx="2"/>
          </p:nvPr>
        </p:nvSpPr>
        <p:spPr>
          <a:xfrm>
            <a:off x="6187415" y="1917577"/>
            <a:ext cx="5194583" cy="4651898"/>
          </a:xfrm>
        </p:spPr>
        <p:txBody>
          <a:bodyPr>
            <a:normAutofit/>
          </a:bodyPr>
          <a:lstStyle/>
          <a:p>
            <a:r>
              <a:rPr lang="en-US" sz="2400" dirty="0"/>
              <a:t>The psalmist is not worn out from duty, but the exhausted anguish of one who loves what Yah loves cannot be indifferent to its desecration.</a:t>
            </a:r>
          </a:p>
          <a:p>
            <a:pPr marL="0" indent="0">
              <a:buNone/>
            </a:pPr>
            <a:endParaRPr lang="en-US" sz="2400" dirty="0"/>
          </a:p>
          <a:p>
            <a:pPr marL="0" indent="0" algn="ctr">
              <a:buNone/>
            </a:pPr>
            <a:r>
              <a:rPr lang="en-US" sz="2400" i="1" dirty="0"/>
              <a:t>Understand every man is eaten up with some kind of zeal.  </a:t>
            </a:r>
          </a:p>
        </p:txBody>
      </p:sp>
    </p:spTree>
    <p:extLst>
      <p:ext uri="{BB962C8B-B14F-4D97-AF65-F5344CB8AC3E}">
        <p14:creationId xmlns:p14="http://schemas.microsoft.com/office/powerpoint/2010/main" val="595908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77E07-49C7-B52E-372B-DB4CC35C13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68B242-4965-F754-513B-BD399B09A43F}"/>
              </a:ext>
            </a:extLst>
          </p:cNvPr>
          <p:cNvSpPr>
            <a:spLocks noGrp="1"/>
          </p:cNvSpPr>
          <p:nvPr>
            <p:ph type="title"/>
          </p:nvPr>
        </p:nvSpPr>
        <p:spPr>
          <a:xfrm>
            <a:off x="810000" y="447188"/>
            <a:ext cx="3726489" cy="970450"/>
          </a:xfrm>
        </p:spPr>
        <p:txBody>
          <a:bodyPr/>
          <a:lstStyle/>
          <a:p>
            <a:r>
              <a:rPr lang="en-US" b="0" dirty="0">
                <a:solidFill>
                  <a:schemeClr val="tx2"/>
                </a:solidFill>
              </a:rPr>
              <a:t>Psalm</a:t>
            </a:r>
            <a:r>
              <a:rPr lang="en-US" dirty="0">
                <a:solidFill>
                  <a:schemeClr val="tx2"/>
                </a:solidFill>
              </a:rPr>
              <a:t> </a:t>
            </a:r>
            <a:r>
              <a:rPr lang="en-US" b="0" dirty="0">
                <a:solidFill>
                  <a:schemeClr val="tx2"/>
                </a:solidFill>
              </a:rPr>
              <a:t>119.</a:t>
            </a:r>
            <a:r>
              <a:rPr lang="en-US" dirty="0">
                <a:solidFill>
                  <a:schemeClr val="tx2"/>
                </a:solidFill>
              </a:rPr>
              <a:t>139</a:t>
            </a:r>
          </a:p>
        </p:txBody>
      </p:sp>
      <p:sp>
        <p:nvSpPr>
          <p:cNvPr id="3" name="Content Placeholder 2">
            <a:extLst>
              <a:ext uri="{FF2B5EF4-FFF2-40B4-BE49-F238E27FC236}">
                <a16:creationId xmlns:a16="http://schemas.microsoft.com/office/drawing/2014/main" id="{DFCDE7BE-9C0B-1FE9-4082-6E6157F63AE4}"/>
              </a:ext>
            </a:extLst>
          </p:cNvPr>
          <p:cNvSpPr>
            <a:spLocks noGrp="1"/>
          </p:cNvSpPr>
          <p:nvPr>
            <p:ph sz="half" idx="1"/>
          </p:nvPr>
        </p:nvSpPr>
        <p:spPr>
          <a:xfrm>
            <a:off x="648070" y="1980856"/>
            <a:ext cx="5447930" cy="4429956"/>
          </a:xfrm>
        </p:spPr>
        <p:txBody>
          <a:bodyPr>
            <a:normAutofit/>
          </a:bodyPr>
          <a:lstStyle/>
          <a:p>
            <a:r>
              <a:rPr lang="en-US" sz="2400" dirty="0"/>
              <a:t>A </a:t>
            </a:r>
            <a:r>
              <a:rPr lang="en-US" sz="2400" b="1" dirty="0"/>
              <a:t>drunkard</a:t>
            </a:r>
            <a:r>
              <a:rPr lang="en-US" sz="2400" dirty="0"/>
              <a:t> is consumed with drunkenness</a:t>
            </a:r>
          </a:p>
          <a:p>
            <a:r>
              <a:rPr lang="en-US" sz="2400" dirty="0"/>
              <a:t>A </a:t>
            </a:r>
            <a:r>
              <a:rPr lang="en-US" sz="2400" b="1" dirty="0"/>
              <a:t>whoremonger</a:t>
            </a:r>
            <a:r>
              <a:rPr lang="en-US" sz="2400" dirty="0"/>
              <a:t> is spent with whoredom</a:t>
            </a:r>
          </a:p>
          <a:p>
            <a:r>
              <a:rPr lang="en-US" sz="2400" dirty="0"/>
              <a:t>The </a:t>
            </a:r>
            <a:r>
              <a:rPr lang="en-US" sz="2400" b="1" dirty="0"/>
              <a:t>Heretic</a:t>
            </a:r>
            <a:r>
              <a:rPr lang="en-US" sz="2400" dirty="0"/>
              <a:t> is eaten with heresies</a:t>
            </a:r>
          </a:p>
          <a:p>
            <a:r>
              <a:rPr lang="en-US" sz="2400" dirty="0"/>
              <a:t> The</a:t>
            </a:r>
            <a:r>
              <a:rPr lang="en-US" sz="2400" b="1" dirty="0"/>
              <a:t> prideful </a:t>
            </a:r>
            <a:r>
              <a:rPr lang="en-US" sz="2400" dirty="0"/>
              <a:t>consumed with self</a:t>
            </a:r>
          </a:p>
          <a:p>
            <a:pPr marL="0" indent="0" algn="ctr">
              <a:buNone/>
            </a:pPr>
            <a:endParaRPr lang="en-US" sz="2400" i="1" dirty="0"/>
          </a:p>
          <a:p>
            <a:pPr marL="0" indent="0" algn="ctr">
              <a:buNone/>
            </a:pPr>
            <a:r>
              <a:rPr lang="en-US" sz="2400" i="1" dirty="0"/>
              <a:t>They have loss proper zeal                 for good!</a:t>
            </a:r>
          </a:p>
        </p:txBody>
      </p:sp>
      <p:sp>
        <p:nvSpPr>
          <p:cNvPr id="4" name="Content Placeholder 3">
            <a:extLst>
              <a:ext uri="{FF2B5EF4-FFF2-40B4-BE49-F238E27FC236}">
                <a16:creationId xmlns:a16="http://schemas.microsoft.com/office/drawing/2014/main" id="{A6608F93-D123-3FC6-1222-58C1608D8A08}"/>
              </a:ext>
            </a:extLst>
          </p:cNvPr>
          <p:cNvSpPr>
            <a:spLocks noGrp="1"/>
          </p:cNvSpPr>
          <p:nvPr>
            <p:ph sz="half" idx="2"/>
          </p:nvPr>
        </p:nvSpPr>
        <p:spPr>
          <a:xfrm>
            <a:off x="6439269" y="1892079"/>
            <a:ext cx="5104661" cy="4429957"/>
          </a:xfrm>
        </p:spPr>
        <p:txBody>
          <a:bodyPr>
            <a:normAutofit/>
          </a:bodyPr>
          <a:lstStyle/>
          <a:p>
            <a:r>
              <a:rPr lang="en-US" sz="2400" dirty="0"/>
              <a:t>This ought to show us how much we should be full of zeal with something good.</a:t>
            </a:r>
          </a:p>
          <a:p>
            <a:r>
              <a:rPr lang="en-US" sz="2400" dirty="0"/>
              <a:t>Elijah in </a:t>
            </a:r>
            <a:r>
              <a:rPr lang="en-US" sz="2400" b="1" dirty="0">
                <a:solidFill>
                  <a:schemeClr val="accent6">
                    <a:lumMod val="50000"/>
                  </a:schemeClr>
                </a:solidFill>
              </a:rPr>
              <a:t>1Kings 19.10 </a:t>
            </a:r>
            <a:r>
              <a:rPr lang="en-US" sz="2400" i="1" dirty="0"/>
              <a:t>(forgot the covenant of Yah and raised idols)</a:t>
            </a:r>
          </a:p>
          <a:p>
            <a:r>
              <a:rPr lang="en-US" sz="2400" dirty="0"/>
              <a:t>Phinehas in </a:t>
            </a:r>
            <a:r>
              <a:rPr lang="en-US" sz="2400" b="1" dirty="0">
                <a:solidFill>
                  <a:schemeClr val="accent6">
                    <a:lumMod val="50000"/>
                  </a:schemeClr>
                </a:solidFill>
              </a:rPr>
              <a:t>Numbers 25.11 </a:t>
            </a:r>
            <a:r>
              <a:rPr lang="en-US" sz="2400" i="1" dirty="0"/>
              <a:t>(deflected the anger of Yah by being zealous as Yah is)</a:t>
            </a:r>
          </a:p>
          <a:p>
            <a:endParaRPr lang="en-US" sz="2400" dirty="0"/>
          </a:p>
        </p:txBody>
      </p:sp>
    </p:spTree>
    <p:extLst>
      <p:ext uri="{BB962C8B-B14F-4D97-AF65-F5344CB8AC3E}">
        <p14:creationId xmlns:p14="http://schemas.microsoft.com/office/powerpoint/2010/main" val="16556109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920D7-5C86-2E34-E1FE-10D7A9B724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D4BDEB-2B6C-E034-CE70-795E89753035}"/>
              </a:ext>
            </a:extLst>
          </p:cNvPr>
          <p:cNvSpPr>
            <a:spLocks noGrp="1"/>
          </p:cNvSpPr>
          <p:nvPr>
            <p:ph type="title"/>
          </p:nvPr>
        </p:nvSpPr>
        <p:spPr>
          <a:xfrm>
            <a:off x="810000" y="447188"/>
            <a:ext cx="3726489" cy="970450"/>
          </a:xfrm>
        </p:spPr>
        <p:txBody>
          <a:bodyPr/>
          <a:lstStyle/>
          <a:p>
            <a:r>
              <a:rPr lang="en-US" b="0" dirty="0">
                <a:solidFill>
                  <a:schemeClr val="tx2"/>
                </a:solidFill>
              </a:rPr>
              <a:t>Psalm</a:t>
            </a:r>
            <a:r>
              <a:rPr lang="en-US" dirty="0">
                <a:solidFill>
                  <a:schemeClr val="tx2"/>
                </a:solidFill>
              </a:rPr>
              <a:t> </a:t>
            </a:r>
            <a:r>
              <a:rPr lang="en-US" b="0" dirty="0">
                <a:solidFill>
                  <a:schemeClr val="tx2"/>
                </a:solidFill>
              </a:rPr>
              <a:t>119.</a:t>
            </a:r>
            <a:r>
              <a:rPr lang="en-US" dirty="0">
                <a:solidFill>
                  <a:schemeClr val="tx2"/>
                </a:solidFill>
              </a:rPr>
              <a:t>140</a:t>
            </a:r>
          </a:p>
        </p:txBody>
      </p:sp>
      <p:sp>
        <p:nvSpPr>
          <p:cNvPr id="3" name="Content Placeholder 2">
            <a:extLst>
              <a:ext uri="{FF2B5EF4-FFF2-40B4-BE49-F238E27FC236}">
                <a16:creationId xmlns:a16="http://schemas.microsoft.com/office/drawing/2014/main" id="{3B2F6D74-80E5-1CAF-8639-CA7311FC4BCC}"/>
              </a:ext>
            </a:extLst>
          </p:cNvPr>
          <p:cNvSpPr>
            <a:spLocks noGrp="1"/>
          </p:cNvSpPr>
          <p:nvPr>
            <p:ph sz="half" idx="1"/>
          </p:nvPr>
        </p:nvSpPr>
        <p:spPr>
          <a:xfrm>
            <a:off x="648070" y="1980856"/>
            <a:ext cx="5356515" cy="4429956"/>
          </a:xfrm>
        </p:spPr>
        <p:txBody>
          <a:bodyPr>
            <a:normAutofit fontScale="92500"/>
          </a:bodyPr>
          <a:lstStyle/>
          <a:p>
            <a:r>
              <a:rPr lang="en-US" sz="2400" dirty="0"/>
              <a:t>H6884 </a:t>
            </a:r>
            <a:r>
              <a:rPr lang="en-US" sz="2400" dirty="0" err="1"/>
              <a:t>tseh</a:t>
            </a:r>
            <a:r>
              <a:rPr lang="en-US" sz="2400" dirty="0"/>
              <a:t>/</a:t>
            </a:r>
            <a:r>
              <a:rPr lang="en-US" sz="2400" dirty="0" err="1"/>
              <a:t>roo</a:t>
            </a:r>
            <a:r>
              <a:rPr lang="en-US" sz="2400" dirty="0"/>
              <a:t>/FA </a:t>
            </a:r>
            <a:r>
              <a:rPr lang="en-US" sz="2400" b="1" i="1" dirty="0"/>
              <a:t>“refined”</a:t>
            </a:r>
          </a:p>
          <a:p>
            <a:r>
              <a:rPr lang="en-US" sz="2400" dirty="0"/>
              <a:t>The psalmist appreciates the purity of Yah’s word. </a:t>
            </a:r>
          </a:p>
          <a:p>
            <a:r>
              <a:rPr lang="en-US" sz="2400" dirty="0"/>
              <a:t>It is extremely reliable - it has been tried not only by the psalmist’s experience </a:t>
            </a:r>
            <a:r>
              <a:rPr lang="en-US" sz="2400" i="1" dirty="0"/>
              <a:t>(just as metal is refined by fire; Yah’s word has also been tested in the furnace of his life)</a:t>
            </a:r>
          </a:p>
        </p:txBody>
      </p:sp>
      <p:sp>
        <p:nvSpPr>
          <p:cNvPr id="4" name="Content Placeholder 3">
            <a:extLst>
              <a:ext uri="{FF2B5EF4-FFF2-40B4-BE49-F238E27FC236}">
                <a16:creationId xmlns:a16="http://schemas.microsoft.com/office/drawing/2014/main" id="{AA608500-E7FC-221A-4C16-1EE949C16594}"/>
              </a:ext>
            </a:extLst>
          </p:cNvPr>
          <p:cNvSpPr>
            <a:spLocks noGrp="1"/>
          </p:cNvSpPr>
          <p:nvPr>
            <p:ph sz="half" idx="2"/>
          </p:nvPr>
        </p:nvSpPr>
        <p:spPr>
          <a:xfrm>
            <a:off x="6187415" y="1302328"/>
            <a:ext cx="5194583" cy="5267148"/>
          </a:xfrm>
        </p:spPr>
        <p:txBody>
          <a:bodyPr>
            <a:normAutofit fontScale="92500"/>
          </a:bodyPr>
          <a:lstStyle/>
          <a:p>
            <a:pPr marL="0" indent="0" algn="ctr">
              <a:buNone/>
            </a:pPr>
            <a:endParaRPr lang="en-US" sz="2400" dirty="0"/>
          </a:p>
          <a:p>
            <a:pPr marL="0" indent="0" algn="ctr">
              <a:buNone/>
            </a:pPr>
            <a:endParaRPr lang="en-US" sz="2400" dirty="0"/>
          </a:p>
          <a:p>
            <a:pPr marL="0" indent="0" algn="ctr">
              <a:buNone/>
            </a:pPr>
            <a:r>
              <a:rPr lang="en-US" sz="2400" dirty="0"/>
              <a:t>Scribes prescribed meticulous practice.</a:t>
            </a:r>
          </a:p>
          <a:p>
            <a:pPr lvl="0"/>
            <a:r>
              <a:rPr lang="en-US" sz="2400" b="1" dirty="0"/>
              <a:t>Visual transcription</a:t>
            </a:r>
            <a:r>
              <a:rPr lang="en-US" sz="2400" dirty="0"/>
              <a:t> — Looking at each word in the master copy</a:t>
            </a:r>
          </a:p>
          <a:p>
            <a:pPr lvl="0"/>
            <a:r>
              <a:rPr lang="en-US" sz="2400" b="1" dirty="0"/>
              <a:t>Oral confirmation</a:t>
            </a:r>
            <a:r>
              <a:rPr lang="en-US" sz="2400" dirty="0"/>
              <a:t> — Speaking the word aloud before writing</a:t>
            </a:r>
          </a:p>
          <a:p>
            <a:pPr lvl="0"/>
            <a:r>
              <a:rPr lang="en-US" sz="2400" b="1" dirty="0"/>
              <a:t>No memory copying</a:t>
            </a:r>
            <a:r>
              <a:rPr lang="en-US" sz="2400" dirty="0"/>
              <a:t> — Never writing from memory</a:t>
            </a:r>
          </a:p>
          <a:p>
            <a:pPr lvl="0"/>
            <a:r>
              <a:rPr lang="en-US" sz="2400" b="1" dirty="0"/>
              <a:t>Letter counting</a:t>
            </a:r>
            <a:r>
              <a:rPr lang="en-US" sz="2400" dirty="0"/>
              <a:t> — Tallying all letters, words, and verses</a:t>
            </a:r>
          </a:p>
          <a:p>
            <a:endParaRPr lang="en-US" sz="2400" dirty="0"/>
          </a:p>
        </p:txBody>
      </p:sp>
    </p:spTree>
    <p:extLst>
      <p:ext uri="{BB962C8B-B14F-4D97-AF65-F5344CB8AC3E}">
        <p14:creationId xmlns:p14="http://schemas.microsoft.com/office/powerpoint/2010/main" val="3702303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06DA7-7423-9B1F-6317-CB17C99086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A25C3A-4DF8-BA7C-5352-F18A53F8BA3A}"/>
              </a:ext>
            </a:extLst>
          </p:cNvPr>
          <p:cNvSpPr>
            <a:spLocks noGrp="1"/>
          </p:cNvSpPr>
          <p:nvPr>
            <p:ph type="title"/>
          </p:nvPr>
        </p:nvSpPr>
        <p:spPr>
          <a:xfrm>
            <a:off x="810000" y="447188"/>
            <a:ext cx="3726489" cy="970450"/>
          </a:xfrm>
        </p:spPr>
        <p:txBody>
          <a:bodyPr/>
          <a:lstStyle/>
          <a:p>
            <a:r>
              <a:rPr lang="en-US" b="0" dirty="0">
                <a:solidFill>
                  <a:schemeClr val="tx2"/>
                </a:solidFill>
              </a:rPr>
              <a:t>Psalm</a:t>
            </a:r>
            <a:r>
              <a:rPr lang="en-US" dirty="0">
                <a:solidFill>
                  <a:schemeClr val="tx2"/>
                </a:solidFill>
              </a:rPr>
              <a:t> </a:t>
            </a:r>
            <a:r>
              <a:rPr lang="en-US" b="0" dirty="0">
                <a:solidFill>
                  <a:schemeClr val="tx2"/>
                </a:solidFill>
              </a:rPr>
              <a:t>119.</a:t>
            </a:r>
            <a:r>
              <a:rPr lang="en-US" dirty="0">
                <a:solidFill>
                  <a:schemeClr val="tx2"/>
                </a:solidFill>
              </a:rPr>
              <a:t>140</a:t>
            </a:r>
          </a:p>
        </p:txBody>
      </p:sp>
      <p:sp>
        <p:nvSpPr>
          <p:cNvPr id="3" name="Content Placeholder 2">
            <a:extLst>
              <a:ext uri="{FF2B5EF4-FFF2-40B4-BE49-F238E27FC236}">
                <a16:creationId xmlns:a16="http://schemas.microsoft.com/office/drawing/2014/main" id="{192F43E0-44DC-087F-25E7-86A5FB86DBCC}"/>
              </a:ext>
            </a:extLst>
          </p:cNvPr>
          <p:cNvSpPr>
            <a:spLocks noGrp="1"/>
          </p:cNvSpPr>
          <p:nvPr>
            <p:ph sz="half" idx="1"/>
          </p:nvPr>
        </p:nvSpPr>
        <p:spPr>
          <a:xfrm>
            <a:off x="648071" y="1980856"/>
            <a:ext cx="4542766" cy="4429956"/>
          </a:xfrm>
        </p:spPr>
        <p:txBody>
          <a:bodyPr>
            <a:normAutofit/>
          </a:bodyPr>
          <a:lstStyle/>
          <a:p>
            <a:r>
              <a:rPr lang="en-US" sz="2400" dirty="0"/>
              <a:t>If any discrepancies were found—such as totals of letters, words, or verses not matching the master copy—the sheet or even the entire scroll would be destroyed, demonstrating unwavering commitment to textual fidelity</a:t>
            </a:r>
            <a:endParaRPr lang="en-US" sz="2400" i="1" dirty="0"/>
          </a:p>
        </p:txBody>
      </p:sp>
      <p:sp>
        <p:nvSpPr>
          <p:cNvPr id="4" name="Content Placeholder 3">
            <a:extLst>
              <a:ext uri="{FF2B5EF4-FFF2-40B4-BE49-F238E27FC236}">
                <a16:creationId xmlns:a16="http://schemas.microsoft.com/office/drawing/2014/main" id="{48F9CB21-A8B9-555E-9C72-81A2A8BB899A}"/>
              </a:ext>
            </a:extLst>
          </p:cNvPr>
          <p:cNvSpPr>
            <a:spLocks noGrp="1"/>
          </p:cNvSpPr>
          <p:nvPr>
            <p:ph sz="half" idx="2"/>
          </p:nvPr>
        </p:nvSpPr>
        <p:spPr>
          <a:xfrm>
            <a:off x="5357091" y="2139518"/>
            <a:ext cx="6024907" cy="4429957"/>
          </a:xfrm>
        </p:spPr>
        <p:txBody>
          <a:bodyPr>
            <a:normAutofit/>
          </a:bodyPr>
          <a:lstStyle/>
          <a:p>
            <a:r>
              <a:rPr lang="en-US" sz="2400" b="1" dirty="0"/>
              <a:t>Sacred protection: </a:t>
            </a:r>
            <a:r>
              <a:rPr lang="en-US" sz="2400" dirty="0"/>
              <a:t>Placement beside the Ark </a:t>
            </a:r>
          </a:p>
          <a:p>
            <a:r>
              <a:rPr lang="en-US" sz="2400" b="1" dirty="0"/>
              <a:t>Authoritative recording: </a:t>
            </a:r>
            <a:r>
              <a:rPr lang="en-US" sz="2400" dirty="0"/>
              <a:t>I.e., Baruch </a:t>
            </a:r>
            <a:r>
              <a:rPr lang="en-US" sz="2400" b="1" dirty="0">
                <a:solidFill>
                  <a:schemeClr val="accent6">
                    <a:lumMod val="50000"/>
                  </a:schemeClr>
                </a:solidFill>
              </a:rPr>
              <a:t>Jer 36.4 </a:t>
            </a:r>
            <a:r>
              <a:rPr lang="en-US" sz="2400" dirty="0"/>
              <a:t>He recorded the words of Jeremiah for preservation and transmission</a:t>
            </a:r>
          </a:p>
          <a:p>
            <a:r>
              <a:rPr lang="en-US" sz="2400" b="1" dirty="0"/>
              <a:t>Preservation mandate: </a:t>
            </a:r>
            <a:r>
              <a:rPr lang="en-US" sz="2400" dirty="0"/>
              <a:t>Yahweh’s word guarded for generations (Dead Sea Scrolls and other Judean desert caves)</a:t>
            </a:r>
          </a:p>
        </p:txBody>
      </p:sp>
    </p:spTree>
    <p:extLst>
      <p:ext uri="{BB962C8B-B14F-4D97-AF65-F5344CB8AC3E}">
        <p14:creationId xmlns:p14="http://schemas.microsoft.com/office/powerpoint/2010/main" val="4119932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975FD-D27F-7BB5-BB1F-DD236189EF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E74CDD-E9BA-DF2B-96C9-9E90EE0C40B2}"/>
              </a:ext>
            </a:extLst>
          </p:cNvPr>
          <p:cNvSpPr>
            <a:spLocks noGrp="1"/>
          </p:cNvSpPr>
          <p:nvPr>
            <p:ph type="title"/>
          </p:nvPr>
        </p:nvSpPr>
        <p:spPr>
          <a:xfrm>
            <a:off x="810000" y="447188"/>
            <a:ext cx="3726489" cy="970450"/>
          </a:xfrm>
        </p:spPr>
        <p:txBody>
          <a:bodyPr/>
          <a:lstStyle/>
          <a:p>
            <a:r>
              <a:rPr lang="en-US" b="0" dirty="0">
                <a:solidFill>
                  <a:schemeClr val="tx2"/>
                </a:solidFill>
              </a:rPr>
              <a:t>Psalm</a:t>
            </a:r>
            <a:r>
              <a:rPr lang="en-US" dirty="0">
                <a:solidFill>
                  <a:schemeClr val="tx2"/>
                </a:solidFill>
              </a:rPr>
              <a:t> </a:t>
            </a:r>
            <a:r>
              <a:rPr lang="en-US" b="0" dirty="0">
                <a:solidFill>
                  <a:schemeClr val="tx2"/>
                </a:solidFill>
              </a:rPr>
              <a:t>119.</a:t>
            </a:r>
            <a:r>
              <a:rPr lang="en-US" dirty="0">
                <a:solidFill>
                  <a:schemeClr val="tx2"/>
                </a:solidFill>
              </a:rPr>
              <a:t>140</a:t>
            </a:r>
          </a:p>
        </p:txBody>
      </p:sp>
      <p:sp>
        <p:nvSpPr>
          <p:cNvPr id="3" name="Content Placeholder 2">
            <a:extLst>
              <a:ext uri="{FF2B5EF4-FFF2-40B4-BE49-F238E27FC236}">
                <a16:creationId xmlns:a16="http://schemas.microsoft.com/office/drawing/2014/main" id="{84524014-80A9-5960-22C3-180F13D54713}"/>
              </a:ext>
            </a:extLst>
          </p:cNvPr>
          <p:cNvSpPr>
            <a:spLocks noGrp="1"/>
          </p:cNvSpPr>
          <p:nvPr>
            <p:ph sz="half" idx="1"/>
          </p:nvPr>
        </p:nvSpPr>
        <p:spPr>
          <a:xfrm>
            <a:off x="648071" y="1980856"/>
            <a:ext cx="4542766" cy="4429956"/>
          </a:xfrm>
        </p:spPr>
        <p:txBody>
          <a:bodyPr>
            <a:normAutofit/>
          </a:bodyPr>
          <a:lstStyle/>
          <a:p>
            <a:r>
              <a:rPr lang="en-US" sz="2400" dirty="0"/>
              <a:t>Yeshua frequently appeal to Scripture presuppose that the text handed down through centuries of Scribal transmission accurately represented Yahweh's word</a:t>
            </a:r>
            <a:r>
              <a:rPr lang="en-US" sz="2400" i="1" dirty="0"/>
              <a:t>. </a:t>
            </a:r>
            <a:r>
              <a:rPr lang="en-US" sz="2400" b="1" dirty="0">
                <a:solidFill>
                  <a:schemeClr val="accent6">
                    <a:lumMod val="50000"/>
                  </a:schemeClr>
                </a:solidFill>
              </a:rPr>
              <a:t>Matthew 4.4-7</a:t>
            </a:r>
          </a:p>
        </p:txBody>
      </p:sp>
      <p:sp>
        <p:nvSpPr>
          <p:cNvPr id="4" name="Content Placeholder 3">
            <a:extLst>
              <a:ext uri="{FF2B5EF4-FFF2-40B4-BE49-F238E27FC236}">
                <a16:creationId xmlns:a16="http://schemas.microsoft.com/office/drawing/2014/main" id="{63B3D322-F662-0509-B30B-83D50A368CF4}"/>
              </a:ext>
            </a:extLst>
          </p:cNvPr>
          <p:cNvSpPr>
            <a:spLocks noGrp="1"/>
          </p:cNvSpPr>
          <p:nvPr>
            <p:ph sz="half" idx="2"/>
          </p:nvPr>
        </p:nvSpPr>
        <p:spPr>
          <a:xfrm>
            <a:off x="5551055" y="1417638"/>
            <a:ext cx="6225309" cy="5151837"/>
          </a:xfrm>
        </p:spPr>
        <p:txBody>
          <a:bodyPr>
            <a:normAutofit/>
          </a:bodyPr>
          <a:lstStyle/>
          <a:p>
            <a:r>
              <a:rPr lang="en-US" sz="2400" dirty="0"/>
              <a:t>The New Testament is still a reliable and valuable source.  The living memory of the Disciples were held as sacred text besides being written decades later. </a:t>
            </a:r>
          </a:p>
          <a:p>
            <a:r>
              <a:rPr lang="en-US" sz="2400" dirty="0"/>
              <a:t>“Any man that persist to say the Scriptures have been changed does not want to focus on the truth of Yah; they want to continue to deny that Yeshua is the way, truth and life”.</a:t>
            </a:r>
          </a:p>
        </p:txBody>
      </p:sp>
    </p:spTree>
    <p:extLst>
      <p:ext uri="{BB962C8B-B14F-4D97-AF65-F5344CB8AC3E}">
        <p14:creationId xmlns:p14="http://schemas.microsoft.com/office/powerpoint/2010/main" val="716100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6F1CD-7289-7F52-544E-D137175AE4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CDE007-2A0A-B7FC-EE1B-333E07897018}"/>
              </a:ext>
            </a:extLst>
          </p:cNvPr>
          <p:cNvSpPr>
            <a:spLocks noGrp="1"/>
          </p:cNvSpPr>
          <p:nvPr>
            <p:ph type="title"/>
          </p:nvPr>
        </p:nvSpPr>
        <p:spPr>
          <a:xfrm>
            <a:off x="810000" y="447188"/>
            <a:ext cx="3726489" cy="970450"/>
          </a:xfrm>
        </p:spPr>
        <p:txBody>
          <a:bodyPr/>
          <a:lstStyle/>
          <a:p>
            <a:r>
              <a:rPr lang="en-US" b="0" dirty="0">
                <a:solidFill>
                  <a:schemeClr val="tx2"/>
                </a:solidFill>
              </a:rPr>
              <a:t>Psalm</a:t>
            </a:r>
            <a:r>
              <a:rPr lang="en-US" dirty="0">
                <a:solidFill>
                  <a:schemeClr val="tx2"/>
                </a:solidFill>
              </a:rPr>
              <a:t> </a:t>
            </a:r>
            <a:r>
              <a:rPr lang="en-US" b="0" dirty="0">
                <a:solidFill>
                  <a:schemeClr val="tx2"/>
                </a:solidFill>
              </a:rPr>
              <a:t>119.</a:t>
            </a:r>
            <a:r>
              <a:rPr lang="en-US" dirty="0">
                <a:solidFill>
                  <a:schemeClr val="tx2"/>
                </a:solidFill>
              </a:rPr>
              <a:t>140</a:t>
            </a:r>
          </a:p>
        </p:txBody>
      </p:sp>
      <p:sp>
        <p:nvSpPr>
          <p:cNvPr id="3" name="Content Placeholder 2">
            <a:extLst>
              <a:ext uri="{FF2B5EF4-FFF2-40B4-BE49-F238E27FC236}">
                <a16:creationId xmlns:a16="http://schemas.microsoft.com/office/drawing/2014/main" id="{633F1F72-55E6-983F-AF93-5E9688AD1804}"/>
              </a:ext>
            </a:extLst>
          </p:cNvPr>
          <p:cNvSpPr>
            <a:spLocks noGrp="1"/>
          </p:cNvSpPr>
          <p:nvPr>
            <p:ph sz="half" idx="1"/>
          </p:nvPr>
        </p:nvSpPr>
        <p:spPr>
          <a:xfrm>
            <a:off x="648071" y="1980856"/>
            <a:ext cx="4542766" cy="4429956"/>
          </a:xfrm>
        </p:spPr>
        <p:txBody>
          <a:bodyPr>
            <a:normAutofit/>
          </a:bodyPr>
          <a:lstStyle/>
          <a:p>
            <a:r>
              <a:rPr lang="en-US" sz="2400" i="1" dirty="0"/>
              <a:t>“…and Your servant loves it”.</a:t>
            </a:r>
          </a:p>
          <a:p>
            <a:r>
              <a:rPr lang="en-US" sz="2400" i="1" dirty="0"/>
              <a:t>There are unending reasons to love God’s word!</a:t>
            </a:r>
          </a:p>
          <a:p>
            <a:r>
              <a:rPr lang="en-US" sz="2400" i="1" dirty="0"/>
              <a:t>What Scripture ignites your heart? </a:t>
            </a:r>
          </a:p>
        </p:txBody>
      </p:sp>
      <p:sp>
        <p:nvSpPr>
          <p:cNvPr id="4" name="Content Placeholder 3">
            <a:extLst>
              <a:ext uri="{FF2B5EF4-FFF2-40B4-BE49-F238E27FC236}">
                <a16:creationId xmlns:a16="http://schemas.microsoft.com/office/drawing/2014/main" id="{83B3F84F-3675-6EBB-6592-D04D0613068A}"/>
              </a:ext>
            </a:extLst>
          </p:cNvPr>
          <p:cNvSpPr>
            <a:spLocks noGrp="1"/>
          </p:cNvSpPr>
          <p:nvPr>
            <p:ph sz="half" idx="2"/>
          </p:nvPr>
        </p:nvSpPr>
        <p:spPr>
          <a:xfrm>
            <a:off x="6096000" y="2139518"/>
            <a:ext cx="5285998" cy="4429957"/>
          </a:xfrm>
        </p:spPr>
        <p:txBody>
          <a:bodyPr>
            <a:normAutofit/>
          </a:bodyPr>
          <a:lstStyle/>
          <a:p>
            <a:r>
              <a:rPr lang="en-US" sz="2400" dirty="0"/>
              <a:t>His Word speaks of…</a:t>
            </a:r>
          </a:p>
          <a:p>
            <a:r>
              <a:rPr lang="en-US" sz="2400" dirty="0"/>
              <a:t>Who God is and His Kingdom</a:t>
            </a:r>
          </a:p>
          <a:p>
            <a:r>
              <a:rPr lang="en-US" sz="2400" dirty="0"/>
              <a:t>Salvation, Grace, Good News, Increases our faith, brings us into the work of reconciliation, tells us of truth, life, Messiah, and His power….</a:t>
            </a:r>
          </a:p>
          <a:p>
            <a:endParaRPr lang="en-US" sz="2400" dirty="0"/>
          </a:p>
        </p:txBody>
      </p:sp>
    </p:spTree>
    <p:extLst>
      <p:ext uri="{BB962C8B-B14F-4D97-AF65-F5344CB8AC3E}">
        <p14:creationId xmlns:p14="http://schemas.microsoft.com/office/powerpoint/2010/main" val="36396382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40FA6-8810-27DC-3E66-A4F6713AF003}"/>
              </a:ext>
            </a:extLst>
          </p:cNvPr>
          <p:cNvSpPr>
            <a:spLocks noGrp="1"/>
          </p:cNvSpPr>
          <p:nvPr>
            <p:ph type="title"/>
          </p:nvPr>
        </p:nvSpPr>
        <p:spPr/>
        <p:txBody>
          <a:bodyPr/>
          <a:lstStyle/>
          <a:p>
            <a:r>
              <a:rPr lang="en-US" b="0" dirty="0">
                <a:solidFill>
                  <a:schemeClr val="tx1"/>
                </a:solidFill>
              </a:rPr>
              <a:t>Psalm 119.</a:t>
            </a:r>
            <a:r>
              <a:rPr lang="en-US" dirty="0">
                <a:solidFill>
                  <a:schemeClr val="tx1"/>
                </a:solidFill>
              </a:rPr>
              <a:t>141</a:t>
            </a:r>
          </a:p>
        </p:txBody>
      </p:sp>
      <p:sp>
        <p:nvSpPr>
          <p:cNvPr id="3" name="Content Placeholder 2">
            <a:extLst>
              <a:ext uri="{FF2B5EF4-FFF2-40B4-BE49-F238E27FC236}">
                <a16:creationId xmlns:a16="http://schemas.microsoft.com/office/drawing/2014/main" id="{0E7CBA11-F7ED-F701-4404-DB29DEA0B6B6}"/>
              </a:ext>
            </a:extLst>
          </p:cNvPr>
          <p:cNvSpPr>
            <a:spLocks noGrp="1"/>
          </p:cNvSpPr>
          <p:nvPr>
            <p:ph sz="half" idx="1"/>
          </p:nvPr>
        </p:nvSpPr>
        <p:spPr/>
        <p:txBody>
          <a:bodyPr>
            <a:normAutofit/>
          </a:bodyPr>
          <a:lstStyle/>
          <a:p>
            <a:r>
              <a:rPr lang="en-US" sz="2400" b="1" dirty="0"/>
              <a:t>H6810</a:t>
            </a:r>
            <a:r>
              <a:rPr lang="en-US" sz="2400" dirty="0"/>
              <a:t> </a:t>
            </a:r>
            <a:r>
              <a:rPr lang="en-US" sz="2400" dirty="0" err="1"/>
              <a:t>tsa</a:t>
            </a:r>
            <a:r>
              <a:rPr lang="en-US" sz="2400" dirty="0"/>
              <a:t>/EE-R </a:t>
            </a:r>
            <a:r>
              <a:rPr lang="en-US" sz="2400" b="1" i="1" dirty="0"/>
              <a:t>“least or young”</a:t>
            </a:r>
          </a:p>
          <a:p>
            <a:r>
              <a:rPr lang="en-US" sz="2400" dirty="0"/>
              <a:t>The psalmist realizes how insignificant in his own eyes he is compared to Yahweh, yet in the world’s eyes he is held in contempt which is different from Yah’s view.</a:t>
            </a:r>
          </a:p>
        </p:txBody>
      </p:sp>
      <p:sp>
        <p:nvSpPr>
          <p:cNvPr id="4" name="Content Placeholder 3">
            <a:extLst>
              <a:ext uri="{FF2B5EF4-FFF2-40B4-BE49-F238E27FC236}">
                <a16:creationId xmlns:a16="http://schemas.microsoft.com/office/drawing/2014/main" id="{1654D0D6-56BB-3393-9AC6-212504A29AFA}"/>
              </a:ext>
            </a:extLst>
          </p:cNvPr>
          <p:cNvSpPr>
            <a:spLocks noGrp="1"/>
          </p:cNvSpPr>
          <p:nvPr>
            <p:ph sz="half" idx="2"/>
          </p:nvPr>
        </p:nvSpPr>
        <p:spPr/>
        <p:txBody>
          <a:bodyPr>
            <a:normAutofit/>
          </a:bodyPr>
          <a:lstStyle/>
          <a:p>
            <a:r>
              <a:rPr lang="en-US" sz="2400" dirty="0"/>
              <a:t>The world’s eyes contrast with fidelity to Yahweh’s word.  </a:t>
            </a:r>
          </a:p>
          <a:p>
            <a:r>
              <a:rPr lang="en-US" sz="2400" dirty="0"/>
              <a:t>“When I am weak, He is strong…” 2 Co. 12.9-10 esp. v11</a:t>
            </a:r>
          </a:p>
          <a:p>
            <a:r>
              <a:rPr lang="en-US" sz="2400" dirty="0"/>
              <a:t>Isaiah 53.3</a:t>
            </a:r>
          </a:p>
        </p:txBody>
      </p:sp>
    </p:spTree>
    <p:extLst>
      <p:ext uri="{BB962C8B-B14F-4D97-AF65-F5344CB8AC3E}">
        <p14:creationId xmlns:p14="http://schemas.microsoft.com/office/powerpoint/2010/main" val="3856871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97B6F-39C2-D75B-06DF-8533208E53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327F50-9CA8-C2C5-533D-681C514D0AA2}"/>
              </a:ext>
            </a:extLst>
          </p:cNvPr>
          <p:cNvSpPr>
            <a:spLocks noGrp="1"/>
          </p:cNvSpPr>
          <p:nvPr>
            <p:ph type="title"/>
          </p:nvPr>
        </p:nvSpPr>
        <p:spPr/>
        <p:txBody>
          <a:bodyPr/>
          <a:lstStyle/>
          <a:p>
            <a:r>
              <a:rPr lang="en-US" b="0" dirty="0">
                <a:solidFill>
                  <a:schemeClr val="tx1"/>
                </a:solidFill>
              </a:rPr>
              <a:t>Psalm 119.</a:t>
            </a:r>
            <a:r>
              <a:rPr lang="en-US" dirty="0">
                <a:solidFill>
                  <a:schemeClr val="tx1"/>
                </a:solidFill>
              </a:rPr>
              <a:t>142</a:t>
            </a:r>
          </a:p>
        </p:txBody>
      </p:sp>
      <p:sp>
        <p:nvSpPr>
          <p:cNvPr id="3" name="Content Placeholder 2">
            <a:extLst>
              <a:ext uri="{FF2B5EF4-FFF2-40B4-BE49-F238E27FC236}">
                <a16:creationId xmlns:a16="http://schemas.microsoft.com/office/drawing/2014/main" id="{66A5A826-6AD2-BB12-CE04-45C3EE29DB2D}"/>
              </a:ext>
            </a:extLst>
          </p:cNvPr>
          <p:cNvSpPr>
            <a:spLocks noGrp="1"/>
          </p:cNvSpPr>
          <p:nvPr>
            <p:ph sz="half" idx="1"/>
          </p:nvPr>
        </p:nvSpPr>
        <p:spPr/>
        <p:txBody>
          <a:bodyPr>
            <a:normAutofit/>
          </a:bodyPr>
          <a:lstStyle/>
          <a:p>
            <a:r>
              <a:rPr lang="en-US" sz="2400" b="1" dirty="0"/>
              <a:t>H6666</a:t>
            </a:r>
            <a:r>
              <a:rPr lang="en-US" sz="2400" dirty="0"/>
              <a:t> </a:t>
            </a:r>
            <a:r>
              <a:rPr lang="en-US" sz="2400" dirty="0" err="1"/>
              <a:t>tsee</a:t>
            </a:r>
            <a:r>
              <a:rPr lang="en-US" sz="2400" dirty="0"/>
              <a:t>-d/ka/</a:t>
            </a:r>
            <a:r>
              <a:rPr lang="en-US" sz="2400" dirty="0" err="1"/>
              <a:t>teh</a:t>
            </a:r>
            <a:r>
              <a:rPr lang="en-US" sz="2400" dirty="0"/>
              <a:t>/KHA </a:t>
            </a:r>
            <a:r>
              <a:rPr lang="en-US" sz="2400" b="1" i="1" dirty="0"/>
              <a:t>“your righteousness”</a:t>
            </a:r>
          </a:p>
          <a:p>
            <a:r>
              <a:rPr lang="en-US" sz="2400" dirty="0"/>
              <a:t>Represents this stanza’s theological drumming (Vs.137, 138) Torah is truth revealing the everlasting character of God.</a:t>
            </a:r>
          </a:p>
        </p:txBody>
      </p:sp>
      <p:sp>
        <p:nvSpPr>
          <p:cNvPr id="4" name="Content Placeholder 3">
            <a:extLst>
              <a:ext uri="{FF2B5EF4-FFF2-40B4-BE49-F238E27FC236}">
                <a16:creationId xmlns:a16="http://schemas.microsoft.com/office/drawing/2014/main" id="{490DB785-1144-2500-3B52-47C44193A7FB}"/>
              </a:ext>
            </a:extLst>
          </p:cNvPr>
          <p:cNvSpPr>
            <a:spLocks noGrp="1"/>
          </p:cNvSpPr>
          <p:nvPr>
            <p:ph sz="half" idx="2"/>
          </p:nvPr>
        </p:nvSpPr>
        <p:spPr/>
        <p:txBody>
          <a:bodyPr>
            <a:normAutofit/>
          </a:bodyPr>
          <a:lstStyle/>
          <a:p>
            <a:r>
              <a:rPr lang="en-US" sz="2400" dirty="0"/>
              <a:t>Today we are told that everything is relative.  Meaning whatever makes sense at any moment or what is helpful for one.</a:t>
            </a:r>
          </a:p>
          <a:p>
            <a:r>
              <a:rPr lang="en-US" sz="2400" dirty="0"/>
              <a:t>This personal frame of reference leads to confusion and denial.</a:t>
            </a:r>
          </a:p>
        </p:txBody>
      </p:sp>
    </p:spTree>
    <p:extLst>
      <p:ext uri="{BB962C8B-B14F-4D97-AF65-F5344CB8AC3E}">
        <p14:creationId xmlns:p14="http://schemas.microsoft.com/office/powerpoint/2010/main" val="403075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5F95B-B2A0-5774-7F6A-F9DE108067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B0E280-7096-FF57-CBE5-2CB63495193C}"/>
              </a:ext>
            </a:extLst>
          </p:cNvPr>
          <p:cNvSpPr>
            <a:spLocks noGrp="1"/>
          </p:cNvSpPr>
          <p:nvPr>
            <p:ph type="title"/>
          </p:nvPr>
        </p:nvSpPr>
        <p:spPr/>
        <p:txBody>
          <a:bodyPr/>
          <a:lstStyle/>
          <a:p>
            <a:r>
              <a:rPr lang="en-US" b="0" dirty="0">
                <a:solidFill>
                  <a:schemeClr val="tx1"/>
                </a:solidFill>
              </a:rPr>
              <a:t>Psalm 119.</a:t>
            </a:r>
            <a:r>
              <a:rPr lang="en-US" dirty="0">
                <a:solidFill>
                  <a:schemeClr val="tx1"/>
                </a:solidFill>
              </a:rPr>
              <a:t>143</a:t>
            </a:r>
          </a:p>
        </p:txBody>
      </p:sp>
      <p:sp>
        <p:nvSpPr>
          <p:cNvPr id="3" name="Content Placeholder 2">
            <a:extLst>
              <a:ext uri="{FF2B5EF4-FFF2-40B4-BE49-F238E27FC236}">
                <a16:creationId xmlns:a16="http://schemas.microsoft.com/office/drawing/2014/main" id="{B0802CA4-55D3-CDE0-9C88-5539AB29ECA7}"/>
              </a:ext>
            </a:extLst>
          </p:cNvPr>
          <p:cNvSpPr>
            <a:spLocks noGrp="1"/>
          </p:cNvSpPr>
          <p:nvPr>
            <p:ph sz="half" idx="1"/>
          </p:nvPr>
        </p:nvSpPr>
        <p:spPr>
          <a:xfrm>
            <a:off x="609600" y="2222287"/>
            <a:ext cx="5394985" cy="4188525"/>
          </a:xfrm>
        </p:spPr>
        <p:txBody>
          <a:bodyPr>
            <a:normAutofit/>
          </a:bodyPr>
          <a:lstStyle/>
          <a:p>
            <a:r>
              <a:rPr lang="en-US" sz="2400" b="1" dirty="0"/>
              <a:t>H6862</a:t>
            </a:r>
            <a:r>
              <a:rPr lang="en-US" sz="2400" dirty="0"/>
              <a:t> </a:t>
            </a:r>
            <a:r>
              <a:rPr lang="en-US" sz="2400" dirty="0" err="1"/>
              <a:t>tsa</a:t>
            </a:r>
            <a:r>
              <a:rPr lang="en-US" sz="2400" dirty="0"/>
              <a:t>-r </a:t>
            </a:r>
            <a:r>
              <a:rPr lang="en-US" sz="2400" b="1" i="1" dirty="0"/>
              <a:t>“trouble”</a:t>
            </a:r>
          </a:p>
          <a:p>
            <a:r>
              <a:rPr lang="en-US" sz="2400" dirty="0"/>
              <a:t>Trouble and anguish has taken hold of me…The psalmist is seized, compressed and hemmed in. Yet he has deep joy from meditating on God’s word.</a:t>
            </a:r>
          </a:p>
          <a:p>
            <a:r>
              <a:rPr lang="en-US" sz="2400" dirty="0"/>
              <a:t>The co-existence of anguish and delight is not contradiction but a paradox of a Believer’s life.</a:t>
            </a:r>
          </a:p>
        </p:txBody>
      </p:sp>
      <p:sp>
        <p:nvSpPr>
          <p:cNvPr id="4" name="Content Placeholder 3">
            <a:extLst>
              <a:ext uri="{FF2B5EF4-FFF2-40B4-BE49-F238E27FC236}">
                <a16:creationId xmlns:a16="http://schemas.microsoft.com/office/drawing/2014/main" id="{82E0CB20-E154-9E45-E147-C2AD097FB888}"/>
              </a:ext>
            </a:extLst>
          </p:cNvPr>
          <p:cNvSpPr>
            <a:spLocks noGrp="1"/>
          </p:cNvSpPr>
          <p:nvPr>
            <p:ph sz="half" idx="2"/>
          </p:nvPr>
        </p:nvSpPr>
        <p:spPr>
          <a:xfrm>
            <a:off x="6187415" y="2050473"/>
            <a:ext cx="5194583" cy="4119418"/>
          </a:xfrm>
        </p:spPr>
        <p:txBody>
          <a:bodyPr>
            <a:normAutofit/>
          </a:bodyPr>
          <a:lstStyle/>
          <a:p>
            <a:r>
              <a:rPr lang="en-US" sz="2400" dirty="0"/>
              <a:t>The soul can be under pressure and still find its deepest pleasure in God’s word.</a:t>
            </a:r>
          </a:p>
          <a:p>
            <a:r>
              <a:rPr lang="en-US" sz="2400" dirty="0"/>
              <a:t>John 16.21 A woman in labor</a:t>
            </a:r>
          </a:p>
          <a:p>
            <a:r>
              <a:rPr lang="en-US" sz="2400" dirty="0"/>
              <a:t>2Co 6.10 Paul says spiritual wealth and life’s hardship coexist.</a:t>
            </a:r>
          </a:p>
          <a:p>
            <a:r>
              <a:rPr lang="en-US" sz="2400" dirty="0"/>
              <a:t>Isa 61.3 God brings joy even during grief.</a:t>
            </a:r>
          </a:p>
        </p:txBody>
      </p:sp>
    </p:spTree>
    <p:extLst>
      <p:ext uri="{BB962C8B-B14F-4D97-AF65-F5344CB8AC3E}">
        <p14:creationId xmlns:p14="http://schemas.microsoft.com/office/powerpoint/2010/main" val="29976651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D5604-E038-B2C5-6176-9768474617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86E8CA-C971-8B87-4793-9053FB2CEAE3}"/>
              </a:ext>
            </a:extLst>
          </p:cNvPr>
          <p:cNvSpPr>
            <a:spLocks noGrp="1"/>
          </p:cNvSpPr>
          <p:nvPr>
            <p:ph type="title"/>
          </p:nvPr>
        </p:nvSpPr>
        <p:spPr/>
        <p:txBody>
          <a:bodyPr/>
          <a:lstStyle/>
          <a:p>
            <a:r>
              <a:rPr lang="en-US" b="0" dirty="0">
                <a:solidFill>
                  <a:schemeClr val="tx1"/>
                </a:solidFill>
              </a:rPr>
              <a:t>Psalm 119.</a:t>
            </a:r>
            <a:r>
              <a:rPr lang="en-US" dirty="0">
                <a:solidFill>
                  <a:schemeClr val="tx1"/>
                </a:solidFill>
              </a:rPr>
              <a:t>144</a:t>
            </a:r>
          </a:p>
        </p:txBody>
      </p:sp>
      <p:sp>
        <p:nvSpPr>
          <p:cNvPr id="3" name="Content Placeholder 2">
            <a:extLst>
              <a:ext uri="{FF2B5EF4-FFF2-40B4-BE49-F238E27FC236}">
                <a16:creationId xmlns:a16="http://schemas.microsoft.com/office/drawing/2014/main" id="{11274704-3182-149A-2307-7FAAD06727C2}"/>
              </a:ext>
            </a:extLst>
          </p:cNvPr>
          <p:cNvSpPr>
            <a:spLocks noGrp="1"/>
          </p:cNvSpPr>
          <p:nvPr>
            <p:ph sz="half" idx="1"/>
          </p:nvPr>
        </p:nvSpPr>
        <p:spPr>
          <a:xfrm>
            <a:off x="609599" y="2222287"/>
            <a:ext cx="5144655" cy="4188525"/>
          </a:xfrm>
        </p:spPr>
        <p:txBody>
          <a:bodyPr>
            <a:normAutofit/>
          </a:bodyPr>
          <a:lstStyle/>
          <a:p>
            <a:r>
              <a:rPr lang="en-US" sz="2400" b="1" dirty="0"/>
              <a:t>H6664</a:t>
            </a:r>
            <a:r>
              <a:rPr lang="en-US" sz="2400" dirty="0"/>
              <a:t> TSEH/deh-k </a:t>
            </a:r>
            <a:r>
              <a:rPr lang="en-US" sz="2400" b="1" i="1" dirty="0"/>
              <a:t>“Righteous”</a:t>
            </a:r>
          </a:p>
          <a:p>
            <a:r>
              <a:rPr lang="en-US" sz="2400" dirty="0"/>
              <a:t>This stanza closes with a petition hidden in a declaration “Give me understanding that I may live” or </a:t>
            </a:r>
            <a:r>
              <a:rPr lang="en-US" sz="2400" b="1" i="1" dirty="0" err="1"/>
              <a:t>ve’echyeh</a:t>
            </a:r>
            <a:r>
              <a:rPr lang="en-US" sz="2400" dirty="0"/>
              <a:t> “and I shall live.”</a:t>
            </a:r>
          </a:p>
          <a:p>
            <a:r>
              <a:rPr lang="en-US" sz="2400" dirty="0" err="1"/>
              <a:t>Ve’echyeh</a:t>
            </a:r>
            <a:r>
              <a:rPr lang="en-US" sz="2400" dirty="0"/>
              <a:t> meaning Presence.</a:t>
            </a:r>
          </a:p>
        </p:txBody>
      </p:sp>
      <p:sp>
        <p:nvSpPr>
          <p:cNvPr id="4" name="Content Placeholder 3">
            <a:extLst>
              <a:ext uri="{FF2B5EF4-FFF2-40B4-BE49-F238E27FC236}">
                <a16:creationId xmlns:a16="http://schemas.microsoft.com/office/drawing/2014/main" id="{B73EC15F-9F2D-6525-9824-706C0CD9456E}"/>
              </a:ext>
            </a:extLst>
          </p:cNvPr>
          <p:cNvSpPr>
            <a:spLocks noGrp="1"/>
          </p:cNvSpPr>
          <p:nvPr>
            <p:ph sz="half" idx="2"/>
          </p:nvPr>
        </p:nvSpPr>
        <p:spPr>
          <a:xfrm>
            <a:off x="6095999" y="2447636"/>
            <a:ext cx="5212105" cy="3912541"/>
          </a:xfrm>
        </p:spPr>
        <p:txBody>
          <a:bodyPr>
            <a:normAutofit/>
          </a:bodyPr>
          <a:lstStyle/>
          <a:p>
            <a:r>
              <a:rPr lang="en-US" sz="2400" dirty="0"/>
              <a:t>Hidden in that word is the three-fold name of God, encompasses all possible state of being</a:t>
            </a:r>
            <a:r>
              <a:rPr lang="en-US" sz="2400" b="1" dirty="0">
                <a:solidFill>
                  <a:schemeClr val="accent6">
                    <a:lumMod val="50000"/>
                  </a:schemeClr>
                </a:solidFill>
              </a:rPr>
              <a:t> Rev 4.8b </a:t>
            </a:r>
            <a:r>
              <a:rPr lang="en-US" sz="2400" dirty="0"/>
              <a:t>“I AM”</a:t>
            </a:r>
          </a:p>
          <a:p>
            <a:r>
              <a:rPr lang="en-US" sz="2400" b="1" dirty="0">
                <a:solidFill>
                  <a:schemeClr val="accent6">
                    <a:lumMod val="50000"/>
                  </a:schemeClr>
                </a:solidFill>
              </a:rPr>
              <a:t>Exodus 3.14 </a:t>
            </a:r>
            <a:r>
              <a:rPr lang="en-US" sz="2400" dirty="0"/>
              <a:t>Divine self-designation </a:t>
            </a:r>
            <a:r>
              <a:rPr lang="en-US" sz="2400" dirty="0" err="1"/>
              <a:t>Ehyeh</a:t>
            </a:r>
            <a:r>
              <a:rPr lang="en-US" sz="2400" dirty="0"/>
              <a:t> Asher </a:t>
            </a:r>
            <a:r>
              <a:rPr lang="en-US" sz="2400" dirty="0" err="1"/>
              <a:t>Ehyeh</a:t>
            </a:r>
            <a:endParaRPr lang="en-US" sz="2400" dirty="0"/>
          </a:p>
          <a:p>
            <a:r>
              <a:rPr lang="en-US" sz="2400" dirty="0"/>
              <a:t>The psalmist is calling for the God whose Word raises the dead to life.</a:t>
            </a:r>
          </a:p>
        </p:txBody>
      </p:sp>
    </p:spTree>
    <p:extLst>
      <p:ext uri="{BB962C8B-B14F-4D97-AF65-F5344CB8AC3E}">
        <p14:creationId xmlns:p14="http://schemas.microsoft.com/office/powerpoint/2010/main" val="340832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6">
            <a:extLst>
              <a:ext uri="{FF2B5EF4-FFF2-40B4-BE49-F238E27FC236}">
                <a16:creationId xmlns:a16="http://schemas.microsoft.com/office/drawing/2014/main" id="{DA9A1ACB-4ECA-4EAE-AEAB-CE9C8C01EE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 name="Title 4">
            <a:extLst>
              <a:ext uri="{FF2B5EF4-FFF2-40B4-BE49-F238E27FC236}">
                <a16:creationId xmlns:a16="http://schemas.microsoft.com/office/drawing/2014/main" id="{70B45107-E40B-937D-A08D-CDEDF404E74F}"/>
              </a:ext>
            </a:extLst>
          </p:cNvPr>
          <p:cNvSpPr>
            <a:spLocks noGrp="1"/>
          </p:cNvSpPr>
          <p:nvPr>
            <p:ph type="title"/>
          </p:nvPr>
        </p:nvSpPr>
        <p:spPr>
          <a:xfrm>
            <a:off x="810000" y="447187"/>
            <a:ext cx="6251200" cy="1138331"/>
          </a:xfrm>
        </p:spPr>
        <p:txBody>
          <a:bodyPr vert="horz" lIns="91440" tIns="45720" rIns="91440" bIns="45720" rtlCol="0" anchor="b">
            <a:normAutofit/>
          </a:bodyPr>
          <a:lstStyle/>
          <a:p>
            <a:r>
              <a:rPr lang="en-US" b="0" dirty="0">
                <a:solidFill>
                  <a:schemeClr val="tx1"/>
                </a:solidFill>
              </a:rPr>
              <a:t>Month of Elul “To Reap”</a:t>
            </a:r>
          </a:p>
        </p:txBody>
      </p:sp>
      <p:sp>
        <p:nvSpPr>
          <p:cNvPr id="13" name="Content Placeholder 5">
            <a:extLst>
              <a:ext uri="{FF2B5EF4-FFF2-40B4-BE49-F238E27FC236}">
                <a16:creationId xmlns:a16="http://schemas.microsoft.com/office/drawing/2014/main" id="{1E31C5FF-9BD6-463F-618B-4232882A2BC3}"/>
              </a:ext>
            </a:extLst>
          </p:cNvPr>
          <p:cNvSpPr>
            <a:spLocks noGrp="1"/>
          </p:cNvSpPr>
          <p:nvPr>
            <p:ph sz="half" idx="1"/>
          </p:nvPr>
        </p:nvSpPr>
        <p:spPr>
          <a:xfrm>
            <a:off x="397933" y="2048933"/>
            <a:ext cx="6839889" cy="4529667"/>
          </a:xfrm>
        </p:spPr>
        <p:txBody>
          <a:bodyPr vert="horz" lIns="91440" tIns="45720" rIns="91440" bIns="45720" rtlCol="0" anchor="ctr">
            <a:normAutofit/>
          </a:bodyPr>
          <a:lstStyle/>
          <a:p>
            <a:r>
              <a:rPr lang="en-US" sz="2400" dirty="0"/>
              <a:t>6th month of religious calendar &amp; 12th month of civil calendar</a:t>
            </a:r>
          </a:p>
          <a:p>
            <a:r>
              <a:rPr lang="en-US" sz="2400" dirty="0"/>
              <a:t>In Aramaic it means “To search”</a:t>
            </a:r>
          </a:p>
          <a:p>
            <a:r>
              <a:rPr lang="en-US" sz="2400" dirty="0"/>
              <a:t>Associated with the tribe of Gad [Deut. 33.20-21] Moshe describes him as a lion that rest in confidence against the enemy</a:t>
            </a:r>
          </a:p>
          <a:p>
            <a:r>
              <a:rPr lang="en-US" sz="2400" dirty="0"/>
              <a:t>The name Gad means an army of Yahweh, a troop cometh or to overcome an attack.</a:t>
            </a:r>
          </a:p>
          <a:p>
            <a:r>
              <a:rPr lang="en-US" sz="2400" dirty="0"/>
              <a:t>Sense: Mercy</a:t>
            </a:r>
          </a:p>
        </p:txBody>
      </p:sp>
      <p:sp>
        <p:nvSpPr>
          <p:cNvPr id="20" name="Rectangle 19">
            <a:extLst>
              <a:ext uri="{FF2B5EF4-FFF2-40B4-BE49-F238E27FC236}">
                <a16:creationId xmlns:a16="http://schemas.microsoft.com/office/drawing/2014/main" id="{E2DA8D37-1E70-450D-9D70-95873ABDC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3800" y="0"/>
            <a:ext cx="464515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17">
            <a:extLst>
              <a:ext uri="{FF2B5EF4-FFF2-40B4-BE49-F238E27FC236}">
                <a16:creationId xmlns:a16="http://schemas.microsoft.com/office/drawing/2014/main" id="{D2E1CE80-9123-4F46-924D-C14DF534A9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3746" y="958640"/>
            <a:ext cx="3354790" cy="4945244"/>
          </a:xfrm>
          <a:prstGeom prst="roundRect">
            <a:avLst>
              <a:gd name="adj" fmla="val 3513"/>
            </a:avLst>
          </a:prstGeom>
          <a:solidFill>
            <a:schemeClr val="tx1"/>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Content Placeholder 11">
            <a:extLst>
              <a:ext uri="{FF2B5EF4-FFF2-40B4-BE49-F238E27FC236}">
                <a16:creationId xmlns:a16="http://schemas.microsoft.com/office/drawing/2014/main" id="{AAD477FE-9E50-355C-385E-8502BF05AF50}"/>
              </a:ext>
            </a:extLst>
          </p:cNvPr>
          <p:cNvPicPr>
            <a:picLocks noGrp="1" noChangeAspect="1"/>
          </p:cNvPicPr>
          <p:nvPr>
            <p:ph sz="half" idx="2"/>
          </p:nvPr>
        </p:nvPicPr>
        <p:blipFill>
          <a:blip r:embed="rId2"/>
          <a:srcRect l="4976" r="3818" b="5"/>
          <a:stretch>
            <a:fillRect/>
          </a:stretch>
        </p:blipFill>
        <p:spPr>
          <a:xfrm>
            <a:off x="8507487" y="1258529"/>
            <a:ext cx="2735071" cy="4330205"/>
          </a:xfrm>
          <a:prstGeom prst="rect">
            <a:avLst/>
          </a:prstGeom>
        </p:spPr>
      </p:pic>
    </p:spTree>
    <p:extLst>
      <p:ext uri="{BB962C8B-B14F-4D97-AF65-F5344CB8AC3E}">
        <p14:creationId xmlns:p14="http://schemas.microsoft.com/office/powerpoint/2010/main" val="429126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7DC61-CF80-4442-CF01-7C24E44CE0B4}"/>
              </a:ext>
            </a:extLst>
          </p:cNvPr>
          <p:cNvSpPr>
            <a:spLocks noGrp="1"/>
          </p:cNvSpPr>
          <p:nvPr>
            <p:ph type="title"/>
          </p:nvPr>
        </p:nvSpPr>
        <p:spPr>
          <a:xfrm>
            <a:off x="810000" y="447188"/>
            <a:ext cx="3527108" cy="970450"/>
          </a:xfrm>
        </p:spPr>
        <p:txBody>
          <a:bodyPr/>
          <a:lstStyle/>
          <a:p>
            <a:r>
              <a:rPr lang="en-US" b="0" dirty="0">
                <a:solidFill>
                  <a:schemeClr val="tx1"/>
                </a:solidFill>
              </a:rPr>
              <a:t>Elul &amp; Gad</a:t>
            </a:r>
          </a:p>
        </p:txBody>
      </p:sp>
      <p:sp>
        <p:nvSpPr>
          <p:cNvPr id="3" name="Content Placeholder 2">
            <a:extLst>
              <a:ext uri="{FF2B5EF4-FFF2-40B4-BE49-F238E27FC236}">
                <a16:creationId xmlns:a16="http://schemas.microsoft.com/office/drawing/2014/main" id="{BD6618B2-8445-A5B5-C2FE-53CF0DF5228E}"/>
              </a:ext>
            </a:extLst>
          </p:cNvPr>
          <p:cNvSpPr>
            <a:spLocks noGrp="1"/>
          </p:cNvSpPr>
          <p:nvPr>
            <p:ph sz="half" idx="1"/>
          </p:nvPr>
        </p:nvSpPr>
        <p:spPr>
          <a:xfrm>
            <a:off x="717112" y="2222287"/>
            <a:ext cx="4424407" cy="4188525"/>
          </a:xfrm>
        </p:spPr>
        <p:txBody>
          <a:bodyPr>
            <a:normAutofit/>
          </a:bodyPr>
          <a:lstStyle/>
          <a:p>
            <a:r>
              <a:rPr lang="en-US" sz="2400" dirty="0"/>
              <a:t>Gad’s colors are yellow, orange, golden brown representing “fiery battles won”.</a:t>
            </a:r>
          </a:p>
          <a:p>
            <a:r>
              <a:rPr lang="en-US" sz="2400" dirty="0"/>
              <a:t>There is an acronym for this month from </a:t>
            </a:r>
            <a:r>
              <a:rPr lang="en-US" sz="2400" b="1" dirty="0"/>
              <a:t>Song of Solomon 6.3</a:t>
            </a:r>
            <a:r>
              <a:rPr lang="en-US" sz="2400" dirty="0"/>
              <a:t> </a:t>
            </a:r>
            <a:r>
              <a:rPr lang="en-US" sz="2400" i="1" dirty="0"/>
              <a:t>“I am my Beloved’s and my Beloved is mine.”</a:t>
            </a:r>
          </a:p>
          <a:p>
            <a:pPr marL="0" indent="0">
              <a:buNone/>
            </a:pPr>
            <a:endParaRPr lang="en-US" dirty="0"/>
          </a:p>
        </p:txBody>
      </p:sp>
      <p:sp>
        <p:nvSpPr>
          <p:cNvPr id="4" name="Content Placeholder 3">
            <a:extLst>
              <a:ext uri="{FF2B5EF4-FFF2-40B4-BE49-F238E27FC236}">
                <a16:creationId xmlns:a16="http://schemas.microsoft.com/office/drawing/2014/main" id="{6B877E8F-7946-6736-CE26-65CB5A5AF643}"/>
              </a:ext>
            </a:extLst>
          </p:cNvPr>
          <p:cNvSpPr>
            <a:spLocks noGrp="1"/>
          </p:cNvSpPr>
          <p:nvPr>
            <p:ph sz="half" idx="2"/>
          </p:nvPr>
        </p:nvSpPr>
        <p:spPr>
          <a:xfrm>
            <a:off x="5740400" y="1202268"/>
            <a:ext cx="5943600" cy="5799666"/>
          </a:xfrm>
        </p:spPr>
        <p:txBody>
          <a:bodyPr>
            <a:normAutofit/>
          </a:bodyPr>
          <a:lstStyle/>
          <a:p>
            <a:r>
              <a:rPr lang="en-US" sz="2400" dirty="0"/>
              <a:t>This month is a time of preparation, calling for repentance before the Fall Feast.  As the shofar is blown each day-it calls for us to have access to Yah’s love and mercy during this time that the </a:t>
            </a:r>
            <a:r>
              <a:rPr lang="en-US" sz="2400" b="1" i="1" dirty="0"/>
              <a:t>“King is in the field”, </a:t>
            </a:r>
            <a:r>
              <a:rPr lang="en-US" sz="2400" dirty="0"/>
              <a:t>therefore, repent. </a:t>
            </a:r>
          </a:p>
          <a:p>
            <a:r>
              <a:rPr lang="en-US" sz="2400" dirty="0"/>
              <a:t>Yahweh wants to meet with us in our everyday affairs, especially when we are hard press, He is with us.</a:t>
            </a:r>
          </a:p>
          <a:p>
            <a:endParaRPr lang="en-US" dirty="0"/>
          </a:p>
        </p:txBody>
      </p:sp>
    </p:spTree>
    <p:extLst>
      <p:ext uri="{BB962C8B-B14F-4D97-AF65-F5344CB8AC3E}">
        <p14:creationId xmlns:p14="http://schemas.microsoft.com/office/powerpoint/2010/main" val="3718694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6">
            <a:extLst>
              <a:ext uri="{FF2B5EF4-FFF2-40B4-BE49-F238E27FC236}">
                <a16:creationId xmlns:a16="http://schemas.microsoft.com/office/drawing/2014/main" id="{DA9A1ACB-4ECA-4EAE-AEAB-CE9C8C01EE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21" name="Rectangle 20">
            <a:extLst>
              <a:ext uri="{FF2B5EF4-FFF2-40B4-BE49-F238E27FC236}">
                <a16:creationId xmlns:a16="http://schemas.microsoft.com/office/drawing/2014/main" id="{5940F547-7206-4401-94FB-F8421915D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white pebble with a heart shape">
            <a:extLst>
              <a:ext uri="{FF2B5EF4-FFF2-40B4-BE49-F238E27FC236}">
                <a16:creationId xmlns:a16="http://schemas.microsoft.com/office/drawing/2014/main" id="{1EC90710-4DA6-89BD-F009-84C563247CE4}"/>
              </a:ext>
            </a:extLst>
          </p:cNvPr>
          <p:cNvPicPr>
            <a:picLocks noChangeAspect="1"/>
          </p:cNvPicPr>
          <p:nvPr/>
        </p:nvPicPr>
        <p:blipFill>
          <a:blip r:embed="rId2">
            <a:alphaModFix amt="50000"/>
            <a:extLst>
              <a:ext uri="{BEBA8EAE-BF5A-486C-A8C5-ECC9F3942E4B}">
                <a14:imgProps xmlns:a14="http://schemas.microsoft.com/office/drawing/2010/main">
                  <a14:imgLayer r:embed="rId3">
                    <a14:imgEffect>
                      <a14:brightnessContrast bright="20000" contrast="20000"/>
                    </a14:imgEffect>
                  </a14:imgLayer>
                </a14:imgProps>
              </a:ext>
            </a:extLst>
          </a:blip>
          <a:srcRect t="9510" b="6221"/>
          <a:stretch>
            <a:fillRect/>
          </a:stretch>
        </p:blipFill>
        <p:spPr>
          <a:xfrm>
            <a:off x="20" y="10"/>
            <a:ext cx="12191980" cy="6857990"/>
          </a:xfrm>
          <a:prstGeom prst="rect">
            <a:avLst/>
          </a:prstGeom>
          <a:ln>
            <a:noFill/>
          </a:ln>
          <a:effectLst>
            <a:softEdge rad="112500"/>
          </a:effectLst>
        </p:spPr>
      </p:pic>
      <p:sp>
        <p:nvSpPr>
          <p:cNvPr id="2" name="Title 1">
            <a:extLst>
              <a:ext uri="{FF2B5EF4-FFF2-40B4-BE49-F238E27FC236}">
                <a16:creationId xmlns:a16="http://schemas.microsoft.com/office/drawing/2014/main" id="{07A863DA-665F-4F3A-009B-F9042CA52027}"/>
              </a:ext>
            </a:extLst>
          </p:cNvPr>
          <p:cNvSpPr>
            <a:spLocks noGrp="1"/>
          </p:cNvSpPr>
          <p:nvPr>
            <p:ph type="title"/>
          </p:nvPr>
        </p:nvSpPr>
        <p:spPr>
          <a:xfrm>
            <a:off x="810000" y="447188"/>
            <a:ext cx="10571998" cy="772012"/>
          </a:xfrm>
        </p:spPr>
        <p:txBody>
          <a:bodyPr vert="horz" lIns="91440" tIns="45720" rIns="91440" bIns="45720" rtlCol="0" anchor="b">
            <a:normAutofit/>
          </a:bodyPr>
          <a:lstStyle/>
          <a:p>
            <a:r>
              <a:rPr lang="en-US" sz="4400" b="0" dirty="0">
                <a:solidFill>
                  <a:schemeClr val="tx1"/>
                </a:solidFill>
                <a:latin typeface="Amasis MT Pro" panose="02040504050005020304" pitchFamily="18" charset="0"/>
              </a:rPr>
              <a:t>Prayer                Entrances &amp; Exits</a:t>
            </a:r>
          </a:p>
        </p:txBody>
      </p:sp>
      <p:sp>
        <p:nvSpPr>
          <p:cNvPr id="3" name="Content Placeholder 2">
            <a:extLst>
              <a:ext uri="{FF2B5EF4-FFF2-40B4-BE49-F238E27FC236}">
                <a16:creationId xmlns:a16="http://schemas.microsoft.com/office/drawing/2014/main" id="{6B51DE7C-AB30-D608-C21D-C1F1997944EC}"/>
              </a:ext>
            </a:extLst>
          </p:cNvPr>
          <p:cNvSpPr>
            <a:spLocks noGrp="1"/>
          </p:cNvSpPr>
          <p:nvPr>
            <p:ph sz="quarter" idx="14"/>
            <p:extLst>
              <p:ext uri="{E7BDC344-281C-4309-B0C6-D0EE65EED2A8}">
                <p202:designPr xmlns:p202="http://schemas.microsoft.com/office/powerpoint/2020/02/main">
                  <p202:designTagLst>
                    <p202:designTag name="ARCH:1:CLS" val="BulletedText"/>
                  </p202:designTagLst>
                </p202:designPr>
              </p:ext>
            </p:extLst>
          </p:nvPr>
        </p:nvSpPr>
        <p:spPr>
          <a:xfrm>
            <a:off x="818712" y="1346201"/>
            <a:ext cx="10233987" cy="5207000"/>
          </a:xfrm>
        </p:spPr>
        <p:txBody>
          <a:bodyPr vert="horz" lIns="91440" tIns="45720" rIns="91440" bIns="45720" rtlCol="0" anchor="ctr">
            <a:normAutofit/>
          </a:bodyPr>
          <a:lstStyle/>
          <a:p>
            <a:pPr lvl="0">
              <a:lnSpc>
                <a:spcPct val="100000"/>
              </a:lnSpc>
              <a:spcBef>
                <a:spcPct val="20000"/>
              </a:spcBef>
              <a:spcAft>
                <a:spcPts val="600"/>
              </a:spcAft>
              <a:buClr>
                <a:schemeClr val="accent6">
                  <a:lumMod val="50000"/>
                </a:schemeClr>
              </a:buClr>
            </a:pPr>
            <a:r>
              <a:rPr lang="en-US" sz="3200" b="1" dirty="0">
                <a:solidFill>
                  <a:schemeClr val="tx1"/>
                </a:solidFill>
                <a:latin typeface="Amasis MT Pro" panose="02040504050005020304" pitchFamily="18" charset="0"/>
              </a:rPr>
              <a:t>EYES:</a:t>
            </a:r>
            <a:r>
              <a:rPr lang="en-US" sz="3200" dirty="0">
                <a:solidFill>
                  <a:schemeClr val="tx1"/>
                </a:solidFill>
                <a:latin typeface="Amasis MT Pro" panose="02040504050005020304" pitchFamily="18" charset="0"/>
              </a:rPr>
              <a:t> </a:t>
            </a:r>
            <a:r>
              <a:rPr lang="en-US" sz="3200" i="1" dirty="0">
                <a:solidFill>
                  <a:schemeClr val="tx1"/>
                </a:solidFill>
                <a:latin typeface="Amasis MT Pro" panose="02040504050005020304" pitchFamily="18" charset="0"/>
              </a:rPr>
              <a:t>Shape our thinking, focus attention on Holiness (Pro. 27.20, Lu 11.34, 1Jn 2.16)</a:t>
            </a:r>
          </a:p>
          <a:p>
            <a:pPr lvl="0">
              <a:lnSpc>
                <a:spcPct val="100000"/>
              </a:lnSpc>
              <a:spcBef>
                <a:spcPct val="20000"/>
              </a:spcBef>
              <a:spcAft>
                <a:spcPts val="600"/>
              </a:spcAft>
              <a:buClr>
                <a:schemeClr val="accent6">
                  <a:lumMod val="50000"/>
                </a:schemeClr>
              </a:buClr>
            </a:pPr>
            <a:r>
              <a:rPr lang="en-US" sz="3200" b="1" dirty="0">
                <a:solidFill>
                  <a:schemeClr val="tx1"/>
                </a:solidFill>
                <a:latin typeface="Amasis MT Pro" panose="02040504050005020304" pitchFamily="18" charset="0"/>
              </a:rPr>
              <a:t>EARS: </a:t>
            </a:r>
            <a:r>
              <a:rPr lang="en-US" sz="3200" i="1" dirty="0">
                <a:solidFill>
                  <a:schemeClr val="tx1"/>
                </a:solidFill>
                <a:latin typeface="Amasis MT Pro" panose="02040504050005020304" pitchFamily="18" charset="0"/>
              </a:rPr>
              <a:t>Make one dull of hearing and unable to discern God’s voice which leads to a reprobate mind (Ps 95.7-9, Mk 9.25, 1Co 14.8, John 10.27) </a:t>
            </a:r>
          </a:p>
          <a:p>
            <a:pPr lvl="0">
              <a:lnSpc>
                <a:spcPct val="100000"/>
              </a:lnSpc>
              <a:spcBef>
                <a:spcPct val="20000"/>
              </a:spcBef>
              <a:spcAft>
                <a:spcPts val="600"/>
              </a:spcAft>
              <a:buClr>
                <a:schemeClr val="accent6">
                  <a:lumMod val="50000"/>
                </a:schemeClr>
              </a:buClr>
            </a:pPr>
            <a:r>
              <a:rPr lang="en-US" sz="3200" b="1" dirty="0">
                <a:solidFill>
                  <a:schemeClr val="tx1"/>
                </a:solidFill>
                <a:latin typeface="Amasis MT Pro" panose="02040504050005020304" pitchFamily="18" charset="0"/>
              </a:rPr>
              <a:t>MOUTH:</a:t>
            </a:r>
            <a:r>
              <a:rPr lang="en-US" sz="3200" dirty="0">
                <a:solidFill>
                  <a:schemeClr val="tx1"/>
                </a:solidFill>
                <a:latin typeface="Amasis MT Pro" panose="02040504050005020304" pitchFamily="18" charset="0"/>
              </a:rPr>
              <a:t> </a:t>
            </a:r>
            <a:r>
              <a:rPr lang="en-US" sz="3200" i="1" dirty="0">
                <a:solidFill>
                  <a:schemeClr val="tx1"/>
                </a:solidFill>
                <a:latin typeface="Amasis MT Pro" panose="02040504050005020304" pitchFamily="18" charset="0"/>
              </a:rPr>
              <a:t>Words give permission or cancel demonic influence (Mt 18.18, Pro. 18.21, Ro 3.13)</a:t>
            </a:r>
          </a:p>
          <a:p>
            <a:pPr lvl="0">
              <a:lnSpc>
                <a:spcPct val="100000"/>
              </a:lnSpc>
              <a:spcBef>
                <a:spcPct val="20000"/>
              </a:spcBef>
              <a:spcAft>
                <a:spcPts val="600"/>
              </a:spcAft>
              <a:buClr>
                <a:schemeClr val="accent6">
                  <a:lumMod val="50000"/>
                </a:schemeClr>
              </a:buClr>
            </a:pPr>
            <a:r>
              <a:rPr lang="en-US" sz="3200" b="1" dirty="0">
                <a:solidFill>
                  <a:schemeClr val="tx1"/>
                </a:solidFill>
                <a:latin typeface="Amasis MT Pro" panose="02040504050005020304" pitchFamily="18" charset="0"/>
              </a:rPr>
              <a:t>Clean Heart</a:t>
            </a:r>
          </a:p>
        </p:txBody>
      </p:sp>
    </p:spTree>
    <p:extLst>
      <p:ext uri="{BB962C8B-B14F-4D97-AF65-F5344CB8AC3E}">
        <p14:creationId xmlns:p14="http://schemas.microsoft.com/office/powerpoint/2010/main" val="4018624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6">
            <a:extLst>
              <a:ext uri="{FF2B5EF4-FFF2-40B4-BE49-F238E27FC236}">
                <a16:creationId xmlns:a16="http://schemas.microsoft.com/office/drawing/2014/main" id="{DA9A1ACB-4ECA-4EAE-AEAB-CE9C8C01EE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18">
            <a:extLst>
              <a:ext uri="{FF2B5EF4-FFF2-40B4-BE49-F238E27FC236}">
                <a16:creationId xmlns:a16="http://schemas.microsoft.com/office/drawing/2014/main" id="{3F7D26C8-96ED-46E3-BD94-C1608C54C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23">
            <a:extLst>
              <a:ext uri="{FF2B5EF4-FFF2-40B4-BE49-F238E27FC236}">
                <a16:creationId xmlns:a16="http://schemas.microsoft.com/office/drawing/2014/main" id="{13EEA0A9-F720-41ED-8EBA-2A10A664FD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63700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2">
            <a:extLst>
              <a:ext uri="{FF2B5EF4-FFF2-40B4-BE49-F238E27FC236}">
                <a16:creationId xmlns:a16="http://schemas.microsoft.com/office/drawing/2014/main" id="{606451AA-AEB4-0B9E-B76E-611C2AA8DA4E}"/>
              </a:ext>
            </a:extLst>
          </p:cNvPr>
          <p:cNvSpPr>
            <a:spLocks noGrp="1"/>
          </p:cNvSpPr>
          <p:nvPr>
            <p:ph type="title"/>
          </p:nvPr>
        </p:nvSpPr>
        <p:spPr>
          <a:xfrm>
            <a:off x="558800" y="447188"/>
            <a:ext cx="3664285" cy="1559412"/>
          </a:xfrm>
        </p:spPr>
        <p:txBody>
          <a:bodyPr vert="horz" lIns="91440" tIns="45720" rIns="91440" bIns="45720" rtlCol="0" anchor="b">
            <a:normAutofit/>
          </a:bodyPr>
          <a:lstStyle/>
          <a:p>
            <a:r>
              <a:rPr lang="en-US" dirty="0">
                <a:solidFill>
                  <a:schemeClr val="tx1"/>
                </a:solidFill>
              </a:rPr>
              <a:t>1 Peter 5.4</a:t>
            </a:r>
          </a:p>
        </p:txBody>
      </p:sp>
      <p:sp>
        <p:nvSpPr>
          <p:cNvPr id="4" name="Text Placeholder 3">
            <a:extLst>
              <a:ext uri="{FF2B5EF4-FFF2-40B4-BE49-F238E27FC236}">
                <a16:creationId xmlns:a16="http://schemas.microsoft.com/office/drawing/2014/main" id="{6EF967D8-05D3-0F64-4B0B-FE9B335F81EB}"/>
              </a:ext>
            </a:extLst>
          </p:cNvPr>
          <p:cNvSpPr>
            <a:spLocks noGrp="1"/>
          </p:cNvSpPr>
          <p:nvPr>
            <p:ph sz="quarter" idx="14"/>
          </p:nvPr>
        </p:nvSpPr>
        <p:spPr>
          <a:xfrm>
            <a:off x="558800" y="2413000"/>
            <a:ext cx="3344333" cy="3632200"/>
          </a:xfrm>
        </p:spPr>
        <p:txBody>
          <a:bodyPr vert="horz" lIns="91440" tIns="45720" rIns="91440" bIns="45720" rtlCol="0" anchor="ctr">
            <a:normAutofit/>
          </a:bodyPr>
          <a:lstStyle/>
          <a:p>
            <a:pPr marL="0" indent="0">
              <a:lnSpc>
                <a:spcPct val="100000"/>
              </a:lnSpc>
              <a:spcBef>
                <a:spcPct val="20000"/>
              </a:spcBef>
              <a:spcAft>
                <a:spcPts val="600"/>
              </a:spcAft>
              <a:buNone/>
            </a:pPr>
            <a:r>
              <a:rPr lang="en-US" sz="2800" dirty="0">
                <a:solidFill>
                  <a:schemeClr val="tx1"/>
                </a:solidFill>
              </a:rPr>
              <a:t>“And when the Chief Shepherd appears, you will receive the crown of glory that will never fade away.”</a:t>
            </a:r>
          </a:p>
        </p:txBody>
      </p:sp>
      <p:sp>
        <p:nvSpPr>
          <p:cNvPr id="18" name="Rounded Rectangle 17">
            <a:extLst>
              <a:ext uri="{FF2B5EF4-FFF2-40B4-BE49-F238E27FC236}">
                <a16:creationId xmlns:a16="http://schemas.microsoft.com/office/drawing/2014/main" id="{03B27569-6089-4DC0-93E0-F3F6E1E93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78945" y="958640"/>
            <a:ext cx="6269591" cy="4945244"/>
          </a:xfrm>
          <a:prstGeom prst="roundRect">
            <a:avLst>
              <a:gd name="adj" fmla="val 3513"/>
            </a:avLst>
          </a:prstGeom>
          <a:solidFill>
            <a:schemeClr val="tx1"/>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6">
            <a:extLst>
              <a:ext uri="{FF2B5EF4-FFF2-40B4-BE49-F238E27FC236}">
                <a16:creationId xmlns:a16="http://schemas.microsoft.com/office/drawing/2014/main" id="{C50E4F2E-4C54-6345-C9A8-BC1811EE48A9}"/>
              </a:ext>
            </a:extLst>
          </p:cNvPr>
          <p:cNvPicPr>
            <a:picLocks noGrp="1" noChangeAspect="1"/>
          </p:cNvPicPr>
          <p:nvPr>
            <p:ph type="pic" sz="quarter" idx="13"/>
          </p:nvPr>
        </p:nvPicPr>
        <p:blipFill>
          <a:blip r:embed="rId2"/>
          <a:srcRect l="2430" r="10648"/>
          <a:stretch>
            <a:fillRect/>
          </a:stretch>
        </p:blipFill>
        <p:spPr>
          <a:xfrm>
            <a:off x="5603706" y="1258529"/>
            <a:ext cx="5638853" cy="4330205"/>
          </a:xfrm>
          <a:prstGeom prst="rect">
            <a:avLst/>
          </a:prstGeom>
          <a:noFill/>
        </p:spPr>
      </p:pic>
    </p:spTree>
    <p:extLst>
      <p:ext uri="{BB962C8B-B14F-4D97-AF65-F5344CB8AC3E}">
        <p14:creationId xmlns:p14="http://schemas.microsoft.com/office/powerpoint/2010/main" val="350433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4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70868-67C4-8F79-2FC5-F47C7A033023}"/>
            </a:ext>
          </a:extLst>
        </p:cNvPr>
        <p:cNvGrpSpPr/>
        <p:nvPr/>
      </p:nvGrpSpPr>
      <p:grpSpPr>
        <a:xfrm>
          <a:off x="0" y="0"/>
          <a:ext cx="0" cy="0"/>
          <a:chOff x="0" y="0"/>
          <a:chExt cx="0" cy="0"/>
        </a:xfrm>
      </p:grpSpPr>
      <p:sp>
        <p:nvSpPr>
          <p:cNvPr id="16" name="Freeform 6">
            <a:extLst>
              <a:ext uri="{FF2B5EF4-FFF2-40B4-BE49-F238E27FC236}">
                <a16:creationId xmlns:a16="http://schemas.microsoft.com/office/drawing/2014/main" id="{133F8CB7-795C-4272-9073-64D8CF97F2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79277119-B941-4A45-9322-FA2BC135DE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23">
            <a:extLst>
              <a:ext uri="{FF2B5EF4-FFF2-40B4-BE49-F238E27FC236}">
                <a16:creationId xmlns:a16="http://schemas.microsoft.com/office/drawing/2014/main" id="{DFDB457D-F372-428B-A10D-41080EF93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flipH="1">
            <a:off x="7554995" y="0"/>
            <a:ext cx="463700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blipFill>
            <a:blip r:embed="rId2">
              <a:duotone>
                <a:schemeClr val="accent1">
                  <a:tint val="98000"/>
                  <a:lumMod val="102000"/>
                </a:schemeClr>
                <a:schemeClr val="accent1">
                  <a:shade val="98000"/>
                  <a:lumMod val="98000"/>
                </a:schemeClr>
              </a:duotone>
            </a:blip>
            <a:tile tx="0" ty="0" sx="100000" sy="100000" flip="none" algn="tl"/>
          </a:blipFill>
          <a:ln>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3" name="Title 2">
            <a:extLst>
              <a:ext uri="{FF2B5EF4-FFF2-40B4-BE49-F238E27FC236}">
                <a16:creationId xmlns:a16="http://schemas.microsoft.com/office/drawing/2014/main" id="{36629E4E-B495-D985-DF78-7BAA19B8AF45}"/>
              </a:ext>
            </a:extLst>
          </p:cNvPr>
          <p:cNvSpPr>
            <a:spLocks noGrp="1"/>
          </p:cNvSpPr>
          <p:nvPr>
            <p:ph type="ctrTitle"/>
          </p:nvPr>
        </p:nvSpPr>
        <p:spPr>
          <a:xfrm>
            <a:off x="7868261" y="1617132"/>
            <a:ext cx="4010472" cy="4775201"/>
          </a:xfrm>
        </p:spPr>
        <p:txBody>
          <a:bodyPr vert="horz" lIns="91440" tIns="45720" rIns="91440" bIns="45720" rtlCol="0" anchor="t">
            <a:normAutofit/>
          </a:bodyPr>
          <a:lstStyle/>
          <a:p>
            <a:pPr>
              <a:lnSpc>
                <a:spcPct val="90000"/>
              </a:lnSpc>
            </a:pPr>
            <a:r>
              <a:rPr lang="en-US" sz="2800" b="0" cap="none" dirty="0">
                <a:solidFill>
                  <a:schemeClr val="tx1"/>
                </a:solidFill>
              </a:rPr>
              <a:t>Lord Yeshua, You are the Good Shepherd, the Great Shepherd and the Chief Shepherd Who died for me. </a:t>
            </a:r>
            <a:br>
              <a:rPr lang="en-US" sz="2800" b="0" cap="none" dirty="0">
                <a:solidFill>
                  <a:schemeClr val="tx1"/>
                </a:solidFill>
              </a:rPr>
            </a:br>
            <a:br>
              <a:rPr lang="en-US" sz="2800" b="0" cap="none" dirty="0">
                <a:solidFill>
                  <a:schemeClr val="tx1"/>
                </a:solidFill>
              </a:rPr>
            </a:br>
            <a:r>
              <a:rPr lang="en-US" sz="2800" b="0" cap="none" dirty="0">
                <a:solidFill>
                  <a:schemeClr val="tx1"/>
                </a:solidFill>
              </a:rPr>
              <a:t>Thank You for feeding, guiding, protecting, preserving and giving me eternal life.</a:t>
            </a:r>
            <a:endParaRPr lang="en-US" sz="2400" dirty="0">
              <a:solidFill>
                <a:srgbClr val="FEFEFE"/>
              </a:solidFill>
            </a:endParaRPr>
          </a:p>
        </p:txBody>
      </p:sp>
      <p:sp>
        <p:nvSpPr>
          <p:cNvPr id="2" name="Content Placeholder 1">
            <a:extLst>
              <a:ext uri="{FF2B5EF4-FFF2-40B4-BE49-F238E27FC236}">
                <a16:creationId xmlns:a16="http://schemas.microsoft.com/office/drawing/2014/main" id="{484348E8-A131-EBEF-5289-7DE8BBBB7077}"/>
              </a:ext>
            </a:extLst>
          </p:cNvPr>
          <p:cNvSpPr>
            <a:spLocks noGrp="1"/>
          </p:cNvSpPr>
          <p:nvPr>
            <p:ph type="subTitle" idx="1"/>
          </p:nvPr>
        </p:nvSpPr>
        <p:spPr>
          <a:xfrm>
            <a:off x="8134349" y="457199"/>
            <a:ext cx="3247652" cy="711201"/>
          </a:xfrm>
        </p:spPr>
        <p:txBody>
          <a:bodyPr vert="horz" lIns="91440" tIns="45720" rIns="91440" bIns="45720" rtlCol="0" anchor="b">
            <a:normAutofit/>
          </a:bodyPr>
          <a:lstStyle/>
          <a:p>
            <a:r>
              <a:rPr lang="en-US" sz="3200" b="1" kern="1200" cap="all" dirty="0">
                <a:solidFill>
                  <a:schemeClr val="tx1"/>
                </a:solidFill>
                <a:latin typeface="+mn-lt"/>
                <a:ea typeface="+mn-ea"/>
                <a:cs typeface="+mn-cs"/>
              </a:rPr>
              <a:t>Declaration</a:t>
            </a:r>
          </a:p>
        </p:txBody>
      </p:sp>
      <p:pic>
        <p:nvPicPr>
          <p:cNvPr id="6" name="Picture 5" descr="Jesus Protecting the Sheep From the Wolf - Etsy">
            <a:extLst>
              <a:ext uri="{FF2B5EF4-FFF2-40B4-BE49-F238E27FC236}">
                <a16:creationId xmlns:a16="http://schemas.microsoft.com/office/drawing/2014/main" id="{20329CEB-1AFD-131D-2320-165DE00734D4}"/>
              </a:ext>
            </a:extLst>
          </p:cNvPr>
          <p:cNvPicPr>
            <a:picLocks noChangeAspect="1"/>
          </p:cNvPicPr>
          <p:nvPr/>
        </p:nvPicPr>
        <p:blipFill>
          <a:blip r:embed="rId3">
            <a:extLst>
              <a:ext uri="{BEBA8EAE-BF5A-486C-A8C5-ECC9F3942E4B}">
                <a14:imgProps xmlns:a14="http://schemas.microsoft.com/office/drawing/2010/main">
                  <a14:imgLayer r:embed="rId4">
                    <a14:imgEffect>
                      <a14:artisticPaintStrokes/>
                    </a14:imgEffect>
                    <a14:imgEffect>
                      <a14:sharpenSoften amount="25000"/>
                    </a14:imgEffect>
                    <a14:imgEffect>
                      <a14:saturation sat="300000"/>
                    </a14:imgEffect>
                    <a14:imgEffect>
                      <a14:brightnessContrast contrast="40000"/>
                    </a14:imgEffect>
                  </a14:imgLayer>
                </a14:imgProps>
              </a:ext>
            </a:extLst>
          </a:blip>
          <a:stretch>
            <a:fillRect/>
          </a:stretch>
        </p:blipFill>
        <p:spPr>
          <a:xfrm>
            <a:off x="643467" y="991892"/>
            <a:ext cx="6268060" cy="470104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1466621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400"/>
                                        <p:tgtEl>
                                          <p:spTgt spid="3"/>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2">
                                            <p:txEl>
                                              <p:pRg st="0" end="0"/>
                                            </p:txEl>
                                          </p:spTgt>
                                        </p:tgtEl>
                                        <p:attrNameLst>
                                          <p:attrName>style.visibility</p:attrName>
                                        </p:attrNameLst>
                                      </p:cBhvr>
                                      <p:to>
                                        <p:strVal val="visible"/>
                                      </p:to>
                                    </p:set>
                                    <p:animEffect transition="in" filter="fade">
                                      <p:cBhvr>
                                        <p:cTn id="10" dur="4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Freeform 6">
            <a:extLst>
              <a:ext uri="{FF2B5EF4-FFF2-40B4-BE49-F238E27FC236}">
                <a16:creationId xmlns:a16="http://schemas.microsoft.com/office/drawing/2014/main" id="{53576798-7F98-4C7F-B6C7-6D41B5A7E9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Rectangle 30">
            <a:extLst>
              <a:ext uri="{FF2B5EF4-FFF2-40B4-BE49-F238E27FC236}">
                <a16:creationId xmlns:a16="http://schemas.microsoft.com/office/drawing/2014/main" id="{0EA0C3AC-2A72-484B-B07D-F2CC519F12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6">
            <a:extLst>
              <a:ext uri="{FF2B5EF4-FFF2-40B4-BE49-F238E27FC236}">
                <a16:creationId xmlns:a16="http://schemas.microsoft.com/office/drawing/2014/main" id="{986477EF-3991-4D07-9F11-9E887C340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0" y="4672012"/>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solidFill>
            <a:srgbClr val="212121"/>
          </a:solid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A97074E5-55DB-5DFB-A631-5E7B9B896AF5}"/>
              </a:ext>
            </a:extLst>
          </p:cNvPr>
          <p:cNvSpPr>
            <a:spLocks noGrp="1"/>
          </p:cNvSpPr>
          <p:nvPr>
            <p:ph type="title"/>
          </p:nvPr>
        </p:nvSpPr>
        <p:spPr>
          <a:xfrm>
            <a:off x="810000" y="5154307"/>
            <a:ext cx="10571998" cy="970450"/>
          </a:xfrm>
        </p:spPr>
        <p:txBody>
          <a:bodyPr vert="horz" lIns="91440" tIns="45720" rIns="91440" bIns="45720" rtlCol="0" anchor="b">
            <a:normAutofit/>
          </a:bodyPr>
          <a:lstStyle/>
          <a:p>
            <a:r>
              <a:rPr lang="en-US" dirty="0" err="1"/>
              <a:t>Tzadeh</a:t>
            </a:r>
            <a:r>
              <a:rPr lang="en-US" dirty="0"/>
              <a:t> (</a:t>
            </a:r>
            <a:r>
              <a:rPr lang="en-US" dirty="0" err="1"/>
              <a:t>Tsadde</a:t>
            </a:r>
            <a:r>
              <a:rPr lang="en-US" dirty="0"/>
              <a:t>) 18</a:t>
            </a:r>
            <a:r>
              <a:rPr lang="en-US" baseline="30000" dirty="0"/>
              <a:t>th</a:t>
            </a:r>
            <a:r>
              <a:rPr lang="en-US" dirty="0"/>
              <a:t> letter    </a:t>
            </a:r>
          </a:p>
        </p:txBody>
      </p:sp>
      <p:pic>
        <p:nvPicPr>
          <p:cNvPr id="8" name="Content Placeholder 7">
            <a:extLst>
              <a:ext uri="{FF2B5EF4-FFF2-40B4-BE49-F238E27FC236}">
                <a16:creationId xmlns:a16="http://schemas.microsoft.com/office/drawing/2014/main" id="{B55CA2F5-D662-2D25-AEE9-7E182078DE67}"/>
              </a:ext>
            </a:extLst>
          </p:cNvPr>
          <p:cNvPicPr>
            <a:picLocks noGrp="1" noChangeAspect="1"/>
          </p:cNvPicPr>
          <p:nvPr>
            <p:ph sz="half" idx="1"/>
          </p:nvPr>
        </p:nvPicPr>
        <p:blipFill>
          <a:blip r:embed="rId2"/>
          <a:stretch>
            <a:fillRect/>
          </a:stretch>
        </p:blipFill>
        <p:spPr>
          <a:xfrm>
            <a:off x="581891" y="886692"/>
            <a:ext cx="3464815" cy="3408218"/>
          </a:xfrm>
          <a:prstGeom prst="roundRect">
            <a:avLst>
              <a:gd name="adj" fmla="val 3876"/>
            </a:avLst>
          </a:prstGeom>
          <a:ln>
            <a:solidFill>
              <a:schemeClr val="accent1"/>
            </a:solidFill>
          </a:ln>
          <a:effectLst/>
        </p:spPr>
      </p:pic>
      <p:sp>
        <p:nvSpPr>
          <p:cNvPr id="4" name="Content Placeholder 3">
            <a:extLst>
              <a:ext uri="{FF2B5EF4-FFF2-40B4-BE49-F238E27FC236}">
                <a16:creationId xmlns:a16="http://schemas.microsoft.com/office/drawing/2014/main" id="{B3D08512-3C57-10B6-FC22-ADE25870C7A9}"/>
              </a:ext>
            </a:extLst>
          </p:cNvPr>
          <p:cNvSpPr>
            <a:spLocks noGrp="1"/>
          </p:cNvSpPr>
          <p:nvPr>
            <p:ph sz="half" idx="2"/>
          </p:nvPr>
        </p:nvSpPr>
        <p:spPr>
          <a:xfrm>
            <a:off x="4405192" y="572655"/>
            <a:ext cx="6968094" cy="4099357"/>
          </a:xfrm>
          <a:effectLst/>
        </p:spPr>
        <p:txBody>
          <a:bodyPr vert="horz" lIns="91440" tIns="45720" rIns="91440" bIns="45720" rtlCol="0" anchor="ctr">
            <a:normAutofit/>
          </a:bodyPr>
          <a:lstStyle/>
          <a:p>
            <a:r>
              <a:rPr lang="en-US" sz="2400" dirty="0"/>
              <a:t>Picture of fishhook or person lying on their side </a:t>
            </a:r>
            <a:r>
              <a:rPr lang="en-US" sz="2400" b="1" dirty="0">
                <a:solidFill>
                  <a:schemeClr val="accent6">
                    <a:lumMod val="50000"/>
                  </a:schemeClr>
                </a:solidFill>
              </a:rPr>
              <a:t>(Ezekiel 4.4-8)</a:t>
            </a:r>
          </a:p>
          <a:p>
            <a:r>
              <a:rPr lang="en-US" sz="2400" dirty="0"/>
              <a:t>One who bows before Yah in humble posture</a:t>
            </a:r>
          </a:p>
          <a:p>
            <a:r>
              <a:rPr lang="en-US" sz="2400" dirty="0"/>
              <a:t>Points to Yeshua as the Righteous One i.e., Malki-Tzedek</a:t>
            </a:r>
          </a:p>
          <a:p>
            <a:r>
              <a:rPr lang="en-US" sz="2400" dirty="0"/>
              <a:t>Represents pursuit of justice and right living </a:t>
            </a:r>
          </a:p>
        </p:txBody>
      </p:sp>
      <p:sp>
        <p:nvSpPr>
          <p:cNvPr id="33" name="Title 3">
            <a:extLst>
              <a:ext uri="{FF2B5EF4-FFF2-40B4-BE49-F238E27FC236}">
                <a16:creationId xmlns:a16="http://schemas.microsoft.com/office/drawing/2014/main" id="{EDA40B90-E281-4108-8CC2-959D5F95070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000" y="5154307"/>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solidFill>
                <a:srgbClr val="FFFFFF"/>
              </a:solidFill>
            </a:endParaRPr>
          </a:p>
        </p:txBody>
      </p:sp>
    </p:spTree>
    <p:extLst>
      <p:ext uri="{BB962C8B-B14F-4D97-AF65-F5344CB8AC3E}">
        <p14:creationId xmlns:p14="http://schemas.microsoft.com/office/powerpoint/2010/main" val="3010643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D10B6-A73B-6550-FC8A-A89B8842524C}"/>
              </a:ext>
            </a:extLst>
          </p:cNvPr>
          <p:cNvSpPr>
            <a:spLocks noGrp="1"/>
          </p:cNvSpPr>
          <p:nvPr>
            <p:ph type="title"/>
          </p:nvPr>
        </p:nvSpPr>
        <p:spPr/>
        <p:txBody>
          <a:bodyPr/>
          <a:lstStyle/>
          <a:p>
            <a:r>
              <a:rPr lang="en-US" b="0" dirty="0">
                <a:solidFill>
                  <a:schemeClr val="tx2"/>
                </a:solidFill>
              </a:rPr>
              <a:t>Psalm</a:t>
            </a:r>
            <a:r>
              <a:rPr lang="en-US" dirty="0">
                <a:solidFill>
                  <a:schemeClr val="tx2"/>
                </a:solidFill>
              </a:rPr>
              <a:t> </a:t>
            </a:r>
            <a:r>
              <a:rPr lang="en-US" b="0" dirty="0">
                <a:solidFill>
                  <a:schemeClr val="tx2"/>
                </a:solidFill>
              </a:rPr>
              <a:t>119.</a:t>
            </a:r>
            <a:r>
              <a:rPr lang="en-US" dirty="0">
                <a:solidFill>
                  <a:schemeClr val="tx2"/>
                </a:solidFill>
              </a:rPr>
              <a:t>137</a:t>
            </a:r>
          </a:p>
        </p:txBody>
      </p:sp>
      <p:sp>
        <p:nvSpPr>
          <p:cNvPr id="3" name="Content Placeholder 2">
            <a:extLst>
              <a:ext uri="{FF2B5EF4-FFF2-40B4-BE49-F238E27FC236}">
                <a16:creationId xmlns:a16="http://schemas.microsoft.com/office/drawing/2014/main" id="{E7E3FE3F-6472-2225-4A75-CA86D68EC440}"/>
              </a:ext>
            </a:extLst>
          </p:cNvPr>
          <p:cNvSpPr>
            <a:spLocks noGrp="1"/>
          </p:cNvSpPr>
          <p:nvPr>
            <p:ph sz="half" idx="1"/>
          </p:nvPr>
        </p:nvSpPr>
        <p:spPr>
          <a:xfrm>
            <a:off x="674704" y="2222287"/>
            <a:ext cx="5329882" cy="3938816"/>
          </a:xfrm>
        </p:spPr>
        <p:txBody>
          <a:bodyPr>
            <a:normAutofit/>
          </a:bodyPr>
          <a:lstStyle/>
          <a:p>
            <a:r>
              <a:rPr lang="en-US" sz="2400" b="1" dirty="0"/>
              <a:t>H6662</a:t>
            </a:r>
            <a:r>
              <a:rPr lang="en-US" sz="2400" dirty="0"/>
              <a:t> </a:t>
            </a:r>
            <a:r>
              <a:rPr lang="en-US" sz="2400" dirty="0" err="1"/>
              <a:t>Tsa</a:t>
            </a:r>
            <a:r>
              <a:rPr lang="en-US" sz="2400" dirty="0"/>
              <a:t>/Dee-K </a:t>
            </a:r>
            <a:r>
              <a:rPr lang="en-US" sz="2400" b="1" i="1" dirty="0"/>
              <a:t>“Righteous”</a:t>
            </a:r>
          </a:p>
          <a:p>
            <a:r>
              <a:rPr lang="en-US" sz="2400" dirty="0"/>
              <a:t>Many things can be in doubt, but there is no doubt of who Yahweh is.  There is no difference in the God of the Bible and the God that exist today.</a:t>
            </a:r>
          </a:p>
        </p:txBody>
      </p:sp>
      <p:sp>
        <p:nvSpPr>
          <p:cNvPr id="4" name="Content Placeholder 3">
            <a:extLst>
              <a:ext uri="{FF2B5EF4-FFF2-40B4-BE49-F238E27FC236}">
                <a16:creationId xmlns:a16="http://schemas.microsoft.com/office/drawing/2014/main" id="{E4442750-FAED-9A16-2EB1-4F06420C73C2}"/>
              </a:ext>
            </a:extLst>
          </p:cNvPr>
          <p:cNvSpPr>
            <a:spLocks noGrp="1"/>
          </p:cNvSpPr>
          <p:nvPr>
            <p:ph sz="half" idx="2"/>
          </p:nvPr>
        </p:nvSpPr>
        <p:spPr>
          <a:xfrm>
            <a:off x="6187415" y="2222286"/>
            <a:ext cx="5194583" cy="3938815"/>
          </a:xfrm>
        </p:spPr>
        <p:txBody>
          <a:bodyPr>
            <a:normAutofit/>
          </a:bodyPr>
          <a:lstStyle/>
          <a:p>
            <a:r>
              <a:rPr lang="en-US" sz="2400" dirty="0"/>
              <a:t>There is more to Yah than what we can receive from His word, but what we do have in His word accurately displays who He is.</a:t>
            </a:r>
          </a:p>
          <a:p>
            <a:r>
              <a:rPr lang="en-US" sz="2400" dirty="0"/>
              <a:t>“Righteousness” is action </a:t>
            </a:r>
          </a:p>
          <a:p>
            <a:r>
              <a:rPr lang="en-US" sz="2450" b="1" dirty="0">
                <a:solidFill>
                  <a:schemeClr val="accent6">
                    <a:lumMod val="50000"/>
                  </a:schemeClr>
                </a:solidFill>
              </a:rPr>
              <a:t> Revelation 16.5-7</a:t>
            </a:r>
          </a:p>
          <a:p>
            <a:pPr marL="0" indent="0">
              <a:buNone/>
            </a:pPr>
            <a:endParaRPr lang="en-US" dirty="0"/>
          </a:p>
        </p:txBody>
      </p:sp>
    </p:spTree>
    <p:extLst>
      <p:ext uri="{BB962C8B-B14F-4D97-AF65-F5344CB8AC3E}">
        <p14:creationId xmlns:p14="http://schemas.microsoft.com/office/powerpoint/2010/main" val="4294111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B4C03-D647-4830-6A33-9BB17DECA387}"/>
              </a:ext>
            </a:extLst>
          </p:cNvPr>
          <p:cNvSpPr>
            <a:spLocks noGrp="1"/>
          </p:cNvSpPr>
          <p:nvPr>
            <p:ph type="title"/>
          </p:nvPr>
        </p:nvSpPr>
        <p:spPr/>
        <p:txBody>
          <a:bodyPr/>
          <a:lstStyle/>
          <a:p>
            <a:r>
              <a:rPr lang="en-US" b="0" dirty="0">
                <a:solidFill>
                  <a:schemeClr val="tx2"/>
                </a:solidFill>
              </a:rPr>
              <a:t>Psalm</a:t>
            </a:r>
            <a:r>
              <a:rPr lang="en-US" dirty="0">
                <a:solidFill>
                  <a:schemeClr val="tx2"/>
                </a:solidFill>
              </a:rPr>
              <a:t> </a:t>
            </a:r>
            <a:r>
              <a:rPr lang="en-US" b="0" dirty="0">
                <a:solidFill>
                  <a:schemeClr val="tx2"/>
                </a:solidFill>
              </a:rPr>
              <a:t>119.</a:t>
            </a:r>
            <a:r>
              <a:rPr lang="en-US" dirty="0">
                <a:solidFill>
                  <a:schemeClr val="tx2"/>
                </a:solidFill>
              </a:rPr>
              <a:t>138</a:t>
            </a:r>
          </a:p>
        </p:txBody>
      </p:sp>
      <p:sp>
        <p:nvSpPr>
          <p:cNvPr id="3" name="Content Placeholder 2">
            <a:extLst>
              <a:ext uri="{FF2B5EF4-FFF2-40B4-BE49-F238E27FC236}">
                <a16:creationId xmlns:a16="http://schemas.microsoft.com/office/drawing/2014/main" id="{5E41A611-B7F5-BC23-E410-9DCCE7E5F3E4}"/>
              </a:ext>
            </a:extLst>
          </p:cNvPr>
          <p:cNvSpPr>
            <a:spLocks noGrp="1"/>
          </p:cNvSpPr>
          <p:nvPr>
            <p:ph sz="half" idx="1"/>
          </p:nvPr>
        </p:nvSpPr>
        <p:spPr>
          <a:xfrm>
            <a:off x="648070" y="2222287"/>
            <a:ext cx="5356515" cy="3929938"/>
          </a:xfrm>
        </p:spPr>
        <p:txBody>
          <a:bodyPr>
            <a:normAutofit/>
          </a:bodyPr>
          <a:lstStyle/>
          <a:p>
            <a:r>
              <a:rPr lang="en-US" sz="2400" b="1" dirty="0"/>
              <a:t>H6680</a:t>
            </a:r>
            <a:r>
              <a:rPr lang="en-US" sz="2400" dirty="0"/>
              <a:t> </a:t>
            </a:r>
            <a:r>
              <a:rPr lang="en-US" sz="2400" dirty="0" err="1"/>
              <a:t>tsee</a:t>
            </a:r>
            <a:r>
              <a:rPr lang="en-US" sz="2400" dirty="0"/>
              <a:t>/Vee/ta </a:t>
            </a:r>
            <a:r>
              <a:rPr lang="en-US" sz="2400" b="1" i="1" dirty="0"/>
              <a:t>“You have commanded”</a:t>
            </a:r>
          </a:p>
          <a:p>
            <a:r>
              <a:rPr lang="en-US" sz="2400" dirty="0"/>
              <a:t>The statement “You have commanded” emphasizes Divine initiative carrying  authority of the Author.  </a:t>
            </a:r>
          </a:p>
          <a:p>
            <a:r>
              <a:rPr lang="en-US" sz="2400" dirty="0"/>
              <a:t>His words are not arbitrarily righteous, but intrinsically insightful </a:t>
            </a:r>
          </a:p>
        </p:txBody>
      </p:sp>
      <p:sp>
        <p:nvSpPr>
          <p:cNvPr id="4" name="Content Placeholder 3">
            <a:extLst>
              <a:ext uri="{FF2B5EF4-FFF2-40B4-BE49-F238E27FC236}">
                <a16:creationId xmlns:a16="http://schemas.microsoft.com/office/drawing/2014/main" id="{3DF65591-5FEA-4171-B9C9-71F2C9CFB3FE}"/>
              </a:ext>
            </a:extLst>
          </p:cNvPr>
          <p:cNvSpPr>
            <a:spLocks noGrp="1"/>
          </p:cNvSpPr>
          <p:nvPr>
            <p:ph sz="half" idx="2"/>
          </p:nvPr>
        </p:nvSpPr>
        <p:spPr/>
        <p:txBody>
          <a:bodyPr>
            <a:normAutofit/>
          </a:bodyPr>
          <a:lstStyle/>
          <a:p>
            <a:r>
              <a:rPr lang="en-US" sz="2400" dirty="0"/>
              <a:t>We receive a share of Yah’s righteousness.  We can miss sharing in Him when we see His commands as law.  We should see His commands as receiving and sharing in His essence.</a:t>
            </a:r>
          </a:p>
        </p:txBody>
      </p:sp>
    </p:spTree>
    <p:extLst>
      <p:ext uri="{BB962C8B-B14F-4D97-AF65-F5344CB8AC3E}">
        <p14:creationId xmlns:p14="http://schemas.microsoft.com/office/powerpoint/2010/main" val="42836800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7034B83F-6906-4689-98C9-AAA52DE98A6C}">
  <ds:schemaRefs>
    <ds:schemaRef ds:uri="http://schemas.microsoft.com/sharepoint/v3/contenttype/forms"/>
  </ds:schemaRefs>
</ds:datastoreItem>
</file>

<file path=customXml/itemProps2.xml><?xml version="1.0" encoding="utf-8"?>
<ds:datastoreItem xmlns:ds="http://schemas.openxmlformats.org/officeDocument/2006/customXml" ds:itemID="{41CD4AE2-8CDF-460B-B8DD-E25B297626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CC7764E-1B88-4813-902C-6714719B42F3}">
  <ds:schemaRefs>
    <ds:schemaRef ds:uri="http://purl.org/dc/elements/1.1/"/>
    <ds:schemaRef ds:uri="http://schemas.microsoft.com/sharepoint/v3"/>
    <ds:schemaRef ds:uri="230e9df3-be65-4c73-a93b-d1236ebd677e"/>
    <ds:schemaRef ds:uri="http://purl.org/dc/terms/"/>
    <ds:schemaRef ds:uri="16c05727-aa75-4e4a-9b5f-8a80a1165891"/>
    <ds:schemaRef ds:uri="http://schemas.microsoft.com/office/infopath/2007/PartnerControls"/>
    <ds:schemaRef ds:uri="http://schemas.microsoft.com/office/2006/documentManagement/types"/>
    <ds:schemaRef ds:uri="http://schemas.openxmlformats.org/package/2006/metadata/core-properties"/>
    <ds:schemaRef ds:uri="71af3243-3dd4-4a8d-8c0d-dd76da1f02a5"/>
    <ds:schemaRef ds:uri="http://schemas.microsoft.com/office/2006/metadata/properties"/>
    <ds:schemaRef ds:uri="http://www.w3.org/XML/1998/namespace"/>
    <ds:schemaRef ds:uri="http://purl.org/dc/dcmityp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Bjorn</Template>
  <TotalTime>16809</TotalTime>
  <Words>1384</Words>
  <Application>Microsoft Office PowerPoint</Application>
  <PresentationFormat>Widescreen</PresentationFormat>
  <Paragraphs>109</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Amasis MT Pro</vt:lpstr>
      <vt:lpstr>Arial</vt:lpstr>
      <vt:lpstr>Calibri</vt:lpstr>
      <vt:lpstr>Century Gothic</vt:lpstr>
      <vt:lpstr>Wingdings 2</vt:lpstr>
      <vt:lpstr>Quotable</vt:lpstr>
      <vt:lpstr>Rosh Hodesh “New Moon”</vt:lpstr>
      <vt:lpstr>Month of Elul “To Reap”</vt:lpstr>
      <vt:lpstr>Elul &amp; Gad</vt:lpstr>
      <vt:lpstr>Prayer                Entrances &amp; Exits</vt:lpstr>
      <vt:lpstr>1 Peter 5.4</vt:lpstr>
      <vt:lpstr>Lord Yeshua, You are the Good Shepherd, the Great Shepherd and the Chief Shepherd Who died for me.   Thank You for feeding, guiding, protecting, preserving and giving me eternal life.</vt:lpstr>
      <vt:lpstr>Tzadeh (Tsadde) 18th letter    </vt:lpstr>
      <vt:lpstr>Psalm 119.137</vt:lpstr>
      <vt:lpstr>Psalm 119.138</vt:lpstr>
      <vt:lpstr>Psalm 119.139</vt:lpstr>
      <vt:lpstr>Psalm 119.139</vt:lpstr>
      <vt:lpstr>Psalm 119.140</vt:lpstr>
      <vt:lpstr>Psalm 119.140</vt:lpstr>
      <vt:lpstr>Psalm 119.140</vt:lpstr>
      <vt:lpstr>Psalm 119.140</vt:lpstr>
      <vt:lpstr>Psalm 119.141</vt:lpstr>
      <vt:lpstr>Psalm 119.142</vt:lpstr>
      <vt:lpstr>Psalm 119.143</vt:lpstr>
      <vt:lpstr>Psalm 119.144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5786, 3 Nisan (Nissan)</dc:title>
  <dc:creator>BMarie Stone</dc:creator>
  <cp:lastModifiedBy>Lonnita Deadwyler</cp:lastModifiedBy>
  <cp:revision>181</cp:revision>
  <dcterms:created xsi:type="dcterms:W3CDTF">2026-03-17T00:17:33Z</dcterms:created>
  <dcterms:modified xsi:type="dcterms:W3CDTF">2026-08-17T14:34:51Z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