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notesMasterIdLst>
    <p:notesMasterId r:id="rId13"/>
  </p:notesMasterIdLst>
  <p:handoutMasterIdLst>
    <p:handoutMasterId r:id="rId14"/>
  </p:handoutMasterIdLst>
  <p:sldIdLst>
    <p:sldId id="309" r:id="rId5"/>
    <p:sldId id="310" r:id="rId6"/>
    <p:sldId id="311" r:id="rId7"/>
    <p:sldId id="306" r:id="rId8"/>
    <p:sldId id="312" r:id="rId9"/>
    <p:sldId id="315" r:id="rId10"/>
    <p:sldId id="314" r:id="rId11"/>
    <p:sldId id="31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pos="600" userDrawn="1">
          <p15:clr>
            <a:srgbClr val="A4A3A4"/>
          </p15:clr>
        </p15:guide>
        <p15:guide id="4" pos="4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971"/>
    <a:srgbClr val="1C4C3C"/>
    <a:srgbClr val="F1EAE0"/>
    <a:srgbClr val="9F792F"/>
    <a:srgbClr val="785029"/>
    <a:srgbClr val="E3CEB2"/>
    <a:srgbClr val="648260"/>
    <a:srgbClr val="A49B37"/>
    <a:srgbClr val="006A8A"/>
    <a:srgbClr val="BD7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80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774" y="102"/>
      </p:cViewPr>
      <p:guideLst>
        <p:guide orient="horz" pos="1272"/>
        <p:guide pos="7056"/>
        <p:guide pos="600"/>
        <p:guide pos="4584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8" d="100"/>
          <a:sy n="58" d="100"/>
        </p:scale>
        <p:origin x="249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nnita Deadwyler" userId="57f7c924a8d28b31" providerId="LiveId" clId="{5DBF0BA6-C2A6-4DC8-85EE-3F7BCB451D65}"/>
    <pc:docChg chg="delSld modSld">
      <pc:chgData name="Lonnita Deadwyler" userId="57f7c924a8d28b31" providerId="LiveId" clId="{5DBF0BA6-C2A6-4DC8-85EE-3F7BCB451D65}" dt="2026-08-09T22:33:18.934" v="6" actId="20577"/>
      <pc:docMkLst>
        <pc:docMk/>
      </pc:docMkLst>
      <pc:sldChg chg="del">
        <pc:chgData name="Lonnita Deadwyler" userId="57f7c924a8d28b31" providerId="LiveId" clId="{5DBF0BA6-C2A6-4DC8-85EE-3F7BCB451D65}" dt="2026-08-09T22:27:16.901" v="0" actId="47"/>
        <pc:sldMkLst>
          <pc:docMk/>
          <pc:sldMk cId="3273313430" sldId="307"/>
        </pc:sldMkLst>
      </pc:sldChg>
      <pc:sldChg chg="modSp mod">
        <pc:chgData name="Lonnita Deadwyler" userId="57f7c924a8d28b31" providerId="LiveId" clId="{5DBF0BA6-C2A6-4DC8-85EE-3F7BCB451D65}" dt="2026-08-09T22:33:18.934" v="6" actId="20577"/>
        <pc:sldMkLst>
          <pc:docMk/>
          <pc:sldMk cId="2756757798" sldId="312"/>
        </pc:sldMkLst>
        <pc:spChg chg="mod">
          <ac:chgData name="Lonnita Deadwyler" userId="57f7c924a8d28b31" providerId="LiveId" clId="{5DBF0BA6-C2A6-4DC8-85EE-3F7BCB451D65}" dt="2026-08-09T22:28:55.170" v="4" actId="6549"/>
          <ac:spMkLst>
            <pc:docMk/>
            <pc:sldMk cId="2756757798" sldId="312"/>
            <ac:spMk id="5" creationId="{A1B34297-656E-4E5B-E71D-971BBEF74923}"/>
          </ac:spMkLst>
        </pc:spChg>
        <pc:spChg chg="mod">
          <ac:chgData name="Lonnita Deadwyler" userId="57f7c924a8d28b31" providerId="LiveId" clId="{5DBF0BA6-C2A6-4DC8-85EE-3F7BCB451D65}" dt="2026-08-09T22:33:18.934" v="6" actId="20577"/>
          <ac:spMkLst>
            <pc:docMk/>
            <pc:sldMk cId="2756757798" sldId="312"/>
            <ac:spMk id="6" creationId="{2BB23A7A-B044-FC37-2945-FDDEBE22384A}"/>
          </ac:spMkLst>
        </pc:spChg>
      </pc:sldChg>
      <pc:sldMasterChg chg="delSldLayout">
        <pc:chgData name="Lonnita Deadwyler" userId="57f7c924a8d28b31" providerId="LiveId" clId="{5DBF0BA6-C2A6-4DC8-85EE-3F7BCB451D65}" dt="2026-08-09T22:27:16.901" v="0" actId="47"/>
        <pc:sldMasterMkLst>
          <pc:docMk/>
          <pc:sldMasterMk cId="3029745471" sldId="2147483673"/>
        </pc:sldMasterMkLst>
        <pc:sldLayoutChg chg="del">
          <pc:chgData name="Lonnita Deadwyler" userId="57f7c924a8d28b31" providerId="LiveId" clId="{5DBF0BA6-C2A6-4DC8-85EE-3F7BCB451D65}" dt="2026-08-09T22:27:16.901" v="0" actId="47"/>
          <pc:sldLayoutMkLst>
            <pc:docMk/>
            <pc:sldMasterMk cId="3029745471" sldId="2147483673"/>
            <pc:sldLayoutMk cId="2783840853" sldId="214748368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397ADA-28FC-D95C-9949-C2600B76E8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638BB-B5C2-68A8-E3FA-52921DD002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7502F-DB6E-469A-9C44-FB8EDEF15CAD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D222EB-9CD6-7377-B538-2102EE87F3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DFD59-EA45-6CD0-571D-72EF11B864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6A3EC-C558-4879-9E77-732F9A1F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7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17FE1-3397-4E25-A0AD-CD1F478AA284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3C4B0-A82C-497E-A667-41FFA619A4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7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03C4B0-A82C-497E-A667-41FFA619A47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1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17E5-C87C-FF2B-8762-3B00172E06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0057F-6999-8F2B-6653-61DA41E7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AA874-058E-B649-6CF6-F4EC2D6B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95EA4-0CD3-4158-4D11-22E87AB6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B12BE-16E5-FC5E-00EF-4D81913D3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39883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9B5E8-A21A-966D-D112-D4B0A003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D8BB5-380C-DE0E-E59B-85B12AB4D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6F9EB-4A0F-6B7B-1C7A-62FBA6AC8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F0402-93CD-A9B6-F264-CEC558FE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3CE05-2D46-2C98-7E36-BA93467D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3241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7E273B-05EA-0F29-4E5F-0ACDEEBB8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CB6352-F8E6-5231-45EA-2B4760271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F27EE-5DEE-CDA8-A2C6-FF454998F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38208-4B4E-BB80-AF64-1B9AB3E2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50026-C6EA-5101-6BB3-165AA6E9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2405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47C7-955C-FC73-3737-298D139F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22960"/>
            <a:ext cx="4754880" cy="411480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9653-6F42-EC48-B443-D3FF0CD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960" y="5175504"/>
            <a:ext cx="4754880" cy="9144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22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66751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79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0832" y="822960"/>
            <a:ext cx="7040880" cy="521208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133088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39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2DDD5-B179-8D33-E206-E8EC18C6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822960"/>
            <a:ext cx="6840110" cy="46634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19809-9823-E5C1-322B-DCDB7769D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5559552"/>
            <a:ext cx="6840110" cy="475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109FC96-A524-9411-F587-93938397D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3736" y="0"/>
            <a:ext cx="4398264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7870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380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9377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5BFF6-ADF4-B12B-F366-E1E7F245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640" y="822960"/>
            <a:ext cx="5111496" cy="3566160"/>
          </a:xfrm>
        </p:spPr>
        <p:txBody>
          <a:bodyPr/>
          <a:lstStyle>
            <a:lvl1pPr marL="283464" indent="-283464">
              <a:defRPr sz="1800">
                <a:solidFill>
                  <a:schemeClr val="bg1"/>
                </a:solidFill>
              </a:defRPr>
            </a:lvl1pPr>
            <a:lvl2pPr indent="-283464">
              <a:defRPr sz="1600">
                <a:solidFill>
                  <a:schemeClr val="bg1"/>
                </a:solidFill>
              </a:defRPr>
            </a:lvl2pPr>
            <a:lvl3pPr indent="-283464">
              <a:defRPr sz="1400">
                <a:solidFill>
                  <a:schemeClr val="bg1"/>
                </a:solidFill>
              </a:defRPr>
            </a:lvl3pPr>
            <a:lvl4pPr indent="-283464">
              <a:defRPr sz="1400">
                <a:solidFill>
                  <a:schemeClr val="bg1"/>
                </a:solidFill>
              </a:defRPr>
            </a:lvl4pPr>
            <a:lvl5pPr indent="-283464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6EAC12B0-20CC-C7DC-2FB8-1B9FE9CCFC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71416"/>
            <a:ext cx="12192000" cy="2386584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933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4F3A78-F067-8639-9E61-32AE80986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6007608"/>
            <a:ext cx="12192000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D9871F-9716-E693-46E0-C82668C233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7654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26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27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BAB09-F99A-26A8-FEB4-7EFEB1F99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5CAC3-3CA6-C525-35B5-6378B6AD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FE485-4AA5-684F-813D-224CE9F09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FCB40-8233-CA1A-9F82-52EF830F8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F55DF-92FD-C2AE-48A1-FEDE29D8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7279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DC6F7A-27D8-EC45-FC60-C8858243D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3200400" cy="2286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EA7E2BE-086F-5B51-B0E9-BDC91DF14B7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61104" y="3529584"/>
            <a:ext cx="6986016" cy="223113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78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529584"/>
            <a:ext cx="10360152" cy="2231136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347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85039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7114032" cy="2103120"/>
          </a:xfrm>
        </p:spPr>
        <p:txBody>
          <a:bodyPr/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3529584"/>
            <a:ext cx="3017520" cy="2103120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71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4B647-D8F3-1AAF-D710-F4EDF7BE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4A8E0-2C61-F941-91A3-79024C542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B50F8-A859-3E2B-DAAB-845E6823B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3530A-3734-EFE7-7919-4B3BB9722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C7E6A-684B-F365-FDE8-915096E0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85299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3B618-948C-EDBF-C3FC-1005F91F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FA4EF-A8EC-D148-2DDA-20D2C023F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0B4D5-2A38-91AE-2A66-F1ABF3465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9E224-FF8A-45DE-7C90-5576ED9F8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2D6A2-EE9A-5B7E-F3F6-9A4CF029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BF2EB-35F0-913C-63C5-B31232C5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062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71DF-C6D7-8788-E904-838929868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E4C70-D601-23A7-5F49-9126A115F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93318-B1FB-B94D-DD72-EF4B99C7C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ED5A7A-2D7E-A08C-CB7B-DFF64E70D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8CB995-E6D8-E736-1B64-57CAC0429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F0337-BAA9-917A-F475-A11FD45A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8FFF31-4207-5912-0E3F-CEA4CAB0C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D271B2-01E4-A0E1-7C77-52A1BA89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98500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12A4C-8AB8-7598-2BAC-53CF2B022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E95BE1-2818-BE53-593C-070B7987D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8827B-D287-6CC4-499E-6954CF56B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DAEC1D-7ADC-E194-D8FA-D07C13E9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952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A471DA-29C6-A19F-1607-14759368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04362F-3B8B-B983-681D-917EFE89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D4E85-1726-8B61-EED0-2466FAAB2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8355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06D5-3547-B242-21B6-B74D9C66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86FF9-22FD-CBC7-7C00-175F319FB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5D643B-E0FF-41A0-65AF-1D6CA99A4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BF8B7-DD77-DA14-005B-18ED1045E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2AECF-576C-B88C-76AB-2B12FB3F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540E4-B74C-F78C-D078-4AAA39C8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4632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41F7A-06D0-5483-A2B1-5540BE955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5B6C9F-75A4-CA99-389D-15862D1B07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FBA8F-DC34-3C5F-44C6-818A6990D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7F219-70AC-0DCE-5AE8-3C4922EE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4A5A3-5C82-B084-8529-5D529B0FC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9BED8-8633-3970-EC29-7360265F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863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83D6C-4035-0594-7979-225D6893F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50ABE-F220-9253-7396-5BF62179B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08AEC-24B4-EA14-CE3F-B6747CD0F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F78BA-8A37-44F7-8082-C0F7A6031B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7B7A5-4AC7-0435-531D-3FC45E769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81E59-AAA5-8120-1D65-6C5C86AEA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4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8" r:id="rId14"/>
    <p:sldLayoutId id="2147483649" r:id="rId15"/>
    <p:sldLayoutId id="2147483660" r:id="rId16"/>
    <p:sldLayoutId id="2147483653" r:id="rId17"/>
    <p:sldLayoutId id="2147483666" r:id="rId18"/>
    <p:sldLayoutId id="2147483661" r:id="rId19"/>
    <p:sldLayoutId id="2147483670" r:id="rId20"/>
    <p:sldLayoutId id="2147483663" r:id="rId21"/>
    <p:sldLayoutId id="2147483672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44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4E8C358-B08F-53CF-6484-C3CB8B866A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9273" t="6484" r="38812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B0A024-4E06-BC4D-6379-140FB0CA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370856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dirty="0">
                <a:solidFill>
                  <a:schemeClr val="tx1"/>
                </a:solidFill>
              </a:rPr>
              <a:t>Evangelism Outreach 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 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Taste of Turney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391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6451AA-AEB4-0B9E-B76E-611C2AA8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097280"/>
            <a:ext cx="10515600" cy="1441204"/>
          </a:xfrm>
        </p:spPr>
        <p:txBody>
          <a:bodyPr>
            <a:normAutofit/>
          </a:bodyPr>
          <a:lstStyle/>
          <a:p>
            <a:r>
              <a:rPr lang="en-US" dirty="0"/>
              <a:t>Luke 7.34               Matthew 9.13b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967D8-05D3-0F64-4B0B-FE9B335F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2743200"/>
            <a:ext cx="4663440" cy="32891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The Son of Man has come eating and drinking; and you say Aha! A glutton and a drunkard! A friend of tax-collectors and sinners!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7F92D9-E241-787A-2914-624DF0B098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19164" y="2836333"/>
            <a:ext cx="4192769" cy="2796371"/>
          </a:xfrm>
        </p:spPr>
        <p:txBody>
          <a:bodyPr>
            <a:normAutofit/>
          </a:bodyPr>
          <a:lstStyle/>
          <a:p>
            <a:r>
              <a:rPr lang="en-US" sz="3200" dirty="0"/>
              <a:t>“For I have not come to call the righteous, but sinners.”</a:t>
            </a:r>
          </a:p>
        </p:txBody>
      </p:sp>
      <p:pic>
        <p:nvPicPr>
          <p:cNvPr id="8" name="Picture Placeholder 7" descr="School of gray fish">
            <a:extLst>
              <a:ext uri="{FF2B5EF4-FFF2-40B4-BE49-F238E27FC236}">
                <a16:creationId xmlns:a16="http://schemas.microsoft.com/office/drawing/2014/main" id="{3D971302-5C92-3A0D-FF49-FF7A8A801F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903" b="39903"/>
          <a:stretch/>
        </p:blipFill>
        <p:spPr>
          <a:xfrm>
            <a:off x="0" y="-23813"/>
            <a:ext cx="12192000" cy="668338"/>
          </a:xfrm>
        </p:spPr>
      </p:pic>
    </p:spTree>
    <p:extLst>
      <p:ext uri="{BB962C8B-B14F-4D97-AF65-F5344CB8AC3E}">
        <p14:creationId xmlns:p14="http://schemas.microsoft.com/office/powerpoint/2010/main" val="35043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D158B65-5F4D-D2C0-DA61-B60117A599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22389" b="18275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  <a:solidFill>
            <a:prstClr val="white">
              <a:lumMod val="95000"/>
            </a:prstClr>
          </a:solidFill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0E9FA75-2A66-EAE8-E898-09505E656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982684"/>
            <a:ext cx="421455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 dirty="0">
                <a:solidFill>
                  <a:schemeClr val="tx1"/>
                </a:solidFill>
              </a:rPr>
              <a:t>Declaration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E3714B9-8CEF-78EA-C58B-C141ED8D8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094" y="2718054"/>
            <a:ext cx="4480306" cy="370814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  <a:latin typeface="+mj-lt"/>
              </a:rPr>
              <a:t>Lord Yeshua, thank you for being the friend of sinners.  </a:t>
            </a:r>
          </a:p>
          <a:p>
            <a:pPr algn="l"/>
            <a:r>
              <a:rPr lang="en-US" sz="2800" dirty="0">
                <a:solidFill>
                  <a:schemeClr val="tx1"/>
                </a:solidFill>
                <a:latin typeface="+mj-lt"/>
              </a:rPr>
              <a:t>Even while I was a sinner, You were my Friend Who loved me and died for me.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Romans 5.8</a:t>
            </a:r>
          </a:p>
        </p:txBody>
      </p:sp>
    </p:spTree>
    <p:extLst>
      <p:ext uri="{BB962C8B-B14F-4D97-AF65-F5344CB8AC3E}">
        <p14:creationId xmlns:p14="http://schemas.microsoft.com/office/powerpoint/2010/main" val="3050541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E84F14B-DF8F-7A97-705C-32AC882355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9582" r="9697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AEB2A6-C71F-0538-4083-5C97297C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042" y="1262062"/>
            <a:ext cx="3711125" cy="3692028"/>
          </a:xfrm>
          <a:noFill/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Why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Friends of the Bridegroom? </a:t>
            </a:r>
          </a:p>
        </p:txBody>
      </p:sp>
    </p:spTree>
    <p:extLst>
      <p:ext uri="{BB962C8B-B14F-4D97-AF65-F5344CB8AC3E}">
        <p14:creationId xmlns:p14="http://schemas.microsoft.com/office/powerpoint/2010/main" val="1388082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0293F6-23F5-7B45-6FFE-052161A4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020733" cy="794808"/>
          </a:xfrm>
        </p:spPr>
        <p:txBody>
          <a:bodyPr/>
          <a:lstStyle/>
          <a:p>
            <a:r>
              <a:rPr lang="en-US" dirty="0"/>
              <a:t>Friendship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B34297-656E-4E5B-E71D-971BBEF74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319" y="1211793"/>
            <a:ext cx="5367614" cy="512127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onstantia" panose="02030602050306030303" pitchFamily="18" charset="0"/>
              </a:rPr>
              <a:t>Friend (H7453 </a:t>
            </a:r>
            <a:r>
              <a:rPr lang="en-US" sz="2400" b="1" dirty="0">
                <a:latin typeface="Constantia" panose="02030602050306030303" pitchFamily="18" charset="0"/>
              </a:rPr>
              <a:t>Rea</a:t>
            </a:r>
            <a:r>
              <a:rPr lang="en-US" sz="2400" dirty="0">
                <a:latin typeface="Constantia" panose="02030602050306030303" pitchFamily="18" charset="0"/>
              </a:rPr>
              <a:t>) suggest intimacy, companionship and reciprocal relationship with  freely flowing open communication.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Abraham -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2Ch 20.7, Isa 41.8 </a:t>
            </a:r>
            <a:r>
              <a:rPr lang="en-US" sz="2400" dirty="0">
                <a:latin typeface="Constantia" panose="02030602050306030303" pitchFamily="18" charset="0"/>
              </a:rPr>
              <a:t>speaks of him as a friend (</a:t>
            </a:r>
            <a:r>
              <a:rPr lang="en-US" sz="2400" dirty="0" err="1">
                <a:latin typeface="Constantia" panose="02030602050306030303" pitchFamily="18" charset="0"/>
              </a:rPr>
              <a:t>ahab</a:t>
            </a:r>
            <a:r>
              <a:rPr lang="en-US" sz="2400" dirty="0">
                <a:latin typeface="Constantia" panose="02030602050306030303" pitchFamily="18" charset="0"/>
              </a:rPr>
              <a:t> H157) </a:t>
            </a:r>
            <a:r>
              <a:rPr lang="en-US" sz="2400" b="1" dirty="0">
                <a:latin typeface="Constantia" panose="02030602050306030303" pitchFamily="18" charset="0"/>
              </a:rPr>
              <a:t>which involves deep love for each.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James 2.23 </a:t>
            </a:r>
            <a:r>
              <a:rPr lang="en-US" sz="2400" dirty="0">
                <a:latin typeface="Constantia" panose="02030602050306030303" pitchFamily="18" charset="0"/>
              </a:rPr>
              <a:t>uses </a:t>
            </a:r>
            <a:r>
              <a:rPr lang="en-US" sz="2400" dirty="0" err="1">
                <a:latin typeface="Constantia" panose="02030602050306030303" pitchFamily="18" charset="0"/>
              </a:rPr>
              <a:t>philo</a:t>
            </a:r>
            <a:r>
              <a:rPr lang="en-US" sz="2400" dirty="0">
                <a:latin typeface="Constantia" panose="02030602050306030303" pitchFamily="18" charset="0"/>
              </a:rPr>
              <a:t> (G5384) meaning </a:t>
            </a:r>
            <a:r>
              <a:rPr lang="en-US" sz="2400" b="1" dirty="0">
                <a:latin typeface="Constantia" panose="02030602050306030303" pitchFamily="18" charset="0"/>
              </a:rPr>
              <a:t>faithful relationship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Lazarus  was a friend (</a:t>
            </a:r>
            <a:r>
              <a:rPr lang="en-US" sz="2400" dirty="0" err="1">
                <a:latin typeface="Constantia" panose="02030602050306030303" pitchFamily="18" charset="0"/>
              </a:rPr>
              <a:t>philo</a:t>
            </a:r>
            <a:r>
              <a:rPr lang="en-US" sz="2400" dirty="0">
                <a:latin typeface="Constantia" panose="02030602050306030303" pitchFamily="18" charset="0"/>
              </a:rPr>
              <a:t>) of Yeshua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(John 11.11) </a:t>
            </a:r>
            <a:r>
              <a:rPr lang="en-US" sz="2400" dirty="0">
                <a:latin typeface="Constantia" panose="02030602050306030303" pitchFamily="18" charset="0"/>
              </a:rPr>
              <a:t>close companion, actively fond of the other.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B23A7A-B044-FC37-2945-FDDEBE223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50333"/>
            <a:ext cx="5373806" cy="6109774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John 2.23-25 </a:t>
            </a:r>
            <a:r>
              <a:rPr lang="en-US" sz="2500" dirty="0">
                <a:latin typeface="Constantia" panose="02030602050306030303" pitchFamily="18" charset="0"/>
              </a:rPr>
              <a:t>Yeshua did not trust them.</a:t>
            </a:r>
          </a:p>
          <a:p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Luke 22.28 </a:t>
            </a:r>
            <a:r>
              <a:rPr lang="en-US" sz="2500" dirty="0">
                <a:latin typeface="Constantia" panose="02030602050306030303" pitchFamily="18" charset="0"/>
              </a:rPr>
              <a:t>Yeshua says a friend remained with Him through His trials.</a:t>
            </a:r>
          </a:p>
          <a:p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V29-30 </a:t>
            </a:r>
            <a:r>
              <a:rPr lang="en-US" sz="2500" dirty="0">
                <a:latin typeface="Constantia" panose="02030602050306030303" pitchFamily="18" charset="0"/>
              </a:rPr>
              <a:t>Benefits of relationship.</a:t>
            </a:r>
          </a:p>
          <a:p>
            <a:r>
              <a:rPr lang="en-US" sz="2500" dirty="0">
                <a:latin typeface="Constantia" panose="02030602050306030303" pitchFamily="18" charset="0"/>
              </a:rPr>
              <a:t>Yochanan (John) understood his role and ministry as one who was a friend of the Bridegroom </a:t>
            </a:r>
            <a:r>
              <a:rPr lang="en-US" sz="2500" b="1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John 3.29 </a:t>
            </a:r>
            <a:endParaRPr lang="en-US" sz="2500" b="1" dirty="0">
              <a:solidFill>
                <a:schemeClr val="accent1">
                  <a:lumMod val="75000"/>
                </a:schemeClr>
              </a:solidFill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</a:rPr>
              <a:t>John 15.15: </a:t>
            </a:r>
            <a:r>
              <a:rPr lang="en-US" sz="2500" dirty="0">
                <a:latin typeface="Constantia" panose="02030602050306030303" pitchFamily="18" charset="0"/>
              </a:rPr>
              <a:t>Friends of the Bridegroom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500" dirty="0">
                <a:latin typeface="Constantia" panose="02030602050306030303" pitchFamily="18" charset="0"/>
              </a:rPr>
              <a:t>Knows what the Father is doing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500" dirty="0">
                <a:latin typeface="Constantia" panose="02030602050306030303" pitchFamily="18" charset="0"/>
              </a:rPr>
              <a:t>We did not choose Him, He chose us!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2500" dirty="0">
                <a:latin typeface="Constantia" panose="02030602050306030303" pitchFamily="18" charset="0"/>
              </a:rPr>
              <a:t>They bear fruit! </a:t>
            </a:r>
          </a:p>
        </p:txBody>
      </p:sp>
    </p:spTree>
    <p:extLst>
      <p:ext uri="{BB962C8B-B14F-4D97-AF65-F5344CB8AC3E}">
        <p14:creationId xmlns:p14="http://schemas.microsoft.com/office/powerpoint/2010/main" val="275675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6D360-E244-7AC1-A438-9C37E467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70"/>
            <a:ext cx="4243590" cy="16198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400" b="1" kern="1200" dirty="0">
                <a:latin typeface="+mj-lt"/>
                <a:ea typeface="+mj-ea"/>
                <a:cs typeface="+mj-cs"/>
              </a:rPr>
              <a:t>Matthew 9:37-38  Haadon </a:t>
            </a:r>
            <a:r>
              <a:rPr lang="en-US" sz="3400" b="1" kern="1200" dirty="0" err="1">
                <a:latin typeface="+mj-lt"/>
                <a:ea typeface="+mj-ea"/>
                <a:cs typeface="+mj-cs"/>
              </a:rPr>
              <a:t>Hakatzir</a:t>
            </a:r>
            <a:r>
              <a:rPr lang="en-US" sz="3400" b="1" kern="1200" dirty="0">
                <a:latin typeface="+mj-lt"/>
                <a:ea typeface="+mj-ea"/>
                <a:cs typeface="+mj-cs"/>
              </a:rPr>
              <a:t> </a:t>
            </a:r>
            <a:br>
              <a:rPr lang="en-US" sz="3400" b="1" kern="1200" dirty="0">
                <a:latin typeface="+mj-lt"/>
                <a:ea typeface="+mj-ea"/>
                <a:cs typeface="+mj-cs"/>
              </a:rPr>
            </a:br>
            <a:r>
              <a:rPr lang="en-US" sz="3400" b="1" i="1" kern="1200" dirty="0">
                <a:latin typeface="+mj-lt"/>
                <a:ea typeface="+mj-ea"/>
                <a:cs typeface="+mj-cs"/>
              </a:rPr>
              <a:t>(Lord of the Harvest)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4618251-1F49-D56C-1A35-2974FB1FF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6" y="2751667"/>
            <a:ext cx="4501221" cy="376267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nstantia" panose="02030602050306030303" pitchFamily="18" charset="0"/>
              </a:rPr>
              <a:t>Keep our focus-Fulfill the Will of the Father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Depend and recognize Yeshua as Lord of the Harvest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Move with compassion as Yeshua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Pray for the Harvest</a:t>
            </a:r>
          </a:p>
          <a:p>
            <a:r>
              <a:rPr lang="en-US" sz="2400" dirty="0">
                <a:latin typeface="Constantia" panose="02030602050306030303" pitchFamily="18" charset="0"/>
              </a:rPr>
              <a:t>Submit yourself, allow Yah to anoint you as a laborer</a:t>
            </a:r>
          </a:p>
          <a:p>
            <a:endParaRPr lang="en-US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A4C0CC-1CB5-4ACC-AB46-E63874622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3452" r="-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EF2B33-E3CC-476E-841D-366A08DE6365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12647" y="2212848"/>
            <a:ext cx="6035041" cy="4096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400" b="1"/>
          </a:p>
        </p:txBody>
      </p:sp>
    </p:spTree>
    <p:extLst>
      <p:ext uri="{BB962C8B-B14F-4D97-AF65-F5344CB8AC3E}">
        <p14:creationId xmlns:p14="http://schemas.microsoft.com/office/powerpoint/2010/main" val="1637424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87F9FD-07A2-5B09-B205-2ED6A03D0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3050434"/>
            <a:ext cx="3722933" cy="757130"/>
          </a:xfrm>
          <a:ln w="25400" cap="sq">
            <a:solidFill>
              <a:srgbClr val="FFFFFF"/>
            </a:solidFill>
            <a:miter lim="800000"/>
          </a:ln>
        </p:spPr>
        <p:txBody>
          <a:bodyPr wrap="square">
            <a:norm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Psalm 77.13-14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AC24B-B9F7-BBF6-BB31-A6CEEE443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4536" y="640080"/>
            <a:ext cx="5053066" cy="254660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pPr marL="0" indent="0">
              <a:buNone/>
            </a:pPr>
            <a:r>
              <a:rPr lang="en-US" dirty="0">
                <a:latin typeface="Constantia" panose="02030602050306030303" pitchFamily="18" charset="0"/>
              </a:rPr>
              <a:t>“Your ways, O God are holy.   What god is so great as our God? You are the God Who performs miracles; You display Your power among the people.”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2516A3-188F-EE2C-773E-A54E8C109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0204" y="3671315"/>
            <a:ext cx="5057398" cy="277181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onstantia" panose="02030602050306030303" pitchFamily="18" charset="0"/>
              </a:rPr>
              <a:t>Yahweh, I acknowledge You as my miracle-working God.  I will not limit You.  I believe You still work miracles today.  By faith, I believe, expect and receive what miracles You want to perform today and praise You for it!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2425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Warrior of God">
            <a:extLst>
              <a:ext uri="{FF2B5EF4-FFF2-40B4-BE49-F238E27FC236}">
                <a16:creationId xmlns:a16="http://schemas.microsoft.com/office/drawing/2014/main" id="{BAB6AE48-971A-2677-7778-47DC2DA75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4158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635B6-1D50-FE97-3021-451F9F66EDE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71267" y="982132"/>
            <a:ext cx="4478865" cy="543231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7150" indent="0" algn="ctr">
              <a:lnSpc>
                <a:spcPct val="90000"/>
              </a:lnSpc>
              <a:buNone/>
            </a:pPr>
            <a:endParaRPr lang="en-US" sz="48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marL="57150" indent="0" algn="ctr">
              <a:lnSpc>
                <a:spcPct val="90000"/>
              </a:lnSpc>
              <a:buNone/>
            </a:pPr>
            <a:r>
              <a:rPr lang="en-US" sz="4800" dirty="0">
                <a:solidFill>
                  <a:schemeClr val="tx1"/>
                </a:solidFill>
                <a:latin typeface="Constantia" panose="02030602050306030303" pitchFamily="18" charset="0"/>
              </a:rPr>
              <a:t>Go out as My Anointed Ones</a:t>
            </a:r>
          </a:p>
          <a:p>
            <a:pPr marL="57150" indent="0" algn="ctr">
              <a:lnSpc>
                <a:spcPct val="90000"/>
              </a:lnSpc>
              <a:buNone/>
            </a:pPr>
            <a:r>
              <a:rPr lang="en-US" sz="4800" i="1" dirty="0">
                <a:solidFill>
                  <a:schemeClr val="tx1"/>
                </a:solidFill>
                <a:latin typeface="Constantia" panose="02030602050306030303" pitchFamily="18" charset="0"/>
              </a:rPr>
              <a:t>Posses the Gates, rip open shut doors and snatch the innocent</a:t>
            </a:r>
          </a:p>
        </p:txBody>
      </p:sp>
    </p:spTree>
    <p:extLst>
      <p:ext uri="{BB962C8B-B14F-4D97-AF65-F5344CB8AC3E}">
        <p14:creationId xmlns:p14="http://schemas.microsoft.com/office/powerpoint/2010/main" val="2209983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7764E-1B88-4813-902C-6714719B42F3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microsoft.com/sharepoint/v3"/>
    <ds:schemaRef ds:uri="http://purl.org/dc/elements/1.1/"/>
    <ds:schemaRef ds:uri="230e9df3-be65-4c73-a93b-d1236ebd677e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34B83F-6906-4689-98C9-AAA52DE98A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CD4AE2-8CDF-460B-B8DD-E25B297626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393</Words>
  <Application>Microsoft Office PowerPoint</Application>
  <PresentationFormat>Widescreen</PresentationFormat>
  <Paragraphs>36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Constantia</vt:lpstr>
      <vt:lpstr>Office Theme</vt:lpstr>
      <vt:lpstr>Evangelism Outreach    Taste of Turney</vt:lpstr>
      <vt:lpstr>Luke 7.34               Matthew 9.13b </vt:lpstr>
      <vt:lpstr>Declaration </vt:lpstr>
      <vt:lpstr>Why  Friends of the Bridegroom? </vt:lpstr>
      <vt:lpstr>Friendship</vt:lpstr>
      <vt:lpstr>Matthew 9:37-38  Haadon Hakatzir  (Lord of the Harvest)</vt:lpstr>
      <vt:lpstr>Psalm 77.13-14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 Outreach    Taste of Turney</dc:title>
  <dc:creator>BMarie Stone</dc:creator>
  <cp:lastModifiedBy>Lonnita Deadwyler</cp:lastModifiedBy>
  <cp:revision>9</cp:revision>
  <dcterms:created xsi:type="dcterms:W3CDTF">2026-08-02T11:36:53Z</dcterms:created>
  <dcterms:modified xsi:type="dcterms:W3CDTF">2026-08-09T22:33:27Z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