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00" r:id="rId4"/>
  </p:sldMasterIdLst>
  <p:notesMasterIdLst>
    <p:notesMasterId r:id="rId22"/>
  </p:notesMasterIdLst>
  <p:handoutMasterIdLst>
    <p:handoutMasterId r:id="rId23"/>
  </p:handoutMasterIdLst>
  <p:sldIdLst>
    <p:sldId id="310" r:id="rId5"/>
    <p:sldId id="314" r:id="rId6"/>
    <p:sldId id="430" r:id="rId7"/>
    <p:sldId id="424" r:id="rId8"/>
    <p:sldId id="423" r:id="rId9"/>
    <p:sldId id="432" r:id="rId10"/>
    <p:sldId id="433" r:id="rId11"/>
    <p:sldId id="434" r:id="rId12"/>
    <p:sldId id="435" r:id="rId13"/>
    <p:sldId id="436" r:id="rId14"/>
    <p:sldId id="438" r:id="rId15"/>
    <p:sldId id="439" r:id="rId16"/>
    <p:sldId id="437" r:id="rId17"/>
    <p:sldId id="440" r:id="rId18"/>
    <p:sldId id="441" r:id="rId19"/>
    <p:sldId id="442" r:id="rId20"/>
    <p:sldId id="44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C1C2C6-FB20-4876-BA19-54464F368197}">
          <p14:sldIdLst>
            <p14:sldId id="310"/>
            <p14:sldId id="314"/>
            <p14:sldId id="430"/>
            <p14:sldId id="424"/>
            <p14:sldId id="423"/>
            <p14:sldId id="432"/>
            <p14:sldId id="433"/>
            <p14:sldId id="434"/>
            <p14:sldId id="435"/>
            <p14:sldId id="436"/>
            <p14:sldId id="438"/>
            <p14:sldId id="439"/>
            <p14:sldId id="437"/>
            <p14:sldId id="440"/>
            <p14:sldId id="441"/>
            <p14:sldId id="442"/>
            <p14:sldId id="443"/>
          </p14:sldIdLst>
        </p14:section>
        <p14:section name="Untitled Section" id="{56476C11-26C8-4245-88D9-C1AAE68ECA2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7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pos="600" userDrawn="1">
          <p15:clr>
            <a:srgbClr val="A4A3A4"/>
          </p15:clr>
        </p15:guide>
        <p15:guide id="4" pos="4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66FF"/>
    <a:srgbClr val="FF99FF"/>
    <a:srgbClr val="FFFF00"/>
    <a:srgbClr val="FF00FF"/>
    <a:srgbClr val="FFCC66"/>
    <a:srgbClr val="1C4C3C"/>
    <a:srgbClr val="F1EAE0"/>
    <a:srgbClr val="FF6600"/>
    <a:srgbClr val="8FA9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D0E981-BC50-44D9-902C-DD74C2A968A1}" v="2" dt="2026-08-23T10:12:13.518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880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774" y="102"/>
      </p:cViewPr>
      <p:guideLst>
        <p:guide orient="horz" pos="1272"/>
        <p:guide pos="7056"/>
        <p:guide pos="600"/>
        <p:guide pos="458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5" d="100"/>
          <a:sy n="105" d="100"/>
        </p:scale>
        <p:origin x="2290" y="-18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nnita Deadwyler" userId="57f7c924a8d28b31" providerId="LiveId" clId="{5DBF0BA6-C2A6-4DC8-85EE-3F7BCB451D65}"/>
    <pc:docChg chg="custSel delSld modSld modSection">
      <pc:chgData name="Lonnita Deadwyler" userId="57f7c924a8d28b31" providerId="LiveId" clId="{5DBF0BA6-C2A6-4DC8-85EE-3F7BCB451D65}" dt="2026-08-23T12:49:45.086" v="55" actId="47"/>
      <pc:docMkLst>
        <pc:docMk/>
      </pc:docMkLst>
      <pc:sldChg chg="modSp del mod">
        <pc:chgData name="Lonnita Deadwyler" userId="57f7c924a8d28b31" providerId="LiveId" clId="{5DBF0BA6-C2A6-4DC8-85EE-3F7BCB451D65}" dt="2026-08-23T10:58:17.595" v="12" actId="47"/>
        <pc:sldMkLst>
          <pc:docMk/>
          <pc:sldMk cId="1631690473" sldId="313"/>
        </pc:sldMkLst>
        <pc:spChg chg="mod">
          <ac:chgData name="Lonnita Deadwyler" userId="57f7c924a8d28b31" providerId="LiveId" clId="{5DBF0BA6-C2A6-4DC8-85EE-3F7BCB451D65}" dt="2026-08-23T10:12:13.210" v="1" actId="27636"/>
          <ac:spMkLst>
            <pc:docMk/>
            <pc:sldMk cId="1631690473" sldId="313"/>
            <ac:spMk id="8" creationId="{EFFAD181-A7D6-996C-9CC0-D4201E3E3017}"/>
          </ac:spMkLst>
        </pc:spChg>
      </pc:sldChg>
      <pc:sldChg chg="modSp">
        <pc:chgData name="Lonnita Deadwyler" userId="57f7c924a8d28b31" providerId="LiveId" clId="{5DBF0BA6-C2A6-4DC8-85EE-3F7BCB451D65}" dt="2026-08-23T10:12:13.518" v="2" actId="6549"/>
        <pc:sldMkLst>
          <pc:docMk/>
          <pc:sldMk cId="1466621996" sldId="314"/>
        </pc:sldMkLst>
        <pc:spChg chg="mod">
          <ac:chgData name="Lonnita Deadwyler" userId="57f7c924a8d28b31" providerId="LiveId" clId="{5DBF0BA6-C2A6-4DC8-85EE-3F7BCB451D65}" dt="2026-08-23T10:12:13.518" v="2" actId="6549"/>
          <ac:spMkLst>
            <pc:docMk/>
            <pc:sldMk cId="1466621996" sldId="314"/>
            <ac:spMk id="3" creationId="{36629E4E-B495-D985-DF78-7BAA19B8AF45}"/>
          </ac:spMkLst>
        </pc:spChg>
      </pc:sldChg>
      <pc:sldChg chg="del">
        <pc:chgData name="Lonnita Deadwyler" userId="57f7c924a8d28b31" providerId="LiveId" clId="{5DBF0BA6-C2A6-4DC8-85EE-3F7BCB451D65}" dt="2026-08-23T12:49:42.561" v="54" actId="47"/>
        <pc:sldMkLst>
          <pc:docMk/>
          <pc:sldMk cId="343801349" sldId="324"/>
        </pc:sldMkLst>
      </pc:sldChg>
      <pc:sldChg chg="del">
        <pc:chgData name="Lonnita Deadwyler" userId="57f7c924a8d28b31" providerId="LiveId" clId="{5DBF0BA6-C2A6-4DC8-85EE-3F7BCB451D65}" dt="2026-08-23T12:49:45.086" v="55" actId="47"/>
        <pc:sldMkLst>
          <pc:docMk/>
          <pc:sldMk cId="3914378395" sldId="346"/>
        </pc:sldMkLst>
      </pc:sldChg>
      <pc:sldChg chg="del">
        <pc:chgData name="Lonnita Deadwyler" userId="57f7c924a8d28b31" providerId="LiveId" clId="{5DBF0BA6-C2A6-4DC8-85EE-3F7BCB451D65}" dt="2026-08-23T10:12:59.198" v="3" actId="47"/>
        <pc:sldMkLst>
          <pc:docMk/>
          <pc:sldMk cId="853413976" sldId="347"/>
        </pc:sldMkLst>
      </pc:sldChg>
      <pc:sldChg chg="del">
        <pc:chgData name="Lonnita Deadwyler" userId="57f7c924a8d28b31" providerId="LiveId" clId="{5DBF0BA6-C2A6-4DC8-85EE-3F7BCB451D65}" dt="2026-08-23T10:58:15.758" v="11" actId="47"/>
        <pc:sldMkLst>
          <pc:docMk/>
          <pc:sldMk cId="2590501767" sldId="387"/>
        </pc:sldMkLst>
      </pc:sldChg>
      <pc:sldChg chg="del">
        <pc:chgData name="Lonnita Deadwyler" userId="57f7c924a8d28b31" providerId="LiveId" clId="{5DBF0BA6-C2A6-4DC8-85EE-3F7BCB451D65}" dt="2026-08-23T10:21:50.451" v="6" actId="47"/>
        <pc:sldMkLst>
          <pc:docMk/>
          <pc:sldMk cId="2722556208" sldId="407"/>
        </pc:sldMkLst>
      </pc:sldChg>
      <pc:sldChg chg="modSp mod">
        <pc:chgData name="Lonnita Deadwyler" userId="57f7c924a8d28b31" providerId="LiveId" clId="{5DBF0BA6-C2A6-4DC8-85EE-3F7BCB451D65}" dt="2026-08-23T11:42:54.040" v="26" actId="255"/>
        <pc:sldMkLst>
          <pc:docMk/>
          <pc:sldMk cId="3010643237" sldId="423"/>
        </pc:sldMkLst>
        <pc:spChg chg="mod">
          <ac:chgData name="Lonnita Deadwyler" userId="57f7c924a8d28b31" providerId="LiveId" clId="{5DBF0BA6-C2A6-4DC8-85EE-3F7BCB451D65}" dt="2026-08-23T11:42:54.040" v="26" actId="255"/>
          <ac:spMkLst>
            <pc:docMk/>
            <pc:sldMk cId="3010643237" sldId="423"/>
            <ac:spMk id="4" creationId="{B3D08512-3C57-10B6-FC22-ADE25870C7A9}"/>
          </ac:spMkLst>
        </pc:spChg>
      </pc:sldChg>
      <pc:sldChg chg="modSp mod">
        <pc:chgData name="Lonnita Deadwyler" userId="57f7c924a8d28b31" providerId="LiveId" clId="{5DBF0BA6-C2A6-4DC8-85EE-3F7BCB451D65}" dt="2026-08-23T11:43:50.095" v="34" actId="20577"/>
        <pc:sldMkLst>
          <pc:docMk/>
          <pc:sldMk cId="1615554970" sldId="424"/>
        </pc:sldMkLst>
        <pc:spChg chg="mod">
          <ac:chgData name="Lonnita Deadwyler" userId="57f7c924a8d28b31" providerId="LiveId" clId="{5DBF0BA6-C2A6-4DC8-85EE-3F7BCB451D65}" dt="2026-08-23T11:43:50.095" v="34" actId="20577"/>
          <ac:spMkLst>
            <pc:docMk/>
            <pc:sldMk cId="1615554970" sldId="424"/>
            <ac:spMk id="4" creationId="{F70DCC67-E7CF-3BDB-B0FD-65BB03570E29}"/>
          </ac:spMkLst>
        </pc:spChg>
      </pc:sldChg>
      <pc:sldChg chg="del">
        <pc:chgData name="Lonnita Deadwyler" userId="57f7c924a8d28b31" providerId="LiveId" clId="{5DBF0BA6-C2A6-4DC8-85EE-3F7BCB451D65}" dt="2026-08-23T10:22:41.202" v="7" actId="47"/>
        <pc:sldMkLst>
          <pc:docMk/>
          <pc:sldMk cId="2279126265" sldId="425"/>
        </pc:sldMkLst>
      </pc:sldChg>
      <pc:sldChg chg="del">
        <pc:chgData name="Lonnita Deadwyler" userId="57f7c924a8d28b31" providerId="LiveId" clId="{5DBF0BA6-C2A6-4DC8-85EE-3F7BCB451D65}" dt="2026-08-23T10:25:55.945" v="8" actId="47"/>
        <pc:sldMkLst>
          <pc:docMk/>
          <pc:sldMk cId="1837721132" sldId="426"/>
        </pc:sldMkLst>
      </pc:sldChg>
      <pc:sldChg chg="del">
        <pc:chgData name="Lonnita Deadwyler" userId="57f7c924a8d28b31" providerId="LiveId" clId="{5DBF0BA6-C2A6-4DC8-85EE-3F7BCB451D65}" dt="2026-08-23T10:26:06.581" v="9" actId="47"/>
        <pc:sldMkLst>
          <pc:docMk/>
          <pc:sldMk cId="607607891" sldId="428"/>
        </pc:sldMkLst>
      </pc:sldChg>
      <pc:sldChg chg="modSp mod">
        <pc:chgData name="Lonnita Deadwyler" userId="57f7c924a8d28b31" providerId="LiveId" clId="{5DBF0BA6-C2A6-4DC8-85EE-3F7BCB451D65}" dt="2026-08-23T10:13:08.285" v="5" actId="20577"/>
        <pc:sldMkLst>
          <pc:docMk/>
          <pc:sldMk cId="1763246279" sldId="430"/>
        </pc:sldMkLst>
        <pc:spChg chg="mod">
          <ac:chgData name="Lonnita Deadwyler" userId="57f7c924a8d28b31" providerId="LiveId" clId="{5DBF0BA6-C2A6-4DC8-85EE-3F7BCB451D65}" dt="2026-08-23T10:13:08.285" v="5" actId="20577"/>
          <ac:spMkLst>
            <pc:docMk/>
            <pc:sldMk cId="1763246279" sldId="430"/>
            <ac:spMk id="4" creationId="{A22E44B5-B258-1DFD-2080-7E2115CF26F4}"/>
          </ac:spMkLst>
        </pc:spChg>
      </pc:sldChg>
      <pc:sldChg chg="del">
        <pc:chgData name="Lonnita Deadwyler" userId="57f7c924a8d28b31" providerId="LiveId" clId="{5DBF0BA6-C2A6-4DC8-85EE-3F7BCB451D65}" dt="2026-08-23T10:26:42.440" v="10" actId="47"/>
        <pc:sldMkLst>
          <pc:docMk/>
          <pc:sldMk cId="1204300694" sldId="431"/>
        </pc:sldMkLst>
      </pc:sldChg>
      <pc:sldChg chg="modSp mod">
        <pc:chgData name="Lonnita Deadwyler" userId="57f7c924a8d28b31" providerId="LiveId" clId="{5DBF0BA6-C2A6-4DC8-85EE-3F7BCB451D65}" dt="2026-08-23T11:51:56.098" v="35" actId="20577"/>
        <pc:sldMkLst>
          <pc:docMk/>
          <pc:sldMk cId="1892603472" sldId="433"/>
        </pc:sldMkLst>
        <pc:spChg chg="mod">
          <ac:chgData name="Lonnita Deadwyler" userId="57f7c924a8d28b31" providerId="LiveId" clId="{5DBF0BA6-C2A6-4DC8-85EE-3F7BCB451D65}" dt="2026-08-23T11:51:56.098" v="35" actId="20577"/>
          <ac:spMkLst>
            <pc:docMk/>
            <pc:sldMk cId="1892603472" sldId="433"/>
            <ac:spMk id="3" creationId="{F4D1A808-1571-70C2-A717-593818FEB64D}"/>
          </ac:spMkLst>
        </pc:spChg>
      </pc:sldChg>
      <pc:sldChg chg="modSp mod">
        <pc:chgData name="Lonnita Deadwyler" userId="57f7c924a8d28b31" providerId="LiveId" clId="{5DBF0BA6-C2A6-4DC8-85EE-3F7BCB451D65}" dt="2026-08-23T12:10:40.743" v="48" actId="20577"/>
        <pc:sldMkLst>
          <pc:docMk/>
          <pc:sldMk cId="1692537155" sldId="435"/>
        </pc:sldMkLst>
        <pc:spChg chg="mod">
          <ac:chgData name="Lonnita Deadwyler" userId="57f7c924a8d28b31" providerId="LiveId" clId="{5DBF0BA6-C2A6-4DC8-85EE-3F7BCB451D65}" dt="2026-08-23T12:10:40.743" v="48" actId="20577"/>
          <ac:spMkLst>
            <pc:docMk/>
            <pc:sldMk cId="1692537155" sldId="435"/>
            <ac:spMk id="3" creationId="{613196B6-FBF4-05A7-A859-7C1931BFE654}"/>
          </ac:spMkLst>
        </pc:spChg>
      </pc:sldChg>
      <pc:sldChg chg="modSp mod">
        <pc:chgData name="Lonnita Deadwyler" userId="57f7c924a8d28b31" providerId="LiveId" clId="{5DBF0BA6-C2A6-4DC8-85EE-3F7BCB451D65}" dt="2026-08-23T12:13:35.814" v="51" actId="20577"/>
        <pc:sldMkLst>
          <pc:docMk/>
          <pc:sldMk cId="3435333537" sldId="436"/>
        </pc:sldMkLst>
        <pc:spChg chg="mod">
          <ac:chgData name="Lonnita Deadwyler" userId="57f7c924a8d28b31" providerId="LiveId" clId="{5DBF0BA6-C2A6-4DC8-85EE-3F7BCB451D65}" dt="2026-08-23T12:13:35.814" v="51" actId="20577"/>
          <ac:spMkLst>
            <pc:docMk/>
            <pc:sldMk cId="3435333537" sldId="436"/>
            <ac:spMk id="4" creationId="{27B02631-0549-73C7-8235-789767BB36A6}"/>
          </ac:spMkLst>
        </pc:spChg>
      </pc:sldChg>
      <pc:sldChg chg="modSp mod">
        <pc:chgData name="Lonnita Deadwyler" userId="57f7c924a8d28b31" providerId="LiveId" clId="{5DBF0BA6-C2A6-4DC8-85EE-3F7BCB451D65}" dt="2026-08-23T12:43:06.581" v="52" actId="20577"/>
        <pc:sldMkLst>
          <pc:docMk/>
          <pc:sldMk cId="3787039872" sldId="440"/>
        </pc:sldMkLst>
        <pc:spChg chg="mod">
          <ac:chgData name="Lonnita Deadwyler" userId="57f7c924a8d28b31" providerId="LiveId" clId="{5DBF0BA6-C2A6-4DC8-85EE-3F7BCB451D65}" dt="2026-08-23T12:43:06.581" v="52" actId="20577"/>
          <ac:spMkLst>
            <pc:docMk/>
            <pc:sldMk cId="3787039872" sldId="440"/>
            <ac:spMk id="3" creationId="{5135384E-D120-3103-3010-CAFFF281220C}"/>
          </ac:spMkLst>
        </pc:spChg>
      </pc:sldChg>
      <pc:sldChg chg="modSp mod">
        <pc:chgData name="Lonnita Deadwyler" userId="57f7c924a8d28b31" providerId="LiveId" clId="{5DBF0BA6-C2A6-4DC8-85EE-3F7BCB451D65}" dt="2026-08-23T12:45:57.820" v="53" actId="20577"/>
        <pc:sldMkLst>
          <pc:docMk/>
          <pc:sldMk cId="2863312748" sldId="441"/>
        </pc:sldMkLst>
        <pc:spChg chg="mod">
          <ac:chgData name="Lonnita Deadwyler" userId="57f7c924a8d28b31" providerId="LiveId" clId="{5DBF0BA6-C2A6-4DC8-85EE-3F7BCB451D65}" dt="2026-08-23T12:45:57.820" v="53" actId="20577"/>
          <ac:spMkLst>
            <pc:docMk/>
            <pc:sldMk cId="2863312748" sldId="441"/>
            <ac:spMk id="4" creationId="{A8A7D795-C864-96FF-F1B5-50B43E37126B}"/>
          </ac:spMkLst>
        </pc:spChg>
      </pc:sldChg>
      <pc:sldMasterChg chg="delSldLayout">
        <pc:chgData name="Lonnita Deadwyler" userId="57f7c924a8d28b31" providerId="LiveId" clId="{5DBF0BA6-C2A6-4DC8-85EE-3F7BCB451D65}" dt="2026-08-23T12:49:45.086" v="55" actId="47"/>
        <pc:sldMasterMkLst>
          <pc:docMk/>
          <pc:sldMasterMk cId="1529853787" sldId="2147484100"/>
        </pc:sldMasterMkLst>
        <pc:sldLayoutChg chg="del">
          <pc:chgData name="Lonnita Deadwyler" userId="57f7c924a8d28b31" providerId="LiveId" clId="{5DBF0BA6-C2A6-4DC8-85EE-3F7BCB451D65}" dt="2026-08-23T12:49:45.086" v="55" actId="47"/>
          <pc:sldLayoutMkLst>
            <pc:docMk/>
            <pc:sldMasterMk cId="1529853787" sldId="2147484100"/>
            <pc:sldLayoutMk cId="1630017675" sldId="214748411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397ADA-28FC-D95C-9949-C2600B76E8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6638BB-B5C2-68A8-E3FA-52921DD002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7502F-DB6E-469A-9C44-FB8EDEF15CAD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D222EB-9CD6-7377-B538-2102EE87F3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DFD59-EA45-6CD0-571D-72EF11B864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6A3EC-C558-4879-9E77-732F9A1F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17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17FE1-3397-4E25-A0AD-CD1F478AA284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3C4B0-A82C-497E-A667-41FFA619A47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57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4360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277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5110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26937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013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9523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38912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380C9AC2-080F-B7EB-E5D9-98A11923C1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2960" y="3529584"/>
            <a:ext cx="4389120" cy="2350008"/>
          </a:xfrm>
        </p:spPr>
        <p:txBody>
          <a:bodyPr/>
          <a:lstStyle>
            <a:lvl1pPr marL="285750" indent="-285750">
              <a:lnSpc>
                <a:spcPts val="25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A6C9DAC2-F86A-0D7B-2EA8-DAE9CF8E03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90616" y="0"/>
            <a:ext cx="6501384" cy="6857999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5DF0DBE-FBE3-E653-13B1-8A27023E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339096C-E86B-C5A9-1F2F-E4FD0552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43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2DDD5-B179-8D33-E206-E8EC18C6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822960"/>
            <a:ext cx="6840110" cy="46634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6000" b="1" i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219809-9823-E5C1-322B-DCDB7769D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960" y="5559552"/>
            <a:ext cx="6840110" cy="47593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109FC96-A524-9411-F587-93938397D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3736" y="0"/>
            <a:ext cx="4398264" cy="6857999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907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2280" y="822960"/>
            <a:ext cx="466344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108192" cy="6858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71B91E2B-214A-27EB-DD9A-E9FF3D8BFBD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2280" y="3529584"/>
            <a:ext cx="4663440" cy="2350008"/>
          </a:xfrm>
        </p:spPr>
        <p:txBody>
          <a:bodyPr/>
          <a:lstStyle>
            <a:lvl1pPr marL="285750" indent="-28575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D0CFB59-AAC5-2429-8ABD-5C7810D2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2280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F308-C3AC-92A2-F532-FF8180F43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911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51560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23150"/>
            <a:ext cx="12192000" cy="850392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DED7F42-DE45-0982-D0EE-364673037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7114032" cy="2103120"/>
          </a:xfrm>
        </p:spPr>
        <p:txBody>
          <a:bodyPr/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6B366AA0-2DAB-8B01-E9CA-4EFD01184A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3529584"/>
            <a:ext cx="3017520" cy="2103120"/>
          </a:xfrm>
        </p:spPr>
        <p:txBody>
          <a:bodyPr/>
          <a:lstStyle>
            <a:lvl1pPr marL="0" indent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C3AD13A-778C-0B94-E890-F60B86ABB584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4822A-F2F6-6134-01C8-6CB9A884CDD6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072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577E-706F-A37B-4229-35D618DD29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9377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5BFF6-ADF4-B12B-F366-E1E7F245C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640" y="822960"/>
            <a:ext cx="5111496" cy="3566160"/>
          </a:xfrm>
        </p:spPr>
        <p:txBody>
          <a:bodyPr/>
          <a:lstStyle>
            <a:lvl1pPr marL="283464" indent="-283464">
              <a:defRPr sz="1800">
                <a:solidFill>
                  <a:schemeClr val="bg1"/>
                </a:solidFill>
              </a:defRPr>
            </a:lvl1pPr>
            <a:lvl2pPr indent="-283464">
              <a:defRPr sz="1600">
                <a:solidFill>
                  <a:schemeClr val="bg1"/>
                </a:solidFill>
              </a:defRPr>
            </a:lvl2pPr>
            <a:lvl3pPr indent="-283464">
              <a:defRPr sz="1400">
                <a:solidFill>
                  <a:schemeClr val="bg1"/>
                </a:solidFill>
              </a:defRPr>
            </a:lvl3pPr>
            <a:lvl4pPr indent="-283464">
              <a:defRPr sz="1400">
                <a:solidFill>
                  <a:schemeClr val="bg1"/>
                </a:solidFill>
              </a:defRPr>
            </a:lvl4pPr>
            <a:lvl5pPr indent="-283464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6EAC12B0-20CC-C7DC-2FB8-1B9FE9CCFC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4471416"/>
            <a:ext cx="12192000" cy="2386584"/>
          </a:xfrm>
          <a:noFill/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C78AC046-3CF2-802F-750B-B70D9B89A33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E9B26AA9-8344-BF2E-82C8-AF9EDF269B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42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99974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2E9B473-9612-90C4-92F3-3DAB99570A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822960"/>
            <a:ext cx="4023360" cy="19202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4023360" cy="1920240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9FE3EB-4655-2339-C82A-C74B21F765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486400" y="822960"/>
            <a:ext cx="5861304" cy="484632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4F3A78-F067-8639-9E61-32AE80986E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6007608"/>
            <a:ext cx="12192000" cy="8503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D9871F-9716-E693-46E0-C82668C233A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76547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3B6AA57-B313-9EB7-BDE7-E6B64F9104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926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 algn="l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ADC6F7A-27D8-EC45-FC60-C8858243D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3529584"/>
            <a:ext cx="3200400" cy="2286000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2EA7E2BE-086F-5B51-B0E9-BDC91DF14B7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261104" y="3529584"/>
            <a:ext cx="6986016" cy="223113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783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294162-C98D-D8F6-47BD-4CE34B63F8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1097280"/>
            <a:ext cx="10424160" cy="16459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1BAF3EC-96ED-627A-D8DF-71B5521F8C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58368"/>
          </a:xfrm>
          <a:solidFill>
            <a:schemeClr val="accent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19AD1-1029-1DE8-E36D-41EF92EDB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3529584"/>
            <a:ext cx="10360152" cy="2231136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83E49A-BDF1-7E34-30FE-A4A45160F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73736" y="625449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0355B-1B69-AD49-6AB0-3D194609B2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78000"/>
                  </a:schemeClr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3479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4567E9-2483-C330-76B4-52F75C9504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0832" y="822960"/>
            <a:ext cx="7040880" cy="521208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6000" b="1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A5DB37-3750-510E-8CAA-D76AFD5CC5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133088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7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7553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4398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9718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12980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78470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20527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6085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058A7CE-F400-7B46-9E16-10D36E8C32F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85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  <p:sldLayoutId id="2147484113" r:id="rId13"/>
    <p:sldLayoutId id="2147484114" r:id="rId14"/>
    <p:sldLayoutId id="2147484115" r:id="rId15"/>
    <p:sldLayoutId id="2147484116" r:id="rId16"/>
    <p:sldLayoutId id="2147484117" r:id="rId17"/>
    <p:sldLayoutId id="2147483742" r:id="rId18"/>
    <p:sldLayoutId id="2147483746" r:id="rId19"/>
    <p:sldLayoutId id="2147483666" r:id="rId20"/>
    <p:sldLayoutId id="2147483670" r:id="rId21"/>
    <p:sldLayoutId id="2147483663" r:id="rId22"/>
    <p:sldLayoutId id="2147483671" r:id="rId23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6">
            <a:extLst>
              <a:ext uri="{FF2B5EF4-FFF2-40B4-BE49-F238E27FC236}">
                <a16:creationId xmlns:a16="http://schemas.microsoft.com/office/drawing/2014/main" id="{DA9A1ACB-4ECA-4EAE-AEAB-CE9C8C01E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6451AA-AEB4-0B9E-B76E-611C2AA8D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5359921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0" dirty="0">
                <a:solidFill>
                  <a:schemeClr val="tx1"/>
                </a:solidFill>
              </a:rPr>
              <a:t>Isaiah 28.16-17a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967D8-05D3-0F64-4B0B-FE9B335F81E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45" y="2002032"/>
            <a:ext cx="4938622" cy="44087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500" dirty="0">
                <a:solidFill>
                  <a:schemeClr val="tx1"/>
                </a:solidFill>
              </a:rPr>
              <a:t>“Therefore, here is what Adonai Elohim says: Look, I AM laying in Tziyon a tested stone, a costly cornerstone, a firm foundation stone, he who trust will not rush here and there.  </a:t>
            </a:r>
          </a:p>
          <a:p>
            <a:pPr marL="0" indent="0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500" dirty="0">
                <a:solidFill>
                  <a:schemeClr val="tx1"/>
                </a:solidFill>
              </a:rPr>
              <a:t>I will make justice the plumb line and righteousness the plumb bob…”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C524A27-B6C0-41EA-ABCB-AA2E61FC0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75898" y="0"/>
            <a:ext cx="571305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17">
            <a:extLst>
              <a:ext uri="{FF2B5EF4-FFF2-40B4-BE49-F238E27FC236}">
                <a16:creationId xmlns:a16="http://schemas.microsoft.com/office/drawing/2014/main" id="{F3FCE8DC-E7A6-4A8F-BB57-A87EC4B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8932" y="958640"/>
            <a:ext cx="4419604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74AC7A1-4E44-B78E-DE4B-6A7B997C38F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r="11508" b="5"/>
          <a:stretch>
            <a:fillRect/>
          </a:stretch>
        </p:blipFill>
        <p:spPr>
          <a:xfrm>
            <a:off x="7410517" y="1258529"/>
            <a:ext cx="3832042" cy="43302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43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EEA7-D0CD-DBBA-FA56-AEEE91CA5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</a:t>
            </a:r>
            <a:r>
              <a:rPr lang="en-US" dirty="0">
                <a:solidFill>
                  <a:schemeClr val="tx1"/>
                </a:solidFill>
              </a:rPr>
              <a:t>.146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1917C-0769-D5A0-0ACE-8A995D1A69C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H7121</a:t>
            </a:r>
            <a:r>
              <a:rPr lang="en-US" sz="2400" dirty="0"/>
              <a:t> </a:t>
            </a:r>
            <a:r>
              <a:rPr lang="en-US" sz="2400" dirty="0" err="1"/>
              <a:t>keh</a:t>
            </a:r>
            <a:r>
              <a:rPr lang="en-US" sz="2400" dirty="0"/>
              <a:t>/</a:t>
            </a:r>
            <a:r>
              <a:rPr lang="en-US" sz="2400" dirty="0" err="1"/>
              <a:t>ra</a:t>
            </a:r>
            <a:r>
              <a:rPr lang="en-US" sz="2400" dirty="0"/>
              <a:t>/TEE/Kha </a:t>
            </a:r>
            <a:r>
              <a:rPr lang="en-US" sz="2400" b="1" i="1" dirty="0"/>
              <a:t>“I cried out to You”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Verse 145 </a:t>
            </a:r>
            <a:r>
              <a:rPr lang="en-US" sz="2400" dirty="0"/>
              <a:t>was so important the psalmist repeats himself. Emphasizing his passionate plea.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02631-0549-73C7-8235-789767BB36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“Save me”…Without the Lord’s ever presence, the psalmist understands that he has no power to hedge himself in. 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1Co15.2</a:t>
            </a:r>
            <a:r>
              <a:rPr lang="en-US" sz="2400" dirty="0"/>
              <a:t> Paul says that salvation depends on faithful custody of the truth of God’s word.</a:t>
            </a:r>
          </a:p>
        </p:txBody>
      </p:sp>
    </p:spTree>
    <p:extLst>
      <p:ext uri="{BB962C8B-B14F-4D97-AF65-F5344CB8AC3E}">
        <p14:creationId xmlns:p14="http://schemas.microsoft.com/office/powerpoint/2010/main" val="3435333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4814D-42D4-2DB4-CE86-58331DA52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98DD4-2B74-4175-3F2F-EE835281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</a:t>
            </a:r>
            <a:r>
              <a:rPr lang="en-US" dirty="0">
                <a:solidFill>
                  <a:schemeClr val="tx1"/>
                </a:solidFill>
              </a:rPr>
              <a:t>.147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2914D-C497-484E-A483-72ACAA9019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4523755" cy="4119246"/>
          </a:xfrm>
        </p:spPr>
        <p:txBody>
          <a:bodyPr>
            <a:normAutofit/>
          </a:bodyPr>
          <a:lstStyle/>
          <a:p>
            <a:r>
              <a:rPr lang="en-US" sz="2400" b="1" dirty="0"/>
              <a:t>H6923</a:t>
            </a:r>
            <a:r>
              <a:rPr lang="en-US" sz="2400" dirty="0"/>
              <a:t> Kee/Da-M/tee </a:t>
            </a:r>
            <a:r>
              <a:rPr lang="en-US" sz="2400" b="1" i="1" dirty="0"/>
              <a:t>“I rise before”</a:t>
            </a:r>
          </a:p>
          <a:p>
            <a:r>
              <a:rPr lang="en-US" sz="2400" dirty="0"/>
              <a:t>The psalmist tells us of his passion of how he depends on Yah’s word.</a:t>
            </a:r>
          </a:p>
          <a:p>
            <a:r>
              <a:rPr lang="en-US" sz="2400" dirty="0"/>
              <a:t>When we get up early for something it shows how much we are in need and devoted.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D56AD-DC40-91EB-9695-2499462BD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7401" y="2222287"/>
            <a:ext cx="5757332" cy="4119246"/>
          </a:xfrm>
        </p:spPr>
        <p:txBody>
          <a:bodyPr>
            <a:normAutofit/>
          </a:bodyPr>
          <a:lstStyle/>
          <a:p>
            <a:r>
              <a:rPr lang="en-US" sz="2400" dirty="0"/>
              <a:t>His pursuit of Yah’s word is essential to his effective prayer life. The Bible gives us sustenance for our prayers.</a:t>
            </a:r>
          </a:p>
          <a:p>
            <a:r>
              <a:rPr lang="en-US" sz="2400" dirty="0"/>
              <a:t>When we rise before dawn it shows that we are prioritizing time for God and it signals heaven.</a:t>
            </a:r>
          </a:p>
          <a:p>
            <a:r>
              <a:rPr lang="en-US" sz="2400" dirty="0"/>
              <a:t>This pattern of intentional priority means to give exclusive attention, willingness to sacrifice to be reset.</a:t>
            </a:r>
          </a:p>
        </p:txBody>
      </p:sp>
    </p:spTree>
    <p:extLst>
      <p:ext uri="{BB962C8B-B14F-4D97-AF65-F5344CB8AC3E}">
        <p14:creationId xmlns:p14="http://schemas.microsoft.com/office/powerpoint/2010/main" val="3333252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D33EC-F48C-0040-CA18-A5D98A981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24DAC-7751-8E6C-027D-AA509FBD7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4699000" cy="970450"/>
          </a:xfrm>
        </p:spPr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</a:t>
            </a:r>
            <a:r>
              <a:rPr lang="en-US" dirty="0">
                <a:solidFill>
                  <a:schemeClr val="tx1"/>
                </a:solidFill>
              </a:rPr>
              <a:t>.147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25560-1BFF-71BA-E953-01C88E5929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68" y="2222287"/>
            <a:ext cx="4699000" cy="4119246"/>
          </a:xfrm>
        </p:spPr>
        <p:txBody>
          <a:bodyPr>
            <a:normAutofit/>
          </a:bodyPr>
          <a:lstStyle/>
          <a:p>
            <a:r>
              <a:rPr lang="en-US" sz="2400" dirty="0"/>
              <a:t>Every “watch hour” is important but, the early watch will choreograph you with Heaven’s purpose and align the day.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Mk 1.35 </a:t>
            </a:r>
            <a:r>
              <a:rPr lang="en-US" sz="2400" dirty="0"/>
              <a:t>Yeshua rose early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Gen 22.3 </a:t>
            </a:r>
            <a:r>
              <a:rPr lang="en-US" sz="2400" dirty="0"/>
              <a:t>Abraham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Ex 34.4 </a:t>
            </a:r>
            <a:r>
              <a:rPr lang="en-US" sz="2400" dirty="0"/>
              <a:t>Moses</a:t>
            </a:r>
          </a:p>
          <a:p>
            <a:r>
              <a:rPr lang="en-US" sz="2400" dirty="0"/>
              <a:t>Job in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Job 1.5 </a:t>
            </a:r>
            <a:r>
              <a:rPr lang="en-US" sz="2400" dirty="0"/>
              <a:t>intercession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3447726-E6A1-82A2-29DE-31A8FBFDA2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2126396"/>
            <a:ext cx="5173664" cy="3938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1247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0EEB4-D78F-BEDD-5C3E-BBFCFB699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5167467" cy="970450"/>
          </a:xfrm>
        </p:spPr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148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1F446-B9D7-F305-B735-38F04EB1B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472021" cy="4085380"/>
          </a:xfrm>
        </p:spPr>
        <p:txBody>
          <a:bodyPr>
            <a:normAutofit/>
          </a:bodyPr>
          <a:lstStyle/>
          <a:p>
            <a:r>
              <a:rPr lang="en-US" sz="2400" b="1" dirty="0"/>
              <a:t>H6923</a:t>
            </a:r>
            <a:r>
              <a:rPr lang="en-US" sz="2400" dirty="0"/>
              <a:t> </a:t>
            </a:r>
            <a:r>
              <a:rPr lang="en-US" sz="2400" dirty="0" err="1"/>
              <a:t>kee</a:t>
            </a:r>
            <a:r>
              <a:rPr lang="en-US" sz="2400" dirty="0"/>
              <a:t>/deh/MOO </a:t>
            </a:r>
            <a:r>
              <a:rPr lang="en-US" sz="2400" b="1" i="1" dirty="0"/>
              <a:t>“They are open before”</a:t>
            </a:r>
          </a:p>
          <a:p>
            <a:r>
              <a:rPr lang="en-US" sz="2400" dirty="0"/>
              <a:t>The psalmist had internalized God’s truth to an extent that it becomes more important than sleep.</a:t>
            </a:r>
          </a:p>
          <a:p>
            <a:r>
              <a:rPr lang="en-US" sz="2400" dirty="0"/>
              <a:t>Yah’s word is so intense that when eaten it causes how differently one thinks and function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F88FC8-FE66-E8D4-7AA3-8007BE0D6E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6908800" y="939800"/>
            <a:ext cx="4055533" cy="5367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388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B38D-C8F7-744D-F0C4-5D39BB550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149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5384E-D120-3103-3010-CAFFF28122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H6963</a:t>
            </a:r>
            <a:r>
              <a:rPr lang="en-US" sz="2400" dirty="0"/>
              <a:t> ko/LEE </a:t>
            </a:r>
            <a:r>
              <a:rPr lang="en-US" sz="2400" b="1" i="1" dirty="0"/>
              <a:t>“My voice”</a:t>
            </a:r>
          </a:p>
          <a:p>
            <a:r>
              <a:rPr lang="en-US" sz="2400" dirty="0"/>
              <a:t>God is our Caretaker! He shows loving kindness as it befits His character.</a:t>
            </a:r>
          </a:p>
          <a:p>
            <a:r>
              <a:rPr lang="en-US" sz="2400" dirty="0"/>
              <a:t>Yah’s loving kindness (Hesed) refers to going beyond the minimum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BE49E4-A237-3ABC-F484-34624DAAF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907580"/>
          </a:xfrm>
        </p:spPr>
        <p:txBody>
          <a:bodyPr>
            <a:normAutofit/>
          </a:bodyPr>
          <a:lstStyle/>
          <a:p>
            <a:r>
              <a:rPr lang="en-US" sz="2400" b="1" dirty="0"/>
              <a:t>Hesed</a:t>
            </a:r>
            <a:r>
              <a:rPr lang="en-US" sz="2400" dirty="0"/>
              <a:t> is a Hebrew word that defies translation. It is love, mercy, favor, grace, forgiveness, kindness, gentleness, patience, and more rolled into one.</a:t>
            </a:r>
          </a:p>
          <a:p>
            <a:r>
              <a:rPr lang="en-US" sz="2400" dirty="0"/>
              <a:t>David knows when Adonai remembers him, he will be revived.</a:t>
            </a:r>
          </a:p>
        </p:txBody>
      </p:sp>
    </p:spTree>
    <p:extLst>
      <p:ext uri="{BB962C8B-B14F-4D97-AF65-F5344CB8AC3E}">
        <p14:creationId xmlns:p14="http://schemas.microsoft.com/office/powerpoint/2010/main" val="3787039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A7547-1951-B42C-DC51-398C6AD40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447A-33EB-E39E-E8FD-DE4162C32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150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81C96-703D-01F7-DFEA-68661B68D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88525"/>
          </a:xfrm>
        </p:spPr>
        <p:txBody>
          <a:bodyPr>
            <a:normAutofit/>
          </a:bodyPr>
          <a:lstStyle/>
          <a:p>
            <a:r>
              <a:rPr lang="en-US" sz="2400" b="1" dirty="0"/>
              <a:t>H7126</a:t>
            </a:r>
            <a:r>
              <a:rPr lang="en-US" sz="2400" dirty="0"/>
              <a:t> ka/reh/</a:t>
            </a:r>
            <a:r>
              <a:rPr lang="en-US" sz="2400" dirty="0" err="1"/>
              <a:t>voo</a:t>
            </a:r>
            <a:r>
              <a:rPr lang="en-US" sz="2400" dirty="0"/>
              <a:t> </a:t>
            </a:r>
            <a:r>
              <a:rPr lang="en-US" sz="2400" b="1" i="1" dirty="0"/>
              <a:t>“they draw near”</a:t>
            </a:r>
          </a:p>
          <a:p>
            <a:r>
              <a:rPr lang="en-US" sz="2400" dirty="0"/>
              <a:t>The psalmist says the wicked; pursuers of carnality is coming closer.</a:t>
            </a:r>
          </a:p>
          <a:p>
            <a:r>
              <a:rPr lang="en-US" sz="2400" dirty="0"/>
              <a:t>The carnal pursuers live a life consumed by satisfying their fleshly desires. They are in a state of depravity, starving the soul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A7D795-C864-96FF-F1B5-50B43E371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538918" cy="4043046"/>
          </a:xfrm>
        </p:spPr>
        <p:txBody>
          <a:bodyPr>
            <a:normAutofit/>
          </a:bodyPr>
          <a:lstStyle/>
          <a:p>
            <a:r>
              <a:rPr lang="en-US" sz="2400" dirty="0"/>
              <a:t>Many loved the miracle of Yeshua, enjoying the compassion and love he shared. But when he began to teach, most walked away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(Jn 6.66).  </a:t>
            </a:r>
            <a:r>
              <a:rPr lang="en-US" sz="2400" dirty="0"/>
              <a:t>This is what his pursuers are like; they distance themselves from Torah.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3312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8FC16-0381-463D-4A0D-BE45A21A5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D8E3F-54E3-5EDB-7F1D-C5A1034BE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151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F2267-8295-F7F4-058A-369DA8B68A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88525"/>
          </a:xfrm>
        </p:spPr>
        <p:txBody>
          <a:bodyPr>
            <a:normAutofit/>
          </a:bodyPr>
          <a:lstStyle/>
          <a:p>
            <a:r>
              <a:rPr lang="en-US" sz="2400" b="1" dirty="0"/>
              <a:t>H7138</a:t>
            </a:r>
            <a:r>
              <a:rPr lang="en-US" sz="2400" dirty="0"/>
              <a:t> ka/RO-V </a:t>
            </a:r>
            <a:r>
              <a:rPr lang="en-US" sz="2400" b="1" i="1" dirty="0"/>
              <a:t>“near” </a:t>
            </a:r>
          </a:p>
          <a:p>
            <a:r>
              <a:rPr lang="en-US" sz="2400" dirty="0"/>
              <a:t>In the previous verse David speaks of evil approaching, yet he is sustained because Yahweh is closer.</a:t>
            </a:r>
          </a:p>
          <a:p>
            <a:r>
              <a:rPr lang="en-US" sz="2400" dirty="0"/>
              <a:t>Realistically, no matter what is happening around us, God is always nearer. This is the greater truth we are to hold on too.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BDDBC-062C-2303-B75F-D68C028F2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538918" cy="4043046"/>
          </a:xfrm>
        </p:spPr>
        <p:txBody>
          <a:bodyPr>
            <a:normAutofit/>
          </a:bodyPr>
          <a:lstStyle/>
          <a:p>
            <a:r>
              <a:rPr lang="en-US" sz="2400" dirty="0"/>
              <a:t>Another way Yah comes near to us is in His word. This allow us to experience Him in a different way.</a:t>
            </a:r>
          </a:p>
          <a:p>
            <a:r>
              <a:rPr lang="en-US" sz="2400" b="1" i="1" dirty="0"/>
              <a:t>“all Your commands are true” </a:t>
            </a:r>
            <a:r>
              <a:rPr lang="en-US" sz="2400" dirty="0"/>
              <a:t>God’s word is infallible -history, poetry, human experience, prophecy.  No one can dispute it.</a:t>
            </a:r>
          </a:p>
        </p:txBody>
      </p:sp>
    </p:spTree>
    <p:extLst>
      <p:ext uri="{BB962C8B-B14F-4D97-AF65-F5344CB8AC3E}">
        <p14:creationId xmlns:p14="http://schemas.microsoft.com/office/powerpoint/2010/main" val="236019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BB957-3A1A-55D3-E4E5-A90DBE0D2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F58BF-7BCE-E870-C68F-816A5AB8E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152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CF38D-91B5-195D-F379-D4F97DE12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188525"/>
          </a:xfrm>
        </p:spPr>
        <p:txBody>
          <a:bodyPr>
            <a:normAutofit/>
          </a:bodyPr>
          <a:lstStyle/>
          <a:p>
            <a:r>
              <a:rPr lang="en-US" sz="2400" b="1" dirty="0"/>
              <a:t>H6924</a:t>
            </a:r>
            <a:r>
              <a:rPr lang="en-US" sz="2400" dirty="0"/>
              <a:t> Keh/deh-M “long-ago”</a:t>
            </a:r>
          </a:p>
          <a:p>
            <a:r>
              <a:rPr lang="en-US" sz="2400" dirty="0"/>
              <a:t>The psalmist has had an old relationship with the Scriptures that is deep rooted.  </a:t>
            </a:r>
          </a:p>
          <a:p>
            <a:r>
              <a:rPr lang="en-US" sz="2400" dirty="0"/>
              <a:t>This long love for God’s word has led him to understand that they are eternal and of Divine origin.  </a:t>
            </a:r>
          </a:p>
          <a:p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C80C0-9E07-B45D-7E6B-A76C25C17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538918" cy="4043046"/>
          </a:xfrm>
        </p:spPr>
        <p:txBody>
          <a:bodyPr>
            <a:normAutofit/>
          </a:bodyPr>
          <a:lstStyle/>
          <a:p>
            <a:r>
              <a:rPr lang="en-US" sz="2400" dirty="0"/>
              <a:t>This is the psalmist testament to answered prayer, and of his habits.</a:t>
            </a:r>
          </a:p>
          <a:p>
            <a:r>
              <a:rPr lang="en-US" sz="2400" dirty="0"/>
              <a:t>How he prays v.145</a:t>
            </a:r>
          </a:p>
          <a:p>
            <a:r>
              <a:rPr lang="en-US" sz="2400" dirty="0"/>
              <a:t>What he prays for (rescue) v.146</a:t>
            </a:r>
          </a:p>
          <a:p>
            <a:r>
              <a:rPr lang="en-US" sz="2400" dirty="0"/>
              <a:t>How long he prays v.148</a:t>
            </a:r>
          </a:p>
          <a:p>
            <a:r>
              <a:rPr lang="en-US" sz="2400" dirty="0"/>
              <a:t>Reason (justice) v.149</a:t>
            </a:r>
          </a:p>
          <a:p>
            <a:r>
              <a:rPr lang="en-US" sz="2400" dirty="0"/>
              <a:t>Confidence v.151-152</a:t>
            </a:r>
          </a:p>
        </p:txBody>
      </p:sp>
    </p:spTree>
    <p:extLst>
      <p:ext uri="{BB962C8B-B14F-4D97-AF65-F5344CB8AC3E}">
        <p14:creationId xmlns:p14="http://schemas.microsoft.com/office/powerpoint/2010/main" val="3814673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70868-67C4-8F79-2FC5-F47C7A033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629E4E-B495-D985-DF78-7BAA19B8AF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639097"/>
            <a:ext cx="6446205" cy="378110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b="0" cap="none" dirty="0">
                <a:solidFill>
                  <a:schemeClr val="tx1"/>
                </a:solidFill>
              </a:rPr>
              <a:t>Lord, Yeshua, You are the tried Stone.  You remain strong and immoveable under every test and trial.</a:t>
            </a:r>
            <a:br>
              <a:rPr lang="en-US" sz="3800" b="0" cap="none" dirty="0">
                <a:solidFill>
                  <a:schemeClr val="tx1"/>
                </a:solidFill>
              </a:rPr>
            </a:br>
            <a:r>
              <a:rPr lang="en-US" sz="3800" b="0" cap="none" dirty="0">
                <a:solidFill>
                  <a:schemeClr val="tx1"/>
                </a:solidFill>
              </a:rPr>
              <a:t>And You are my strong and firm foundation upon which I stand.</a:t>
            </a:r>
            <a:endParaRPr lang="en-US" sz="3800" b="0" dirty="0">
              <a:solidFill>
                <a:schemeClr val="tx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4348E8-A131-EBEF-5289-7DE8BBBB70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6446205" cy="7856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cap="all" dirty="0">
                <a:solidFill>
                  <a:schemeClr val="tx1"/>
                </a:solidFill>
                <a:latin typeface="+mn-lt"/>
              </a:rPr>
              <a:t>Declaration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8CD81C-FBB4-D3A5-2EE3-A8F2D66FC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229" r="7738"/>
          <a:stretch>
            <a:fillRect/>
          </a:stretch>
        </p:blipFill>
        <p:spPr>
          <a:xfrm>
            <a:off x="7541342" y="10"/>
            <a:ext cx="465065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2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>
            <a:extLst>
              <a:ext uri="{FF2B5EF4-FFF2-40B4-BE49-F238E27FC236}">
                <a16:creationId xmlns:a16="http://schemas.microsoft.com/office/drawing/2014/main" id="{8EE457FF-670E-4EC1-ACD4-1173DA9A7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650724" y="650724"/>
            <a:ext cx="6858000" cy="5556552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D797B8-4486-7A9A-1EDF-71A898B5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43" y="1492625"/>
            <a:ext cx="3765483" cy="43702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0" dirty="0">
                <a:solidFill>
                  <a:schemeClr val="tx1"/>
                </a:solidFill>
              </a:rPr>
              <a:t>DAYS OF AWE</a:t>
            </a:r>
            <a:br>
              <a:rPr lang="en-US" sz="4000" b="0" dirty="0">
                <a:solidFill>
                  <a:schemeClr val="tx1"/>
                </a:solidFill>
              </a:rPr>
            </a:br>
            <a:br>
              <a:rPr lang="en-US" sz="4000" b="0" dirty="0">
                <a:solidFill>
                  <a:schemeClr val="tx1"/>
                </a:solidFill>
              </a:rPr>
            </a:br>
            <a:r>
              <a:rPr lang="en-US" sz="4000" b="0" dirty="0">
                <a:solidFill>
                  <a:schemeClr val="tx1"/>
                </a:solidFill>
              </a:rPr>
              <a:t>FEEDING &amp; SHARING IN COMMUNITY</a:t>
            </a:r>
            <a:br>
              <a:rPr lang="en-US" sz="4000" b="0" dirty="0">
                <a:solidFill>
                  <a:schemeClr val="tx1"/>
                </a:solidFill>
              </a:rPr>
            </a:br>
            <a:endParaRPr lang="en-US" sz="4000" b="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2E44B5-B258-1DFD-2080-7E2115CF26F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08068" y="605118"/>
            <a:ext cx="5365218" cy="591670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1"/>
                </a:solidFill>
              </a:rPr>
              <a:t>Manna House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chemeClr val="tx1"/>
                </a:solidFill>
              </a:rPr>
              <a:t>Dr. Franklin Smith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chemeClr val="tx1"/>
                </a:solidFill>
              </a:rPr>
              <a:t>8019 Cedar Avenue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chemeClr val="tx1"/>
                </a:solidFill>
              </a:rPr>
              <a:t>Cleveland Ohio 44103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800" b="1" dirty="0">
                <a:solidFill>
                  <a:srgbClr val="660066"/>
                </a:solidFill>
              </a:rPr>
              <a:t>September 6</a:t>
            </a:r>
            <a:r>
              <a:rPr lang="en-US" sz="2800" b="1" baseline="30000" dirty="0">
                <a:solidFill>
                  <a:srgbClr val="660066"/>
                </a:solidFill>
              </a:rPr>
              <a:t>th</a:t>
            </a:r>
            <a:r>
              <a:rPr lang="en-US" sz="2800" b="1" dirty="0">
                <a:solidFill>
                  <a:srgbClr val="660066"/>
                </a:solidFill>
              </a:rPr>
              <a:t> 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660066"/>
                </a:solidFill>
              </a:rPr>
              <a:t>12:00 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660066"/>
                </a:solidFill>
              </a:rPr>
              <a:t>Worship Service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660066"/>
                </a:solidFill>
              </a:rPr>
              <a:t>2:00 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660066"/>
                </a:solidFill>
              </a:rPr>
              <a:t>Community Meal</a:t>
            </a: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endParaRPr lang="en-US" sz="800" dirty="0">
              <a:solidFill>
                <a:schemeClr val="tx1"/>
              </a:solidFill>
            </a:endParaRPr>
          </a:p>
          <a:p>
            <a:pPr marL="0" indent="0" algn="ctr">
              <a:spcBef>
                <a:spcPct val="20000"/>
              </a:spcBef>
              <a:spcAft>
                <a:spcPts val="600"/>
              </a:spcAft>
              <a:buNone/>
            </a:pPr>
            <a:r>
              <a:rPr lang="en-US" sz="2400" b="1" i="1" dirty="0">
                <a:solidFill>
                  <a:schemeClr val="tx1"/>
                </a:solidFill>
              </a:rPr>
              <a:t>Time may fluctuate per Holy Spirit!</a:t>
            </a:r>
          </a:p>
        </p:txBody>
      </p:sp>
    </p:spTree>
    <p:extLst>
      <p:ext uri="{BB962C8B-B14F-4D97-AF65-F5344CB8AC3E}">
        <p14:creationId xmlns:p14="http://schemas.microsoft.com/office/powerpoint/2010/main" val="176324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">
            <a:extLst>
              <a:ext uri="{FF2B5EF4-FFF2-40B4-BE49-F238E27FC236}">
                <a16:creationId xmlns:a16="http://schemas.microsoft.com/office/drawing/2014/main" id="{53576798-7F98-4C7F-B6C7-6D41B5A7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EA0C3AC-2A72-484B-B07D-F2CC519F1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986477EF-3991-4D07-9F11-9E887C34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0" y="4672012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902C1-9CC9-415B-4013-7F67AB87D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154307"/>
            <a:ext cx="10571998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Kuf/Koof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7BEF467-5BDA-0133-1ABB-0878726BE5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10000" y="1745644"/>
            <a:ext cx="3236706" cy="176400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DCC67-E7CF-3BDB-B0FD-65BB03570E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05192" y="313267"/>
            <a:ext cx="6968094" cy="4529666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/>
              <a:t>Symbolizes both the material and spiritual realm. Two opposite concepts</a:t>
            </a:r>
          </a:p>
          <a:p>
            <a:r>
              <a:rPr lang="en-US" sz="2400" dirty="0"/>
              <a:t>The letter is made up of three lines that represent unholy thought, profane speech and evil actions</a:t>
            </a:r>
          </a:p>
          <a:p>
            <a:r>
              <a:rPr lang="en-US" sz="2400" dirty="0"/>
              <a:t>These negative qualities are illustrated within the actual form of Kuf.  Its long, left line plunges beneath the baseline – one who ventures below the acceptable, who violate the circumscribed boundaries of Torah.</a:t>
            </a:r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EDA40B90-E281-4108-8CC2-959D5F950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000" y="5154307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54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6">
            <a:extLst>
              <a:ext uri="{FF2B5EF4-FFF2-40B4-BE49-F238E27FC236}">
                <a16:creationId xmlns:a16="http://schemas.microsoft.com/office/drawing/2014/main" id="{53576798-7F98-4C7F-B6C7-6D41B5A7E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EA0C3AC-2A72-484B-B07D-F2CC519F1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986477EF-3991-4D07-9F11-9E887C340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0" y="4672012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074E5-55DB-5DFB-A631-5E7B9B896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154307"/>
            <a:ext cx="10571998" cy="9704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/>
              <a:t>Kuf - </a:t>
            </a:r>
            <a:r>
              <a:rPr lang="en-US" sz="3200" i="1" dirty="0"/>
              <a:t>beginning of name = Holiness</a:t>
            </a:r>
            <a:r>
              <a:rPr lang="en-US" sz="3200" dirty="0"/>
              <a:t>, Kof </a:t>
            </a:r>
            <a:r>
              <a:rPr lang="en-US" sz="3200" i="1" dirty="0"/>
              <a:t>(monkey)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08512-3C57-10B6-FC22-ADE25870C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2" y="572655"/>
            <a:ext cx="4955553" cy="4099357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b="1" dirty="0"/>
              <a:t>100: </a:t>
            </a:r>
            <a:r>
              <a:rPr lang="en-US" sz="2400" dirty="0"/>
              <a:t>Completeness and perfection.</a:t>
            </a:r>
            <a:r>
              <a:rPr lang="en-US" dirty="0"/>
              <a:t> </a:t>
            </a:r>
            <a:r>
              <a:rPr lang="en-US" sz="2400" dirty="0"/>
              <a:t>Represents holiness, sacred separation, and the call to be set apart. Its descending tail suggests reaching into depths that other letters cannot — the deep things of God. Its value of 100 represents fullness and completion of holiness</a:t>
            </a:r>
          </a:p>
        </p:txBody>
      </p:sp>
      <p:sp>
        <p:nvSpPr>
          <p:cNvPr id="33" name="Title 3">
            <a:extLst>
              <a:ext uri="{FF2B5EF4-FFF2-40B4-BE49-F238E27FC236}">
                <a16:creationId xmlns:a16="http://schemas.microsoft.com/office/drawing/2014/main" id="{EDA40B90-E281-4108-8CC2-959D5F950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0000" y="5154307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88A7DA-01C3-A078-674E-B8B3396F4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396" y="572655"/>
            <a:ext cx="5185873" cy="3638763"/>
          </a:xfrm>
        </p:spPr>
        <p:txBody>
          <a:bodyPr>
            <a:normAutofit/>
          </a:bodyPr>
          <a:lstStyle/>
          <a:p>
            <a:r>
              <a:rPr lang="en-US" sz="2400" dirty="0"/>
              <a:t>Monkey/back of neck: Animalistic side of human nature, impulses of physical more than spiritual.</a:t>
            </a:r>
          </a:p>
          <a:p>
            <a:r>
              <a:rPr lang="en-US" sz="2400" b="1" dirty="0"/>
              <a:t>19</a:t>
            </a:r>
            <a:r>
              <a:rPr lang="en-US" sz="2400" b="1" baseline="30000" dirty="0"/>
              <a:t>th</a:t>
            </a:r>
            <a:r>
              <a:rPr lang="en-US" sz="2400" b="1" dirty="0"/>
              <a:t> </a:t>
            </a:r>
            <a:r>
              <a:rPr lang="en-US" sz="2400" dirty="0"/>
              <a:t>letter Divine order, spiritual completion, fulfillment of Yah’s promise.</a:t>
            </a:r>
          </a:p>
        </p:txBody>
      </p:sp>
    </p:spTree>
    <p:extLst>
      <p:ext uri="{BB962C8B-B14F-4D97-AF65-F5344CB8AC3E}">
        <p14:creationId xmlns:p14="http://schemas.microsoft.com/office/powerpoint/2010/main" val="3010643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1CEC1-87AC-E781-EB3B-B4C14C2C6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145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092AB-0538-86FF-031F-024A46A7D6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03458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H7121</a:t>
            </a:r>
            <a:r>
              <a:rPr lang="en-US" sz="2400" dirty="0"/>
              <a:t> ka/RA/tee </a:t>
            </a:r>
            <a:r>
              <a:rPr lang="en-US" sz="2400" b="1" i="1" dirty="0"/>
              <a:t>“I cry/call”</a:t>
            </a:r>
          </a:p>
          <a:p>
            <a:r>
              <a:rPr lang="en-US" sz="2400" dirty="0"/>
              <a:t>Wholeheartedly…A heart oriented entirely toward commitment to Yahweh. </a:t>
            </a:r>
          </a:p>
          <a:p>
            <a:r>
              <a:rPr lang="en-US" sz="2400" dirty="0"/>
              <a:t>Hebrew word “Shalem” meaning complete, whole, full perfect and peace. This is where we get the word Shalom.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DDD6F3-722D-61A9-DB1D-EA1DC8E33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93298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1Kings 8.61 </a:t>
            </a:r>
            <a:r>
              <a:rPr lang="en-US" sz="2400" dirty="0"/>
              <a:t>Solomon tells the people that a lack of devotion to the Lord leads to disobedience.  </a:t>
            </a:r>
          </a:p>
          <a:p>
            <a:r>
              <a:rPr lang="en-US" sz="2400" dirty="0"/>
              <a:t>At the beginning of Solomon’s rule, he was devoted, but because of his lack, he fell to the warning of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Deut. 7.3</a:t>
            </a:r>
          </a:p>
        </p:txBody>
      </p:sp>
    </p:spTree>
    <p:extLst>
      <p:ext uri="{BB962C8B-B14F-4D97-AF65-F5344CB8AC3E}">
        <p14:creationId xmlns:p14="http://schemas.microsoft.com/office/powerpoint/2010/main" val="3972431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D3961-3CDF-11FF-CAC2-4A357A484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40D4E-A432-F63D-B93D-B83271D4F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145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1A808-1571-70C2-A717-593818FEB6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4034580"/>
          </a:xfrm>
        </p:spPr>
        <p:txBody>
          <a:bodyPr>
            <a:normAutofit/>
          </a:bodyPr>
          <a:lstStyle/>
          <a:p>
            <a:r>
              <a:rPr lang="en-US" sz="2400" dirty="0"/>
              <a:t>Ruach testifies to Caleb’s  wholeheartedness on three separate occasions; He speaks of his undivided loyalty.</a:t>
            </a:r>
          </a:p>
          <a:p>
            <a:r>
              <a:rPr lang="en-US" sz="2400" dirty="0"/>
              <a:t>Caleb: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Joshua 14.8 </a:t>
            </a:r>
          </a:p>
          <a:p>
            <a:r>
              <a:rPr lang="en-US" sz="2400" dirty="0"/>
              <a:t>Moshe: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Joshua 14.9</a:t>
            </a:r>
          </a:p>
          <a:p>
            <a:r>
              <a:rPr lang="en-US" sz="2400" dirty="0"/>
              <a:t>Yahweh: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Numbers 14.24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7E7C4-90C5-2973-5407-4F6096FCC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932980"/>
          </a:xfrm>
        </p:spPr>
        <p:txBody>
          <a:bodyPr>
            <a:normAutofit/>
          </a:bodyPr>
          <a:lstStyle/>
          <a:p>
            <a:r>
              <a:rPr lang="en-US" sz="2400" dirty="0"/>
              <a:t>Caleb could not fabricate this spirit on his own. The word tells us he was one of a different spirit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(Num 14.24) </a:t>
            </a:r>
            <a:r>
              <a:rPr lang="en-US" sz="2400" dirty="0"/>
              <a:t>Yahweh provides what we need to carry this same Spirit so we can be consistent, complete and loyal.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Jn 14.16-17</a:t>
            </a:r>
          </a:p>
        </p:txBody>
      </p:sp>
    </p:spTree>
    <p:extLst>
      <p:ext uri="{BB962C8B-B14F-4D97-AF65-F5344CB8AC3E}">
        <p14:creationId xmlns:p14="http://schemas.microsoft.com/office/powerpoint/2010/main" val="1892603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54C36-3180-5F7E-44BB-65B55DA5A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3CDA1-8BD9-11F4-BA56-CCCD70116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</a:rPr>
              <a:t>Psalm 119.</a:t>
            </a:r>
            <a:r>
              <a:rPr lang="en-US" dirty="0">
                <a:solidFill>
                  <a:schemeClr val="tx1"/>
                </a:solidFill>
              </a:rPr>
              <a:t>145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007F6-F371-E275-F284-E36618B54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4599955" cy="4034580"/>
          </a:xfrm>
        </p:spPr>
        <p:txBody>
          <a:bodyPr>
            <a:normAutofit/>
          </a:bodyPr>
          <a:lstStyle/>
          <a:p>
            <a:r>
              <a:rPr lang="en-US" sz="2400" dirty="0"/>
              <a:t>“I Cry”… his crying out is connected to obedience. The psalmist wants to keep God’s word, and he knows when he entreats God with a sincere heart heaven hears and respond.</a:t>
            </a:r>
          </a:p>
          <a:p>
            <a:r>
              <a:rPr lang="en-US" sz="2400" dirty="0"/>
              <a:t>The psalmist cry is not a silent prayer but vocal prayer.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D1539-C869-BAA6-47F8-AF722D99F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1267" y="1989667"/>
            <a:ext cx="5808133" cy="4165600"/>
          </a:xfrm>
        </p:spPr>
        <p:txBody>
          <a:bodyPr>
            <a:normAutofit/>
          </a:bodyPr>
          <a:lstStyle/>
          <a:p>
            <a:r>
              <a:rPr lang="en-US" sz="2400" dirty="0"/>
              <a:t>Vocal prayers help one to engage heart and mind. Enhancing clarity.</a:t>
            </a:r>
          </a:p>
          <a:p>
            <a:r>
              <a:rPr lang="en-US" sz="2400" dirty="0"/>
              <a:t>Speak declaration to the spiritual realm</a:t>
            </a:r>
          </a:p>
          <a:p>
            <a:r>
              <a:rPr lang="en-US" sz="2400" dirty="0"/>
              <a:t>Deepens connection with Adonai</a:t>
            </a:r>
          </a:p>
          <a:p>
            <a:r>
              <a:rPr lang="en-US" sz="2400" dirty="0"/>
              <a:t>Elevate your experience and confidence.</a:t>
            </a:r>
          </a:p>
          <a:p>
            <a:r>
              <a:rPr lang="en-US" sz="2400" dirty="0"/>
              <a:t>Yet, effectiveness of prayer hinges on sincerity.</a:t>
            </a:r>
          </a:p>
        </p:txBody>
      </p:sp>
    </p:spTree>
    <p:extLst>
      <p:ext uri="{BB962C8B-B14F-4D97-AF65-F5344CB8AC3E}">
        <p14:creationId xmlns:p14="http://schemas.microsoft.com/office/powerpoint/2010/main" val="1683626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3101D-5053-9D56-A634-F616BE10C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1FCF5244-C62C-4E27-B395-14F26DFB1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1DFCBE5-52C1-48A9-89CF-E7D68CCA1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AB74CA-E76D-4922-91FE-A4AAF0487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647203"/>
            <a:ext cx="11707367" cy="2572622"/>
          </a:xfrm>
          <a:custGeom>
            <a:avLst/>
            <a:gdLst>
              <a:gd name="connsiteX0" fmla="*/ 0 w 11707367"/>
              <a:gd name="connsiteY0" fmla="*/ 0 h 2572622"/>
              <a:gd name="connsiteX1" fmla="*/ 1888420 w 11707367"/>
              <a:gd name="connsiteY1" fmla="*/ 0 h 2572622"/>
              <a:gd name="connsiteX2" fmla="*/ 2198560 w 11707367"/>
              <a:gd name="connsiteY2" fmla="*/ 310139 h 2572622"/>
              <a:gd name="connsiteX3" fmla="*/ 2425431 w 11707367"/>
              <a:gd name="connsiteY3" fmla="*/ 310139 h 2572622"/>
              <a:gd name="connsiteX4" fmla="*/ 2735570 w 11707367"/>
              <a:gd name="connsiteY4" fmla="*/ 0 h 2572622"/>
              <a:gd name="connsiteX5" fmla="*/ 11707367 w 11707367"/>
              <a:gd name="connsiteY5" fmla="*/ 0 h 2572622"/>
              <a:gd name="connsiteX6" fmla="*/ 11707367 w 11707367"/>
              <a:gd name="connsiteY6" fmla="*/ 2572622 h 2572622"/>
              <a:gd name="connsiteX7" fmla="*/ 0 w 11707367"/>
              <a:gd name="connsiteY7" fmla="*/ 2572622 h 2572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707367" h="2572622">
                <a:moveTo>
                  <a:pt x="0" y="0"/>
                </a:moveTo>
                <a:lnTo>
                  <a:pt x="1888420" y="0"/>
                </a:lnTo>
                <a:lnTo>
                  <a:pt x="2198560" y="310139"/>
                </a:lnTo>
                <a:cubicBezTo>
                  <a:pt x="2261209" y="372788"/>
                  <a:pt x="2362782" y="372788"/>
                  <a:pt x="2425431" y="310139"/>
                </a:cubicBezTo>
                <a:lnTo>
                  <a:pt x="2735570" y="0"/>
                </a:lnTo>
                <a:lnTo>
                  <a:pt x="11707367" y="0"/>
                </a:lnTo>
                <a:lnTo>
                  <a:pt x="11707367" y="2572622"/>
                </a:lnTo>
                <a:lnTo>
                  <a:pt x="0" y="2572622"/>
                </a:lnTo>
                <a:close/>
              </a:path>
            </a:pathLst>
          </a:custGeom>
          <a:solidFill>
            <a:srgbClr val="595959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467230-E18C-8BDE-1065-9C951BD53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91" y="4049486"/>
            <a:ext cx="4825480" cy="18832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Psalm 119.145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56ECCA-B0CA-DF12-CB4E-43D462DED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3691" y="610147"/>
            <a:ext cx="5196897" cy="2624432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3C61C3-6DD9-058D-2ABB-DAF104E6BA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rcRect l="3361"/>
          <a:stretch>
            <a:fillRect/>
          </a:stretch>
        </p:blipFill>
        <p:spPr>
          <a:xfrm>
            <a:off x="7063334" y="484633"/>
            <a:ext cx="4163021" cy="287546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196B6-FBF4-05A7-A859-7C1931BFE6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30334" y="3844727"/>
            <a:ext cx="5554134" cy="208798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FFFFFF"/>
                </a:solidFill>
              </a:rPr>
              <a:t>His prayer is not based upon its eloquence, length, or how sweet it sounds but sincerity.</a:t>
            </a: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FF"/>
                </a:solidFill>
              </a:rPr>
              <a:t>Mat. 26-36-39 </a:t>
            </a:r>
            <a:r>
              <a:rPr lang="en-US" sz="2400" dirty="0">
                <a:solidFill>
                  <a:srgbClr val="FFFFFF"/>
                </a:solidFill>
              </a:rPr>
              <a:t>Yeshua’s prayer was filled with grief and anguish.</a:t>
            </a:r>
          </a:p>
        </p:txBody>
      </p:sp>
    </p:spTree>
    <p:extLst>
      <p:ext uri="{BB962C8B-B14F-4D97-AF65-F5344CB8AC3E}">
        <p14:creationId xmlns:p14="http://schemas.microsoft.com/office/powerpoint/2010/main" val="16925371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1CD4AE2-8CDF-460B-B8DD-E25B297626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34B83F-6906-4689-98C9-AAA52DE98A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C7764E-1B88-4813-902C-6714719B42F3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230e9df3-be65-4c73-a93b-d1236ebd677e"/>
    <ds:schemaRef ds:uri="http://schemas.microsoft.com/office/2006/metadata/propertie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Bjorn</Template>
  <TotalTime>17364</TotalTime>
  <Words>1218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2</vt:lpstr>
      <vt:lpstr>Quotable</vt:lpstr>
      <vt:lpstr>Isaiah 28.16-17a</vt:lpstr>
      <vt:lpstr>Lord, Yeshua, You are the tried Stone.  You remain strong and immoveable under every test and trial. And You are my strong and firm foundation upon which I stand.</vt:lpstr>
      <vt:lpstr>DAYS OF AWE  FEEDING &amp; SHARING IN COMMUNITY </vt:lpstr>
      <vt:lpstr>Kuf/Koof</vt:lpstr>
      <vt:lpstr>Kuf - beginning of name = Holiness, Kof (monkey)</vt:lpstr>
      <vt:lpstr>Psalm 119.145</vt:lpstr>
      <vt:lpstr>Psalm 119.145</vt:lpstr>
      <vt:lpstr>Psalm 119.145</vt:lpstr>
      <vt:lpstr>Psalm 119.145</vt:lpstr>
      <vt:lpstr>Psalm 119.146</vt:lpstr>
      <vt:lpstr>Psalm 119.147</vt:lpstr>
      <vt:lpstr>Psalm 119.147</vt:lpstr>
      <vt:lpstr>Psalm 119.148</vt:lpstr>
      <vt:lpstr>Psalm 119.149</vt:lpstr>
      <vt:lpstr>Psalm 119.150</vt:lpstr>
      <vt:lpstr>Psalm 119.151</vt:lpstr>
      <vt:lpstr>Psalm 119.152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5786, 3 Nisan (Nissan)</dc:title>
  <dc:creator>BMarie Stone</dc:creator>
  <cp:lastModifiedBy>Lonnita Deadwyler</cp:lastModifiedBy>
  <cp:revision>189</cp:revision>
  <dcterms:created xsi:type="dcterms:W3CDTF">2026-03-17T00:17:33Z</dcterms:created>
  <dcterms:modified xsi:type="dcterms:W3CDTF">2026-08-23T12:49:51Z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