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19" r:id="rId4"/>
  </p:sldMasterIdLst>
  <p:notesMasterIdLst>
    <p:notesMasterId r:id="rId23"/>
  </p:notesMasterIdLst>
  <p:handoutMasterIdLst>
    <p:handoutMasterId r:id="rId24"/>
  </p:handoutMasterIdLst>
  <p:sldIdLst>
    <p:sldId id="471" r:id="rId5"/>
    <p:sldId id="470" r:id="rId6"/>
    <p:sldId id="475" r:id="rId7"/>
    <p:sldId id="474" r:id="rId8"/>
    <p:sldId id="472" r:id="rId9"/>
    <p:sldId id="473" r:id="rId10"/>
    <p:sldId id="310" r:id="rId11"/>
    <p:sldId id="314" r:id="rId12"/>
    <p:sldId id="476" r:id="rId13"/>
    <p:sldId id="477" r:id="rId14"/>
    <p:sldId id="432" r:id="rId15"/>
    <p:sldId id="433" r:id="rId16"/>
    <p:sldId id="434" r:id="rId17"/>
    <p:sldId id="467" r:id="rId18"/>
    <p:sldId id="468" r:id="rId19"/>
    <p:sldId id="436" r:id="rId20"/>
    <p:sldId id="438" r:id="rId21"/>
    <p:sldId id="43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DC1C2C6-FB20-4876-BA19-54464F368197}">
          <p14:sldIdLst>
            <p14:sldId id="471"/>
            <p14:sldId id="470"/>
            <p14:sldId id="475"/>
            <p14:sldId id="474"/>
            <p14:sldId id="472"/>
            <p14:sldId id="473"/>
            <p14:sldId id="310"/>
            <p14:sldId id="314"/>
            <p14:sldId id="476"/>
            <p14:sldId id="477"/>
            <p14:sldId id="432"/>
            <p14:sldId id="433"/>
            <p14:sldId id="434"/>
            <p14:sldId id="467"/>
            <p14:sldId id="468"/>
            <p14:sldId id="436"/>
            <p14:sldId id="438"/>
            <p14:sldId id="439"/>
          </p14:sldIdLst>
        </p14:section>
        <p14:section name="Untitled Section" id="{56476C11-26C8-4245-88D9-C1AAE68ECA29}">
          <p14:sldIdLst/>
        </p14:section>
      </p14:sectionLst>
    </p:ext>
    <p:ext uri="{EFAFB233-063F-42B5-8137-9DF3F51BA10A}">
      <p15:sldGuideLst xmlns:p15="http://schemas.microsoft.com/office/powerpoint/2012/main">
        <p15:guide id="1" orient="horz" pos="1272" userDrawn="1">
          <p15:clr>
            <a:srgbClr val="A4A3A4"/>
          </p15:clr>
        </p15:guide>
        <p15:guide id="2" pos="7056" userDrawn="1">
          <p15:clr>
            <a:srgbClr val="A4A3A4"/>
          </p15:clr>
        </p15:guide>
        <p15:guide id="3" pos="600" userDrawn="1">
          <p15:clr>
            <a:srgbClr val="A4A3A4"/>
          </p15:clr>
        </p15:guide>
        <p15:guide id="4" pos="45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66FF"/>
    <a:srgbClr val="CC0000"/>
    <a:srgbClr val="FF6600"/>
    <a:srgbClr val="660066"/>
    <a:srgbClr val="FF99FF"/>
    <a:srgbClr val="FFFF00"/>
    <a:srgbClr val="FFCC66"/>
    <a:srgbClr val="1C4C3C"/>
    <a:srgbClr val="F1EA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19" autoAdjust="0"/>
    <p:restoredTop sz="94880" autoAdjust="0"/>
  </p:normalViewPr>
  <p:slideViewPr>
    <p:cSldViewPr snapToGrid="0" snapToObjects="1" showGuides="1">
      <p:cViewPr varScale="1">
        <p:scale>
          <a:sx n="105" d="100"/>
          <a:sy n="105" d="100"/>
        </p:scale>
        <p:origin x="894" y="102"/>
      </p:cViewPr>
      <p:guideLst>
        <p:guide orient="horz" pos="1272"/>
        <p:guide pos="7056"/>
        <p:guide pos="600"/>
        <p:guide pos="4584"/>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p:scale>
          <a:sx n="105" d="100"/>
          <a:sy n="105" d="100"/>
        </p:scale>
        <p:origin x="2290" y="-18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nita Deadwyler" userId="57f7c924a8d28b31" providerId="LiveId" clId="{5DBF0BA6-C2A6-4DC8-85EE-3F7BCB451D65}"/>
    <pc:docChg chg="custSel delSld modSld modSection">
      <pc:chgData name="Lonnita Deadwyler" userId="57f7c924a8d28b31" providerId="LiveId" clId="{5DBF0BA6-C2A6-4DC8-85EE-3F7BCB451D65}" dt="2026-09-18T11:54:02.045" v="75" actId="20577"/>
      <pc:docMkLst>
        <pc:docMk/>
      </pc:docMkLst>
      <pc:sldChg chg="modSp mod">
        <pc:chgData name="Lonnita Deadwyler" userId="57f7c924a8d28b31" providerId="LiveId" clId="{5DBF0BA6-C2A6-4DC8-85EE-3F7BCB451D65}" dt="2026-09-14T23:20:32.759" v="53" actId="20577"/>
        <pc:sldMkLst>
          <pc:docMk/>
          <pc:sldMk cId="3972431859" sldId="432"/>
        </pc:sldMkLst>
        <pc:spChg chg="mod">
          <ac:chgData name="Lonnita Deadwyler" userId="57f7c924a8d28b31" providerId="LiveId" clId="{5DBF0BA6-C2A6-4DC8-85EE-3F7BCB451D65}" dt="2026-09-14T23:20:06.635" v="49" actId="20577"/>
          <ac:spMkLst>
            <pc:docMk/>
            <pc:sldMk cId="3972431859" sldId="432"/>
            <ac:spMk id="5" creationId="{7EDEA2B8-B59C-DA6A-585A-BFE60AFDA3F2}"/>
          </ac:spMkLst>
        </pc:spChg>
        <pc:spChg chg="mod">
          <ac:chgData name="Lonnita Deadwyler" userId="57f7c924a8d28b31" providerId="LiveId" clId="{5DBF0BA6-C2A6-4DC8-85EE-3F7BCB451D65}" dt="2026-09-14T23:20:32.759" v="53" actId="20577"/>
          <ac:spMkLst>
            <pc:docMk/>
            <pc:sldMk cId="3972431859" sldId="432"/>
            <ac:spMk id="6" creationId="{3E8F5CF6-7581-E85E-3C6F-87FA486EDD9B}"/>
          </ac:spMkLst>
        </pc:spChg>
      </pc:sldChg>
      <pc:sldChg chg="modSp mod">
        <pc:chgData name="Lonnita Deadwyler" userId="57f7c924a8d28b31" providerId="LiveId" clId="{5DBF0BA6-C2A6-4DC8-85EE-3F7BCB451D65}" dt="2026-09-14T23:23:14.644" v="57" actId="20577"/>
        <pc:sldMkLst>
          <pc:docMk/>
          <pc:sldMk cId="1683626469" sldId="434"/>
        </pc:sldMkLst>
        <pc:spChg chg="mod">
          <ac:chgData name="Lonnita Deadwyler" userId="57f7c924a8d28b31" providerId="LiveId" clId="{5DBF0BA6-C2A6-4DC8-85EE-3F7BCB451D65}" dt="2026-09-14T23:23:14.644" v="57" actId="20577"/>
          <ac:spMkLst>
            <pc:docMk/>
            <pc:sldMk cId="1683626469" sldId="434"/>
            <ac:spMk id="3" creationId="{604007F6-F371-E275-F284-E36618B54539}"/>
          </ac:spMkLst>
        </pc:spChg>
      </pc:sldChg>
      <pc:sldChg chg="modSp mod">
        <pc:chgData name="Lonnita Deadwyler" userId="57f7c924a8d28b31" providerId="LiveId" clId="{5DBF0BA6-C2A6-4DC8-85EE-3F7BCB451D65}" dt="2026-09-18T11:54:02.045" v="75" actId="20577"/>
        <pc:sldMkLst>
          <pc:docMk/>
          <pc:sldMk cId="2071247769" sldId="439"/>
        </pc:sldMkLst>
        <pc:spChg chg="mod">
          <ac:chgData name="Lonnita Deadwyler" userId="57f7c924a8d28b31" providerId="LiveId" clId="{5DBF0BA6-C2A6-4DC8-85EE-3F7BCB451D65}" dt="2026-09-18T11:54:02.045" v="75" actId="20577"/>
          <ac:spMkLst>
            <pc:docMk/>
            <pc:sldMk cId="2071247769" sldId="439"/>
            <ac:spMk id="4" creationId="{4E78FDF5-E623-83AC-D0B9-3A27EA6F44CC}"/>
          </ac:spMkLst>
        </pc:spChg>
        <pc:spChg chg="mod">
          <ac:chgData name="Lonnita Deadwyler" userId="57f7c924a8d28b31" providerId="LiveId" clId="{5DBF0BA6-C2A6-4DC8-85EE-3F7BCB451D65}" dt="2026-09-14T23:33:05.202" v="64" actId="20577"/>
          <ac:spMkLst>
            <pc:docMk/>
            <pc:sldMk cId="2071247769" sldId="439"/>
            <ac:spMk id="6" creationId="{ACD78CA2-32D5-9B85-B1AF-CB88D29F1172}"/>
          </ac:spMkLst>
        </pc:spChg>
      </pc:sldChg>
      <pc:sldChg chg="modSp mod">
        <pc:chgData name="Lonnita Deadwyler" userId="57f7c924a8d28b31" providerId="LiveId" clId="{5DBF0BA6-C2A6-4DC8-85EE-3F7BCB451D65}" dt="2026-09-14T23:26:49.389" v="63" actId="20577"/>
        <pc:sldMkLst>
          <pc:docMk/>
          <pc:sldMk cId="1529944667" sldId="467"/>
        </pc:sldMkLst>
        <pc:spChg chg="mod">
          <ac:chgData name="Lonnita Deadwyler" userId="57f7c924a8d28b31" providerId="LiveId" clId="{5DBF0BA6-C2A6-4DC8-85EE-3F7BCB451D65}" dt="2026-09-14T23:26:49.389" v="63" actId="20577"/>
          <ac:spMkLst>
            <pc:docMk/>
            <pc:sldMk cId="1529944667" sldId="467"/>
            <ac:spMk id="3" creationId="{2BA8C076-64F0-D6F6-1C95-49D15FE48C4A}"/>
          </ac:spMkLst>
        </pc:spChg>
      </pc:sldChg>
      <pc:sldChg chg="modSp mod">
        <pc:chgData name="Lonnita Deadwyler" userId="57f7c924a8d28b31" providerId="LiveId" clId="{5DBF0BA6-C2A6-4DC8-85EE-3F7BCB451D65}" dt="2026-09-14T23:07:02.826" v="0" actId="20577"/>
        <pc:sldMkLst>
          <pc:docMk/>
          <pc:sldMk cId="4103924601" sldId="472"/>
        </pc:sldMkLst>
        <pc:spChg chg="mod">
          <ac:chgData name="Lonnita Deadwyler" userId="57f7c924a8d28b31" providerId="LiveId" clId="{5DBF0BA6-C2A6-4DC8-85EE-3F7BCB451D65}" dt="2026-09-14T23:07:02.826" v="0" actId="20577"/>
          <ac:spMkLst>
            <pc:docMk/>
            <pc:sldMk cId="4103924601" sldId="472"/>
            <ac:spMk id="13" creationId="{45255795-9AB5-004C-B5B9-0542E6BF88EE}"/>
          </ac:spMkLst>
        </pc:spChg>
      </pc:sldChg>
      <pc:sldChg chg="modSp mod">
        <pc:chgData name="Lonnita Deadwyler" userId="57f7c924a8d28b31" providerId="LiveId" clId="{5DBF0BA6-C2A6-4DC8-85EE-3F7BCB451D65}" dt="2026-09-14T23:12:06.844" v="9" actId="20577"/>
        <pc:sldMkLst>
          <pc:docMk/>
          <pc:sldMk cId="3270175169" sldId="476"/>
        </pc:sldMkLst>
        <pc:spChg chg="mod">
          <ac:chgData name="Lonnita Deadwyler" userId="57f7c924a8d28b31" providerId="LiveId" clId="{5DBF0BA6-C2A6-4DC8-85EE-3F7BCB451D65}" dt="2026-09-14T23:12:06.844" v="9" actId="20577"/>
          <ac:spMkLst>
            <pc:docMk/>
            <pc:sldMk cId="3270175169" sldId="476"/>
            <ac:spMk id="12" creationId="{E1F35A7A-5874-11A8-46F7-24ED1F29952C}"/>
          </ac:spMkLst>
        </pc:spChg>
      </pc:sldChg>
      <pc:sldChg chg="modSp mod">
        <pc:chgData name="Lonnita Deadwyler" userId="57f7c924a8d28b31" providerId="LiveId" clId="{5DBF0BA6-C2A6-4DC8-85EE-3F7BCB451D65}" dt="2026-09-14T23:16:57.433" v="29" actId="20577"/>
        <pc:sldMkLst>
          <pc:docMk/>
          <pc:sldMk cId="1226898774" sldId="477"/>
        </pc:sldMkLst>
        <pc:spChg chg="mod">
          <ac:chgData name="Lonnita Deadwyler" userId="57f7c924a8d28b31" providerId="LiveId" clId="{5DBF0BA6-C2A6-4DC8-85EE-3F7BCB451D65}" dt="2026-09-14T23:16:57.433" v="29" actId="20577"/>
          <ac:spMkLst>
            <pc:docMk/>
            <pc:sldMk cId="1226898774" sldId="477"/>
            <ac:spMk id="6" creationId="{680D7DF0-6321-4182-A5ED-C5FBEAE6C40C}"/>
          </ac:spMkLst>
        </pc:spChg>
      </pc:sldChg>
      <pc:sldMasterChg chg="delSldLayout">
        <pc:chgData name="Lonnita Deadwyler" userId="57f7c924a8d28b31" providerId="LiveId" clId="{5DBF0BA6-C2A6-4DC8-85EE-3F7BCB451D65}" dt="2026-09-14T23:34:07.712" v="67" actId="47"/>
        <pc:sldMasterMkLst>
          <pc:docMk/>
          <pc:sldMasterMk cId="751422695" sldId="2147484119"/>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397ADA-28FC-D95C-9949-C2600B76E89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46638BB-B5C2-68A8-E3FA-52921DD002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07502F-DB6E-469A-9C44-FB8EDEF15CAD}" type="datetimeFigureOut">
              <a:rPr lang="en-US" smtClean="0"/>
              <a:t>9/18/2026</a:t>
            </a:fld>
            <a:endParaRPr lang="en-US" dirty="0"/>
          </a:p>
        </p:txBody>
      </p:sp>
      <p:sp>
        <p:nvSpPr>
          <p:cNvPr id="4" name="Footer Placeholder 3">
            <a:extLst>
              <a:ext uri="{FF2B5EF4-FFF2-40B4-BE49-F238E27FC236}">
                <a16:creationId xmlns:a16="http://schemas.microsoft.com/office/drawing/2014/main" id="{ADD222EB-9CD6-7377-B538-2102EE87F3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9DFD59-EA45-6CD0-571D-72EF11B864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A6A3EC-C558-4879-9E77-732F9A1F519B}" type="slidenum">
              <a:rPr lang="en-US" smtClean="0"/>
              <a:t>‹#›</a:t>
            </a:fld>
            <a:endParaRPr lang="en-US" dirty="0"/>
          </a:p>
        </p:txBody>
      </p:sp>
    </p:spTree>
    <p:extLst>
      <p:ext uri="{BB962C8B-B14F-4D97-AF65-F5344CB8AC3E}">
        <p14:creationId xmlns:p14="http://schemas.microsoft.com/office/powerpoint/2010/main" val="3704172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7FE1-3397-4E25-A0AD-CD1F478AA284}" type="datetimeFigureOut">
              <a:rPr lang="en-US" smtClean="0"/>
              <a:t>9/15/2026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03C4B0-A82C-497E-A667-41FFA619A478}" type="slidenum">
              <a:rPr lang="en-US" smtClean="0"/>
              <a:t>‹#›</a:t>
            </a:fld>
            <a:endParaRPr lang="en-US" dirty="0"/>
          </a:p>
        </p:txBody>
      </p:sp>
    </p:spTree>
    <p:extLst>
      <p:ext uri="{BB962C8B-B14F-4D97-AF65-F5344CB8AC3E}">
        <p14:creationId xmlns:p14="http://schemas.microsoft.com/office/powerpoint/2010/main" val="76457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17072529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469656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53982902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660523185"/>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37553032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720157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8058A7CE-F400-7B46-9E16-10D36E8C32FD}" type="slidenum">
              <a:rPr lang="en-US" smtClean="0"/>
              <a:pPr/>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326123614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8058A7CE-F400-7B46-9E16-10D36E8C32FD}" type="slidenum">
              <a:rPr lang="en-US" smtClean="0"/>
              <a:pPr/>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174024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630289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31422078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0665943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US" dirty="0"/>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9105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8058A7CE-F400-7B46-9E16-10D36E8C32FD}" type="slidenum">
              <a:rPr lang="en-US" smtClean="0"/>
              <a:pPr/>
              <a:t>‹#›</a:t>
            </a:fld>
            <a:endParaRPr lang="en-US" dirty="0"/>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147635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34481971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544313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54823231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6080815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8058A7CE-F400-7B46-9E16-10D36E8C32FD}" type="slidenum">
              <a:rPr lang="en-US" smtClean="0"/>
              <a:pPr/>
              <a:t>‹#›</a:t>
            </a:fld>
            <a:endParaRPr lang="en-US" dirty="0"/>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181355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65637145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33663384"/>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10784531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4780040"/>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21002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7AA18ACC-A947-437B-A130-35BD54FDF1E9}" type="datetimeFigureOut">
              <a:rPr lang="en-US" smtClean="0"/>
              <a:t>9/15/2026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43230738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59229789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0698786"/>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058A7CE-F400-7B46-9E16-10D36E8C32FD}" type="slidenum">
              <a:rPr lang="en-US" smtClean="0"/>
              <a:pPr/>
              <a:t>‹#›</a:t>
            </a:fld>
            <a:endParaRPr lang="en-US" dirty="0"/>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9625180"/>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822960" y="822960"/>
            <a:ext cx="4389120" cy="192024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9" name="Content Placeholder 5">
            <a:extLst>
              <a:ext uri="{FF2B5EF4-FFF2-40B4-BE49-F238E27FC236}">
                <a16:creationId xmlns:a16="http://schemas.microsoft.com/office/drawing/2014/main" id="{380C9AC2-080F-B7EB-E5D9-98A11923C160}"/>
              </a:ext>
            </a:extLst>
          </p:cNvPr>
          <p:cNvSpPr>
            <a:spLocks noGrp="1"/>
          </p:cNvSpPr>
          <p:nvPr>
            <p:ph sz="quarter" idx="14"/>
          </p:nvPr>
        </p:nvSpPr>
        <p:spPr>
          <a:xfrm>
            <a:off x="822960" y="3529584"/>
            <a:ext cx="4389120" cy="2350008"/>
          </a:xfrm>
        </p:spPr>
        <p:txBody>
          <a:bodyPr/>
          <a:lstStyle>
            <a:lvl1pPr marL="285750" indent="-285750">
              <a:lnSpc>
                <a:spcPts val="2500"/>
              </a:lnSpc>
              <a:spcBef>
                <a:spcPts val="0"/>
              </a:spcBef>
              <a:spcAft>
                <a:spcPts val="1000"/>
              </a:spcAft>
              <a:buFont typeface="Arial" panose="020B0604020202020204" pitchFamily="34" charset="0"/>
              <a:buChar cha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Picture Placeholder 16">
            <a:extLst>
              <a:ext uri="{FF2B5EF4-FFF2-40B4-BE49-F238E27FC236}">
                <a16:creationId xmlns:a16="http://schemas.microsoft.com/office/drawing/2014/main" id="{A6C9DAC2-F86A-0D7B-2EA8-DAE9CF8E03B5}"/>
              </a:ext>
            </a:extLst>
          </p:cNvPr>
          <p:cNvSpPr>
            <a:spLocks noGrp="1"/>
          </p:cNvSpPr>
          <p:nvPr>
            <p:ph type="pic" sz="quarter" idx="13"/>
          </p:nvPr>
        </p:nvSpPr>
        <p:spPr>
          <a:xfrm>
            <a:off x="5690616" y="0"/>
            <a:ext cx="6501384" cy="6857999"/>
          </a:xfrm>
          <a:noFill/>
        </p:spPr>
        <p:txBody>
          <a:bodyPr anchor="t"/>
          <a:lstStyle>
            <a:lvl1pPr marL="0" indent="0" algn="ctr">
              <a:buNone/>
              <a:defRPr>
                <a:solidFill>
                  <a:schemeClr val="bg1"/>
                </a:solidFill>
              </a:defRPr>
            </a:lvl1pPr>
          </a:lstStyle>
          <a:p>
            <a:r>
              <a:rPr lang="en-US" noProof="0"/>
              <a:t>Click icon to add picture</a:t>
            </a:r>
            <a:endParaRPr lang="en-US" noProof="0" dirty="0"/>
          </a:p>
        </p:txBody>
      </p:sp>
      <p:sp>
        <p:nvSpPr>
          <p:cNvPr id="7" name="Footer Placeholder 6">
            <a:extLst>
              <a:ext uri="{FF2B5EF4-FFF2-40B4-BE49-F238E27FC236}">
                <a16:creationId xmlns:a16="http://schemas.microsoft.com/office/drawing/2014/main" id="{B5DF0DBE-FBE3-E653-13B1-8A27023E2F1E}"/>
              </a:ext>
            </a:extLst>
          </p:cNvPr>
          <p:cNvSpPr>
            <a:spLocks noGrp="1"/>
          </p:cNvSpPr>
          <p:nvPr>
            <p:ph type="ftr" sz="quarter" idx="11"/>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8" name="Slide Number Placeholder 7">
            <a:extLst>
              <a:ext uri="{FF2B5EF4-FFF2-40B4-BE49-F238E27FC236}">
                <a16:creationId xmlns:a16="http://schemas.microsoft.com/office/drawing/2014/main" id="{4339096C-E86B-C5A9-1F2F-E4FD0552DEF8}"/>
              </a:ext>
            </a:extLst>
          </p:cNvPr>
          <p:cNvSpPr>
            <a:spLocks noGrp="1"/>
          </p:cNvSpPr>
          <p:nvPr>
            <p:ph type="sldNum" sz="quarter" idx="12"/>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135005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DDD5-B179-8D33-E206-E8EC18C6525D}"/>
              </a:ext>
            </a:extLst>
          </p:cNvPr>
          <p:cNvSpPr>
            <a:spLocks noGrp="1"/>
          </p:cNvSpPr>
          <p:nvPr>
            <p:ph type="ctrTitle"/>
          </p:nvPr>
        </p:nvSpPr>
        <p:spPr>
          <a:xfrm>
            <a:off x="822960" y="822960"/>
            <a:ext cx="6840110" cy="4663440"/>
          </a:xfrm>
          <a:prstGeom prst="rect">
            <a:avLst/>
          </a:prstGeom>
        </p:spPr>
        <p:txBody>
          <a:bodyPr anchor="ctr">
            <a:noAutofit/>
          </a:bodyPr>
          <a:lstStyle>
            <a:lvl1pPr algn="l">
              <a:lnSpc>
                <a:spcPct val="100000"/>
              </a:lnSpc>
              <a:defRPr sz="6000" b="1" i="0" cap="all" baseline="0">
                <a:solidFill>
                  <a:schemeClr val="tx2"/>
                </a:solidFill>
                <a:latin typeface="+mj-lt"/>
              </a:defRPr>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4B219809-9823-E5C1-322B-DCDB7769D492}"/>
              </a:ext>
            </a:extLst>
          </p:cNvPr>
          <p:cNvSpPr>
            <a:spLocks noGrp="1"/>
          </p:cNvSpPr>
          <p:nvPr>
            <p:ph type="subTitle" idx="1"/>
          </p:nvPr>
        </p:nvSpPr>
        <p:spPr>
          <a:xfrm>
            <a:off x="822960" y="5559552"/>
            <a:ext cx="6840110" cy="475938"/>
          </a:xfrm>
        </p:spPr>
        <p:txBody>
          <a:bodyPr/>
          <a:lstStyle>
            <a:lvl1pPr marL="0" indent="0" algn="l">
              <a:buNone/>
              <a:defRPr sz="24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7" name="Picture Placeholder 16">
            <a:extLst>
              <a:ext uri="{FF2B5EF4-FFF2-40B4-BE49-F238E27FC236}">
                <a16:creationId xmlns:a16="http://schemas.microsoft.com/office/drawing/2014/main" id="{4109FC96-A524-9411-F587-93938397D054}"/>
              </a:ext>
            </a:extLst>
          </p:cNvPr>
          <p:cNvSpPr>
            <a:spLocks noGrp="1"/>
          </p:cNvSpPr>
          <p:nvPr>
            <p:ph type="pic" sz="quarter" idx="11"/>
          </p:nvPr>
        </p:nvSpPr>
        <p:spPr>
          <a:xfrm>
            <a:off x="7793736" y="0"/>
            <a:ext cx="4398264" cy="6857999"/>
          </a:xfrm>
          <a:noFill/>
        </p:spPr>
        <p:txBody>
          <a:bodyPr anchor="t"/>
          <a:lstStyle>
            <a:lvl1pPr marL="0" indent="0" algn="ctr">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30701698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E451C3-0FF4-47C4-B829-773ADF60F88C}" type="datetimeFigureOut">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172845603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1097280"/>
            <a:ext cx="10515600" cy="164592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23150"/>
            <a:ext cx="12192000" cy="850392"/>
          </a:xfrm>
          <a:solidFill>
            <a:schemeClr val="accent1">
              <a:lumMod val="75000"/>
            </a:schemeClr>
          </a:solidFill>
        </p:spPr>
        <p:txBody>
          <a:bodyPr/>
          <a:lstStyle>
            <a:lvl1pPr marL="0" indent="0" algn="l">
              <a:buNone/>
              <a:defRPr sz="2000">
                <a:solidFill>
                  <a:schemeClr val="bg1"/>
                </a:solidFill>
              </a:defRPr>
            </a:lvl1pPr>
          </a:lstStyle>
          <a:p>
            <a:r>
              <a:rPr lang="en-US"/>
              <a:t>Click icon to add picture</a:t>
            </a:r>
            <a:endParaRPr lang="en-US" dirty="0"/>
          </a:p>
        </p:txBody>
      </p:sp>
      <p:sp>
        <p:nvSpPr>
          <p:cNvPr id="19" name="Content Placeholder 2">
            <a:extLst>
              <a:ext uri="{FF2B5EF4-FFF2-40B4-BE49-F238E27FC236}">
                <a16:creationId xmlns:a16="http://schemas.microsoft.com/office/drawing/2014/main" id="{EDED7F42-DE45-0982-D0EE-36467303760D}"/>
              </a:ext>
            </a:extLst>
          </p:cNvPr>
          <p:cNvSpPr>
            <a:spLocks noGrp="1"/>
          </p:cNvSpPr>
          <p:nvPr>
            <p:ph idx="1"/>
          </p:nvPr>
        </p:nvSpPr>
        <p:spPr>
          <a:xfrm>
            <a:off x="822960" y="3529584"/>
            <a:ext cx="7114032" cy="2103120"/>
          </a:xfrm>
        </p:spPr>
        <p:txBody>
          <a:bodyPr/>
          <a:lstStyle>
            <a:lvl1pPr marL="342900" indent="-342900">
              <a:buFont typeface="+mj-lt"/>
              <a:buAutoNum type="arabicPeriod"/>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5">
            <a:extLst>
              <a:ext uri="{FF2B5EF4-FFF2-40B4-BE49-F238E27FC236}">
                <a16:creationId xmlns:a16="http://schemas.microsoft.com/office/drawing/2014/main" id="{6B366AA0-2DAB-8B01-E9CA-4EFD01184AB1}"/>
              </a:ext>
            </a:extLst>
          </p:cNvPr>
          <p:cNvSpPr>
            <a:spLocks noGrp="1"/>
          </p:cNvSpPr>
          <p:nvPr>
            <p:ph sz="quarter" idx="14"/>
          </p:nvPr>
        </p:nvSpPr>
        <p:spPr>
          <a:xfrm>
            <a:off x="8321040" y="3529584"/>
            <a:ext cx="3017520" cy="2103120"/>
          </a:xfrm>
        </p:spPr>
        <p:txBody>
          <a:bodyPr/>
          <a:lstStyle>
            <a:lvl1pPr marL="0" indent="0" algn="ctr">
              <a:lnSpc>
                <a:spcPct val="90000"/>
              </a:lnSpc>
              <a:spcBef>
                <a:spcPts val="1000"/>
              </a:spcBef>
              <a:spcAft>
                <a:spcPts val="0"/>
              </a:spcAft>
              <a:buFont typeface="Arial" panose="020B0604020202020204" pitchFamily="34" charse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EC3AD13A-778C-0B94-E890-F60B86ABB584}"/>
              </a:ext>
            </a:extLst>
          </p:cNvPr>
          <p:cNvSpPr>
            <a:spLocks noGrp="1"/>
          </p:cNvSpPr>
          <p:nvPr>
            <p:ph type="ftr" sz="quarter" idx="29"/>
          </p:nvPr>
        </p:nvSpPr>
        <p:spPr>
          <a:xfrm>
            <a:off x="173736" y="6254496"/>
            <a:ext cx="4114800" cy="365125"/>
          </a:xfrm>
          <a:prstGeom prst="rect">
            <a:avLst/>
          </a:prstGeom>
        </p:spPr>
        <p:txBody>
          <a:bodyPr/>
          <a:lstStyle>
            <a:lvl1pPr>
              <a:defRPr>
                <a:solidFill>
                  <a:schemeClr val="bg1"/>
                </a:solidFill>
              </a:defRPr>
            </a:lvl1pPr>
          </a:lstStyle>
          <a:p>
            <a:endParaRPr lang="en-US" dirty="0"/>
          </a:p>
        </p:txBody>
      </p:sp>
      <p:sp>
        <p:nvSpPr>
          <p:cNvPr id="3" name="Slide Number Placeholder 2">
            <a:extLst>
              <a:ext uri="{FF2B5EF4-FFF2-40B4-BE49-F238E27FC236}">
                <a16:creationId xmlns:a16="http://schemas.microsoft.com/office/drawing/2014/main" id="{2434822A-F2F6-6134-01C8-6CB9A884CDD6}"/>
              </a:ext>
            </a:extLst>
          </p:cNvPr>
          <p:cNvSpPr>
            <a:spLocks noGrp="1"/>
          </p:cNvSpPr>
          <p:nvPr>
            <p:ph type="sldNum" sz="quarter" idx="30"/>
          </p:nvPr>
        </p:nvSpPr>
        <p:spPr/>
        <p:txBody>
          <a:bodyPr/>
          <a:lstStyle>
            <a:lvl1pPr>
              <a:defRPr>
                <a:solidFill>
                  <a:schemeClr val="bg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1630721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577E-706F-A37B-4229-35D618DD2969}"/>
              </a:ext>
            </a:extLst>
          </p:cNvPr>
          <p:cNvSpPr>
            <a:spLocks noGrp="1"/>
          </p:cNvSpPr>
          <p:nvPr>
            <p:ph type="title" hasCustomPrompt="1"/>
          </p:nvPr>
        </p:nvSpPr>
        <p:spPr>
          <a:xfrm>
            <a:off x="822960" y="822960"/>
            <a:ext cx="4937760" cy="192024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Content Placeholder 3">
            <a:extLst>
              <a:ext uri="{FF2B5EF4-FFF2-40B4-BE49-F238E27FC236}">
                <a16:creationId xmlns:a16="http://schemas.microsoft.com/office/drawing/2014/main" id="{A915BFF6-ADF4-B12B-F366-E1E7F245C3B3}"/>
              </a:ext>
            </a:extLst>
          </p:cNvPr>
          <p:cNvSpPr>
            <a:spLocks noGrp="1"/>
          </p:cNvSpPr>
          <p:nvPr>
            <p:ph sz="half" idx="2"/>
          </p:nvPr>
        </p:nvSpPr>
        <p:spPr>
          <a:xfrm>
            <a:off x="6263640" y="822960"/>
            <a:ext cx="5111496" cy="3566160"/>
          </a:xfrm>
        </p:spPr>
        <p:txBody>
          <a:bodyPr/>
          <a:lstStyle>
            <a:lvl1pPr marL="283464" indent="-283464">
              <a:defRPr sz="1800">
                <a:solidFill>
                  <a:schemeClr val="bg1"/>
                </a:solidFill>
              </a:defRPr>
            </a:lvl1pPr>
            <a:lvl2pPr indent="-283464">
              <a:defRPr sz="1600">
                <a:solidFill>
                  <a:schemeClr val="bg1"/>
                </a:solidFill>
              </a:defRPr>
            </a:lvl2pPr>
            <a:lvl3pPr indent="-283464">
              <a:defRPr sz="1400">
                <a:solidFill>
                  <a:schemeClr val="bg1"/>
                </a:solidFill>
              </a:defRPr>
            </a:lvl3pPr>
            <a:lvl4pPr indent="-283464">
              <a:defRPr sz="1400">
                <a:solidFill>
                  <a:schemeClr val="bg1"/>
                </a:solidFill>
              </a:defRPr>
            </a:lvl4pPr>
            <a:lvl5pPr indent="-283464">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6">
            <a:extLst>
              <a:ext uri="{FF2B5EF4-FFF2-40B4-BE49-F238E27FC236}">
                <a16:creationId xmlns:a16="http://schemas.microsoft.com/office/drawing/2014/main" id="{6EAC12B0-20CC-C7DC-2FB8-1B9FE9CCFCCB}"/>
              </a:ext>
            </a:extLst>
          </p:cNvPr>
          <p:cNvSpPr>
            <a:spLocks noGrp="1"/>
          </p:cNvSpPr>
          <p:nvPr>
            <p:ph type="pic" sz="quarter" idx="14"/>
          </p:nvPr>
        </p:nvSpPr>
        <p:spPr>
          <a:xfrm>
            <a:off x="1" y="4471416"/>
            <a:ext cx="12192000" cy="2386584"/>
          </a:xfrm>
          <a:noFill/>
        </p:spPr>
        <p:txBody>
          <a:bodyPr anchor="t"/>
          <a:lstStyle>
            <a:lvl1pPr marL="0" indent="0" algn="ctr">
              <a:buNone/>
              <a:defRPr>
                <a:solidFill>
                  <a:schemeClr val="bg1"/>
                </a:solidFill>
              </a:defRPr>
            </a:lvl1pPr>
          </a:lstStyle>
          <a:p>
            <a:r>
              <a:rPr lang="en-US" noProof="0"/>
              <a:t>Click icon to add picture</a:t>
            </a:r>
            <a:endParaRPr lang="en-US" noProof="0" dirty="0"/>
          </a:p>
        </p:txBody>
      </p:sp>
      <p:sp>
        <p:nvSpPr>
          <p:cNvPr id="14" name="Footer Placeholder 13">
            <a:extLst>
              <a:ext uri="{FF2B5EF4-FFF2-40B4-BE49-F238E27FC236}">
                <a16:creationId xmlns:a16="http://schemas.microsoft.com/office/drawing/2014/main" id="{C78AC046-3CF2-802F-750B-B70D9B89A33E}"/>
              </a:ext>
            </a:extLst>
          </p:cNvPr>
          <p:cNvSpPr>
            <a:spLocks noGrp="1"/>
          </p:cNvSpPr>
          <p:nvPr>
            <p:ph type="ftr" sz="quarter" idx="12"/>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15" name="Slide Number Placeholder 14">
            <a:extLst>
              <a:ext uri="{FF2B5EF4-FFF2-40B4-BE49-F238E27FC236}">
                <a16:creationId xmlns:a16="http://schemas.microsoft.com/office/drawing/2014/main" id="{E9B26AA9-8344-BF2E-82C8-AF9EDF269B92}"/>
              </a:ext>
            </a:extLst>
          </p:cNvPr>
          <p:cNvSpPr>
            <a:spLocks noGrp="1"/>
          </p:cNvSpPr>
          <p:nvPr>
            <p:ph type="sldNum" sz="quarter" idx="13"/>
          </p:nvPr>
        </p:nvSpPr>
        <p:spPr/>
        <p:txBody>
          <a:bodyPr/>
          <a:lstStyle>
            <a:lvl1pPr>
              <a:defRPr>
                <a:solidFill>
                  <a:schemeClr val="bg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6774228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1097280"/>
            <a:ext cx="10424160" cy="164592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0"/>
            <a:ext cx="12192000" cy="658368"/>
          </a:xfrm>
          <a:solidFill>
            <a:schemeClr val="accent2">
              <a:lumMod val="20000"/>
              <a:lumOff val="80000"/>
            </a:schemeClr>
          </a:solidFill>
        </p:spPr>
        <p:txBody>
          <a:bodyPr/>
          <a:lstStyle>
            <a:lvl1pPr marL="0" indent="0" algn="l">
              <a:buNone/>
              <a:defRPr sz="1800"/>
            </a:lvl1pPr>
          </a:lstStyle>
          <a:p>
            <a:r>
              <a:rPr lang="en-US"/>
              <a:t>Click icon to add picture</a:t>
            </a:r>
            <a:endParaRPr lang="en-US" dirty="0"/>
          </a:p>
        </p:txBody>
      </p:sp>
      <p:sp>
        <p:nvSpPr>
          <p:cNvPr id="8" name="Content Placeholder 2">
            <a:extLst>
              <a:ext uri="{FF2B5EF4-FFF2-40B4-BE49-F238E27FC236}">
                <a16:creationId xmlns:a16="http://schemas.microsoft.com/office/drawing/2014/main" id="{9ADC6F7A-27D8-EC45-FC60-C8858243DDB0}"/>
              </a:ext>
            </a:extLst>
          </p:cNvPr>
          <p:cNvSpPr>
            <a:spLocks noGrp="1"/>
          </p:cNvSpPr>
          <p:nvPr>
            <p:ph idx="1"/>
          </p:nvPr>
        </p:nvSpPr>
        <p:spPr>
          <a:xfrm>
            <a:off x="822960" y="3529584"/>
            <a:ext cx="3200400" cy="2286000"/>
          </a:xfrm>
        </p:spPr>
        <p:txBody>
          <a:bodyPr/>
          <a:lstStyle>
            <a:lvl1pPr marL="285750" indent="-285750">
              <a:buFont typeface="Arial" panose="020B0604020202020204" pitchFamily="34" charset="0"/>
              <a:buChar cha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5">
            <a:extLst>
              <a:ext uri="{FF2B5EF4-FFF2-40B4-BE49-F238E27FC236}">
                <a16:creationId xmlns:a16="http://schemas.microsoft.com/office/drawing/2014/main" id="{2EA7E2BE-086F-5B51-B0E9-BDC91DF14B7B}"/>
              </a:ext>
            </a:extLst>
          </p:cNvPr>
          <p:cNvSpPr>
            <a:spLocks noGrp="1"/>
          </p:cNvSpPr>
          <p:nvPr>
            <p:ph sz="quarter" idx="15"/>
          </p:nvPr>
        </p:nvSpPr>
        <p:spPr>
          <a:xfrm>
            <a:off x="4261104" y="3529584"/>
            <a:ext cx="6986016" cy="2231136"/>
          </a:xfrm>
        </p:spPr>
        <p:txBody>
          <a:bodyPr/>
          <a:lstStyle>
            <a:lvl1pPr marL="0" indent="0">
              <a:lnSpc>
                <a:spcPct val="90000"/>
              </a:lnSpc>
              <a:spcBef>
                <a:spcPts val="1000"/>
              </a:spcBef>
              <a:spcAft>
                <a:spcPts val="0"/>
              </a:spcAft>
              <a:buFont typeface="Arial" panose="020B0604020202020204" pitchFamily="34" charse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5C83E49A-BDF1-7E34-30FE-A4A45160F7AB}"/>
              </a:ext>
            </a:extLst>
          </p:cNvPr>
          <p:cNvSpPr>
            <a:spLocks noGrp="1"/>
          </p:cNvSpPr>
          <p:nvPr>
            <p:ph type="ftr" sz="quarter" idx="13"/>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6" name="Slide Number Placeholder 5">
            <a:extLst>
              <a:ext uri="{FF2B5EF4-FFF2-40B4-BE49-F238E27FC236}">
                <a16:creationId xmlns:a16="http://schemas.microsoft.com/office/drawing/2014/main" id="{CE10355B-1B69-AD49-6AB0-3D194609B2F5}"/>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41897835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22960" y="1097280"/>
            <a:ext cx="10424160" cy="1645920"/>
          </a:xfrm>
          <a:prstGeom prst="rect">
            <a:avLst/>
          </a:prstGeom>
        </p:spPr>
        <p:txBody>
          <a:bodyPr anchor="b">
            <a:normAutofit/>
          </a:bodyPr>
          <a:lstStyle>
            <a:lvl1pPr>
              <a:defRPr sz="3200" b="1">
                <a:solidFill>
                  <a:schemeClr val="bg1"/>
                </a:solidFill>
                <a:latin typeface="+mj-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0"/>
            <a:ext cx="12192000" cy="658368"/>
          </a:xfrm>
          <a:solidFill>
            <a:schemeClr val="accent1">
              <a:lumMod val="75000"/>
            </a:schemeClr>
          </a:solidFill>
        </p:spPr>
        <p:txBody>
          <a:bodyPr/>
          <a:lstStyle>
            <a:lvl1pPr marL="0" indent="0" algn="ctr">
              <a:buNone/>
              <a:defRPr/>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914400" y="3529584"/>
            <a:ext cx="10360152" cy="2231136"/>
          </a:xfrm>
        </p:spPr>
        <p:txBody>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5C83E49A-BDF1-7E34-30FE-A4A45160F7AB}"/>
              </a:ext>
            </a:extLst>
          </p:cNvPr>
          <p:cNvSpPr>
            <a:spLocks noGrp="1"/>
          </p:cNvSpPr>
          <p:nvPr>
            <p:ph type="ftr" sz="quarter" idx="13"/>
          </p:nvPr>
        </p:nvSpPr>
        <p:spPr>
          <a:xfrm>
            <a:off x="173736" y="6254496"/>
            <a:ext cx="4114800" cy="365125"/>
          </a:xfrm>
          <a:prstGeom prst="rect">
            <a:avLst/>
          </a:prstGeom>
        </p:spPr>
        <p:txBody>
          <a:bodyPr/>
          <a:lstStyle>
            <a:lvl1pPr>
              <a:defRPr>
                <a:solidFill>
                  <a:schemeClr val="bg1">
                    <a:alpha val="78000"/>
                  </a:schemeClr>
                </a:solidFill>
              </a:defRPr>
            </a:lvl1pPr>
          </a:lstStyle>
          <a:p>
            <a:endParaRPr lang="en-US" dirty="0"/>
          </a:p>
        </p:txBody>
      </p:sp>
      <p:sp>
        <p:nvSpPr>
          <p:cNvPr id="6" name="Slide Number Placeholder 5">
            <a:extLst>
              <a:ext uri="{FF2B5EF4-FFF2-40B4-BE49-F238E27FC236}">
                <a16:creationId xmlns:a16="http://schemas.microsoft.com/office/drawing/2014/main" id="{CE10355B-1B69-AD49-6AB0-3D194609B2F5}"/>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1909347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4370832" y="822960"/>
            <a:ext cx="7040880" cy="5212080"/>
          </a:xfrm>
          <a:prstGeom prst="rect">
            <a:avLst/>
          </a:prstGeom>
        </p:spPr>
        <p:txBody>
          <a:bodyPr anchor="ctr">
            <a:normAutofit/>
          </a:bodyPr>
          <a:lstStyle>
            <a:lvl1pPr>
              <a:defRPr sz="6000" b="1" cap="all" baseline="0">
                <a:solidFill>
                  <a:schemeClr val="tx2"/>
                </a:solidFill>
                <a:latin typeface="+mj-lt"/>
              </a:defRPr>
            </a:lvl1pPr>
          </a:lstStyle>
          <a:p>
            <a:r>
              <a:rPr lang="en-US" dirty="0"/>
              <a:t>click to edit master title style</a:t>
            </a:r>
          </a:p>
        </p:txBody>
      </p:sp>
      <p:sp>
        <p:nvSpPr>
          <p:cNvPr id="9" name="Picture Placeholder 8">
            <a:extLst>
              <a:ext uri="{FF2B5EF4-FFF2-40B4-BE49-F238E27FC236}">
                <a16:creationId xmlns:a16="http://schemas.microsoft.com/office/drawing/2014/main" id="{37A5DB37-3750-510E-8CAA-D76AFD5CC5D8}"/>
              </a:ext>
            </a:extLst>
          </p:cNvPr>
          <p:cNvSpPr>
            <a:spLocks noGrp="1"/>
          </p:cNvSpPr>
          <p:nvPr>
            <p:ph type="pic" sz="quarter" idx="10"/>
          </p:nvPr>
        </p:nvSpPr>
        <p:spPr>
          <a:xfrm>
            <a:off x="0" y="0"/>
            <a:ext cx="4133088" cy="6858000"/>
          </a:xfrm>
          <a:noFill/>
        </p:spPr>
        <p:txBody>
          <a:bodyPr anchor="ct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0437597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2BE451C3-0FF4-47C4-B829-773ADF60F88C}" type="datetimeFigureOut">
              <a:rPr lang="en-US" smtClean="0"/>
              <a:t>9/15/2026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751422695"/>
      </p:ext>
    </p:extLst>
  </p:cSld>
  <p:clrMap bg1="dk1" tx1="lt1" bg2="dk2" tx2="lt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 id="2147484131" r:id="rId12"/>
    <p:sldLayoutId id="2147484132" r:id="rId13"/>
    <p:sldLayoutId id="2147484133" r:id="rId14"/>
    <p:sldLayoutId id="2147484134" r:id="rId15"/>
    <p:sldLayoutId id="2147484135" r:id="rId16"/>
    <p:sldLayoutId id="2147484136" r:id="rId17"/>
    <p:sldLayoutId id="2147484137" r:id="rId18"/>
    <p:sldLayoutId id="2147484138" r:id="rId19"/>
    <p:sldLayoutId id="2147484139" r:id="rId20"/>
    <p:sldLayoutId id="2147484140" r:id="rId21"/>
    <p:sldLayoutId id="2147484141" r:id="rId22"/>
    <p:sldLayoutId id="2147484142" r:id="rId23"/>
    <p:sldLayoutId id="2147484143" r:id="rId24"/>
    <p:sldLayoutId id="2147484144" r:id="rId25"/>
    <p:sldLayoutId id="2147484145" r:id="rId26"/>
    <p:sldLayoutId id="2147484146" r:id="rId27"/>
    <p:sldLayoutId id="2147484147" r:id="rId28"/>
    <p:sldLayoutId id="2147484148" r:id="rId29"/>
    <p:sldLayoutId id="2147484150" r:id="rId30"/>
    <p:sldLayoutId id="2147483742" r:id="rId31"/>
    <p:sldLayoutId id="2147483746" r:id="rId32"/>
    <p:sldLayoutId id="2147483670" r:id="rId33"/>
    <p:sldLayoutId id="2147483663" r:id="rId34"/>
    <p:sldLayoutId id="2147483671" r:id="rId35"/>
  </p:sldLayoutIdLst>
  <p:hf sldNum="0" hdr="0" ftr="0" dt="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5406E-46CF-855D-6FA2-31FCB1983FC5}"/>
              </a:ext>
            </a:extLst>
          </p:cNvPr>
          <p:cNvSpPr>
            <a:spLocks noGrp="1"/>
          </p:cNvSpPr>
          <p:nvPr>
            <p:ph type="title"/>
          </p:nvPr>
        </p:nvSpPr>
        <p:spPr>
          <a:xfrm>
            <a:off x="428436" y="1115568"/>
            <a:ext cx="2505264" cy="4599432"/>
          </a:xfrm>
        </p:spPr>
        <p:txBody>
          <a:bodyPr anchor="t">
            <a:normAutofit/>
          </a:bodyPr>
          <a:lstStyle/>
          <a:p>
            <a:pPr>
              <a:lnSpc>
                <a:spcPct val="100000"/>
              </a:lnSpc>
            </a:pPr>
            <a:br>
              <a:rPr lang="en-US" sz="3200" dirty="0"/>
            </a:br>
            <a:r>
              <a:rPr lang="en-US" sz="3200" b="1" dirty="0"/>
              <a:t>Shabbat  (New Moon)</a:t>
            </a:r>
            <a:br>
              <a:rPr lang="en-US" sz="3200" dirty="0"/>
            </a:br>
            <a:br>
              <a:rPr lang="en-US" sz="3200" dirty="0"/>
            </a:br>
            <a:r>
              <a:rPr lang="en-US" sz="3200" dirty="0"/>
              <a:t>Prayer</a:t>
            </a:r>
            <a:br>
              <a:rPr lang="en-US" sz="3200" dirty="0"/>
            </a:br>
            <a:r>
              <a:rPr lang="en-US" sz="3200" dirty="0"/>
              <a:t>Intercession &amp;</a:t>
            </a:r>
            <a:br>
              <a:rPr lang="en-US" sz="3200" dirty="0"/>
            </a:br>
            <a:r>
              <a:rPr lang="en-US" sz="3200" dirty="0"/>
              <a:t>Testimony</a:t>
            </a:r>
          </a:p>
        </p:txBody>
      </p:sp>
      <p:pic>
        <p:nvPicPr>
          <p:cNvPr id="8" name="Picture 7">
            <a:extLst>
              <a:ext uri="{FF2B5EF4-FFF2-40B4-BE49-F238E27FC236}">
                <a16:creationId xmlns:a16="http://schemas.microsoft.com/office/drawing/2014/main" id="{CB42BF14-9E83-D431-6503-E59E8123ECA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r="1" b="3553"/>
          <a:stretch>
            <a:fillRect/>
          </a:stretch>
        </p:blipFill>
        <p:spPr>
          <a:xfrm>
            <a:off x="3374064" y="1181100"/>
            <a:ext cx="8817936" cy="5676900"/>
          </a:xfrm>
          <a:prstGeom prst="rect">
            <a:avLst/>
          </a:prstGeom>
          <a:noFill/>
          <a:ln>
            <a:noFill/>
          </a:ln>
          <a:effectLst>
            <a:softEdge rad="112500"/>
          </a:effectLst>
        </p:spPr>
      </p:pic>
    </p:spTree>
    <p:extLst>
      <p:ext uri="{BB962C8B-B14F-4D97-AF65-F5344CB8AC3E}">
        <p14:creationId xmlns:p14="http://schemas.microsoft.com/office/powerpoint/2010/main" val="974317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978A-F7DA-2E0A-764F-3671BE1793EC}"/>
              </a:ext>
            </a:extLst>
          </p:cNvPr>
          <p:cNvSpPr>
            <a:spLocks noGrp="1"/>
          </p:cNvSpPr>
          <p:nvPr>
            <p:ph type="title"/>
          </p:nvPr>
        </p:nvSpPr>
        <p:spPr>
          <a:xfrm>
            <a:off x="3173516" y="341985"/>
            <a:ext cx="6913459" cy="876193"/>
          </a:xfrm>
        </p:spPr>
        <p:txBody>
          <a:bodyPr/>
          <a:lstStyle/>
          <a:p>
            <a:r>
              <a:rPr lang="en-US" dirty="0"/>
              <a:t>Tishri 	New Moon 	9/11 8:59 pm </a:t>
            </a:r>
          </a:p>
        </p:txBody>
      </p:sp>
      <p:sp>
        <p:nvSpPr>
          <p:cNvPr id="3" name="Content Placeholder 2">
            <a:extLst>
              <a:ext uri="{FF2B5EF4-FFF2-40B4-BE49-F238E27FC236}">
                <a16:creationId xmlns:a16="http://schemas.microsoft.com/office/drawing/2014/main" id="{9915D939-0AD5-6880-69BD-DE813604F952}"/>
              </a:ext>
            </a:extLst>
          </p:cNvPr>
          <p:cNvSpPr>
            <a:spLocks noGrp="1"/>
          </p:cNvSpPr>
          <p:nvPr>
            <p:ph sz="half" idx="1"/>
          </p:nvPr>
        </p:nvSpPr>
        <p:spPr>
          <a:xfrm>
            <a:off x="470545" y="1342003"/>
            <a:ext cx="7273280" cy="5173097"/>
          </a:xfrm>
        </p:spPr>
        <p:txBody>
          <a:bodyPr>
            <a:normAutofit/>
          </a:bodyPr>
          <a:lstStyle/>
          <a:p>
            <a:pPr marL="342900" indent="-342900">
              <a:buFont typeface="Arial" panose="020B0604020202020204" pitchFamily="34" charset="0"/>
              <a:buChar char="•"/>
            </a:pPr>
            <a:r>
              <a:rPr lang="en-US" sz="2300" b="1" dirty="0"/>
              <a:t>7</a:t>
            </a:r>
            <a:r>
              <a:rPr lang="en-US" sz="2300" b="1" baseline="30000" dirty="0"/>
              <a:t>th</a:t>
            </a:r>
            <a:r>
              <a:rPr lang="en-US" sz="2300" dirty="0"/>
              <a:t> month of Civil (Head of Year). A soul’s journey gradually unfolding during this special month of the fall feast.</a:t>
            </a:r>
          </a:p>
          <a:p>
            <a:pPr marL="342900" indent="-342900">
              <a:buFont typeface="Arial" panose="020B0604020202020204" pitchFamily="34" charset="0"/>
              <a:buChar char="•"/>
            </a:pPr>
            <a:r>
              <a:rPr lang="en-US" sz="2300" dirty="0"/>
              <a:t> </a:t>
            </a:r>
            <a:r>
              <a:rPr lang="en-US" sz="2300" b="1" dirty="0">
                <a:solidFill>
                  <a:schemeClr val="accent2">
                    <a:lumMod val="60000"/>
                    <a:lumOff val="40000"/>
                  </a:schemeClr>
                </a:solidFill>
              </a:rPr>
              <a:t>Lev. 23.24 </a:t>
            </a:r>
            <a:r>
              <a:rPr lang="en-US" sz="2300" dirty="0"/>
              <a:t>it is a time for Blowing the Shofar.  A time of awakening the prophetic voices </a:t>
            </a:r>
          </a:p>
          <a:p>
            <a:pPr marL="342900" indent="-342900">
              <a:buFont typeface="Arial" panose="020B0604020202020204" pitchFamily="34" charset="0"/>
              <a:buChar char="•"/>
            </a:pPr>
            <a:r>
              <a:rPr lang="en-US" sz="2300" b="1" dirty="0"/>
              <a:t>Lamed: </a:t>
            </a:r>
            <a:r>
              <a:rPr lang="en-US" sz="2300" dirty="0"/>
              <a:t>Our desired hope of Messiah’s return</a:t>
            </a:r>
          </a:p>
          <a:p>
            <a:pPr marL="342900" indent="-342900">
              <a:buFont typeface="Arial" panose="020B0604020202020204" pitchFamily="34" charset="0"/>
              <a:buChar char="•"/>
            </a:pPr>
            <a:r>
              <a:rPr lang="en-US" sz="2300" b="1" dirty="0"/>
              <a:t>SYMBOL: </a:t>
            </a:r>
            <a:r>
              <a:rPr lang="en-US" sz="2300" dirty="0"/>
              <a:t>Ephraim </a:t>
            </a:r>
            <a:r>
              <a:rPr lang="en-US" sz="2300" i="1" dirty="0"/>
              <a:t>(fruitful &amp; multiply) </a:t>
            </a:r>
            <a:r>
              <a:rPr lang="en-US" sz="2300" dirty="0"/>
              <a:t>Ox or Bull </a:t>
            </a:r>
            <a:r>
              <a:rPr lang="en-US" sz="2300" b="1" dirty="0">
                <a:solidFill>
                  <a:schemeClr val="accent2">
                    <a:lumMod val="60000"/>
                    <a:lumOff val="40000"/>
                  </a:schemeClr>
                </a:solidFill>
              </a:rPr>
              <a:t>(Deut. 33.17) </a:t>
            </a:r>
            <a:r>
              <a:rPr lang="en-US" sz="2300" dirty="0"/>
              <a:t>Leadership, military power, strength &amp; authority</a:t>
            </a:r>
          </a:p>
          <a:p>
            <a:pPr marL="342900" indent="-342900">
              <a:buFont typeface="Arial" panose="020B0604020202020204" pitchFamily="34" charset="0"/>
              <a:buChar char="•"/>
            </a:pPr>
            <a:r>
              <a:rPr lang="en-US" sz="2300" b="1" dirty="0"/>
              <a:t>SENSE</a:t>
            </a:r>
            <a:r>
              <a:rPr lang="en-US" sz="2300" dirty="0"/>
              <a:t>: Touch </a:t>
            </a:r>
            <a:r>
              <a:rPr lang="en-US" sz="2300" b="1" dirty="0"/>
              <a:t>COLOR: </a:t>
            </a:r>
            <a:r>
              <a:rPr lang="en-US" sz="2300" dirty="0"/>
              <a:t>Black</a:t>
            </a:r>
          </a:p>
        </p:txBody>
      </p:sp>
      <p:pic>
        <p:nvPicPr>
          <p:cNvPr id="6" name="Content Placeholder 5">
            <a:extLst>
              <a:ext uri="{FF2B5EF4-FFF2-40B4-BE49-F238E27FC236}">
                <a16:creationId xmlns:a16="http://schemas.microsoft.com/office/drawing/2014/main" id="{9C5AB45E-E8ED-E226-5F64-1D9DD4D30D45}"/>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7915713" y="1917487"/>
            <a:ext cx="3638550" cy="3638550"/>
          </a:xfrm>
          <a:prstGeom prst="rect">
            <a:avLst/>
          </a:prstGeom>
          <a:ln>
            <a:noFill/>
          </a:ln>
          <a:effectLst>
            <a:softEdge rad="112500"/>
          </a:effectLst>
        </p:spPr>
      </p:pic>
    </p:spTree>
    <p:extLst>
      <p:ext uri="{BB962C8B-B14F-4D97-AF65-F5344CB8AC3E}">
        <p14:creationId xmlns:p14="http://schemas.microsoft.com/office/powerpoint/2010/main" val="3712227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75433-753F-0810-54A9-17A7BE2D1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E5F66-928F-B2F6-E061-916850B4D731}"/>
              </a:ext>
            </a:extLst>
          </p:cNvPr>
          <p:cNvSpPr>
            <a:spLocks noGrp="1"/>
          </p:cNvSpPr>
          <p:nvPr>
            <p:ph type="title"/>
          </p:nvPr>
        </p:nvSpPr>
        <p:spPr>
          <a:xfrm>
            <a:off x="697016" y="465810"/>
            <a:ext cx="6913459" cy="876193"/>
          </a:xfrm>
        </p:spPr>
        <p:txBody>
          <a:bodyPr/>
          <a:lstStyle/>
          <a:p>
            <a:r>
              <a:rPr lang="en-US" dirty="0"/>
              <a:t>Hebrew Year 5787 	Amos 3.8</a:t>
            </a:r>
          </a:p>
        </p:txBody>
      </p:sp>
      <p:sp>
        <p:nvSpPr>
          <p:cNvPr id="3" name="Content Placeholder 2">
            <a:extLst>
              <a:ext uri="{FF2B5EF4-FFF2-40B4-BE49-F238E27FC236}">
                <a16:creationId xmlns:a16="http://schemas.microsoft.com/office/drawing/2014/main" id="{227E506E-D1BD-6A6C-BB5A-33047A014243}"/>
              </a:ext>
            </a:extLst>
          </p:cNvPr>
          <p:cNvSpPr>
            <a:spLocks noGrp="1"/>
          </p:cNvSpPr>
          <p:nvPr>
            <p:ph sz="half" idx="1"/>
          </p:nvPr>
        </p:nvSpPr>
        <p:spPr>
          <a:xfrm>
            <a:off x="697016" y="1342003"/>
            <a:ext cx="6686988" cy="5173097"/>
          </a:xfrm>
        </p:spPr>
        <p:txBody>
          <a:bodyPr>
            <a:normAutofit lnSpcReduction="10000"/>
          </a:bodyPr>
          <a:lstStyle/>
          <a:p>
            <a:pPr marL="342900" indent="-342900">
              <a:buFont typeface="Arial" panose="020B0604020202020204" pitchFamily="34" charset="0"/>
              <a:buChar char="•"/>
            </a:pPr>
            <a:r>
              <a:rPr lang="en-US" sz="2400" dirty="0"/>
              <a:t>Prophetic shift from 578</a:t>
            </a:r>
            <a:r>
              <a:rPr lang="en-US" sz="2400" b="1" dirty="0"/>
              <a:t>6 (man) </a:t>
            </a:r>
            <a:r>
              <a:rPr lang="en-US" sz="2400" dirty="0"/>
              <a:t>and 578</a:t>
            </a:r>
            <a:r>
              <a:rPr lang="en-US" sz="2400" b="1" dirty="0"/>
              <a:t>7</a:t>
            </a:r>
            <a:r>
              <a:rPr lang="en-US" sz="2400" dirty="0"/>
              <a:t> </a:t>
            </a:r>
            <a:r>
              <a:rPr lang="en-US" sz="2400" b="1" dirty="0"/>
              <a:t>(Yahweh) </a:t>
            </a:r>
            <a:r>
              <a:rPr lang="en-US" sz="2400" dirty="0"/>
              <a:t>while in century of 80 Pey . </a:t>
            </a:r>
          </a:p>
          <a:p>
            <a:pPr marL="342900" indent="-342900">
              <a:buFont typeface="Arial" panose="020B0604020202020204" pitchFamily="34" charset="0"/>
              <a:buChar char="•"/>
            </a:pPr>
            <a:r>
              <a:rPr lang="en-US" sz="2400" dirty="0"/>
              <a:t>Zayin: Year of the sword, weapon or plow</a:t>
            </a:r>
          </a:p>
          <a:p>
            <a:pPr marL="342900" indent="-342900">
              <a:buFont typeface="Arial" panose="020B0604020202020204" pitchFamily="34" charset="0"/>
              <a:buChar char="•"/>
            </a:pPr>
            <a:r>
              <a:rPr lang="en-US" sz="2400" dirty="0"/>
              <a:t>Symbolizing God’s word as the sword of the Spirit </a:t>
            </a:r>
            <a:r>
              <a:rPr lang="en-US" sz="2400" dirty="0">
                <a:solidFill>
                  <a:schemeClr val="accent2">
                    <a:lumMod val="60000"/>
                    <a:lumOff val="40000"/>
                  </a:schemeClr>
                </a:solidFill>
              </a:rPr>
              <a:t>(Eph 6.17) </a:t>
            </a:r>
            <a:r>
              <a:rPr lang="en-US" sz="2400" dirty="0"/>
              <a:t>authority to cut through deception </a:t>
            </a:r>
            <a:r>
              <a:rPr lang="en-US" sz="2400" dirty="0">
                <a:solidFill>
                  <a:schemeClr val="accent2">
                    <a:lumMod val="60000"/>
                    <a:lumOff val="40000"/>
                  </a:schemeClr>
                </a:solidFill>
              </a:rPr>
              <a:t>Heb 4.12-13 </a:t>
            </a:r>
            <a:r>
              <a:rPr lang="en-US" sz="2400" dirty="0"/>
              <a:t>expose motives, thoughts, hidden things, genuine and false </a:t>
            </a:r>
            <a:r>
              <a:rPr lang="en-US" sz="2400" i="1" dirty="0"/>
              <a:t>(soul refining).</a:t>
            </a:r>
          </a:p>
          <a:p>
            <a:pPr marL="342900" indent="-342900">
              <a:buFont typeface="Arial" panose="020B0604020202020204" pitchFamily="34" charset="0"/>
              <a:buChar char="•"/>
            </a:pPr>
            <a:r>
              <a:rPr lang="en-US" sz="2400" dirty="0"/>
              <a:t>And yet, Adonai wants us to speak with clarity, authority so he can accelerate restoration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pic>
        <p:nvPicPr>
          <p:cNvPr id="6" name="Content Placeholder 5">
            <a:extLst>
              <a:ext uri="{FF2B5EF4-FFF2-40B4-BE49-F238E27FC236}">
                <a16:creationId xmlns:a16="http://schemas.microsoft.com/office/drawing/2014/main" id="{ED6B0E8E-FAEB-7039-8122-5658BA37B822}"/>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7915713" y="1917487"/>
            <a:ext cx="3638550" cy="3638550"/>
          </a:xfrm>
          <a:prstGeom prst="rect">
            <a:avLst/>
          </a:prstGeom>
          <a:ln>
            <a:noFill/>
          </a:ln>
          <a:effectLst>
            <a:softEdge rad="112500"/>
          </a:effectLst>
        </p:spPr>
      </p:pic>
    </p:spTree>
    <p:extLst>
      <p:ext uri="{BB962C8B-B14F-4D97-AF65-F5344CB8AC3E}">
        <p14:creationId xmlns:p14="http://schemas.microsoft.com/office/powerpoint/2010/main" val="169192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046BB-94FD-C65D-1A52-8CF6F14C31BA}"/>
            </a:ext>
          </a:extLst>
        </p:cNvPr>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137146E9-3DFB-7F69-11E7-3B3A7520497C}"/>
              </a:ext>
            </a:extLst>
          </p:cNvPr>
          <p:cNvSpPr>
            <a:spLocks noGrp="1"/>
          </p:cNvSpPr>
          <p:nvPr>
            <p:ph sz="quarter" idx="14"/>
          </p:nvPr>
        </p:nvSpPr>
        <p:spPr>
          <a:xfrm>
            <a:off x="446230" y="1396960"/>
            <a:ext cx="4114195" cy="3454439"/>
          </a:xfrm>
        </p:spPr>
        <p:txBody>
          <a:bodyPr anchor="t">
            <a:normAutofit/>
          </a:bodyPr>
          <a:lstStyle/>
          <a:p>
            <a:r>
              <a:rPr lang="en-US" sz="2800" dirty="0"/>
              <a:t>Deliverance: </a:t>
            </a:r>
          </a:p>
          <a:p>
            <a:r>
              <a:rPr lang="en-US" sz="2800" dirty="0"/>
              <a:t>Ethnicity &amp; Racism</a:t>
            </a:r>
          </a:p>
          <a:p>
            <a:pPr marL="342900" indent="-342900">
              <a:spcBef>
                <a:spcPts val="0"/>
              </a:spcBef>
              <a:buFont typeface="Arial" panose="020B0604020202020204" pitchFamily="34" charset="0"/>
              <a:buChar char="•"/>
            </a:pPr>
            <a:r>
              <a:rPr lang="en-US" sz="2800" dirty="0"/>
              <a:t>Superior</a:t>
            </a:r>
          </a:p>
          <a:p>
            <a:pPr marL="342900" indent="-342900">
              <a:spcBef>
                <a:spcPts val="0"/>
              </a:spcBef>
              <a:buFont typeface="Arial" panose="020B0604020202020204" pitchFamily="34" charset="0"/>
              <a:buChar char="•"/>
            </a:pPr>
            <a:r>
              <a:rPr lang="en-US" sz="2800" dirty="0"/>
              <a:t>Inferior</a:t>
            </a:r>
          </a:p>
          <a:p>
            <a:pPr marL="342900" indent="-342900">
              <a:spcBef>
                <a:spcPts val="0"/>
              </a:spcBef>
              <a:buFont typeface="Arial" panose="020B0604020202020204" pitchFamily="34" charset="0"/>
              <a:buChar char="•"/>
            </a:pPr>
            <a:r>
              <a:rPr lang="en-US" sz="2800" dirty="0"/>
              <a:t>Culture idolatry</a:t>
            </a:r>
          </a:p>
        </p:txBody>
      </p:sp>
      <p:pic>
        <p:nvPicPr>
          <p:cNvPr id="8" name="Picture 7">
            <a:extLst>
              <a:ext uri="{FF2B5EF4-FFF2-40B4-BE49-F238E27FC236}">
                <a16:creationId xmlns:a16="http://schemas.microsoft.com/office/drawing/2014/main" id="{BFFE3F5F-AA4A-1B27-B5CC-B0D0C465171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12064" r="2" b="19838"/>
          <a:stretch>
            <a:fillRect/>
          </a:stretch>
        </p:blipFill>
        <p:spPr>
          <a:xfrm>
            <a:off x="4962527" y="819150"/>
            <a:ext cx="7124698" cy="5000625"/>
          </a:xfrm>
          <a:prstGeom prst="rect">
            <a:avLst/>
          </a:prstGeom>
          <a:noFill/>
          <a:ln>
            <a:noFill/>
          </a:ln>
          <a:effectLst>
            <a:softEdge rad="112500"/>
          </a:effectLst>
        </p:spPr>
      </p:pic>
    </p:spTree>
    <p:extLst>
      <p:ext uri="{BB962C8B-B14F-4D97-AF65-F5344CB8AC3E}">
        <p14:creationId xmlns:p14="http://schemas.microsoft.com/office/powerpoint/2010/main" val="3889647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519C30-5F16-56C1-6624-936A401FC3D2}"/>
              </a:ext>
            </a:extLst>
          </p:cNvPr>
          <p:cNvSpPr>
            <a:spLocks noGrp="1"/>
          </p:cNvSpPr>
          <p:nvPr>
            <p:ph type="title"/>
          </p:nvPr>
        </p:nvSpPr>
        <p:spPr>
          <a:xfrm>
            <a:off x="431800" y="607550"/>
            <a:ext cx="4721225" cy="701657"/>
          </a:xfrm>
        </p:spPr>
        <p:txBody>
          <a:bodyPr anchor="t">
            <a:normAutofit/>
          </a:bodyPr>
          <a:lstStyle/>
          <a:p>
            <a:r>
              <a:rPr lang="en-US" dirty="0"/>
              <a:t>Community Repentance</a:t>
            </a:r>
          </a:p>
        </p:txBody>
      </p:sp>
      <p:sp>
        <p:nvSpPr>
          <p:cNvPr id="11" name="Content Placeholder 2">
            <a:extLst>
              <a:ext uri="{FF2B5EF4-FFF2-40B4-BE49-F238E27FC236}">
                <a16:creationId xmlns:a16="http://schemas.microsoft.com/office/drawing/2014/main" id="{6B2827B0-0BEC-1997-6326-F18A2649E23F}"/>
              </a:ext>
            </a:extLst>
          </p:cNvPr>
          <p:cNvSpPr>
            <a:spLocks noGrp="1"/>
          </p:cNvSpPr>
          <p:nvPr>
            <p:ph sz="quarter" idx="15"/>
          </p:nvPr>
        </p:nvSpPr>
        <p:spPr>
          <a:xfrm>
            <a:off x="431800" y="1571625"/>
            <a:ext cx="4924425" cy="4676775"/>
          </a:xfrm>
        </p:spPr>
        <p:txBody>
          <a:bodyPr>
            <a:normAutofit/>
          </a:bodyPr>
          <a:lstStyle/>
          <a:p>
            <a:r>
              <a:rPr lang="en-US" sz="2300" dirty="0"/>
              <a:t>I repent for my cooperation in bringing racism into Your Body of believers and tolerating racial humor, slander, jokes and mockery; causing riffs.   I repent for carrying generational prejudices and the ideal of cultural intolerance as a weapon to bring self importance to the secrets of my heart.</a:t>
            </a:r>
          </a:p>
        </p:txBody>
      </p:sp>
      <p:sp>
        <p:nvSpPr>
          <p:cNvPr id="13" name="Content Placeholder 3">
            <a:extLst>
              <a:ext uri="{FF2B5EF4-FFF2-40B4-BE49-F238E27FC236}">
                <a16:creationId xmlns:a16="http://schemas.microsoft.com/office/drawing/2014/main" id="{45255795-9AB5-004C-B5B9-0542E6BF88EE}"/>
              </a:ext>
            </a:extLst>
          </p:cNvPr>
          <p:cNvSpPr>
            <a:spLocks noGrp="1"/>
          </p:cNvSpPr>
          <p:nvPr>
            <p:ph sz="quarter" idx="16"/>
          </p:nvPr>
        </p:nvSpPr>
        <p:spPr>
          <a:xfrm>
            <a:off x="5667376" y="607550"/>
            <a:ext cx="5743574" cy="5640850"/>
          </a:xfrm>
        </p:spPr>
        <p:txBody>
          <a:bodyPr>
            <a:noAutofit/>
          </a:bodyPr>
          <a:lstStyle/>
          <a:p>
            <a:r>
              <a:rPr lang="en-US" sz="2300" dirty="0"/>
              <a:t>Lord, You’ve made all nations to dwell on earth, and You created all of them equal.  I’m grateful for the ethnic family You allowed me to be born into.  I repent for being racially proud and indifferent toward those who are not like me.  I renounce all forms of racism, racial indifference and racial intolerance. My identity, faith is realized in Your covenant of blessing, and my family heritage is not solely about biological lineage but encompasses spiritual aspect of my fellowship with You as my Father. </a:t>
            </a:r>
          </a:p>
        </p:txBody>
      </p:sp>
    </p:spTree>
    <p:extLst>
      <p:ext uri="{BB962C8B-B14F-4D97-AF65-F5344CB8AC3E}">
        <p14:creationId xmlns:p14="http://schemas.microsoft.com/office/powerpoint/2010/main" val="4103924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53C83-7EF2-220C-7A2C-579F56D2FF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9C039E-EB35-EC93-29F1-8958F1BCEE9E}"/>
              </a:ext>
            </a:extLst>
          </p:cNvPr>
          <p:cNvSpPr>
            <a:spLocks noGrp="1"/>
          </p:cNvSpPr>
          <p:nvPr>
            <p:ph type="title"/>
          </p:nvPr>
        </p:nvSpPr>
        <p:spPr>
          <a:xfrm>
            <a:off x="431800" y="607550"/>
            <a:ext cx="4721225" cy="701657"/>
          </a:xfrm>
        </p:spPr>
        <p:txBody>
          <a:bodyPr anchor="t">
            <a:normAutofit/>
          </a:bodyPr>
          <a:lstStyle/>
          <a:p>
            <a:r>
              <a:rPr lang="en-US" dirty="0"/>
              <a:t>Community Repentance</a:t>
            </a:r>
          </a:p>
        </p:txBody>
      </p:sp>
      <p:sp>
        <p:nvSpPr>
          <p:cNvPr id="11" name="Content Placeholder 2">
            <a:extLst>
              <a:ext uri="{FF2B5EF4-FFF2-40B4-BE49-F238E27FC236}">
                <a16:creationId xmlns:a16="http://schemas.microsoft.com/office/drawing/2014/main" id="{09B91F68-1958-5C05-BE93-1FF5F212FD25}"/>
              </a:ext>
            </a:extLst>
          </p:cNvPr>
          <p:cNvSpPr>
            <a:spLocks noGrp="1"/>
          </p:cNvSpPr>
          <p:nvPr>
            <p:ph sz="quarter" idx="15"/>
          </p:nvPr>
        </p:nvSpPr>
        <p:spPr>
          <a:xfrm>
            <a:off x="431800" y="1571625"/>
            <a:ext cx="4924425" cy="4676775"/>
          </a:xfrm>
        </p:spPr>
        <p:txBody>
          <a:bodyPr>
            <a:normAutofit/>
          </a:bodyPr>
          <a:lstStyle/>
          <a:p>
            <a:r>
              <a:rPr lang="en-US" sz="2400" dirty="0"/>
              <a:t>I dismantle any generational curses of racial pride now in Yeshua’s name.  I release over my life love, unity, racial acceptance, reconciliation, and forgiveness in Yeshua’s name. </a:t>
            </a:r>
          </a:p>
          <a:p>
            <a:r>
              <a:rPr lang="en-US" sz="2400" dirty="0"/>
              <a:t>May every part of my heart, mind, and soul view all ethnicities as equal. Amen.</a:t>
            </a:r>
          </a:p>
        </p:txBody>
      </p:sp>
      <p:pic>
        <p:nvPicPr>
          <p:cNvPr id="3" name="Content Placeholder 2">
            <a:extLst>
              <a:ext uri="{FF2B5EF4-FFF2-40B4-BE49-F238E27FC236}">
                <a16:creationId xmlns:a16="http://schemas.microsoft.com/office/drawing/2014/main" id="{173EE367-6B34-C03B-043D-60930076977B}"/>
              </a:ext>
            </a:extLst>
          </p:cNvPr>
          <p:cNvPicPr>
            <a:picLocks noGrp="1" noChangeAspect="1"/>
          </p:cNvPicPr>
          <p:nvPr>
            <p:ph sz="quarter" idx="16"/>
          </p:nvPr>
        </p:nvPicPr>
        <p:blipFill>
          <a:blip r:embed="rId2"/>
          <a:stretch>
            <a:fillRect/>
          </a:stretch>
        </p:blipFill>
        <p:spPr>
          <a:xfrm>
            <a:off x="5667375" y="1870678"/>
            <a:ext cx="5562600" cy="3115056"/>
          </a:xfrm>
          <a:prstGeom prst="rect">
            <a:avLst/>
          </a:prstGeom>
        </p:spPr>
      </p:pic>
      <p:sp>
        <p:nvSpPr>
          <p:cNvPr id="6" name="TextBox 5">
            <a:extLst>
              <a:ext uri="{FF2B5EF4-FFF2-40B4-BE49-F238E27FC236}">
                <a16:creationId xmlns:a16="http://schemas.microsoft.com/office/drawing/2014/main" id="{3C96D14A-8E84-AA62-06A7-C3497B11DDDF}"/>
              </a:ext>
            </a:extLst>
          </p:cNvPr>
          <p:cNvSpPr txBox="1"/>
          <p:nvPr/>
        </p:nvSpPr>
        <p:spPr>
          <a:xfrm>
            <a:off x="5537200" y="5232569"/>
            <a:ext cx="5562600" cy="1015663"/>
          </a:xfrm>
          <a:prstGeom prst="rect">
            <a:avLst/>
          </a:prstGeom>
          <a:noFill/>
        </p:spPr>
        <p:txBody>
          <a:bodyPr wrap="square">
            <a:spAutoFit/>
          </a:bodyPr>
          <a:lstStyle/>
          <a:p>
            <a:r>
              <a:rPr lang="en-US" sz="3200" dirty="0"/>
              <a:t>Communion</a:t>
            </a:r>
            <a:br>
              <a:rPr lang="en-US" sz="3200" dirty="0"/>
            </a:br>
            <a:r>
              <a:rPr lang="en-US" sz="2800" dirty="0">
                <a:solidFill>
                  <a:schemeClr val="accent2">
                    <a:lumMod val="60000"/>
                    <a:lumOff val="40000"/>
                  </a:schemeClr>
                </a:solidFill>
              </a:rPr>
              <a:t>1 Corinthians 11.27-31</a:t>
            </a:r>
            <a:endParaRPr lang="en-US" dirty="0"/>
          </a:p>
        </p:txBody>
      </p:sp>
    </p:spTree>
    <p:extLst>
      <p:ext uri="{BB962C8B-B14F-4D97-AF65-F5344CB8AC3E}">
        <p14:creationId xmlns:p14="http://schemas.microsoft.com/office/powerpoint/2010/main" val="3600548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6451AA-AEB4-0B9E-B76E-611C2AA8DA4E}"/>
              </a:ext>
            </a:extLst>
          </p:cNvPr>
          <p:cNvSpPr>
            <a:spLocks noGrp="1"/>
          </p:cNvSpPr>
          <p:nvPr>
            <p:ph type="title"/>
          </p:nvPr>
        </p:nvSpPr>
        <p:spPr>
          <a:xfrm>
            <a:off x="446230" y="563118"/>
            <a:ext cx="3603256" cy="694182"/>
          </a:xfrm>
        </p:spPr>
        <p:txBody>
          <a:bodyPr vert="horz" lIns="91440" tIns="45720" rIns="91440" bIns="45720" rtlCol="0" anchor="t">
            <a:normAutofit/>
          </a:bodyPr>
          <a:lstStyle/>
          <a:p>
            <a:r>
              <a:rPr lang="en-US" dirty="0"/>
              <a:t>Hebrews 9.14</a:t>
            </a:r>
          </a:p>
        </p:txBody>
      </p:sp>
      <p:sp>
        <p:nvSpPr>
          <p:cNvPr id="4" name="Text Placeholder 3">
            <a:extLst>
              <a:ext uri="{FF2B5EF4-FFF2-40B4-BE49-F238E27FC236}">
                <a16:creationId xmlns:a16="http://schemas.microsoft.com/office/drawing/2014/main" id="{6EF967D8-05D3-0F64-4B0B-FE9B335F81EB}"/>
              </a:ext>
            </a:extLst>
          </p:cNvPr>
          <p:cNvSpPr>
            <a:spLocks noGrp="1"/>
          </p:cNvSpPr>
          <p:nvPr>
            <p:ph sz="quarter" idx="14"/>
          </p:nvPr>
        </p:nvSpPr>
        <p:spPr>
          <a:xfrm>
            <a:off x="446229" y="1581150"/>
            <a:ext cx="4001945" cy="4876800"/>
          </a:xfrm>
        </p:spPr>
        <p:txBody>
          <a:bodyPr vert="horz" lIns="91440" tIns="45720" rIns="91440" bIns="45720" rtlCol="0" anchor="t">
            <a:noAutofit/>
          </a:bodyPr>
          <a:lstStyle/>
          <a:p>
            <a:pPr marL="0" indent="0">
              <a:spcBef>
                <a:spcPct val="20000"/>
              </a:spcBef>
              <a:spcAft>
                <a:spcPts val="600"/>
              </a:spcAft>
              <a:buNone/>
            </a:pPr>
            <a:r>
              <a:rPr lang="en-US" sz="2400" dirty="0"/>
              <a:t>“…then how much more the blood of the Messiah, Who, through the eternal Spirit, offered Himself to Yahweh as a sacrifice without blemish, will purify our conscience from works that lead to death, so that we can serve the living God!”</a:t>
            </a:r>
          </a:p>
        </p:txBody>
      </p:sp>
      <p:pic>
        <p:nvPicPr>
          <p:cNvPr id="5" name="Picture 4">
            <a:extLst>
              <a:ext uri="{FF2B5EF4-FFF2-40B4-BE49-F238E27FC236}">
                <a16:creationId xmlns:a16="http://schemas.microsoft.com/office/drawing/2014/main" id="{91804185-CD36-5FC5-5591-74770388F56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b="1297"/>
          <a:stretch>
            <a:fillRect/>
          </a:stretch>
        </p:blipFill>
        <p:spPr>
          <a:xfrm>
            <a:off x="4935269" y="163068"/>
            <a:ext cx="7256731" cy="62948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43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70868-67C4-8F79-2FC5-F47C7A0330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6629E4E-B495-D985-DF78-7BAA19B8AF45}"/>
              </a:ext>
            </a:extLst>
          </p:cNvPr>
          <p:cNvSpPr>
            <a:spLocks noGrp="1"/>
          </p:cNvSpPr>
          <p:nvPr>
            <p:ph type="title"/>
          </p:nvPr>
        </p:nvSpPr>
        <p:spPr>
          <a:xfrm>
            <a:off x="530832" y="330329"/>
            <a:ext cx="5660418" cy="2846494"/>
          </a:xfrm>
        </p:spPr>
        <p:txBody>
          <a:bodyPr vert="horz" lIns="91440" tIns="45720" rIns="91440" bIns="45720" rtlCol="0" anchor="t">
            <a:normAutofit/>
          </a:bodyPr>
          <a:lstStyle/>
          <a:p>
            <a:pPr>
              <a:lnSpc>
                <a:spcPct val="100000"/>
              </a:lnSpc>
            </a:pPr>
            <a:r>
              <a:rPr lang="en-US" sz="2800" b="0" cap="none" dirty="0"/>
              <a:t>Ruach, You are eternal (Ruach </a:t>
            </a:r>
            <a:r>
              <a:rPr lang="en-US" sz="2800" b="0" cap="none" dirty="0" err="1"/>
              <a:t>Olamim</a:t>
            </a:r>
            <a:r>
              <a:rPr lang="en-US" sz="2800" b="0" cap="none" dirty="0"/>
              <a:t>) and ever-present with me.  You live and remain in me! I will walk in the Spirit, totally relying on You to manifest Your power in me and through me.</a:t>
            </a:r>
            <a:endParaRPr lang="en-US" sz="2300" dirty="0"/>
          </a:p>
        </p:txBody>
      </p:sp>
      <p:sp>
        <p:nvSpPr>
          <p:cNvPr id="2" name="Content Placeholder 1">
            <a:extLst>
              <a:ext uri="{FF2B5EF4-FFF2-40B4-BE49-F238E27FC236}">
                <a16:creationId xmlns:a16="http://schemas.microsoft.com/office/drawing/2014/main" id="{484348E8-A131-EBEF-5289-7DE8BBBB7077}"/>
              </a:ext>
            </a:extLst>
          </p:cNvPr>
          <p:cNvSpPr>
            <a:spLocks noGrp="1"/>
          </p:cNvSpPr>
          <p:nvPr>
            <p:ph sz="quarter" idx="14"/>
          </p:nvPr>
        </p:nvSpPr>
        <p:spPr>
          <a:xfrm>
            <a:off x="6743700" y="1112672"/>
            <a:ext cx="5029200" cy="1967808"/>
          </a:xfrm>
        </p:spPr>
        <p:txBody>
          <a:bodyPr vert="horz" lIns="91440" tIns="45720" rIns="91440" bIns="45720" rtlCol="0">
            <a:normAutofit/>
          </a:bodyPr>
          <a:lstStyle/>
          <a:p>
            <a:pPr algn="ctr"/>
            <a:r>
              <a:rPr lang="en-US" sz="3200" b="1" cap="all" dirty="0"/>
              <a:t>Declaration</a:t>
            </a:r>
          </a:p>
        </p:txBody>
      </p:sp>
      <p:pic>
        <p:nvPicPr>
          <p:cNvPr id="6" name="Picture 5">
            <a:extLst>
              <a:ext uri="{FF2B5EF4-FFF2-40B4-BE49-F238E27FC236}">
                <a16:creationId xmlns:a16="http://schemas.microsoft.com/office/drawing/2014/main" id="{416735BA-8B3B-30DA-203D-6F5B64D0C57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Effect>
                      <a14:saturation sat="200000"/>
                    </a14:imgEffect>
                    <a14:imgEffect>
                      <a14:brightnessContrast contrast="20000"/>
                    </a14:imgEffect>
                  </a14:imgLayer>
                </a14:imgProps>
              </a:ext>
            </a:extLst>
          </a:blip>
          <a:srcRect t="21174" b="17402"/>
          <a:stretch>
            <a:fillRect/>
          </a:stretch>
        </p:blipFill>
        <p:spPr>
          <a:xfrm>
            <a:off x="1" y="3500203"/>
            <a:ext cx="12191758" cy="3357797"/>
          </a:xfrm>
          <a:prstGeom prst="rect">
            <a:avLst/>
          </a:prstGeom>
          <a:ln>
            <a:noFill/>
          </a:ln>
          <a:effectLst>
            <a:softEdge rad="112500"/>
          </a:effectLst>
        </p:spPr>
      </p:pic>
    </p:spTree>
    <p:extLst>
      <p:ext uri="{BB962C8B-B14F-4D97-AF65-F5344CB8AC3E}">
        <p14:creationId xmlns:p14="http://schemas.microsoft.com/office/powerpoint/2010/main" val="146662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4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37BCC0-77DE-F832-ED27-AD820DA1B779}"/>
              </a:ext>
            </a:extLst>
          </p:cNvPr>
          <p:cNvSpPr>
            <a:spLocks noGrp="1"/>
          </p:cNvSpPr>
          <p:nvPr>
            <p:ph type="title"/>
          </p:nvPr>
        </p:nvSpPr>
        <p:spPr>
          <a:xfrm>
            <a:off x="368444" y="794926"/>
            <a:ext cx="5441882" cy="1962149"/>
          </a:xfrm>
        </p:spPr>
        <p:txBody>
          <a:bodyPr anchor="t">
            <a:normAutofit/>
          </a:bodyPr>
          <a:lstStyle/>
          <a:p>
            <a:r>
              <a:rPr lang="en-US" dirty="0"/>
              <a:t>Tav </a:t>
            </a:r>
            <a:r>
              <a:rPr lang="en-US" sz="4000" dirty="0"/>
              <a:t>22</a:t>
            </a:r>
            <a:r>
              <a:rPr lang="en-US" sz="4000" baseline="30000" dirty="0"/>
              <a:t>nd</a:t>
            </a:r>
            <a:r>
              <a:rPr lang="en-US" sz="4000" dirty="0"/>
              <a:t> letter  		  400 value</a:t>
            </a:r>
          </a:p>
        </p:txBody>
      </p:sp>
      <p:sp>
        <p:nvSpPr>
          <p:cNvPr id="12" name="Content Placeholder 2">
            <a:extLst>
              <a:ext uri="{FF2B5EF4-FFF2-40B4-BE49-F238E27FC236}">
                <a16:creationId xmlns:a16="http://schemas.microsoft.com/office/drawing/2014/main" id="{E1F35A7A-5874-11A8-46F7-24ED1F29952C}"/>
              </a:ext>
            </a:extLst>
          </p:cNvPr>
          <p:cNvSpPr>
            <a:spLocks noGrp="1"/>
          </p:cNvSpPr>
          <p:nvPr>
            <p:ph sz="quarter" idx="13"/>
          </p:nvPr>
        </p:nvSpPr>
        <p:spPr>
          <a:xfrm>
            <a:off x="6096000" y="381000"/>
            <a:ext cx="5257800" cy="5867400"/>
          </a:xfrm>
        </p:spPr>
        <p:txBody>
          <a:bodyPr>
            <a:normAutofit/>
          </a:bodyPr>
          <a:lstStyle/>
          <a:p>
            <a:pPr marL="342900" indent="-342900">
              <a:buFont typeface="Wingdings" panose="05000000000000000000" pitchFamily="2" charset="2"/>
              <a:buChar char="§"/>
            </a:pPr>
            <a:r>
              <a:rPr lang="en-US" sz="2300" dirty="0"/>
              <a:t>Represents completion, perfection, end of cycle, life</a:t>
            </a:r>
          </a:p>
          <a:p>
            <a:pPr marL="342900" indent="-342900">
              <a:buFont typeface="Wingdings" panose="05000000000000000000" pitchFamily="2" charset="2"/>
              <a:buChar char="§"/>
            </a:pPr>
            <a:r>
              <a:rPr lang="en-US" sz="2300" dirty="0"/>
              <a:t>Cross or mark (Yah’s goal obtained)</a:t>
            </a:r>
          </a:p>
          <a:p>
            <a:pPr marL="342900" indent="-342900">
              <a:buFont typeface="Wingdings" panose="05000000000000000000" pitchFamily="2" charset="2"/>
              <a:buChar char="§"/>
            </a:pPr>
            <a:r>
              <a:rPr lang="en-US" sz="2300" dirty="0"/>
              <a:t>Tav &amp; Vav  (cross &amp; nail) Both letters point to Yah’s judgment &amp; selection.</a:t>
            </a:r>
          </a:p>
          <a:p>
            <a:pPr marL="342900" indent="-342900">
              <a:buFont typeface="Wingdings" panose="05000000000000000000" pitchFamily="2" charset="2"/>
              <a:buChar char="§"/>
            </a:pPr>
            <a:r>
              <a:rPr lang="en-US" sz="2300" dirty="0"/>
              <a:t>Yeshua </a:t>
            </a:r>
            <a:r>
              <a:rPr lang="en-US" sz="2300" i="1" dirty="0">
                <a:solidFill>
                  <a:schemeClr val="accent2">
                    <a:lumMod val="60000"/>
                    <a:lumOff val="40000"/>
                  </a:schemeClr>
                </a:solidFill>
              </a:rPr>
              <a:t>(Rev 1.8, 11; 22.13)</a:t>
            </a:r>
          </a:p>
          <a:p>
            <a:pPr marL="0" indent="0">
              <a:buNone/>
            </a:pPr>
            <a:r>
              <a:rPr lang="en-US" sz="2300" dirty="0"/>
              <a:t>Reach Tav, we begin again with Aleph, the source of everything; beginning of something new.</a:t>
            </a:r>
          </a:p>
        </p:txBody>
      </p:sp>
      <p:pic>
        <p:nvPicPr>
          <p:cNvPr id="7" name="Picture 6">
            <a:extLst>
              <a:ext uri="{FF2B5EF4-FFF2-40B4-BE49-F238E27FC236}">
                <a16:creationId xmlns:a16="http://schemas.microsoft.com/office/drawing/2014/main" id="{E785DD31-0784-C865-AF6F-3D7B1AACBB7D}"/>
              </a:ext>
            </a:extLst>
          </p:cNvPr>
          <p:cNvPicPr>
            <a:picLocks noChangeAspect="1"/>
          </p:cNvPicPr>
          <p:nvPr/>
        </p:nvPicPr>
        <p:blipFill>
          <a:blip r:embed="rId2"/>
          <a:stretch>
            <a:fillRect/>
          </a:stretch>
        </p:blipFill>
        <p:spPr>
          <a:xfrm>
            <a:off x="838200" y="3429000"/>
            <a:ext cx="4678283" cy="1962149"/>
          </a:xfrm>
          <a:prstGeom prst="rect">
            <a:avLst/>
          </a:prstGeom>
        </p:spPr>
      </p:pic>
    </p:spTree>
    <p:extLst>
      <p:ext uri="{BB962C8B-B14F-4D97-AF65-F5344CB8AC3E}">
        <p14:creationId xmlns:p14="http://schemas.microsoft.com/office/powerpoint/2010/main" val="3270175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A7E1A-5EC0-45B9-B92E-E4D56026682E}"/>
              </a:ext>
            </a:extLst>
          </p:cNvPr>
          <p:cNvSpPr>
            <a:spLocks noGrp="1"/>
          </p:cNvSpPr>
          <p:nvPr>
            <p:ph type="title"/>
          </p:nvPr>
        </p:nvSpPr>
        <p:spPr>
          <a:xfrm>
            <a:off x="418850" y="391165"/>
            <a:ext cx="4315075" cy="532760"/>
          </a:xfrm>
        </p:spPr>
        <p:txBody>
          <a:bodyPr anchor="b">
            <a:normAutofit/>
          </a:bodyPr>
          <a:lstStyle/>
          <a:p>
            <a:r>
              <a:rPr lang="en-US" dirty="0"/>
              <a:t>Introduction &amp; Closing</a:t>
            </a:r>
          </a:p>
        </p:txBody>
      </p:sp>
      <p:sp>
        <p:nvSpPr>
          <p:cNvPr id="8" name="Content Placeholder 2">
            <a:extLst>
              <a:ext uri="{FF2B5EF4-FFF2-40B4-BE49-F238E27FC236}">
                <a16:creationId xmlns:a16="http://schemas.microsoft.com/office/drawing/2014/main" id="{7901C2CB-209C-F3EE-AE05-28B56C91B3A7}"/>
              </a:ext>
            </a:extLst>
          </p:cNvPr>
          <p:cNvSpPr>
            <a:spLocks noGrp="1"/>
          </p:cNvSpPr>
          <p:nvPr>
            <p:ph idx="1"/>
          </p:nvPr>
        </p:nvSpPr>
        <p:spPr>
          <a:xfrm>
            <a:off x="427477" y="1257299"/>
            <a:ext cx="5106548" cy="5209535"/>
          </a:xfrm>
        </p:spPr>
        <p:txBody>
          <a:bodyPr>
            <a:normAutofit/>
          </a:bodyPr>
          <a:lstStyle/>
          <a:p>
            <a:r>
              <a:rPr lang="en-US" sz="2400" dirty="0"/>
              <a:t>The stanza begins with five supplications (petitions) unto the Lord.</a:t>
            </a:r>
          </a:p>
          <a:p>
            <a:pPr marL="342900" indent="-342900">
              <a:buFont typeface="Arial" panose="020B0604020202020204" pitchFamily="34" charset="0"/>
              <a:buChar char="•"/>
            </a:pPr>
            <a:r>
              <a:rPr lang="en-US" sz="2400" dirty="0"/>
              <a:t>The psalmist uses the word </a:t>
            </a:r>
            <a:r>
              <a:rPr lang="en-US" sz="2400" b="1" dirty="0">
                <a:solidFill>
                  <a:schemeClr val="accent2">
                    <a:lumMod val="60000"/>
                    <a:lumOff val="40000"/>
                  </a:schemeClr>
                </a:solidFill>
              </a:rPr>
              <a:t>“let” </a:t>
            </a:r>
            <a:r>
              <a:rPr lang="en-US" sz="2400" dirty="0"/>
              <a:t>calling for intervention and transformation. </a:t>
            </a:r>
          </a:p>
          <a:p>
            <a:pPr marL="342900" indent="-342900">
              <a:buFont typeface="Arial" panose="020B0604020202020204" pitchFamily="34" charset="0"/>
              <a:buChar char="•"/>
            </a:pPr>
            <a:r>
              <a:rPr lang="en-US" sz="2400" dirty="0"/>
              <a:t>Letting embodies an ironic truth.  In that when we surrender our will, we discover a strength far greater than our own. This requires humility, trust and faith.</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endParaRPr lang="en-US" sz="2400" dirty="0"/>
          </a:p>
        </p:txBody>
      </p:sp>
      <p:sp>
        <p:nvSpPr>
          <p:cNvPr id="6" name="Content Placeholder 2">
            <a:extLst>
              <a:ext uri="{FF2B5EF4-FFF2-40B4-BE49-F238E27FC236}">
                <a16:creationId xmlns:a16="http://schemas.microsoft.com/office/drawing/2014/main" id="{680D7DF0-6321-4182-A5ED-C5FBEAE6C40C}"/>
              </a:ext>
            </a:extLst>
          </p:cNvPr>
          <p:cNvSpPr txBox="1">
            <a:spLocks/>
          </p:cNvSpPr>
          <p:nvPr/>
        </p:nvSpPr>
        <p:spPr>
          <a:xfrm>
            <a:off x="5958145" y="638175"/>
            <a:ext cx="4395530" cy="5496295"/>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dirty="0"/>
              <a:t>The role of surrender is inviting us to release our grip on anxiety, fear and turmoil, yielding to the shalom offered by Yeshua.</a:t>
            </a:r>
          </a:p>
          <a:p>
            <a:pPr marL="342900" indent="-342900">
              <a:buFont typeface="Wingdings" panose="05000000000000000000" pitchFamily="2" charset="2"/>
              <a:buChar char="§"/>
            </a:pPr>
            <a:r>
              <a:rPr lang="en-US" sz="2400" dirty="0"/>
              <a:t>The psalmist knows that Yahweh is ready to rescue, but He will not protect us from harm when it is to cause us to look like His son.</a:t>
            </a:r>
          </a:p>
        </p:txBody>
      </p:sp>
    </p:spTree>
    <p:extLst>
      <p:ext uri="{BB962C8B-B14F-4D97-AF65-F5344CB8AC3E}">
        <p14:creationId xmlns:p14="http://schemas.microsoft.com/office/powerpoint/2010/main" val="1226898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1CEC1-87AC-E781-EB3B-B4C14C2C698C}"/>
              </a:ext>
            </a:extLst>
          </p:cNvPr>
          <p:cNvSpPr>
            <a:spLocks noGrp="1"/>
          </p:cNvSpPr>
          <p:nvPr>
            <p:ph type="title"/>
          </p:nvPr>
        </p:nvSpPr>
        <p:spPr>
          <a:xfrm>
            <a:off x="552012" y="418185"/>
            <a:ext cx="9942409" cy="876193"/>
          </a:xfrm>
        </p:spPr>
        <p:txBody>
          <a:bodyPr/>
          <a:lstStyle/>
          <a:p>
            <a:r>
              <a:rPr lang="en-US" b="0" dirty="0">
                <a:solidFill>
                  <a:schemeClr val="tx1"/>
                </a:solidFill>
              </a:rPr>
              <a:t>Psalm 119. </a:t>
            </a:r>
            <a:r>
              <a:rPr lang="en-US" dirty="0">
                <a:solidFill>
                  <a:schemeClr val="accent2">
                    <a:lumMod val="60000"/>
                    <a:lumOff val="40000"/>
                  </a:schemeClr>
                </a:solidFill>
              </a:rPr>
              <a:t>169</a:t>
            </a:r>
          </a:p>
        </p:txBody>
      </p:sp>
      <p:sp>
        <p:nvSpPr>
          <p:cNvPr id="5" name="Content Placeholder 4">
            <a:extLst>
              <a:ext uri="{FF2B5EF4-FFF2-40B4-BE49-F238E27FC236}">
                <a16:creationId xmlns:a16="http://schemas.microsoft.com/office/drawing/2014/main" id="{7EDEA2B8-B59C-DA6A-585A-BFE60AFDA3F2}"/>
              </a:ext>
            </a:extLst>
          </p:cNvPr>
          <p:cNvSpPr>
            <a:spLocks noGrp="1"/>
          </p:cNvSpPr>
          <p:nvPr>
            <p:ph sz="half" idx="1"/>
          </p:nvPr>
        </p:nvSpPr>
        <p:spPr>
          <a:xfrm>
            <a:off x="552012" y="1914526"/>
            <a:ext cx="5185873" cy="4182520"/>
          </a:xfrm>
        </p:spPr>
        <p:txBody>
          <a:bodyPr>
            <a:normAutofit lnSpcReduction="10000"/>
          </a:bodyPr>
          <a:lstStyle/>
          <a:p>
            <a:r>
              <a:rPr lang="en-US" sz="2400" b="1" dirty="0">
                <a:solidFill>
                  <a:schemeClr val="accent2">
                    <a:lumMod val="60000"/>
                    <a:lumOff val="40000"/>
                  </a:schemeClr>
                </a:solidFill>
              </a:rPr>
              <a:t>H7126</a:t>
            </a:r>
            <a:r>
              <a:rPr lang="en-US" sz="2400" dirty="0"/>
              <a:t> </a:t>
            </a:r>
            <a:r>
              <a:rPr lang="en-US" sz="2400" i="1" dirty="0"/>
              <a:t>tee-K/RA-V </a:t>
            </a:r>
            <a:r>
              <a:rPr lang="en-US" sz="2400" dirty="0">
                <a:solidFill>
                  <a:schemeClr val="accent2">
                    <a:lumMod val="60000"/>
                    <a:lumOff val="40000"/>
                  </a:schemeClr>
                </a:solidFill>
              </a:rPr>
              <a:t>“Let come near”</a:t>
            </a:r>
          </a:p>
          <a:p>
            <a:pPr marL="342900" indent="-342900">
              <a:buFont typeface="Arial" panose="020B0604020202020204" pitchFamily="34" charset="0"/>
              <a:buChar char="•"/>
            </a:pPr>
            <a:r>
              <a:rPr lang="en-US" sz="2400" dirty="0"/>
              <a:t>The psalmist’s appeal is not in distress (cry vs song) but in rejoicing that true insight can only come from Yah’s revealed instructions.</a:t>
            </a:r>
          </a:p>
          <a:p>
            <a:pPr marL="342900" indent="-342900">
              <a:buFont typeface="Arial" panose="020B0604020202020204" pitchFamily="34" charset="0"/>
              <a:buChar char="•"/>
            </a:pPr>
            <a:r>
              <a:rPr lang="en-US" sz="2400" dirty="0"/>
              <a:t>The plea for understanding suggest that spiritual comprehension is not…</a:t>
            </a:r>
          </a:p>
        </p:txBody>
      </p:sp>
      <p:sp>
        <p:nvSpPr>
          <p:cNvPr id="6" name="Content Placeholder 5">
            <a:extLst>
              <a:ext uri="{FF2B5EF4-FFF2-40B4-BE49-F238E27FC236}">
                <a16:creationId xmlns:a16="http://schemas.microsoft.com/office/drawing/2014/main" id="{3E8F5CF6-7581-E85E-3C6F-87FA486EDD9B}"/>
              </a:ext>
            </a:extLst>
          </p:cNvPr>
          <p:cNvSpPr>
            <a:spLocks noGrp="1"/>
          </p:cNvSpPr>
          <p:nvPr>
            <p:ph sz="half" idx="2"/>
          </p:nvPr>
        </p:nvSpPr>
        <p:spPr>
          <a:xfrm>
            <a:off x="6187415" y="1914525"/>
            <a:ext cx="5271160" cy="4429125"/>
          </a:xfrm>
        </p:spPr>
        <p:txBody>
          <a:bodyPr>
            <a:normAutofit lnSpcReduction="10000"/>
          </a:bodyPr>
          <a:lstStyle/>
          <a:p>
            <a:pPr marL="0" indent="0">
              <a:buNone/>
            </a:pPr>
            <a:r>
              <a:rPr lang="en-US" sz="2400" dirty="0"/>
              <a:t>…automatically achieved, but by grace.</a:t>
            </a:r>
          </a:p>
          <a:p>
            <a:pPr marL="342900" indent="-342900">
              <a:buFont typeface="Arial" panose="020B0604020202020204" pitchFamily="34" charset="0"/>
              <a:buChar char="•"/>
            </a:pPr>
            <a:r>
              <a:rPr lang="en-US" sz="2400" dirty="0"/>
              <a:t>As believers we must  know that Yahweh hears our song of persistence and is ready to respond.</a:t>
            </a:r>
          </a:p>
        </p:txBody>
      </p:sp>
    </p:spTree>
    <p:extLst>
      <p:ext uri="{BB962C8B-B14F-4D97-AF65-F5344CB8AC3E}">
        <p14:creationId xmlns:p14="http://schemas.microsoft.com/office/powerpoint/2010/main" val="3972431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D3961-3CDF-11FF-CAC2-4A357A4840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40D4E-A432-F63D-B93D-B83271D4FCA9}"/>
              </a:ext>
            </a:extLst>
          </p:cNvPr>
          <p:cNvSpPr>
            <a:spLocks noGrp="1"/>
          </p:cNvSpPr>
          <p:nvPr>
            <p:ph type="title"/>
          </p:nvPr>
        </p:nvSpPr>
        <p:spPr>
          <a:xfrm>
            <a:off x="420791" y="332353"/>
            <a:ext cx="4875109" cy="876193"/>
          </a:xfrm>
        </p:spPr>
        <p:txBody>
          <a:bodyPr/>
          <a:lstStyle/>
          <a:p>
            <a:r>
              <a:rPr lang="en-US" b="0" dirty="0">
                <a:solidFill>
                  <a:schemeClr val="tx1"/>
                </a:solidFill>
              </a:rPr>
              <a:t>Psalm 119. </a:t>
            </a:r>
            <a:r>
              <a:rPr lang="en-US" dirty="0">
                <a:solidFill>
                  <a:schemeClr val="accent2">
                    <a:lumMod val="60000"/>
                    <a:lumOff val="40000"/>
                  </a:schemeClr>
                </a:solidFill>
              </a:rPr>
              <a:t>170</a:t>
            </a:r>
          </a:p>
        </p:txBody>
      </p:sp>
      <p:sp>
        <p:nvSpPr>
          <p:cNvPr id="3" name="Content Placeholder 2">
            <a:extLst>
              <a:ext uri="{FF2B5EF4-FFF2-40B4-BE49-F238E27FC236}">
                <a16:creationId xmlns:a16="http://schemas.microsoft.com/office/drawing/2014/main" id="{F4D1A808-1571-70C2-A717-593818FEB64D}"/>
              </a:ext>
            </a:extLst>
          </p:cNvPr>
          <p:cNvSpPr>
            <a:spLocks noGrp="1"/>
          </p:cNvSpPr>
          <p:nvPr>
            <p:ph sz="half" idx="1"/>
          </p:nvPr>
        </p:nvSpPr>
        <p:spPr>
          <a:xfrm>
            <a:off x="590550" y="1485900"/>
            <a:ext cx="5715000" cy="5067300"/>
          </a:xfrm>
        </p:spPr>
        <p:txBody>
          <a:bodyPr>
            <a:noAutofit/>
          </a:bodyPr>
          <a:lstStyle/>
          <a:p>
            <a:r>
              <a:rPr lang="en-US" sz="2400" dirty="0"/>
              <a:t>H935 ta/VO “Let come”</a:t>
            </a:r>
          </a:p>
          <a:p>
            <a:pPr marL="342900" indent="-342900">
              <a:buFont typeface="Arial" panose="020B0604020202020204" pitchFamily="34" charset="0"/>
              <a:buChar char="•"/>
            </a:pPr>
            <a:r>
              <a:rPr lang="en-US" sz="2300" dirty="0"/>
              <a:t>only Yahweh’s intervention can provide rescue from personal trials.</a:t>
            </a:r>
          </a:p>
          <a:p>
            <a:pPr marL="342900" indent="-342900">
              <a:buFont typeface="Arial" panose="020B0604020202020204" pitchFamily="34" charset="0"/>
              <a:buChar char="•"/>
            </a:pPr>
            <a:r>
              <a:rPr lang="en-US" sz="2300" b="1" dirty="0">
                <a:solidFill>
                  <a:schemeClr val="accent2">
                    <a:lumMod val="60000"/>
                    <a:lumOff val="40000"/>
                  </a:schemeClr>
                </a:solidFill>
              </a:rPr>
              <a:t>James 1.2-4 </a:t>
            </a:r>
            <a:r>
              <a:rPr lang="en-US" sz="2300" dirty="0"/>
              <a:t>tells us that persevering in our trials will allow us to look like Yeshua.</a:t>
            </a:r>
          </a:p>
          <a:p>
            <a:pPr marL="342900" indent="-342900">
              <a:buFont typeface="Arial" panose="020B0604020202020204" pitchFamily="34" charset="0"/>
              <a:buChar char="•"/>
            </a:pPr>
            <a:r>
              <a:rPr lang="en-US" sz="2300" dirty="0"/>
              <a:t>By linking rescue directly with </a:t>
            </a:r>
            <a:r>
              <a:rPr lang="en-US" sz="2300" i="1" dirty="0"/>
              <a:t>Your word</a:t>
            </a:r>
            <a:r>
              <a:rPr lang="en-US" sz="2300" dirty="0"/>
              <a:t>, he again underscores how Yah’s revealed truth is the basis for real salvation and protection.</a:t>
            </a:r>
          </a:p>
        </p:txBody>
      </p:sp>
      <p:sp>
        <p:nvSpPr>
          <p:cNvPr id="5" name="Content Placeholder 4">
            <a:extLst>
              <a:ext uri="{FF2B5EF4-FFF2-40B4-BE49-F238E27FC236}">
                <a16:creationId xmlns:a16="http://schemas.microsoft.com/office/drawing/2014/main" id="{111B837F-7697-C330-29CD-CEB1638BDE38}"/>
              </a:ext>
            </a:extLst>
          </p:cNvPr>
          <p:cNvSpPr>
            <a:spLocks noGrp="1"/>
          </p:cNvSpPr>
          <p:nvPr>
            <p:ph sz="half" idx="2"/>
          </p:nvPr>
        </p:nvSpPr>
        <p:spPr>
          <a:xfrm>
            <a:off x="6553200" y="1314449"/>
            <a:ext cx="4944532" cy="4829175"/>
          </a:xfrm>
        </p:spPr>
        <p:txBody>
          <a:bodyPr>
            <a:normAutofit/>
          </a:bodyPr>
          <a:lstStyle/>
          <a:p>
            <a:pPr marL="342900" indent="-342900">
              <a:buFont typeface="Arial" panose="020B0604020202020204" pitchFamily="34" charset="0"/>
              <a:buChar char="•"/>
            </a:pPr>
            <a:r>
              <a:rPr lang="en-US" sz="2400" dirty="0"/>
              <a:t>Our prayers should ascend to Yahweh with full confidence of Yah’s character found in His word, an unwavering foundation.</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1892603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54C36-3180-5F7E-44BB-65B55DA5A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3CDA1-8BD9-11F4-BA56-CCCD70116D0A}"/>
              </a:ext>
            </a:extLst>
          </p:cNvPr>
          <p:cNvSpPr>
            <a:spLocks noGrp="1"/>
          </p:cNvSpPr>
          <p:nvPr>
            <p:ph type="title"/>
          </p:nvPr>
        </p:nvSpPr>
        <p:spPr>
          <a:xfrm>
            <a:off x="810000" y="447188"/>
            <a:ext cx="5185873" cy="970450"/>
          </a:xfrm>
        </p:spPr>
        <p:txBody>
          <a:bodyPr/>
          <a:lstStyle/>
          <a:p>
            <a:r>
              <a:rPr lang="en-US" b="0" dirty="0">
                <a:solidFill>
                  <a:schemeClr val="tx1"/>
                </a:solidFill>
              </a:rPr>
              <a:t>Psalm 119. </a:t>
            </a:r>
            <a:r>
              <a:rPr lang="en-US" dirty="0">
                <a:solidFill>
                  <a:schemeClr val="accent2">
                    <a:lumMod val="60000"/>
                    <a:lumOff val="40000"/>
                  </a:schemeClr>
                </a:solidFill>
              </a:rPr>
              <a:t>171</a:t>
            </a:r>
          </a:p>
        </p:txBody>
      </p:sp>
      <p:sp>
        <p:nvSpPr>
          <p:cNvPr id="3" name="Content Placeholder 2">
            <a:extLst>
              <a:ext uri="{FF2B5EF4-FFF2-40B4-BE49-F238E27FC236}">
                <a16:creationId xmlns:a16="http://schemas.microsoft.com/office/drawing/2014/main" id="{604007F6-F371-E275-F284-E36618B54539}"/>
              </a:ext>
            </a:extLst>
          </p:cNvPr>
          <p:cNvSpPr>
            <a:spLocks noGrp="1"/>
          </p:cNvSpPr>
          <p:nvPr>
            <p:ph sz="half" idx="1"/>
          </p:nvPr>
        </p:nvSpPr>
        <p:spPr>
          <a:xfrm>
            <a:off x="643866" y="1695450"/>
            <a:ext cx="5156859" cy="4715361"/>
          </a:xfrm>
        </p:spPr>
        <p:txBody>
          <a:bodyPr>
            <a:noAutofit/>
          </a:bodyPr>
          <a:lstStyle/>
          <a:p>
            <a:r>
              <a:rPr lang="en-US" sz="2400" b="1" dirty="0">
                <a:solidFill>
                  <a:schemeClr val="accent2">
                    <a:lumMod val="60000"/>
                    <a:lumOff val="40000"/>
                  </a:schemeClr>
                </a:solidFill>
              </a:rPr>
              <a:t>H5042</a:t>
            </a:r>
            <a:r>
              <a:rPr lang="en-US" sz="2400" dirty="0"/>
              <a:t> la/BA/ah/</a:t>
            </a:r>
            <a:r>
              <a:rPr lang="en-US" sz="2400" dirty="0" err="1"/>
              <a:t>na</a:t>
            </a:r>
            <a:r>
              <a:rPr lang="en-US" sz="2400" dirty="0"/>
              <a:t> </a:t>
            </a:r>
            <a:r>
              <a:rPr lang="en-US" sz="2400" dirty="0">
                <a:solidFill>
                  <a:schemeClr val="accent2">
                    <a:lumMod val="60000"/>
                    <a:lumOff val="40000"/>
                  </a:schemeClr>
                </a:solidFill>
              </a:rPr>
              <a:t>“will speak”</a:t>
            </a:r>
          </a:p>
          <a:p>
            <a:pPr marL="342900" indent="-342900">
              <a:buFont typeface="Arial" panose="020B0604020202020204" pitchFamily="34" charset="0"/>
              <a:buChar char="•"/>
            </a:pPr>
            <a:r>
              <a:rPr lang="en-US" sz="2400" dirty="0"/>
              <a:t>Act of celebration in gratitude because Yahweh is His teacher and is imparting spiritual insight.</a:t>
            </a:r>
          </a:p>
          <a:p>
            <a:pPr marL="342900" indent="-342900">
              <a:buFont typeface="Arial" panose="020B0604020202020204" pitchFamily="34" charset="0"/>
              <a:buChar char="•"/>
            </a:pPr>
            <a:r>
              <a:rPr lang="en-US" sz="2400" dirty="0"/>
              <a:t>This verse affirms that our learning process of Yah’s word leads not only to knowledge but also worship</a:t>
            </a:r>
          </a:p>
        </p:txBody>
      </p:sp>
      <p:sp>
        <p:nvSpPr>
          <p:cNvPr id="4" name="Content Placeholder 3">
            <a:extLst>
              <a:ext uri="{FF2B5EF4-FFF2-40B4-BE49-F238E27FC236}">
                <a16:creationId xmlns:a16="http://schemas.microsoft.com/office/drawing/2014/main" id="{8C5D1539-C869-BAA6-47F8-AF722D99FE4D}"/>
              </a:ext>
            </a:extLst>
          </p:cNvPr>
          <p:cNvSpPr>
            <a:spLocks noGrp="1"/>
          </p:cNvSpPr>
          <p:nvPr>
            <p:ph sz="half" idx="2"/>
          </p:nvPr>
        </p:nvSpPr>
        <p:spPr>
          <a:xfrm>
            <a:off x="6096000" y="1695450"/>
            <a:ext cx="5452134" cy="4600576"/>
          </a:xfrm>
        </p:spPr>
        <p:txBody>
          <a:bodyPr>
            <a:noAutofit/>
          </a:bodyPr>
          <a:lstStyle/>
          <a:p>
            <a:pPr marL="342900" indent="-342900">
              <a:buFont typeface="Arial" panose="020B0604020202020204" pitchFamily="34" charset="0"/>
              <a:buChar char="•"/>
            </a:pPr>
            <a:r>
              <a:rPr lang="en-US" sz="2400" dirty="0"/>
              <a:t>The psalmist praise flows from a heart that has been guided by divine instructions. </a:t>
            </a:r>
          </a:p>
          <a:p>
            <a:pPr marL="342900" indent="-342900">
              <a:buFont typeface="Arial" panose="020B0604020202020204" pitchFamily="34" charset="0"/>
              <a:buChar char="•"/>
            </a:pPr>
            <a:r>
              <a:rPr lang="en-US" sz="2400" dirty="0"/>
              <a:t>Genuine understanding of Yah’s word fosters deeper sincere worship rather than stale academic exercise.</a:t>
            </a:r>
          </a:p>
          <a:p>
            <a:pPr marL="342900" indent="-342900">
              <a:buFont typeface="Arial" panose="020B0604020202020204" pitchFamily="34" charset="0"/>
              <a:buChar char="•"/>
            </a:pPr>
            <a:r>
              <a:rPr lang="en-US" sz="2400" dirty="0"/>
              <a:t>Knowledge of Yeshua brings us to a deeper relationship with Him leading to a life of adoration.</a:t>
            </a:r>
          </a:p>
        </p:txBody>
      </p:sp>
    </p:spTree>
    <p:extLst>
      <p:ext uri="{BB962C8B-B14F-4D97-AF65-F5344CB8AC3E}">
        <p14:creationId xmlns:p14="http://schemas.microsoft.com/office/powerpoint/2010/main" val="1683626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49D88-A593-8066-7A8C-42E219162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10551-CB23-C869-DA22-94CD0F66FB94}"/>
              </a:ext>
            </a:extLst>
          </p:cNvPr>
          <p:cNvSpPr>
            <a:spLocks noGrp="1"/>
          </p:cNvSpPr>
          <p:nvPr>
            <p:ph type="title"/>
          </p:nvPr>
        </p:nvSpPr>
        <p:spPr>
          <a:xfrm>
            <a:off x="810000" y="447188"/>
            <a:ext cx="5185873" cy="970450"/>
          </a:xfrm>
        </p:spPr>
        <p:txBody>
          <a:bodyPr/>
          <a:lstStyle/>
          <a:p>
            <a:r>
              <a:rPr lang="en-US" b="0" dirty="0">
                <a:solidFill>
                  <a:schemeClr val="tx1"/>
                </a:solidFill>
              </a:rPr>
              <a:t>Psalm 119. </a:t>
            </a:r>
            <a:r>
              <a:rPr lang="en-US" dirty="0">
                <a:solidFill>
                  <a:schemeClr val="accent2">
                    <a:lumMod val="60000"/>
                    <a:lumOff val="40000"/>
                  </a:schemeClr>
                </a:solidFill>
              </a:rPr>
              <a:t>172</a:t>
            </a:r>
          </a:p>
        </p:txBody>
      </p:sp>
      <p:sp>
        <p:nvSpPr>
          <p:cNvPr id="3" name="Content Placeholder 2">
            <a:extLst>
              <a:ext uri="{FF2B5EF4-FFF2-40B4-BE49-F238E27FC236}">
                <a16:creationId xmlns:a16="http://schemas.microsoft.com/office/drawing/2014/main" id="{2BA8C076-64F0-D6F6-1C95-49D15FE48C4A}"/>
              </a:ext>
            </a:extLst>
          </p:cNvPr>
          <p:cNvSpPr>
            <a:spLocks noGrp="1"/>
          </p:cNvSpPr>
          <p:nvPr>
            <p:ph sz="half" idx="1"/>
          </p:nvPr>
        </p:nvSpPr>
        <p:spPr>
          <a:xfrm>
            <a:off x="818712" y="1647826"/>
            <a:ext cx="4982013" cy="4762986"/>
          </a:xfrm>
        </p:spPr>
        <p:txBody>
          <a:bodyPr>
            <a:normAutofit/>
          </a:bodyPr>
          <a:lstStyle/>
          <a:p>
            <a:r>
              <a:rPr lang="en-US" sz="2400" b="1" dirty="0">
                <a:solidFill>
                  <a:schemeClr val="accent2">
                    <a:lumMod val="60000"/>
                    <a:lumOff val="40000"/>
                  </a:schemeClr>
                </a:solidFill>
              </a:rPr>
              <a:t>H6030 </a:t>
            </a:r>
            <a:r>
              <a:rPr lang="en-US" sz="2400" dirty="0"/>
              <a:t>Ta/ah-a </a:t>
            </a:r>
            <a:r>
              <a:rPr lang="en-US" sz="2400" b="1" dirty="0">
                <a:solidFill>
                  <a:schemeClr val="accent2">
                    <a:lumMod val="60000"/>
                    <a:lumOff val="40000"/>
                  </a:schemeClr>
                </a:solidFill>
              </a:rPr>
              <a:t>“shall sing”</a:t>
            </a:r>
          </a:p>
          <a:p>
            <a:pPr marL="342900" indent="-342900">
              <a:buFont typeface="Arial" panose="020B0604020202020204" pitchFamily="34" charset="0"/>
              <a:buChar char="•"/>
            </a:pPr>
            <a:r>
              <a:rPr lang="en-US" sz="2400" dirty="0"/>
              <a:t>The psalmist tongue/mouth is a vehicle that insist on being used to glorify the splendor and majestic of Yahweh.</a:t>
            </a:r>
          </a:p>
          <a:p>
            <a:pPr marL="342900" indent="-342900">
              <a:buFont typeface="Arial" panose="020B0604020202020204" pitchFamily="34" charset="0"/>
              <a:buChar char="•"/>
            </a:pPr>
            <a:r>
              <a:rPr lang="en-US" sz="2400" dirty="0"/>
              <a:t>The moral perfection of Yah’s word inspires confidence and celebration.</a:t>
            </a:r>
          </a:p>
          <a:p>
            <a:pPr marL="342900" indent="-342900">
              <a:buFont typeface="Arial" panose="020B0604020202020204" pitchFamily="34" charset="0"/>
              <a:buChar char="•"/>
            </a:pPr>
            <a:endParaRPr lang="en-US" sz="2400" dirty="0"/>
          </a:p>
        </p:txBody>
      </p:sp>
      <p:sp>
        <p:nvSpPr>
          <p:cNvPr id="4" name="Content Placeholder 3">
            <a:extLst>
              <a:ext uri="{FF2B5EF4-FFF2-40B4-BE49-F238E27FC236}">
                <a16:creationId xmlns:a16="http://schemas.microsoft.com/office/drawing/2014/main" id="{7F27EB1C-8772-A6AB-FC85-323A2F660C66}"/>
              </a:ext>
            </a:extLst>
          </p:cNvPr>
          <p:cNvSpPr>
            <a:spLocks noGrp="1"/>
          </p:cNvSpPr>
          <p:nvPr>
            <p:ph sz="half" idx="2"/>
          </p:nvPr>
        </p:nvSpPr>
        <p:spPr>
          <a:xfrm>
            <a:off x="5995873" y="1647826"/>
            <a:ext cx="5452134" cy="4343400"/>
          </a:xfrm>
        </p:spPr>
        <p:txBody>
          <a:bodyPr>
            <a:normAutofit/>
          </a:bodyPr>
          <a:lstStyle/>
          <a:p>
            <a:pPr marL="342900" indent="-342900">
              <a:buFont typeface="Arial" panose="020B0604020202020204" pitchFamily="34" charset="0"/>
              <a:buChar char="•"/>
            </a:pPr>
            <a:r>
              <a:rPr lang="en-US" sz="2400" dirty="0"/>
              <a:t>The psalmist testifies of the unblemished word, having no flaws nor being unjust.</a:t>
            </a:r>
          </a:p>
          <a:p>
            <a:r>
              <a:rPr lang="en-US" sz="2400" dirty="0"/>
              <a:t> </a:t>
            </a:r>
          </a:p>
        </p:txBody>
      </p:sp>
    </p:spTree>
    <p:extLst>
      <p:ext uri="{BB962C8B-B14F-4D97-AF65-F5344CB8AC3E}">
        <p14:creationId xmlns:p14="http://schemas.microsoft.com/office/powerpoint/2010/main" val="1529944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9BD38-7877-F2C0-BDD1-72D4ADEF8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C448AE-9F2B-1AC0-339A-01FB0DCA4F2B}"/>
              </a:ext>
            </a:extLst>
          </p:cNvPr>
          <p:cNvSpPr>
            <a:spLocks noGrp="1"/>
          </p:cNvSpPr>
          <p:nvPr>
            <p:ph type="title"/>
          </p:nvPr>
        </p:nvSpPr>
        <p:spPr>
          <a:xfrm>
            <a:off x="810000" y="447188"/>
            <a:ext cx="5185873" cy="672485"/>
          </a:xfrm>
        </p:spPr>
        <p:txBody>
          <a:bodyPr/>
          <a:lstStyle/>
          <a:p>
            <a:r>
              <a:rPr lang="en-US" b="0" dirty="0">
                <a:solidFill>
                  <a:schemeClr val="tx1"/>
                </a:solidFill>
              </a:rPr>
              <a:t>Psalm 119.</a:t>
            </a:r>
            <a:r>
              <a:rPr lang="en-US" b="0" dirty="0">
                <a:solidFill>
                  <a:schemeClr val="accent2">
                    <a:lumMod val="60000"/>
                    <a:lumOff val="40000"/>
                  </a:schemeClr>
                </a:solidFill>
              </a:rPr>
              <a:t>173</a:t>
            </a:r>
            <a:endParaRPr lang="en-US" dirty="0">
              <a:solidFill>
                <a:schemeClr val="accent2">
                  <a:lumMod val="60000"/>
                  <a:lumOff val="40000"/>
                </a:schemeClr>
              </a:solidFill>
            </a:endParaRPr>
          </a:p>
        </p:txBody>
      </p:sp>
      <p:sp>
        <p:nvSpPr>
          <p:cNvPr id="3" name="Content Placeholder 2">
            <a:extLst>
              <a:ext uri="{FF2B5EF4-FFF2-40B4-BE49-F238E27FC236}">
                <a16:creationId xmlns:a16="http://schemas.microsoft.com/office/drawing/2014/main" id="{FDA87902-D319-6C78-B020-57ABD8838472}"/>
              </a:ext>
            </a:extLst>
          </p:cNvPr>
          <p:cNvSpPr>
            <a:spLocks noGrp="1"/>
          </p:cNvSpPr>
          <p:nvPr>
            <p:ph sz="half" idx="1"/>
          </p:nvPr>
        </p:nvSpPr>
        <p:spPr>
          <a:xfrm>
            <a:off x="818712" y="1417638"/>
            <a:ext cx="5177161" cy="4993174"/>
          </a:xfrm>
        </p:spPr>
        <p:txBody>
          <a:bodyPr>
            <a:normAutofit lnSpcReduction="10000"/>
          </a:bodyPr>
          <a:lstStyle/>
          <a:p>
            <a:r>
              <a:rPr lang="en-US" sz="2400" b="1" dirty="0">
                <a:solidFill>
                  <a:schemeClr val="accent2">
                    <a:lumMod val="60000"/>
                    <a:lumOff val="40000"/>
                  </a:schemeClr>
                </a:solidFill>
              </a:rPr>
              <a:t>H1961</a:t>
            </a:r>
            <a:r>
              <a:rPr lang="en-US" sz="2400" dirty="0">
                <a:solidFill>
                  <a:schemeClr val="accent2">
                    <a:lumMod val="60000"/>
                    <a:lumOff val="40000"/>
                  </a:schemeClr>
                </a:solidFill>
              </a:rPr>
              <a:t> </a:t>
            </a:r>
            <a:r>
              <a:rPr lang="en-US" sz="2400" dirty="0"/>
              <a:t>the/HEE </a:t>
            </a:r>
            <a:r>
              <a:rPr lang="en-US" sz="2400" dirty="0">
                <a:solidFill>
                  <a:schemeClr val="accent2">
                    <a:lumMod val="60000"/>
                    <a:lumOff val="40000"/>
                  </a:schemeClr>
                </a:solidFill>
              </a:rPr>
              <a:t>“Let or may it be”</a:t>
            </a:r>
          </a:p>
          <a:p>
            <a:pPr marL="342900" indent="-342900">
              <a:buFont typeface="Arial" panose="020B0604020202020204" pitchFamily="34" charset="0"/>
              <a:buChar char="•"/>
            </a:pPr>
            <a:r>
              <a:rPr lang="en-US" sz="2400" dirty="0"/>
              <a:t>Help me… EZER does not mean servant. As misunderstood in Gen 2.18.</a:t>
            </a:r>
          </a:p>
          <a:p>
            <a:pPr marL="342900" indent="-342900">
              <a:buFont typeface="Arial" panose="020B0604020202020204" pitchFamily="34" charset="0"/>
              <a:buChar char="•"/>
            </a:pPr>
            <a:r>
              <a:rPr lang="en-US" sz="2400" dirty="0"/>
              <a:t>EZER most often refers to Yah Himself </a:t>
            </a:r>
            <a:r>
              <a:rPr lang="en-US" sz="2400" dirty="0">
                <a:solidFill>
                  <a:schemeClr val="accent2">
                    <a:lumMod val="60000"/>
                    <a:lumOff val="40000"/>
                  </a:schemeClr>
                </a:solidFill>
              </a:rPr>
              <a:t>– </a:t>
            </a:r>
            <a:r>
              <a:rPr lang="en-US" sz="2400" b="1" dirty="0">
                <a:solidFill>
                  <a:schemeClr val="accent2">
                    <a:lumMod val="60000"/>
                    <a:lumOff val="40000"/>
                  </a:schemeClr>
                </a:solidFill>
              </a:rPr>
              <a:t>Psalm 70.6(5) </a:t>
            </a:r>
            <a:r>
              <a:rPr lang="en-US" sz="2400" dirty="0"/>
              <a:t>This is a desperate soul crying for divine rescue </a:t>
            </a:r>
            <a:r>
              <a:rPr lang="en-US" sz="2400" b="1" dirty="0">
                <a:solidFill>
                  <a:schemeClr val="accent2">
                    <a:lumMod val="60000"/>
                    <a:lumOff val="40000"/>
                  </a:schemeClr>
                </a:solidFill>
              </a:rPr>
              <a:t>Ps 33.20</a:t>
            </a:r>
          </a:p>
          <a:p>
            <a:pPr marL="342900" indent="-342900">
              <a:buFont typeface="Arial" panose="020B0604020202020204" pitchFamily="34" charset="0"/>
              <a:buChar char="•"/>
            </a:pPr>
            <a:r>
              <a:rPr lang="en-US" sz="2400" dirty="0"/>
              <a:t>Ezer is used to describe the One Who rescues, upholds, strengthens, and saves. </a:t>
            </a:r>
          </a:p>
          <a:p>
            <a:pPr marL="342900" indent="-342900">
              <a:buFont typeface="Arial" panose="020B0604020202020204" pitchFamily="34" charset="0"/>
              <a:buChar char="•"/>
            </a:pPr>
            <a:endParaRPr lang="en-US" sz="2400" b="1" dirty="0">
              <a:solidFill>
                <a:srgbClr val="FF66FF"/>
              </a:solidFill>
            </a:endParaRPr>
          </a:p>
        </p:txBody>
      </p:sp>
      <p:sp>
        <p:nvSpPr>
          <p:cNvPr id="4" name="Content Placeholder 3">
            <a:extLst>
              <a:ext uri="{FF2B5EF4-FFF2-40B4-BE49-F238E27FC236}">
                <a16:creationId xmlns:a16="http://schemas.microsoft.com/office/drawing/2014/main" id="{2693E468-7F70-1FC9-CA95-2D42888A5368}"/>
              </a:ext>
            </a:extLst>
          </p:cNvPr>
          <p:cNvSpPr>
            <a:spLocks noGrp="1"/>
          </p:cNvSpPr>
          <p:nvPr>
            <p:ph sz="half" idx="2"/>
          </p:nvPr>
        </p:nvSpPr>
        <p:spPr>
          <a:xfrm>
            <a:off x="6475444" y="671804"/>
            <a:ext cx="5072689" cy="5624223"/>
          </a:xfrm>
        </p:spPr>
        <p:txBody>
          <a:bodyPr>
            <a:noAutofit/>
          </a:bodyPr>
          <a:lstStyle/>
          <a:p>
            <a:pPr marL="342900" indent="-342900">
              <a:buFont typeface="Arial" panose="020B0604020202020204" pitchFamily="34" charset="0"/>
              <a:buChar char="•"/>
            </a:pPr>
            <a:r>
              <a:rPr lang="en-US" sz="2400" dirty="0"/>
              <a:t>The psalmist is acknowledging that Yah is His strength and He answers, not from above with a shout, but from within-with presence.  He does not shame us for needing help.  He becomes our help. </a:t>
            </a:r>
            <a:r>
              <a:rPr lang="en-US" sz="2400" b="1" dirty="0">
                <a:solidFill>
                  <a:schemeClr val="accent2">
                    <a:lumMod val="60000"/>
                    <a:lumOff val="40000"/>
                  </a:schemeClr>
                </a:solidFill>
              </a:rPr>
              <a:t>Ps 40.17</a:t>
            </a:r>
          </a:p>
          <a:p>
            <a:pPr marL="342900" indent="-342900">
              <a:buFont typeface="Arial" panose="020B0604020202020204" pitchFamily="34" charset="0"/>
              <a:buChar char="•"/>
            </a:pPr>
            <a:r>
              <a:rPr lang="en-US" sz="2400" dirty="0"/>
              <a:t>The heartbeat of EZER is the love that shows up. The strength that meets us in our lack.</a:t>
            </a:r>
          </a:p>
        </p:txBody>
      </p:sp>
    </p:spTree>
    <p:extLst>
      <p:ext uri="{BB962C8B-B14F-4D97-AF65-F5344CB8AC3E}">
        <p14:creationId xmlns:p14="http://schemas.microsoft.com/office/powerpoint/2010/main" val="2509457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EEA7-D0CD-DBBA-FA56-AEEE91CA563B}"/>
              </a:ext>
            </a:extLst>
          </p:cNvPr>
          <p:cNvSpPr>
            <a:spLocks noGrp="1"/>
          </p:cNvSpPr>
          <p:nvPr>
            <p:ph type="title"/>
          </p:nvPr>
        </p:nvSpPr>
        <p:spPr>
          <a:xfrm>
            <a:off x="420791" y="469698"/>
            <a:ext cx="5485487" cy="876193"/>
          </a:xfrm>
        </p:spPr>
        <p:txBody>
          <a:bodyPr/>
          <a:lstStyle/>
          <a:p>
            <a:r>
              <a:rPr lang="en-US" b="0" dirty="0">
                <a:solidFill>
                  <a:schemeClr val="tx1"/>
                </a:solidFill>
              </a:rPr>
              <a:t>Psalm 119</a:t>
            </a:r>
            <a:r>
              <a:rPr lang="en-US" dirty="0">
                <a:solidFill>
                  <a:schemeClr val="tx1"/>
                </a:solidFill>
              </a:rPr>
              <a:t>. </a:t>
            </a:r>
            <a:r>
              <a:rPr lang="en-US" dirty="0">
                <a:solidFill>
                  <a:schemeClr val="accent2">
                    <a:lumMod val="60000"/>
                    <a:lumOff val="40000"/>
                  </a:schemeClr>
                </a:solidFill>
              </a:rPr>
              <a:t>174</a:t>
            </a:r>
          </a:p>
        </p:txBody>
      </p:sp>
      <p:sp>
        <p:nvSpPr>
          <p:cNvPr id="5" name="Content Placeholder 4">
            <a:extLst>
              <a:ext uri="{FF2B5EF4-FFF2-40B4-BE49-F238E27FC236}">
                <a16:creationId xmlns:a16="http://schemas.microsoft.com/office/drawing/2014/main" id="{CA1FC8F4-D118-1223-52F1-888DD1C4E70D}"/>
              </a:ext>
            </a:extLst>
          </p:cNvPr>
          <p:cNvSpPr>
            <a:spLocks noGrp="1"/>
          </p:cNvSpPr>
          <p:nvPr>
            <p:ph sz="half" idx="1"/>
          </p:nvPr>
        </p:nvSpPr>
        <p:spPr>
          <a:xfrm>
            <a:off x="492141" y="1268964"/>
            <a:ext cx="5185873" cy="4779410"/>
          </a:xfrm>
        </p:spPr>
        <p:txBody>
          <a:bodyPr>
            <a:normAutofit lnSpcReduction="10000"/>
          </a:bodyPr>
          <a:lstStyle/>
          <a:p>
            <a:r>
              <a:rPr lang="en-US" sz="2400" dirty="0">
                <a:solidFill>
                  <a:schemeClr val="accent2">
                    <a:lumMod val="60000"/>
                    <a:lumOff val="40000"/>
                  </a:schemeClr>
                </a:solidFill>
              </a:rPr>
              <a:t>H8373</a:t>
            </a:r>
            <a:r>
              <a:rPr lang="en-US" sz="2400" dirty="0"/>
              <a:t> ta/AH-V/tee </a:t>
            </a:r>
            <a:r>
              <a:rPr lang="en-US" sz="2400" dirty="0">
                <a:solidFill>
                  <a:schemeClr val="accent2">
                    <a:lumMod val="60000"/>
                    <a:lumOff val="40000"/>
                  </a:schemeClr>
                </a:solidFill>
              </a:rPr>
              <a:t>“I long/desire”</a:t>
            </a:r>
          </a:p>
          <a:p>
            <a:pPr marL="342900" indent="-342900">
              <a:buFont typeface="Arial" panose="020B0604020202020204" pitchFamily="34" charset="0"/>
              <a:buChar char="•"/>
            </a:pPr>
            <a:r>
              <a:rPr lang="en-US" sz="2400" dirty="0"/>
              <a:t>The psalmist merges his delight and longing for deliverance.</a:t>
            </a:r>
          </a:p>
          <a:p>
            <a:pPr marL="342900" indent="-342900">
              <a:buFont typeface="Arial" panose="020B0604020202020204" pitchFamily="34" charset="0"/>
              <a:buChar char="•"/>
            </a:pPr>
            <a:r>
              <a:rPr lang="en-US" sz="2400" dirty="0"/>
              <a:t>“Delight” (H6026) in Hebrew is “</a:t>
            </a:r>
            <a:r>
              <a:rPr lang="en-US" sz="2400" i="1" dirty="0" err="1"/>
              <a:t>anag</a:t>
            </a:r>
            <a:r>
              <a:rPr lang="en-US" sz="2400" i="1" dirty="0"/>
              <a:t>”</a:t>
            </a:r>
            <a:r>
              <a:rPr lang="en-US" sz="2400" dirty="0"/>
              <a:t>, meaning to take exquisite pleasure, to bend toward something with softness. Psalm 37.4</a:t>
            </a:r>
          </a:p>
          <a:p>
            <a:pPr marL="342900" indent="-342900">
              <a:buFont typeface="Arial" panose="020B0604020202020204" pitchFamily="34" charset="0"/>
              <a:buChar char="•"/>
            </a:pPr>
            <a:r>
              <a:rPr lang="en-US" sz="2400" dirty="0"/>
              <a:t>Delighting in Yah goes beyond joy or pleasure…</a:t>
            </a:r>
          </a:p>
          <a:p>
            <a:pPr marL="342900" indent="-342900">
              <a:buFont typeface="Arial" panose="020B0604020202020204" pitchFamily="34" charset="0"/>
              <a:buChar char="•"/>
            </a:pPr>
            <a:endParaRPr lang="en-US" sz="2400" dirty="0"/>
          </a:p>
        </p:txBody>
      </p:sp>
      <p:sp>
        <p:nvSpPr>
          <p:cNvPr id="6" name="Content Placeholder 5">
            <a:extLst>
              <a:ext uri="{FF2B5EF4-FFF2-40B4-BE49-F238E27FC236}">
                <a16:creationId xmlns:a16="http://schemas.microsoft.com/office/drawing/2014/main" id="{337F6131-509E-DBD6-E8BC-A363A14D6EB8}"/>
              </a:ext>
            </a:extLst>
          </p:cNvPr>
          <p:cNvSpPr>
            <a:spLocks noGrp="1"/>
          </p:cNvSpPr>
          <p:nvPr>
            <p:ph sz="half" idx="2"/>
          </p:nvPr>
        </p:nvSpPr>
        <p:spPr>
          <a:xfrm>
            <a:off x="6281683" y="1515956"/>
            <a:ext cx="5194583" cy="3826087"/>
          </a:xfrm>
        </p:spPr>
        <p:txBody>
          <a:bodyPr>
            <a:normAutofit lnSpcReduction="10000"/>
          </a:bodyPr>
          <a:lstStyle/>
          <a:p>
            <a:r>
              <a:rPr lang="en-US" sz="2400" dirty="0"/>
              <a:t>It means it is a delicate bending to Yah’s will, treating Him as the greatest and most valuable treasure of our heart.</a:t>
            </a:r>
          </a:p>
          <a:p>
            <a:r>
              <a:rPr lang="en-US" sz="2400" dirty="0"/>
              <a:t>It is a longing, yearning and desire for a moment alone with Yahweh.</a:t>
            </a:r>
          </a:p>
        </p:txBody>
      </p:sp>
    </p:spTree>
    <p:extLst>
      <p:ext uri="{BB962C8B-B14F-4D97-AF65-F5344CB8AC3E}">
        <p14:creationId xmlns:p14="http://schemas.microsoft.com/office/powerpoint/2010/main" val="3435333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4814D-42D4-2DB4-CE86-58331DA52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298DD4-2B74-4175-3F2F-EE835281DD58}"/>
              </a:ext>
            </a:extLst>
          </p:cNvPr>
          <p:cNvSpPr>
            <a:spLocks noGrp="1"/>
          </p:cNvSpPr>
          <p:nvPr>
            <p:ph type="title"/>
          </p:nvPr>
        </p:nvSpPr>
        <p:spPr>
          <a:xfrm>
            <a:off x="601766" y="447188"/>
            <a:ext cx="9942409" cy="876193"/>
          </a:xfrm>
        </p:spPr>
        <p:txBody>
          <a:bodyPr/>
          <a:lstStyle/>
          <a:p>
            <a:r>
              <a:rPr lang="en-US" b="0" dirty="0">
                <a:solidFill>
                  <a:schemeClr val="tx1"/>
                </a:solidFill>
              </a:rPr>
              <a:t>Psalm 119</a:t>
            </a:r>
            <a:r>
              <a:rPr lang="en-US" dirty="0">
                <a:solidFill>
                  <a:schemeClr val="tx1"/>
                </a:solidFill>
              </a:rPr>
              <a:t>. </a:t>
            </a:r>
            <a:r>
              <a:rPr lang="en-US" b="1" dirty="0">
                <a:solidFill>
                  <a:schemeClr val="accent2">
                    <a:lumMod val="60000"/>
                    <a:lumOff val="40000"/>
                  </a:schemeClr>
                </a:solidFill>
              </a:rPr>
              <a:t>175</a:t>
            </a:r>
          </a:p>
        </p:txBody>
      </p:sp>
      <p:sp>
        <p:nvSpPr>
          <p:cNvPr id="5" name="Content Placeholder 4">
            <a:extLst>
              <a:ext uri="{FF2B5EF4-FFF2-40B4-BE49-F238E27FC236}">
                <a16:creationId xmlns:a16="http://schemas.microsoft.com/office/drawing/2014/main" id="{C773EC00-0482-69B6-EF88-2AA06D3AEEEE}"/>
              </a:ext>
            </a:extLst>
          </p:cNvPr>
          <p:cNvSpPr>
            <a:spLocks noGrp="1"/>
          </p:cNvSpPr>
          <p:nvPr>
            <p:ph sz="half" idx="1"/>
          </p:nvPr>
        </p:nvSpPr>
        <p:spPr>
          <a:xfrm>
            <a:off x="601767" y="1534130"/>
            <a:ext cx="4950622" cy="4876681"/>
          </a:xfrm>
        </p:spPr>
        <p:txBody>
          <a:bodyPr>
            <a:normAutofit/>
          </a:bodyPr>
          <a:lstStyle/>
          <a:p>
            <a:r>
              <a:rPr lang="en-US" sz="2400" b="1" dirty="0">
                <a:solidFill>
                  <a:schemeClr val="accent2">
                    <a:lumMod val="60000"/>
                    <a:lumOff val="40000"/>
                  </a:schemeClr>
                </a:solidFill>
              </a:rPr>
              <a:t>H2421</a:t>
            </a:r>
            <a:r>
              <a:rPr lang="en-US" sz="2400" b="1" dirty="0">
                <a:solidFill>
                  <a:schemeClr val="accent3">
                    <a:lumMod val="75000"/>
                  </a:schemeClr>
                </a:solidFill>
              </a:rPr>
              <a:t> </a:t>
            </a:r>
            <a:r>
              <a:rPr lang="en-US" sz="2400" b="1" dirty="0"/>
              <a:t>the/KEE </a:t>
            </a:r>
            <a:r>
              <a:rPr lang="en-US" sz="2400" b="1" dirty="0">
                <a:solidFill>
                  <a:schemeClr val="accent2">
                    <a:lumMod val="60000"/>
                    <a:lumOff val="40000"/>
                  </a:schemeClr>
                </a:solidFill>
              </a:rPr>
              <a:t>“Let live”</a:t>
            </a:r>
          </a:p>
          <a:p>
            <a:pPr marL="342900" indent="-342900">
              <a:buFont typeface="Arial" panose="020B0604020202020204" pitchFamily="34" charset="0"/>
              <a:buChar char="•"/>
            </a:pPr>
            <a:r>
              <a:rPr lang="en-US" sz="2400" dirty="0"/>
              <a:t>The psalmist prays for life so his life can be centered on praising and magnifying God’s goodness; wanting his life to radiate the glory of Yah.</a:t>
            </a:r>
          </a:p>
          <a:p>
            <a:pPr marL="342900" indent="-342900">
              <a:buFont typeface="Arial" panose="020B0604020202020204" pitchFamily="34" charset="0"/>
              <a:buChar char="•"/>
            </a:pPr>
            <a:r>
              <a:rPr lang="en-US" sz="2400" dirty="0"/>
              <a:t>God’s laws sustains him, fortifies his faith and guarantee fruitfulness.</a:t>
            </a:r>
          </a:p>
          <a:p>
            <a:r>
              <a:rPr lang="en-US" sz="2400" dirty="0"/>
              <a:t> </a:t>
            </a:r>
          </a:p>
          <a:p>
            <a:endParaRPr lang="en-US" sz="2400" dirty="0"/>
          </a:p>
        </p:txBody>
      </p:sp>
      <p:sp>
        <p:nvSpPr>
          <p:cNvPr id="6" name="Content Placeholder 5">
            <a:extLst>
              <a:ext uri="{FF2B5EF4-FFF2-40B4-BE49-F238E27FC236}">
                <a16:creationId xmlns:a16="http://schemas.microsoft.com/office/drawing/2014/main" id="{603262AE-3DDF-B4D7-4CC4-78FE07D4CC56}"/>
              </a:ext>
            </a:extLst>
          </p:cNvPr>
          <p:cNvSpPr>
            <a:spLocks noGrp="1"/>
          </p:cNvSpPr>
          <p:nvPr>
            <p:ph sz="half" idx="2"/>
          </p:nvPr>
        </p:nvSpPr>
        <p:spPr>
          <a:xfrm>
            <a:off x="6181726" y="1534130"/>
            <a:ext cx="5185874" cy="4876682"/>
          </a:xfrm>
        </p:spPr>
        <p:txBody>
          <a:bodyPr>
            <a:noAutofit/>
          </a:bodyPr>
          <a:lstStyle/>
          <a:p>
            <a:pPr marL="342900" indent="-342900">
              <a:buFont typeface="Arial" panose="020B0604020202020204" pitchFamily="34" charset="0"/>
              <a:buChar char="•"/>
            </a:pPr>
            <a:r>
              <a:rPr lang="en-US" sz="2400" dirty="0"/>
              <a:t>As believers we should recognize that in Yeshua we live and move and  have our being </a:t>
            </a:r>
            <a:r>
              <a:rPr lang="en-US" sz="2400" b="1" dirty="0">
                <a:solidFill>
                  <a:schemeClr val="accent2">
                    <a:lumMod val="60000"/>
                    <a:lumOff val="40000"/>
                  </a:schemeClr>
                </a:solidFill>
              </a:rPr>
              <a:t>Acts 17.28  </a:t>
            </a:r>
            <a:r>
              <a:rPr lang="en-US" sz="2400" dirty="0"/>
              <a:t>so our days can be directed toward praise</a:t>
            </a:r>
          </a:p>
        </p:txBody>
      </p:sp>
    </p:spTree>
    <p:extLst>
      <p:ext uri="{BB962C8B-B14F-4D97-AF65-F5344CB8AC3E}">
        <p14:creationId xmlns:p14="http://schemas.microsoft.com/office/powerpoint/2010/main" val="3333252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D33EC-F48C-0040-CA18-A5D98A981E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C24DAC-7751-8E6C-027D-AA509FBD766A}"/>
              </a:ext>
            </a:extLst>
          </p:cNvPr>
          <p:cNvSpPr>
            <a:spLocks noGrp="1"/>
          </p:cNvSpPr>
          <p:nvPr>
            <p:ph type="title"/>
          </p:nvPr>
        </p:nvSpPr>
        <p:spPr>
          <a:xfrm>
            <a:off x="524487" y="558852"/>
            <a:ext cx="4867646" cy="534657"/>
          </a:xfrm>
        </p:spPr>
        <p:txBody>
          <a:bodyPr/>
          <a:lstStyle/>
          <a:p>
            <a:r>
              <a:rPr lang="en-US" b="0" dirty="0">
                <a:solidFill>
                  <a:schemeClr val="tx1"/>
                </a:solidFill>
              </a:rPr>
              <a:t>Psalm 119</a:t>
            </a:r>
            <a:r>
              <a:rPr lang="en-US" dirty="0">
                <a:solidFill>
                  <a:schemeClr val="tx1"/>
                </a:solidFill>
              </a:rPr>
              <a:t>. </a:t>
            </a:r>
            <a:r>
              <a:rPr lang="en-US" dirty="0">
                <a:solidFill>
                  <a:schemeClr val="accent2">
                    <a:lumMod val="60000"/>
                    <a:lumOff val="40000"/>
                  </a:schemeClr>
                </a:solidFill>
              </a:rPr>
              <a:t>176</a:t>
            </a:r>
          </a:p>
        </p:txBody>
      </p:sp>
      <p:sp>
        <p:nvSpPr>
          <p:cNvPr id="4" name="Content Placeholder 3">
            <a:extLst>
              <a:ext uri="{FF2B5EF4-FFF2-40B4-BE49-F238E27FC236}">
                <a16:creationId xmlns:a16="http://schemas.microsoft.com/office/drawing/2014/main" id="{4E78FDF5-E623-83AC-D0B9-3A27EA6F44CC}"/>
              </a:ext>
            </a:extLst>
          </p:cNvPr>
          <p:cNvSpPr>
            <a:spLocks noGrp="1"/>
          </p:cNvSpPr>
          <p:nvPr>
            <p:ph sz="half" idx="1"/>
          </p:nvPr>
        </p:nvSpPr>
        <p:spPr>
          <a:xfrm>
            <a:off x="524487" y="1435045"/>
            <a:ext cx="4599964" cy="4775255"/>
          </a:xfrm>
        </p:spPr>
        <p:txBody>
          <a:bodyPr>
            <a:normAutofit lnSpcReduction="10000"/>
          </a:bodyPr>
          <a:lstStyle/>
          <a:p>
            <a:r>
              <a:rPr lang="en-US" sz="2300" b="1" dirty="0">
                <a:solidFill>
                  <a:schemeClr val="accent2">
                    <a:lumMod val="60000"/>
                    <a:lumOff val="40000"/>
                  </a:schemeClr>
                </a:solidFill>
              </a:rPr>
              <a:t>H8582 </a:t>
            </a:r>
            <a:r>
              <a:rPr lang="en-US" sz="2300" dirty="0"/>
              <a:t>ta/EE/tee </a:t>
            </a:r>
            <a:r>
              <a:rPr lang="en-US" sz="2300" dirty="0">
                <a:solidFill>
                  <a:schemeClr val="accent2">
                    <a:lumMod val="60000"/>
                    <a:lumOff val="40000"/>
                  </a:schemeClr>
                </a:solidFill>
              </a:rPr>
              <a:t>“I have strayed”</a:t>
            </a:r>
          </a:p>
          <a:p>
            <a:pPr marL="342900" indent="-342900">
              <a:buFont typeface="Arial" panose="020B0604020202020204" pitchFamily="34" charset="0"/>
              <a:buChar char="•"/>
            </a:pPr>
            <a:r>
              <a:rPr lang="en-US" sz="2300" dirty="0"/>
              <a:t>The psalmist closes his love song to Yahweh by conceding to his own waywardness. </a:t>
            </a:r>
            <a:r>
              <a:rPr lang="en-US" sz="2300"/>
              <a:t>Confessing </a:t>
            </a:r>
            <a:r>
              <a:rPr lang="en-US" sz="2300" dirty="0"/>
              <a:t>his tendency to roam as a sheep without a Shepherd would.  Once again, he is willing to display his dependency upon the Lord.</a:t>
            </a:r>
          </a:p>
        </p:txBody>
      </p:sp>
      <p:sp>
        <p:nvSpPr>
          <p:cNvPr id="6" name="Content Placeholder 5">
            <a:extLst>
              <a:ext uri="{FF2B5EF4-FFF2-40B4-BE49-F238E27FC236}">
                <a16:creationId xmlns:a16="http://schemas.microsoft.com/office/drawing/2014/main" id="{ACD78CA2-32D5-9B85-B1AF-CB88D29F1172}"/>
              </a:ext>
            </a:extLst>
          </p:cNvPr>
          <p:cNvSpPr>
            <a:spLocks noGrp="1"/>
          </p:cNvSpPr>
          <p:nvPr>
            <p:ph sz="half" idx="2"/>
          </p:nvPr>
        </p:nvSpPr>
        <p:spPr>
          <a:xfrm>
            <a:off x="5772150" y="568377"/>
            <a:ext cx="5895363" cy="5762625"/>
          </a:xfrm>
        </p:spPr>
        <p:txBody>
          <a:bodyPr>
            <a:noAutofit/>
          </a:bodyPr>
          <a:lstStyle/>
          <a:p>
            <a:pPr marL="342900" indent="-342900">
              <a:buFont typeface="Arial" panose="020B0604020202020204" pitchFamily="34" charset="0"/>
              <a:buChar char="•"/>
            </a:pPr>
            <a:r>
              <a:rPr lang="en-US" sz="2300" dirty="0"/>
              <a:t>He appeals confidently for the Lord to seek him out.</a:t>
            </a:r>
          </a:p>
          <a:p>
            <a:pPr marL="342900" indent="-342900">
              <a:buFont typeface="Arial" panose="020B0604020202020204" pitchFamily="34" charset="0"/>
              <a:buChar char="•"/>
            </a:pPr>
            <a:r>
              <a:rPr lang="en-US" sz="2300" dirty="0"/>
              <a:t>For us to seek God includes a rejection of passivity toward God and move to obedience of His commands. </a:t>
            </a:r>
            <a:r>
              <a:rPr lang="en-US" sz="2300" b="1" dirty="0">
                <a:solidFill>
                  <a:schemeClr val="accent2">
                    <a:lumMod val="60000"/>
                    <a:lumOff val="40000"/>
                  </a:schemeClr>
                </a:solidFill>
              </a:rPr>
              <a:t>Isa 55.6</a:t>
            </a:r>
          </a:p>
          <a:p>
            <a:pPr marL="342900" indent="-342900">
              <a:buFont typeface="Arial" panose="020B0604020202020204" pitchFamily="34" charset="0"/>
              <a:buChar char="•"/>
            </a:pPr>
            <a:r>
              <a:rPr lang="en-US" sz="2300" dirty="0"/>
              <a:t>But for Yah to seek means for Him to obtain something for Himself, to pursue-He is motivated by Divine love</a:t>
            </a:r>
          </a:p>
          <a:p>
            <a:pPr marL="342900" indent="-342900">
              <a:buFont typeface="Arial" panose="020B0604020202020204" pitchFamily="34" charset="0"/>
              <a:buChar char="•"/>
            </a:pPr>
            <a:r>
              <a:rPr lang="en-US" sz="2300" dirty="0"/>
              <a:t>We need divine grace to seek us out, to bring us back to His covenant of peace and committed obedience.</a:t>
            </a:r>
          </a:p>
        </p:txBody>
      </p:sp>
    </p:spTree>
    <p:extLst>
      <p:ext uri="{BB962C8B-B14F-4D97-AF65-F5344CB8AC3E}">
        <p14:creationId xmlns:p14="http://schemas.microsoft.com/office/powerpoint/2010/main" val="2071247769"/>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1CD4AE2-8CDF-460B-B8DD-E25B297626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34B83F-6906-4689-98C9-AAA52DE98A6C}">
  <ds:schemaRefs>
    <ds:schemaRef ds:uri="http://schemas.microsoft.com/sharepoint/v3/contenttype/forms"/>
  </ds:schemaRefs>
</ds:datastoreItem>
</file>

<file path=customXml/itemProps3.xml><?xml version="1.0" encoding="utf-8"?>
<ds:datastoreItem xmlns:ds="http://schemas.openxmlformats.org/officeDocument/2006/customXml" ds:itemID="{FCC7764E-1B88-4813-902C-6714719B42F3}">
  <ds:schemaRef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71af3243-3dd4-4a8d-8c0d-dd76da1f02a5"/>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Film Burn</Template>
  <TotalTime>23754</TotalTime>
  <Words>1452</Words>
  <Application>Microsoft Office PowerPoint</Application>
  <PresentationFormat>Widescreen</PresentationFormat>
  <Paragraphs>94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Neue Haas Grotesk Text Pro</vt:lpstr>
      <vt:lpstr>Wingdings</vt:lpstr>
      <vt:lpstr>Film Burn</vt:lpstr>
      <vt:lpstr> Shabbat  (New Moon)  Prayer Intercession &amp; Testimony</vt:lpstr>
      <vt:lpstr>Tishri  New Moon  9/11 8:59 pm </vt:lpstr>
      <vt:lpstr>Hebrew Year 5787  Amos 3.8</vt:lpstr>
      <vt:lpstr>PowerPoint Presentation</vt:lpstr>
      <vt:lpstr>Community Repentance</vt:lpstr>
      <vt:lpstr>Community Repentance</vt:lpstr>
      <vt:lpstr>Hebrews 9.14</vt:lpstr>
      <vt:lpstr>Ruach, You are eternal (Ruach Olamim) and ever-present with me.  You live and remain in me! I will walk in the Spirit, totally relying on You to manifest Your power in me and through me.</vt:lpstr>
      <vt:lpstr>Tav 22nd letter      400 value</vt:lpstr>
      <vt:lpstr>Introduction &amp; Closing</vt:lpstr>
      <vt:lpstr>Psalm 119. 169</vt:lpstr>
      <vt:lpstr>Psalm 119. 170</vt:lpstr>
      <vt:lpstr>Psalm 119. 171</vt:lpstr>
      <vt:lpstr>Psalm 119. 172</vt:lpstr>
      <vt:lpstr>Psalm 119.173</vt:lpstr>
      <vt:lpstr>Psalm 119. 174</vt:lpstr>
      <vt:lpstr>Psalm 119. 175</vt:lpstr>
      <vt:lpstr>Psalm 119. 176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5786, 3 Nisan (Nissan)</dc:title>
  <dc:creator>BMarie Stone</dc:creator>
  <cp:lastModifiedBy>Lonnita Deadwyler</cp:lastModifiedBy>
  <cp:revision>216</cp:revision>
  <dcterms:created xsi:type="dcterms:W3CDTF">2026-03-17T00:17:33Z</dcterms:created>
  <dcterms:modified xsi:type="dcterms:W3CDTF">2026-09-18T11:54:07Z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