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85" r:id="rId2"/>
    <p:sldId id="2598" r:id="rId3"/>
    <p:sldId id="2593" r:id="rId4"/>
    <p:sldId id="2589" r:id="rId5"/>
    <p:sldId id="2584" r:id="rId6"/>
    <p:sldId id="2524" r:id="rId7"/>
    <p:sldId id="2594" r:id="rId8"/>
    <p:sldId id="2600" r:id="rId9"/>
    <p:sldId id="2590" r:id="rId10"/>
    <p:sldId id="2595" r:id="rId11"/>
    <p:sldId id="2596" r:id="rId12"/>
    <p:sldId id="2597" r:id="rId13"/>
    <p:sldId id="2588" r:id="rId14"/>
    <p:sldId id="2544" r:id="rId1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70161E0-7611-47E5-86F8-FAC2DA066951}">
          <p14:sldIdLst>
            <p14:sldId id="2585"/>
          </p14:sldIdLst>
        </p14:section>
        <p14:section name="Untitled Section" id="{2C351ABC-A10A-49F1-B9F8-B4FC6A4D8948}">
          <p14:sldIdLst>
            <p14:sldId id="2598"/>
            <p14:sldId id="2593"/>
            <p14:sldId id="2589"/>
            <p14:sldId id="2584"/>
            <p14:sldId id="2524"/>
            <p14:sldId id="2594"/>
            <p14:sldId id="2600"/>
            <p14:sldId id="2590"/>
            <p14:sldId id="2595"/>
            <p14:sldId id="2596"/>
            <p14:sldId id="2597"/>
            <p14:sldId id="2588"/>
            <p14:sldId id="2544"/>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00"/>
    <a:srgbClr val="5DAAB0"/>
    <a:srgbClr val="3B7579"/>
    <a:srgbClr val="AAD3D6"/>
    <a:srgbClr val="418287"/>
    <a:srgbClr val="DFE3E9"/>
    <a:srgbClr val="1F1F26"/>
    <a:srgbClr val="D6DBE2"/>
    <a:srgbClr val="CCD2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5034" autoAdjust="0"/>
  </p:normalViewPr>
  <p:slideViewPr>
    <p:cSldViewPr snapToGrid="0" snapToObjects="1" showGuides="1">
      <p:cViewPr varScale="1">
        <p:scale>
          <a:sx n="111" d="100"/>
          <a:sy n="111" d="100"/>
        </p:scale>
        <p:origin x="594" y="96"/>
      </p:cViewPr>
      <p:guideLst>
        <p:guide pos="3840"/>
        <p:guide orient="horz" pos="2160"/>
      </p:guideLst>
    </p:cSldViewPr>
  </p:slideViewPr>
  <p:outlineViewPr>
    <p:cViewPr>
      <p:scale>
        <a:sx n="33" d="100"/>
        <a:sy n="33" d="100"/>
      </p:scale>
      <p:origin x="0" y="-274"/>
    </p:cViewPr>
  </p:outlineViewPr>
  <p:notesTextViewPr>
    <p:cViewPr>
      <p:scale>
        <a:sx n="1" d="1"/>
        <a:sy n="1" d="1"/>
      </p:scale>
      <p:origin x="0" y="0"/>
    </p:cViewPr>
  </p:notesTextViewPr>
  <p:sorterViewPr>
    <p:cViewPr>
      <p:scale>
        <a:sx n="66" d="100"/>
        <a:sy n="66" d="100"/>
      </p:scale>
      <p:origin x="0" y="-5136"/>
    </p:cViewPr>
  </p:sorterViewPr>
  <p:notesViewPr>
    <p:cSldViewPr snapToGrid="0" snapToObjects="1">
      <p:cViewPr>
        <p:scale>
          <a:sx n="72" d="100"/>
          <a:sy n="72" d="100"/>
        </p:scale>
        <p:origin x="2141" y="-725"/>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nnita Deadwyler" userId="57f7c924a8d28b31" providerId="LiveId" clId="{5DBF0BA6-C2A6-4DC8-85EE-3F7BCB451D65}"/>
    <pc:docChg chg="delSld modSld modSection">
      <pc:chgData name="Lonnita Deadwyler" userId="57f7c924a8d28b31" providerId="LiveId" clId="{5DBF0BA6-C2A6-4DC8-85EE-3F7BCB451D65}" dt="2026-10-11T11:57:03.666" v="11" actId="47"/>
      <pc:docMkLst>
        <pc:docMk/>
      </pc:docMkLst>
      <pc:sldChg chg="del">
        <pc:chgData name="Lonnita Deadwyler" userId="57f7c924a8d28b31" providerId="LiveId" clId="{5DBF0BA6-C2A6-4DC8-85EE-3F7BCB451D65}" dt="2026-10-11T11:56:54.855" v="7" actId="47"/>
        <pc:sldMkLst>
          <pc:docMk/>
          <pc:sldMk cId="3298998420" sldId="2545"/>
        </pc:sldMkLst>
      </pc:sldChg>
      <pc:sldChg chg="del">
        <pc:chgData name="Lonnita Deadwyler" userId="57f7c924a8d28b31" providerId="LiveId" clId="{5DBF0BA6-C2A6-4DC8-85EE-3F7BCB451D65}" dt="2026-10-11T11:56:57.658" v="8" actId="47"/>
        <pc:sldMkLst>
          <pc:docMk/>
          <pc:sldMk cId="954333892" sldId="2552"/>
        </pc:sldMkLst>
      </pc:sldChg>
      <pc:sldChg chg="del">
        <pc:chgData name="Lonnita Deadwyler" userId="57f7c924a8d28b31" providerId="LiveId" clId="{5DBF0BA6-C2A6-4DC8-85EE-3F7BCB451D65}" dt="2026-10-11T11:56:58.992" v="9" actId="47"/>
        <pc:sldMkLst>
          <pc:docMk/>
          <pc:sldMk cId="202479834" sldId="2582"/>
        </pc:sldMkLst>
      </pc:sldChg>
      <pc:sldChg chg="del">
        <pc:chgData name="Lonnita Deadwyler" userId="57f7c924a8d28b31" providerId="LiveId" clId="{5DBF0BA6-C2A6-4DC8-85EE-3F7BCB451D65}" dt="2026-10-11T11:57:03.666" v="11" actId="47"/>
        <pc:sldMkLst>
          <pc:docMk/>
          <pc:sldMk cId="814310112" sldId="2583"/>
        </pc:sldMkLst>
      </pc:sldChg>
      <pc:sldChg chg="del">
        <pc:chgData name="Lonnita Deadwyler" userId="57f7c924a8d28b31" providerId="LiveId" clId="{5DBF0BA6-C2A6-4DC8-85EE-3F7BCB451D65}" dt="2026-10-11T11:57:01.607" v="10" actId="47"/>
        <pc:sldMkLst>
          <pc:docMk/>
          <pc:sldMk cId="890297683" sldId="2586"/>
        </pc:sldMkLst>
      </pc:sldChg>
      <pc:sldChg chg="del">
        <pc:chgData name="Lonnita Deadwyler" userId="57f7c924a8d28b31" providerId="LiveId" clId="{5DBF0BA6-C2A6-4DC8-85EE-3F7BCB451D65}" dt="2026-10-11T11:31:37.531" v="2" actId="47"/>
        <pc:sldMkLst>
          <pc:docMk/>
          <pc:sldMk cId="584501366" sldId="2587"/>
        </pc:sldMkLst>
      </pc:sldChg>
      <pc:sldChg chg="modSp mod">
        <pc:chgData name="Lonnita Deadwyler" userId="57f7c924a8d28b31" providerId="LiveId" clId="{5DBF0BA6-C2A6-4DC8-85EE-3F7BCB451D65}" dt="2026-10-11T11:42:50.198" v="5" actId="20577"/>
        <pc:sldMkLst>
          <pc:docMk/>
          <pc:sldMk cId="85252114" sldId="2589"/>
        </pc:sldMkLst>
        <pc:spChg chg="mod">
          <ac:chgData name="Lonnita Deadwyler" userId="57f7c924a8d28b31" providerId="LiveId" clId="{5DBF0BA6-C2A6-4DC8-85EE-3F7BCB451D65}" dt="2026-10-11T11:42:50.198" v="5" actId="20577"/>
          <ac:spMkLst>
            <pc:docMk/>
            <pc:sldMk cId="85252114" sldId="2589"/>
            <ac:spMk id="11" creationId="{B22DEA75-0C37-BC1E-A893-5AAAFEF2005C}"/>
          </ac:spMkLst>
        </pc:spChg>
      </pc:sldChg>
      <pc:sldChg chg="del">
        <pc:chgData name="Lonnita Deadwyler" userId="57f7c924a8d28b31" providerId="LiveId" clId="{5DBF0BA6-C2A6-4DC8-85EE-3F7BCB451D65}" dt="2026-10-11T11:31:30.164" v="0" actId="47"/>
        <pc:sldMkLst>
          <pc:docMk/>
          <pc:sldMk cId="3644681124" sldId="2591"/>
        </pc:sldMkLst>
      </pc:sldChg>
      <pc:sldChg chg="del">
        <pc:chgData name="Lonnita Deadwyler" userId="57f7c924a8d28b31" providerId="LiveId" clId="{5DBF0BA6-C2A6-4DC8-85EE-3F7BCB451D65}" dt="2026-10-11T11:31:33.946" v="1" actId="47"/>
        <pc:sldMkLst>
          <pc:docMk/>
          <pc:sldMk cId="1477168870" sldId="2592"/>
        </pc:sldMkLst>
      </pc:sldChg>
      <pc:sldChg chg="modSp mod">
        <pc:chgData name="Lonnita Deadwyler" userId="57f7c924a8d28b31" providerId="LiveId" clId="{5DBF0BA6-C2A6-4DC8-85EE-3F7BCB451D65}" dt="2026-10-11T11:54:55.005" v="6" actId="20577"/>
        <pc:sldMkLst>
          <pc:docMk/>
          <pc:sldMk cId="1348525590" sldId="2597"/>
        </pc:sldMkLst>
        <pc:spChg chg="mod">
          <ac:chgData name="Lonnita Deadwyler" userId="57f7c924a8d28b31" providerId="LiveId" clId="{5DBF0BA6-C2A6-4DC8-85EE-3F7BCB451D65}" dt="2026-10-11T11:54:55.005" v="6" actId="20577"/>
          <ac:spMkLst>
            <pc:docMk/>
            <pc:sldMk cId="1348525590" sldId="2597"/>
            <ac:spMk id="18" creationId="{105B0B5C-B7BD-BD2E-DB65-14366A07FD2C}"/>
          </ac:spMkLst>
        </pc:spChg>
      </pc:sldChg>
      <pc:sldChg chg="del">
        <pc:chgData name="Lonnita Deadwyler" userId="57f7c924a8d28b31" providerId="LiveId" clId="{5DBF0BA6-C2A6-4DC8-85EE-3F7BCB451D65}" dt="2026-10-11T11:32:22.505" v="3" actId="47"/>
        <pc:sldMkLst>
          <pc:docMk/>
          <pc:sldMk cId="1279966101" sldId="259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18837-64B5-4E20-83A5-89B993CB3C9A}"/>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99C2A4FB-A56B-4413-A08B-0E9894B98B41}"/>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0248B25D-8766-427E-8C9E-4845048D8DFC}" type="datetimeFigureOut">
              <a:rPr lang="en-US" smtClean="0"/>
              <a:t>10/11/2026</a:t>
            </a:fld>
            <a:endParaRPr lang="en-US" dirty="0"/>
          </a:p>
        </p:txBody>
      </p:sp>
      <p:sp>
        <p:nvSpPr>
          <p:cNvPr id="4" name="Footer Placeholder 3">
            <a:extLst>
              <a:ext uri="{FF2B5EF4-FFF2-40B4-BE49-F238E27FC236}">
                <a16:creationId xmlns:a16="http://schemas.microsoft.com/office/drawing/2014/main" id="{A3977F36-950D-4655-BC4A-F80BE1DBF79A}"/>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6C246FD-229D-4B04-9855-212AD8D784A9}"/>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8DA8A28B-0568-4092-BB1A-13C9B073E3A0}" type="slidenum">
              <a:rPr lang="en-US" smtClean="0"/>
              <a:t>‹#›</a:t>
            </a:fld>
            <a:endParaRPr lang="en-US" dirty="0"/>
          </a:p>
        </p:txBody>
      </p:sp>
    </p:spTree>
    <p:extLst>
      <p:ext uri="{BB962C8B-B14F-4D97-AF65-F5344CB8AC3E}">
        <p14:creationId xmlns:p14="http://schemas.microsoft.com/office/powerpoint/2010/main" val="16405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426F439B-391B-4B41-826A-951FCF412C34}" type="datetimeFigureOut">
              <a:rPr lang="en-US" smtClean="0"/>
              <a:t>10/11/2026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3CFA0038-7055-434C-B6C4-B8C69565C600}" type="slidenum">
              <a:rPr lang="en-US" smtClean="0"/>
              <a:t>‹#›</a:t>
            </a:fld>
            <a:endParaRPr lang="en-US" dirty="0"/>
          </a:p>
        </p:txBody>
      </p:sp>
    </p:spTree>
    <p:extLst>
      <p:ext uri="{BB962C8B-B14F-4D97-AF65-F5344CB8AC3E}">
        <p14:creationId xmlns:p14="http://schemas.microsoft.com/office/powerpoint/2010/main" val="139086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5</a:t>
            </a:fld>
            <a:endParaRPr lang="en-US" dirty="0"/>
          </a:p>
        </p:txBody>
      </p:sp>
    </p:spTree>
    <p:extLst>
      <p:ext uri="{BB962C8B-B14F-4D97-AF65-F5344CB8AC3E}">
        <p14:creationId xmlns:p14="http://schemas.microsoft.com/office/powerpoint/2010/main" val="710937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704850"/>
            <a:ext cx="6257925" cy="3519488"/>
          </a:xfrm>
        </p:spPr>
        <p:txBody>
          <a:bodyPr/>
          <a:lstStyle/>
          <a:p>
            <a:endParaRPr lang="en-US"/>
          </a:p>
        </p:txBody>
      </p:sp>
      <p:sp>
        <p:nvSpPr>
          <p:cNvPr id="3" name="Заметки 2"/>
          <p:cNvSpPr>
            <a:spLocks noGrp="1"/>
          </p:cNvSpPr>
          <p:nvPr>
            <p:ph type="body" idx="1"/>
          </p:nvPr>
        </p:nvSpPr>
        <p:spPr/>
        <p:txBody>
          <a:bodyPr/>
          <a:lstStyle/>
          <a:p>
            <a:r>
              <a:rPr lang="en-US" sz="1400" dirty="0"/>
              <a:t>The I AM Redemption: The Linking Verb.</a:t>
            </a:r>
          </a:p>
          <a:p>
            <a:endParaRPr lang="en-US" sz="800" dirty="0"/>
          </a:p>
          <a:p>
            <a:r>
              <a:rPr lang="en-US" sz="1400" dirty="0"/>
              <a:t>When we speak of our existence, we must speak the Name of Yah!  I AM</a:t>
            </a:r>
          </a:p>
          <a:p>
            <a:endParaRPr lang="en-US" sz="800" dirty="0"/>
          </a:p>
          <a:p>
            <a:r>
              <a:rPr lang="en-US" sz="1400" dirty="0"/>
              <a:t>Even when we speak of our fallen existence, we are telling the truth, but we are joining the sacred name I AM to sin.  We are bearing witness against Yah; which could be called blasphemy.  But…</a:t>
            </a:r>
          </a:p>
          <a:p>
            <a:endParaRPr lang="en-US" sz="1400" dirty="0"/>
          </a:p>
          <a:p>
            <a:r>
              <a:rPr lang="en-US" sz="1400" dirty="0"/>
              <a:t>When Messiah died for our sins, it was I AM- joining Himself, rejoining Himself, to our fallen, sinful and unholy I am.  The I AM becoming sin, joining Himself to all that is not His I am so, all separation would be ended. therefore, we see Yeshua joined to us.  It is after Messiah’s resurrection that we find our new I am, alive, victorious the I AM risen.</a:t>
            </a:r>
          </a:p>
          <a:p>
            <a:endParaRPr lang="en-US" sz="800" dirty="0"/>
          </a:p>
          <a:p>
            <a:r>
              <a:rPr lang="en-US" sz="1400" dirty="0"/>
              <a:t>The Victorious I AM has become the I am of our life</a:t>
            </a:r>
          </a:p>
          <a:p>
            <a:r>
              <a:rPr lang="en-US" sz="1400" dirty="0"/>
              <a:t>Ex 3.14, John 8.58, Colossians 2.9-12</a:t>
            </a:r>
          </a:p>
          <a:p>
            <a:endParaRPr lang="en-US" dirty="0"/>
          </a:p>
        </p:txBody>
      </p:sp>
    </p:spTree>
    <p:extLst>
      <p:ext uri="{BB962C8B-B14F-4D97-AF65-F5344CB8AC3E}">
        <p14:creationId xmlns:p14="http://schemas.microsoft.com/office/powerpoint/2010/main" val="3249664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7</a:t>
            </a:fld>
            <a:endParaRPr lang="en-US" dirty="0"/>
          </a:p>
        </p:txBody>
      </p:sp>
    </p:spTree>
    <p:extLst>
      <p:ext uri="{BB962C8B-B14F-4D97-AF65-F5344CB8AC3E}">
        <p14:creationId xmlns:p14="http://schemas.microsoft.com/office/powerpoint/2010/main" val="30628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Dam, Adam, Adamah</a:t>
            </a:r>
          </a:p>
          <a:p>
            <a:endParaRPr lang="en-US" dirty="0"/>
          </a:p>
          <a:p>
            <a:r>
              <a:rPr lang="en-US" dirty="0"/>
              <a:t>Blood is not a symbol of Yah’s anger no it portrays it as a medium of reconciliation through purification.</a:t>
            </a:r>
          </a:p>
          <a:p>
            <a:endParaRPr lang="en-US" dirty="0"/>
          </a:p>
          <a:p>
            <a:r>
              <a:rPr lang="en-US" dirty="0"/>
              <a:t>The verbal link highlights the profound biblical concept that human life is inseparably tied to blood, both physically and spiritually. Leviticus 17.11 because of spiritual sterility in the Temple (removal of defilement) the living God could remain among His people. Lev 16.18-19</a:t>
            </a:r>
          </a:p>
          <a:p>
            <a:endParaRPr lang="en-US" dirty="0"/>
          </a:p>
          <a:p>
            <a:r>
              <a:rPr lang="en-US" dirty="0"/>
              <a:t>Just as the Tabernacle, we live in a death-saturated world.  For Yah to remain, the space must be sanctified.  In Yeshua, the entire sacrificial system take on flesh.  When He offered His blood to a broken world in need of restoration.  His blood speaks shalom. Heb 13.12</a:t>
            </a:r>
          </a:p>
          <a:p>
            <a:endParaRPr lang="en-US" dirty="0"/>
          </a:p>
          <a:p>
            <a:r>
              <a:rPr lang="en-US" dirty="0"/>
              <a:t>His blood, our transfusion. Life to replace what death had taken.</a:t>
            </a:r>
          </a:p>
          <a:p>
            <a:endParaRPr lang="en-US" dirty="0"/>
          </a:p>
        </p:txBody>
      </p:sp>
      <p:sp>
        <p:nvSpPr>
          <p:cNvPr id="4" name="Slide Number Placeholder 3"/>
          <p:cNvSpPr>
            <a:spLocks noGrp="1"/>
          </p:cNvSpPr>
          <p:nvPr>
            <p:ph type="sldNum" sz="quarter" idx="5"/>
          </p:nvPr>
        </p:nvSpPr>
        <p:spPr/>
        <p:txBody>
          <a:bodyPr/>
          <a:lstStyle/>
          <a:p>
            <a:fld id="{3CFA0038-7055-434C-B6C4-B8C69565C600}" type="slidenum">
              <a:rPr lang="en-US" smtClean="0"/>
              <a:t>9</a:t>
            </a:fld>
            <a:endParaRPr lang="en-US" dirty="0"/>
          </a:p>
        </p:txBody>
      </p:sp>
    </p:spTree>
    <p:extLst>
      <p:ext uri="{BB962C8B-B14F-4D97-AF65-F5344CB8AC3E}">
        <p14:creationId xmlns:p14="http://schemas.microsoft.com/office/powerpoint/2010/main" val="4234049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10</a:t>
            </a:fld>
            <a:endParaRPr lang="en-US" dirty="0"/>
          </a:p>
        </p:txBody>
      </p:sp>
    </p:spTree>
    <p:extLst>
      <p:ext uri="{BB962C8B-B14F-4D97-AF65-F5344CB8AC3E}">
        <p14:creationId xmlns:p14="http://schemas.microsoft.com/office/powerpoint/2010/main" val="1421045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11</a:t>
            </a:fld>
            <a:endParaRPr lang="en-US" dirty="0"/>
          </a:p>
        </p:txBody>
      </p:sp>
    </p:spTree>
    <p:extLst>
      <p:ext uri="{BB962C8B-B14F-4D97-AF65-F5344CB8AC3E}">
        <p14:creationId xmlns:p14="http://schemas.microsoft.com/office/powerpoint/2010/main" val="2613116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12</a:t>
            </a:fld>
            <a:endParaRPr lang="en-US" dirty="0"/>
          </a:p>
        </p:txBody>
      </p:sp>
    </p:spTree>
    <p:extLst>
      <p:ext uri="{BB962C8B-B14F-4D97-AF65-F5344CB8AC3E}">
        <p14:creationId xmlns:p14="http://schemas.microsoft.com/office/powerpoint/2010/main" val="3510572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13</a:t>
            </a:fld>
            <a:endParaRPr lang="en-US" dirty="0"/>
          </a:p>
        </p:txBody>
      </p:sp>
    </p:spTree>
    <p:extLst>
      <p:ext uri="{BB962C8B-B14F-4D97-AF65-F5344CB8AC3E}">
        <p14:creationId xmlns:p14="http://schemas.microsoft.com/office/powerpoint/2010/main" val="3450241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FA0038-7055-434C-B6C4-B8C69565C600}" type="slidenum">
              <a:rPr lang="en-US" smtClean="0"/>
              <a:t>14</a:t>
            </a:fld>
            <a:endParaRPr lang="en-US" dirty="0"/>
          </a:p>
        </p:txBody>
      </p:sp>
    </p:spTree>
    <p:extLst>
      <p:ext uri="{BB962C8B-B14F-4D97-AF65-F5344CB8AC3E}">
        <p14:creationId xmlns:p14="http://schemas.microsoft.com/office/powerpoint/2010/main" val="525550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82CAE461-C0B1-40CE-96C7-BF817A2EA315}"/>
              </a:ext>
            </a:extLst>
          </p:cNvPr>
          <p:cNvSpPr>
            <a:spLocks noGrp="1"/>
          </p:cNvSpPr>
          <p:nvPr>
            <p:ph type="pic" sz="quarter" idx="15"/>
          </p:nvPr>
        </p:nvSpPr>
        <p:spPr>
          <a:xfrm>
            <a:off x="0" y="0"/>
            <a:ext cx="12191995" cy="6857999"/>
          </a:xfrm>
          <a:custGeom>
            <a:avLst/>
            <a:gdLst>
              <a:gd name="connsiteX0" fmla="*/ 0 w 12191995"/>
              <a:gd name="connsiteY0" fmla="*/ 0 h 6857999"/>
              <a:gd name="connsiteX1" fmla="*/ 12191995 w 12191995"/>
              <a:gd name="connsiteY1" fmla="*/ 0 h 6857999"/>
              <a:gd name="connsiteX2" fmla="*/ 12191995 w 12191995"/>
              <a:gd name="connsiteY2" fmla="*/ 6857999 h 6857999"/>
              <a:gd name="connsiteX3" fmla="*/ 8866207 w 12191995"/>
              <a:gd name="connsiteY3" fmla="*/ 6857999 h 6857999"/>
              <a:gd name="connsiteX4" fmla="*/ 8866207 w 12191995"/>
              <a:gd name="connsiteY4" fmla="*/ 1539432 h 6857999"/>
              <a:gd name="connsiteX5" fmla="*/ 0 w 12191995"/>
              <a:gd name="connsiteY5" fmla="*/ 15394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5" h="6857999">
                <a:moveTo>
                  <a:pt x="0" y="0"/>
                </a:moveTo>
                <a:lnTo>
                  <a:pt x="12191995" y="0"/>
                </a:lnTo>
                <a:lnTo>
                  <a:pt x="12191995" y="6857999"/>
                </a:lnTo>
                <a:lnTo>
                  <a:pt x="8866207" y="6857999"/>
                </a:lnTo>
                <a:lnTo>
                  <a:pt x="8866207" y="1539432"/>
                </a:lnTo>
                <a:lnTo>
                  <a:pt x="0" y="1539432"/>
                </a:lnTo>
                <a:close/>
              </a:path>
            </a:pathLst>
          </a:custGeom>
          <a:solidFill>
            <a:schemeClr val="bg1">
              <a:lumMod val="95000"/>
            </a:schemeClr>
          </a:solidFill>
        </p:spPr>
        <p:txBody>
          <a:bodyPr wrap="square">
            <a:noAutofit/>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181984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39946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CBA09E-664D-42AC-81A8-E6756A655750}"/>
              </a:ext>
            </a:extLst>
          </p:cNvPr>
          <p:cNvSpPr/>
          <p:nvPr userDrawn="1"/>
        </p:nvSpPr>
        <p:spPr>
          <a:xfrm>
            <a:off x="-1" y="1539432"/>
            <a:ext cx="8866207" cy="53185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82CAE461-C0B1-40CE-96C7-BF817A2EA315}"/>
              </a:ext>
            </a:extLst>
          </p:cNvPr>
          <p:cNvSpPr>
            <a:spLocks noGrp="1"/>
          </p:cNvSpPr>
          <p:nvPr>
            <p:ph type="pic" sz="quarter" idx="15"/>
          </p:nvPr>
        </p:nvSpPr>
        <p:spPr>
          <a:xfrm>
            <a:off x="0" y="0"/>
            <a:ext cx="12191995" cy="6857999"/>
          </a:xfrm>
          <a:custGeom>
            <a:avLst/>
            <a:gdLst>
              <a:gd name="connsiteX0" fmla="*/ 0 w 12191995"/>
              <a:gd name="connsiteY0" fmla="*/ 0 h 6857999"/>
              <a:gd name="connsiteX1" fmla="*/ 12191995 w 12191995"/>
              <a:gd name="connsiteY1" fmla="*/ 0 h 6857999"/>
              <a:gd name="connsiteX2" fmla="*/ 12191995 w 12191995"/>
              <a:gd name="connsiteY2" fmla="*/ 6857999 h 6857999"/>
              <a:gd name="connsiteX3" fmla="*/ 8866207 w 12191995"/>
              <a:gd name="connsiteY3" fmla="*/ 6857999 h 6857999"/>
              <a:gd name="connsiteX4" fmla="*/ 8866207 w 12191995"/>
              <a:gd name="connsiteY4" fmla="*/ 1539432 h 6857999"/>
              <a:gd name="connsiteX5" fmla="*/ 0 w 12191995"/>
              <a:gd name="connsiteY5" fmla="*/ 15394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5" h="6857999">
                <a:moveTo>
                  <a:pt x="0" y="0"/>
                </a:moveTo>
                <a:lnTo>
                  <a:pt x="12191995" y="0"/>
                </a:lnTo>
                <a:lnTo>
                  <a:pt x="12191995" y="6857999"/>
                </a:lnTo>
                <a:lnTo>
                  <a:pt x="8866207" y="6857999"/>
                </a:lnTo>
                <a:lnTo>
                  <a:pt x="8866207" y="1539432"/>
                </a:lnTo>
                <a:lnTo>
                  <a:pt x="0" y="1539432"/>
                </a:lnTo>
                <a:close/>
              </a:path>
            </a:pathLst>
          </a:custGeom>
          <a:solidFill>
            <a:schemeClr val="bg1">
              <a:lumMod val="95000"/>
            </a:schemeClr>
          </a:solidFill>
        </p:spPr>
        <p:txBody>
          <a:bodyPr wrap="square">
            <a:noAutofit/>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dirty="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WWW.WEBSITENAME.COM</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181984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091658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with Imag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82CAE461-C0B1-40CE-96C7-BF817A2EA315}"/>
              </a:ext>
            </a:extLst>
          </p:cNvPr>
          <p:cNvSpPr>
            <a:spLocks noGrp="1"/>
          </p:cNvSpPr>
          <p:nvPr>
            <p:ph type="pic" sz="quarter" idx="15"/>
          </p:nvPr>
        </p:nvSpPr>
        <p:spPr>
          <a:xfrm>
            <a:off x="0" y="0"/>
            <a:ext cx="12191995" cy="6857999"/>
          </a:xfrm>
          <a:custGeom>
            <a:avLst/>
            <a:gdLst>
              <a:gd name="connsiteX0" fmla="*/ 0 w 12191995"/>
              <a:gd name="connsiteY0" fmla="*/ 0 h 6857999"/>
              <a:gd name="connsiteX1" fmla="*/ 12191995 w 12191995"/>
              <a:gd name="connsiteY1" fmla="*/ 0 h 6857999"/>
              <a:gd name="connsiteX2" fmla="*/ 12191995 w 12191995"/>
              <a:gd name="connsiteY2" fmla="*/ 6857999 h 6857999"/>
              <a:gd name="connsiteX3" fmla="*/ 8866207 w 12191995"/>
              <a:gd name="connsiteY3" fmla="*/ 6857999 h 6857999"/>
              <a:gd name="connsiteX4" fmla="*/ 8866207 w 12191995"/>
              <a:gd name="connsiteY4" fmla="*/ 1539432 h 6857999"/>
              <a:gd name="connsiteX5" fmla="*/ 0 w 12191995"/>
              <a:gd name="connsiteY5" fmla="*/ 15394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5" h="6857999">
                <a:moveTo>
                  <a:pt x="0" y="0"/>
                </a:moveTo>
                <a:lnTo>
                  <a:pt x="12191995" y="0"/>
                </a:lnTo>
                <a:lnTo>
                  <a:pt x="12191995" y="6857999"/>
                </a:lnTo>
                <a:lnTo>
                  <a:pt x="8866207" y="6857999"/>
                </a:lnTo>
                <a:lnTo>
                  <a:pt x="8866207" y="1539432"/>
                </a:lnTo>
                <a:lnTo>
                  <a:pt x="0" y="1539432"/>
                </a:lnTo>
                <a:close/>
              </a:path>
            </a:pathLst>
          </a:custGeom>
          <a:solidFill>
            <a:schemeClr val="bg1">
              <a:lumMod val="95000"/>
            </a:schemeClr>
          </a:solidFill>
        </p:spPr>
        <p:txBody>
          <a:bodyPr wrap="square">
            <a:noAutofit/>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181984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558850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with Image">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578736"/>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1666759"/>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396160"/>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20" name="Picture Placeholder 4">
            <a:extLst>
              <a:ext uri="{FF2B5EF4-FFF2-40B4-BE49-F238E27FC236}">
                <a16:creationId xmlns:a16="http://schemas.microsoft.com/office/drawing/2014/main" id="{99E7C9A1-D1C2-4923-B0AE-127044646A05}"/>
              </a:ext>
            </a:extLst>
          </p:cNvPr>
          <p:cNvSpPr>
            <a:spLocks noGrp="1"/>
          </p:cNvSpPr>
          <p:nvPr>
            <p:ph type="pic" sz="quarter" idx="10"/>
          </p:nvPr>
        </p:nvSpPr>
        <p:spPr>
          <a:xfrm>
            <a:off x="8866207" y="0"/>
            <a:ext cx="3325792" cy="6858000"/>
          </a:xfrm>
          <a:solidFill>
            <a:schemeClr val="bg1"/>
          </a:solidFill>
        </p:spPr>
        <p:txBody>
          <a:bodyPr/>
          <a:lstStyle/>
          <a:p>
            <a:r>
              <a:rPr lang="en-US"/>
              <a:t>Click icon to add picture</a:t>
            </a:r>
            <a:endParaRPr lang="en-US" dirty="0"/>
          </a:p>
        </p:txBody>
      </p:sp>
    </p:spTree>
    <p:extLst>
      <p:ext uri="{BB962C8B-B14F-4D97-AF65-F5344CB8AC3E}">
        <p14:creationId xmlns:p14="http://schemas.microsoft.com/office/powerpoint/2010/main" val="853328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Divider with Image">
    <p:bg>
      <p:bgPr>
        <a:solidFill>
          <a:schemeClr val="accent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2708475"/>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838200" y="3796498"/>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0" name="Shape 62">
            <a:extLst>
              <a:ext uri="{FF2B5EF4-FFF2-40B4-BE49-F238E27FC236}">
                <a16:creationId xmlns:a16="http://schemas.microsoft.com/office/drawing/2014/main" id="{171AB7B1-2963-43C8-84A5-2FCF188ACF42}"/>
              </a:ext>
            </a:extLst>
          </p:cNvPr>
          <p:cNvSpPr/>
          <p:nvPr userDrawn="1"/>
        </p:nvSpPr>
        <p:spPr>
          <a:xfrm rot="16200000" flipV="1">
            <a:off x="1094402" y="2525899"/>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Picture Placeholder 6">
            <a:extLst>
              <a:ext uri="{FF2B5EF4-FFF2-40B4-BE49-F238E27FC236}">
                <a16:creationId xmlns:a16="http://schemas.microsoft.com/office/drawing/2014/main" id="{DAA0C5BA-C2D3-4A68-8EDE-1831408789D6}"/>
              </a:ext>
            </a:extLst>
          </p:cNvPr>
          <p:cNvSpPr>
            <a:spLocks noGrp="1"/>
          </p:cNvSpPr>
          <p:nvPr>
            <p:ph type="pic" sz="quarter" idx="13"/>
          </p:nvPr>
        </p:nvSpPr>
        <p:spPr>
          <a:xfrm>
            <a:off x="0" y="0"/>
            <a:ext cx="12191999" cy="6858000"/>
          </a:xfrm>
          <a:custGeom>
            <a:avLst/>
            <a:gdLst>
              <a:gd name="connsiteX0" fmla="*/ 0 w 11933381"/>
              <a:gd name="connsiteY0" fmla="*/ 0 h 6858000"/>
              <a:gd name="connsiteX1" fmla="*/ 11933381 w 11933381"/>
              <a:gd name="connsiteY1" fmla="*/ 0 h 6858000"/>
              <a:gd name="connsiteX2" fmla="*/ 11933381 w 11933381"/>
              <a:gd name="connsiteY2" fmla="*/ 6858000 h 6858000"/>
              <a:gd name="connsiteX3" fmla="*/ 0 w 11933381"/>
              <a:gd name="connsiteY3" fmla="*/ 6858000 h 6858000"/>
              <a:gd name="connsiteX4" fmla="*/ 0 w 11933381"/>
              <a:gd name="connsiteY4" fmla="*/ 5854361 h 6858000"/>
              <a:gd name="connsiteX5" fmla="*/ 8109878 w 11933381"/>
              <a:gd name="connsiteY5" fmla="*/ 5854361 h 6858000"/>
              <a:gd name="connsiteX6" fmla="*/ 8109878 w 11933381"/>
              <a:gd name="connsiteY6" fmla="*/ 1949923 h 6858000"/>
              <a:gd name="connsiteX7" fmla="*/ 0 w 11933381"/>
              <a:gd name="connsiteY7" fmla="*/ 194992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3381" h="6858000">
                <a:moveTo>
                  <a:pt x="0" y="0"/>
                </a:moveTo>
                <a:lnTo>
                  <a:pt x="11933381" y="0"/>
                </a:lnTo>
                <a:lnTo>
                  <a:pt x="11933381" y="6858000"/>
                </a:lnTo>
                <a:lnTo>
                  <a:pt x="0" y="6858000"/>
                </a:lnTo>
                <a:lnTo>
                  <a:pt x="0" y="5854361"/>
                </a:lnTo>
                <a:lnTo>
                  <a:pt x="8109878" y="5854361"/>
                </a:lnTo>
                <a:lnTo>
                  <a:pt x="8109878" y="1949923"/>
                </a:lnTo>
                <a:lnTo>
                  <a:pt x="0" y="1949923"/>
                </a:lnTo>
                <a:close/>
              </a:path>
            </a:pathLst>
          </a:custGeom>
          <a:solidFill>
            <a:schemeClr val="bg1"/>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1132737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lide Divider with Image">
    <p:bg>
      <p:bgPr>
        <a:solidFill>
          <a:schemeClr val="accent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373C762-8092-4F49-BC46-91BCA0557F23}"/>
              </a:ext>
            </a:extLst>
          </p:cNvPr>
          <p:cNvSpPr>
            <a:spLocks noGrp="1"/>
          </p:cNvSpPr>
          <p:nvPr>
            <p:ph type="pic" sz="quarter" idx="10"/>
          </p:nvPr>
        </p:nvSpPr>
        <p:spPr>
          <a:xfrm>
            <a:off x="0"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2430682 h 6858000"/>
              <a:gd name="connsiteX3" fmla="*/ 3823504 w 12191999"/>
              <a:gd name="connsiteY3" fmla="*/ 2430682 h 6858000"/>
              <a:gd name="connsiteX4" fmla="*/ 3823504 w 12191999"/>
              <a:gd name="connsiteY4" fmla="*/ 6335120 h 6858000"/>
              <a:gd name="connsiteX5" fmla="*/ 12191999 w 12191999"/>
              <a:gd name="connsiteY5" fmla="*/ 6335120 h 6858000"/>
              <a:gd name="connsiteX6" fmla="*/ 12191999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0" y="0"/>
                </a:moveTo>
                <a:lnTo>
                  <a:pt x="12191999" y="0"/>
                </a:lnTo>
                <a:lnTo>
                  <a:pt x="12191999" y="2430682"/>
                </a:lnTo>
                <a:lnTo>
                  <a:pt x="3823504" y="2430682"/>
                </a:lnTo>
                <a:lnTo>
                  <a:pt x="3823504" y="6335120"/>
                </a:lnTo>
                <a:lnTo>
                  <a:pt x="12191999" y="6335120"/>
                </a:lnTo>
                <a:lnTo>
                  <a:pt x="12191999" y="6858000"/>
                </a:lnTo>
                <a:lnTo>
                  <a:pt x="0" y="6858000"/>
                </a:lnTo>
                <a:close/>
              </a:path>
            </a:pathLst>
          </a:custGeom>
          <a:solidFill>
            <a:schemeClr val="bg1"/>
          </a:solidFill>
        </p:spPr>
        <p:txBody>
          <a:bodyPr wrap="square">
            <a:noAutofit/>
          </a:bodyPr>
          <a:lstStyle/>
          <a:p>
            <a:r>
              <a:rPr lang="en-US"/>
              <a:t>Click icon to add picture</a:t>
            </a:r>
            <a:endParaRPr lang="en-US" dirty="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4403208" y="2870519"/>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4403209" y="3958542"/>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0" name="Shape 62">
            <a:extLst>
              <a:ext uri="{FF2B5EF4-FFF2-40B4-BE49-F238E27FC236}">
                <a16:creationId xmlns:a16="http://schemas.microsoft.com/office/drawing/2014/main" id="{171AB7B1-2963-43C8-84A5-2FCF188ACF42}"/>
              </a:ext>
            </a:extLst>
          </p:cNvPr>
          <p:cNvSpPr/>
          <p:nvPr userDrawn="1"/>
        </p:nvSpPr>
        <p:spPr>
          <a:xfrm rot="16200000" flipV="1">
            <a:off x="4788658" y="2817190"/>
            <a:ext cx="0" cy="1930310"/>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235650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Divider 2">
    <p:bg>
      <p:bgPr>
        <a:solidFill>
          <a:schemeClr val="accent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652B907-27B2-46E0-B157-E5617EF0413D}"/>
              </a:ext>
            </a:extLst>
          </p:cNvPr>
          <p:cNvSpPr>
            <a:spLocks noGrp="1"/>
          </p:cNvSpPr>
          <p:nvPr>
            <p:ph type="pic" sz="quarter" idx="10"/>
          </p:nvPr>
        </p:nvSpPr>
        <p:spPr>
          <a:xfrm>
            <a:off x="0" y="0"/>
            <a:ext cx="12191999" cy="6858000"/>
          </a:xfrm>
          <a:custGeom>
            <a:avLst/>
            <a:gdLst>
              <a:gd name="connsiteX0" fmla="*/ 0 w 12191999"/>
              <a:gd name="connsiteY0" fmla="*/ 0 h 6553196"/>
              <a:gd name="connsiteX1" fmla="*/ 12191999 w 12191999"/>
              <a:gd name="connsiteY1" fmla="*/ 0 h 6553196"/>
              <a:gd name="connsiteX2" fmla="*/ 12191999 w 12191999"/>
              <a:gd name="connsiteY2" fmla="*/ 6553196 h 6553196"/>
              <a:gd name="connsiteX3" fmla="*/ 9099630 w 12191999"/>
              <a:gd name="connsiteY3" fmla="*/ 6553196 h 6553196"/>
              <a:gd name="connsiteX4" fmla="*/ 9099630 w 12191999"/>
              <a:gd name="connsiteY4" fmla="*/ 2953562 h 6553196"/>
              <a:gd name="connsiteX5" fmla="*/ 731134 w 12191999"/>
              <a:gd name="connsiteY5" fmla="*/ 2953562 h 6553196"/>
              <a:gd name="connsiteX6" fmla="*/ 731134 w 12191999"/>
              <a:gd name="connsiteY6" fmla="*/ 6553196 h 6553196"/>
              <a:gd name="connsiteX7" fmla="*/ 0 w 12191999"/>
              <a:gd name="connsiteY7" fmla="*/ 6553196 h 655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553196">
                <a:moveTo>
                  <a:pt x="0" y="0"/>
                </a:moveTo>
                <a:lnTo>
                  <a:pt x="12191999" y="0"/>
                </a:lnTo>
                <a:lnTo>
                  <a:pt x="12191999" y="6553196"/>
                </a:lnTo>
                <a:lnTo>
                  <a:pt x="9099630" y="6553196"/>
                </a:lnTo>
                <a:lnTo>
                  <a:pt x="9099630" y="2953562"/>
                </a:lnTo>
                <a:lnTo>
                  <a:pt x="731134" y="2953562"/>
                </a:lnTo>
                <a:lnTo>
                  <a:pt x="731134" y="6553196"/>
                </a:lnTo>
                <a:lnTo>
                  <a:pt x="0" y="6553196"/>
                </a:lnTo>
                <a:close/>
              </a:path>
            </a:pathLst>
          </a:custGeom>
          <a:solidFill>
            <a:schemeClr val="bg1"/>
          </a:solidFill>
        </p:spPr>
        <p:txBody>
          <a:bodyPr wrap="square">
            <a:noAutofit/>
          </a:bodyPr>
          <a:lstStyle>
            <a:lvl1pPr>
              <a:defRPr>
                <a:latin typeface="+mn-lt"/>
              </a:defRPr>
            </a:lvl1pPr>
          </a:lstStyle>
          <a:p>
            <a:r>
              <a:rPr lang="en-US"/>
              <a:t>Click icon to add picture</a:t>
            </a:r>
            <a:endParaRPr lang="en-US" dirty="0"/>
          </a:p>
        </p:txBody>
      </p:sp>
      <p:sp>
        <p:nvSpPr>
          <p:cNvPr id="7" name="Title 1">
            <a:extLst>
              <a:ext uri="{FF2B5EF4-FFF2-40B4-BE49-F238E27FC236}">
                <a16:creationId xmlns:a16="http://schemas.microsoft.com/office/drawing/2014/main" id="{81AEE170-55AC-411A-B257-BD682DE716D0}"/>
              </a:ext>
            </a:extLst>
          </p:cNvPr>
          <p:cNvSpPr>
            <a:spLocks noGrp="1"/>
          </p:cNvSpPr>
          <p:nvPr>
            <p:ph type="title" hasCustomPrompt="1"/>
          </p:nvPr>
        </p:nvSpPr>
        <p:spPr>
          <a:xfrm>
            <a:off x="1220164" y="3379810"/>
            <a:ext cx="7252505" cy="891250"/>
          </a:xfrm>
        </p:spPr>
        <p:txBody>
          <a:bodyPr anchor="t">
            <a:noAutofit/>
          </a:bodyPr>
          <a:lstStyle>
            <a:lvl1pPr algn="l">
              <a:defRPr sz="5000" b="1">
                <a:solidFill>
                  <a:schemeClr val="bg1"/>
                </a:solidFill>
                <a:latin typeface="+mj-lt"/>
              </a:defRPr>
            </a:lvl1pPr>
          </a:lstStyle>
          <a:p>
            <a:r>
              <a:rPr lang="en-US" dirty="0"/>
              <a:t>CLICK TO ADD TITLE</a:t>
            </a:r>
          </a:p>
        </p:txBody>
      </p:sp>
      <p:sp>
        <p:nvSpPr>
          <p:cNvPr id="8" name="Text Placeholder 12">
            <a:extLst>
              <a:ext uri="{FF2B5EF4-FFF2-40B4-BE49-F238E27FC236}">
                <a16:creationId xmlns:a16="http://schemas.microsoft.com/office/drawing/2014/main" id="{92D701DC-3803-4D06-BFB3-A9F78E4022EF}"/>
              </a:ext>
            </a:extLst>
          </p:cNvPr>
          <p:cNvSpPr>
            <a:spLocks noGrp="1"/>
          </p:cNvSpPr>
          <p:nvPr>
            <p:ph type="body" sz="quarter" idx="14" hasCustomPrompt="1"/>
          </p:nvPr>
        </p:nvSpPr>
        <p:spPr>
          <a:xfrm>
            <a:off x="1220165" y="4467833"/>
            <a:ext cx="7252504" cy="338549"/>
          </a:xfrm>
        </p:spPr>
        <p:txBody>
          <a:bodyPr>
            <a:normAutofit/>
          </a:bodyPr>
          <a:lstStyle>
            <a:lvl1pPr marL="0" indent="0" algn="l">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9" name="Shape 62">
            <a:extLst>
              <a:ext uri="{FF2B5EF4-FFF2-40B4-BE49-F238E27FC236}">
                <a16:creationId xmlns:a16="http://schemas.microsoft.com/office/drawing/2014/main" id="{71FB5177-8D30-4482-99E2-8BFEB1D37D9E}"/>
              </a:ext>
            </a:extLst>
          </p:cNvPr>
          <p:cNvSpPr/>
          <p:nvPr userDrawn="1"/>
        </p:nvSpPr>
        <p:spPr>
          <a:xfrm rot="16200000" flipV="1">
            <a:off x="1285385" y="3006251"/>
            <a:ext cx="0" cy="2570770"/>
          </a:xfrm>
          <a:prstGeom prst="line">
            <a:avLst/>
          </a:prstGeom>
          <a:ln w="25400">
            <a:solidFill>
              <a:schemeClr val="bg1"/>
            </a:solidFill>
            <a:miter lim="400000"/>
          </a:ln>
        </p:spPr>
        <p:txBody>
          <a:bodyPr lIns="19050" tIns="19050" rIns="19050" bIns="19050" anchor="ctr"/>
          <a:lstStyle/>
          <a:p>
            <a:pPr algn="l">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934178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4867539"/>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dirty="0"/>
              <a:t>Agenda</a:t>
            </a:r>
          </a:p>
        </p:txBody>
      </p:sp>
      <p:sp>
        <p:nvSpPr>
          <p:cNvPr id="29" name="Picture Placeholder 28">
            <a:extLst>
              <a:ext uri="{FF2B5EF4-FFF2-40B4-BE49-F238E27FC236}">
                <a16:creationId xmlns:a16="http://schemas.microsoft.com/office/drawing/2014/main" id="{AA648B5A-E380-4E42-882E-71EBF6838E22}"/>
              </a:ext>
            </a:extLst>
          </p:cNvPr>
          <p:cNvSpPr>
            <a:spLocks noGrp="1"/>
          </p:cNvSpPr>
          <p:nvPr>
            <p:ph type="pic" sz="quarter" idx="12"/>
          </p:nvPr>
        </p:nvSpPr>
        <p:spPr>
          <a:xfrm>
            <a:off x="8634413" y="812800"/>
            <a:ext cx="3557587" cy="5232400"/>
          </a:xfrm>
        </p:spPr>
        <p:txBody>
          <a:bodyPr/>
          <a:lstStyle>
            <a:lvl1pPr>
              <a:defRPr>
                <a:latin typeface="+mn-lt"/>
              </a:defRPr>
            </a:lvl1pPr>
          </a:lstStyle>
          <a:p>
            <a:r>
              <a:rPr lang="en-US"/>
              <a:t>Click icon to add picture</a:t>
            </a:r>
            <a:endParaRPr lang="en-US"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155313" y="879710"/>
            <a:ext cx="4294206"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155313" y="195615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155313" y="303260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155313" y="410904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155313" y="518549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42" name="Shape 62">
            <a:extLst>
              <a:ext uri="{FF2B5EF4-FFF2-40B4-BE49-F238E27FC236}">
                <a16:creationId xmlns:a16="http://schemas.microsoft.com/office/drawing/2014/main" id="{2683CBB0-468F-4DD2-853B-FBFFA91B662E}"/>
              </a:ext>
            </a:extLst>
          </p:cNvPr>
          <p:cNvSpPr/>
          <p:nvPr userDrawn="1"/>
        </p:nvSpPr>
        <p:spPr>
          <a:xfrm rot="16200000" flipV="1">
            <a:off x="965155" y="389954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226060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4867539"/>
            <a:ext cx="2356412"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dirty="0"/>
              <a:t>Agenda</a:t>
            </a:r>
          </a:p>
        </p:txBody>
      </p:sp>
      <p:sp>
        <p:nvSpPr>
          <p:cNvPr id="29" name="Picture Placeholder 28">
            <a:extLst>
              <a:ext uri="{FF2B5EF4-FFF2-40B4-BE49-F238E27FC236}">
                <a16:creationId xmlns:a16="http://schemas.microsoft.com/office/drawing/2014/main" id="{AA648B5A-E380-4E42-882E-71EBF6838E22}"/>
              </a:ext>
            </a:extLst>
          </p:cNvPr>
          <p:cNvSpPr>
            <a:spLocks noGrp="1"/>
          </p:cNvSpPr>
          <p:nvPr>
            <p:ph type="pic" sz="quarter" idx="12"/>
          </p:nvPr>
        </p:nvSpPr>
        <p:spPr>
          <a:xfrm>
            <a:off x="3778137" y="2225040"/>
            <a:ext cx="3557587" cy="3668025"/>
          </a:xfrm>
        </p:spPr>
        <p:txBody>
          <a:bodyPr/>
          <a:lstStyle>
            <a:lvl1pPr>
              <a:defRPr>
                <a:latin typeface="+mn-lt"/>
              </a:defRPr>
            </a:lvl1pPr>
          </a:lstStyle>
          <a:p>
            <a:r>
              <a:rPr lang="en-US"/>
              <a:t>Click icon to add picture</a:t>
            </a:r>
            <a:endParaRPr lang="en-US"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7559432" y="2055335"/>
            <a:ext cx="4294206" cy="755650"/>
          </a:xfrm>
        </p:spPr>
        <p:txBody>
          <a:bodyPr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7559432" y="2782449"/>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7559432" y="4352427"/>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7559432" y="3567438"/>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7559432" y="5137415"/>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42" name="Shape 62">
            <a:extLst>
              <a:ext uri="{FF2B5EF4-FFF2-40B4-BE49-F238E27FC236}">
                <a16:creationId xmlns:a16="http://schemas.microsoft.com/office/drawing/2014/main" id="{2683CBB0-468F-4DD2-853B-FBFFA91B662E}"/>
              </a:ext>
            </a:extLst>
          </p:cNvPr>
          <p:cNvSpPr/>
          <p:nvPr userDrawn="1"/>
        </p:nvSpPr>
        <p:spPr>
          <a:xfrm rot="16200000" flipV="1">
            <a:off x="965155" y="389954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3" name="Rectangle 2">
            <a:extLst>
              <a:ext uri="{FF2B5EF4-FFF2-40B4-BE49-F238E27FC236}">
                <a16:creationId xmlns:a16="http://schemas.microsoft.com/office/drawing/2014/main" id="{E2F3CED5-D6C7-4A0B-B731-FDB78F4E3341}"/>
              </a:ext>
            </a:extLst>
          </p:cNvPr>
          <p:cNvSpPr/>
          <p:nvPr userDrawn="1"/>
        </p:nvSpPr>
        <p:spPr>
          <a:xfrm>
            <a:off x="3778137" y="0"/>
            <a:ext cx="3586162" cy="2059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5043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4867539"/>
            <a:ext cx="2239803"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noProof="0"/>
              <a:t>Agenda</a:t>
            </a:r>
          </a:p>
        </p:txBody>
      </p:sp>
      <p:sp>
        <p:nvSpPr>
          <p:cNvPr id="29" name="Picture Placeholder 28">
            <a:extLst>
              <a:ext uri="{FF2B5EF4-FFF2-40B4-BE49-F238E27FC236}">
                <a16:creationId xmlns:a16="http://schemas.microsoft.com/office/drawing/2014/main" id="{AA648B5A-E380-4E42-882E-71EBF6838E22}"/>
              </a:ext>
            </a:extLst>
          </p:cNvPr>
          <p:cNvSpPr>
            <a:spLocks noGrp="1"/>
          </p:cNvSpPr>
          <p:nvPr>
            <p:ph type="pic" sz="quarter" idx="12"/>
          </p:nvPr>
        </p:nvSpPr>
        <p:spPr>
          <a:xfrm>
            <a:off x="8634413" y="812800"/>
            <a:ext cx="3557587" cy="5232400"/>
          </a:xfrm>
        </p:spPr>
        <p:txBody>
          <a:bodyPr/>
          <a:lstStyle>
            <a:lvl1pPr>
              <a:defRPr>
                <a:latin typeface="+mn-lt"/>
              </a:defRPr>
            </a:lvl1pPr>
          </a:lstStyle>
          <a:p>
            <a:r>
              <a:rPr lang="en-US" noProof="0"/>
              <a:t>Click icon to add picture</a:t>
            </a:r>
            <a:endParaRPr lang="en-US" noProof="0"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476854" y="879710"/>
            <a:ext cx="3983858"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476854" y="1956155"/>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476854" y="3032600"/>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476854" y="4109045"/>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476854" y="5185490"/>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7" name="Text Placeholder 30">
            <a:extLst>
              <a:ext uri="{FF2B5EF4-FFF2-40B4-BE49-F238E27FC236}">
                <a16:creationId xmlns:a16="http://schemas.microsoft.com/office/drawing/2014/main" id="{2D435A30-7C8E-4847-B027-91CBFA159229}"/>
              </a:ext>
            </a:extLst>
          </p:cNvPr>
          <p:cNvSpPr>
            <a:spLocks noGrp="1"/>
          </p:cNvSpPr>
          <p:nvPr>
            <p:ph type="body" sz="quarter" idx="17" hasCustomPrompt="1"/>
          </p:nvPr>
        </p:nvSpPr>
        <p:spPr>
          <a:xfrm>
            <a:off x="3527730" y="879710"/>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1</a:t>
            </a:r>
          </a:p>
        </p:txBody>
      </p:sp>
      <p:sp>
        <p:nvSpPr>
          <p:cNvPr id="38" name="Text Placeholder 30">
            <a:extLst>
              <a:ext uri="{FF2B5EF4-FFF2-40B4-BE49-F238E27FC236}">
                <a16:creationId xmlns:a16="http://schemas.microsoft.com/office/drawing/2014/main" id="{819BB324-34C6-4FF7-8780-D294AC6EC5AC}"/>
              </a:ext>
            </a:extLst>
          </p:cNvPr>
          <p:cNvSpPr>
            <a:spLocks noGrp="1"/>
          </p:cNvSpPr>
          <p:nvPr>
            <p:ph type="body" sz="quarter" idx="18" hasCustomPrompt="1"/>
          </p:nvPr>
        </p:nvSpPr>
        <p:spPr>
          <a:xfrm>
            <a:off x="3527730" y="1956155"/>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2</a:t>
            </a:r>
          </a:p>
        </p:txBody>
      </p:sp>
      <p:sp>
        <p:nvSpPr>
          <p:cNvPr id="39" name="Text Placeholder 30">
            <a:extLst>
              <a:ext uri="{FF2B5EF4-FFF2-40B4-BE49-F238E27FC236}">
                <a16:creationId xmlns:a16="http://schemas.microsoft.com/office/drawing/2014/main" id="{43B3C496-FB0A-4924-A341-696D17E2D9C5}"/>
              </a:ext>
            </a:extLst>
          </p:cNvPr>
          <p:cNvSpPr>
            <a:spLocks noGrp="1"/>
          </p:cNvSpPr>
          <p:nvPr>
            <p:ph type="body" sz="quarter" idx="19" hasCustomPrompt="1"/>
          </p:nvPr>
        </p:nvSpPr>
        <p:spPr>
          <a:xfrm>
            <a:off x="3527730" y="3032600"/>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3</a:t>
            </a:r>
          </a:p>
        </p:txBody>
      </p:sp>
      <p:sp>
        <p:nvSpPr>
          <p:cNvPr id="40" name="Text Placeholder 30">
            <a:extLst>
              <a:ext uri="{FF2B5EF4-FFF2-40B4-BE49-F238E27FC236}">
                <a16:creationId xmlns:a16="http://schemas.microsoft.com/office/drawing/2014/main" id="{FEACD5FF-800E-4BB0-82F3-2E0AEF1215D5}"/>
              </a:ext>
            </a:extLst>
          </p:cNvPr>
          <p:cNvSpPr>
            <a:spLocks noGrp="1"/>
          </p:cNvSpPr>
          <p:nvPr>
            <p:ph type="body" sz="quarter" idx="20" hasCustomPrompt="1"/>
          </p:nvPr>
        </p:nvSpPr>
        <p:spPr>
          <a:xfrm>
            <a:off x="3527730" y="4109045"/>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4</a:t>
            </a:r>
          </a:p>
        </p:txBody>
      </p:sp>
      <p:sp>
        <p:nvSpPr>
          <p:cNvPr id="41" name="Text Placeholder 30">
            <a:extLst>
              <a:ext uri="{FF2B5EF4-FFF2-40B4-BE49-F238E27FC236}">
                <a16:creationId xmlns:a16="http://schemas.microsoft.com/office/drawing/2014/main" id="{58B97284-E1BE-4DCD-9CC1-C441D1A8573A}"/>
              </a:ext>
            </a:extLst>
          </p:cNvPr>
          <p:cNvSpPr>
            <a:spLocks noGrp="1"/>
          </p:cNvSpPr>
          <p:nvPr>
            <p:ph type="body" sz="quarter" idx="21" hasCustomPrompt="1"/>
          </p:nvPr>
        </p:nvSpPr>
        <p:spPr>
          <a:xfrm>
            <a:off x="3527730" y="5185490"/>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5</a:t>
            </a:r>
          </a:p>
        </p:txBody>
      </p:sp>
      <p:sp>
        <p:nvSpPr>
          <p:cNvPr id="42" name="Shape 62">
            <a:extLst>
              <a:ext uri="{FF2B5EF4-FFF2-40B4-BE49-F238E27FC236}">
                <a16:creationId xmlns:a16="http://schemas.microsoft.com/office/drawing/2014/main" id="{79517603-8FAC-41C9-B5BE-3F8BA7D93CE6}"/>
              </a:ext>
            </a:extLst>
          </p:cNvPr>
          <p:cNvSpPr/>
          <p:nvPr userDrawn="1"/>
        </p:nvSpPr>
        <p:spPr>
          <a:xfrm rot="16200000" flipV="1">
            <a:off x="965155" y="389954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428314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2812643" y="1691472"/>
            <a:ext cx="4385841" cy="1325563"/>
          </a:xfrm>
        </p:spPr>
        <p:txBody>
          <a:bodyPr anchor="b"/>
          <a:lstStyle>
            <a:lvl1pPr algn="r">
              <a:defRPr>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0" y="3500437"/>
            <a:ext cx="12192000" cy="3357563"/>
          </a:xfrm>
        </p:spPr>
        <p:txBody>
          <a:bodyPr/>
          <a:lstStyle>
            <a:lvl1pPr>
              <a:defRPr>
                <a:latin typeface="+mn-lt"/>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7569843" y="1690688"/>
            <a:ext cx="4155432" cy="1325562"/>
          </a:xfrm>
        </p:spPr>
        <p:txBody>
          <a:bodyPr>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p:nvPr>
        </p:nvSpPr>
        <p:spPr>
          <a:xfrm>
            <a:off x="7569843" y="1227698"/>
            <a:ext cx="4155432" cy="382749"/>
          </a:xfrm>
        </p:spPr>
        <p:txBody>
          <a:bodyPr anchor="b">
            <a:normAutofit/>
          </a:bodyPr>
          <a:lstStyle>
            <a:lvl1pPr marL="0" indent="0">
              <a:buNone/>
              <a:defRPr sz="1600" b="1">
                <a:latin typeface="+mn-lt"/>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1984934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844947" y="2632337"/>
            <a:ext cx="4385841" cy="3357563"/>
          </a:xfrm>
        </p:spPr>
        <p:txBody>
          <a:bodyPr/>
          <a:lstStyle>
            <a:lvl1pPr>
              <a:defRPr>
                <a:latin typeface="+mn-lt"/>
              </a:defRPr>
            </a:lvl1pPr>
          </a:lstStyle>
          <a:p>
            <a:r>
              <a:rPr lang="en-US"/>
              <a:t>Click icon to add picture</a:t>
            </a: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5470816" y="2540529"/>
            <a:ext cx="3046302" cy="382749"/>
          </a:xfrm>
        </p:spPr>
        <p:txBody>
          <a:bodyPr lIns="0" anchor="b">
            <a:norm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769606" y="2540529"/>
            <a:ext cx="3023149" cy="382749"/>
          </a:xfrm>
        </p:spPr>
        <p:txBody>
          <a:bodyPr vert="horz" lIns="0" tIns="45720" rIns="91440" bIns="45720" rtlCol="0" anchor="b">
            <a:normAutofit/>
          </a:bodyPr>
          <a:lstStyle>
            <a:lvl1pPr>
              <a:defRPr lang="en-US" sz="1600" b="1" dirty="0">
                <a:latin typeface="+mn-lt"/>
              </a:defRPr>
            </a:lvl1pPr>
          </a:lstStyle>
          <a:p>
            <a:pPr marL="0" lvl="0" indent="0">
              <a:buNone/>
            </a:pPr>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5470525" y="2944813"/>
            <a:ext cx="3046413"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769606" y="2944813"/>
            <a:ext cx="302314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4414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5470525" y="1193765"/>
            <a:ext cx="6322230" cy="1325563"/>
          </a:xfrm>
        </p:spPr>
        <p:txBody>
          <a:bodyPr lIns="0" anchor="b">
            <a:normAutofit/>
          </a:bodyPr>
          <a:lstStyle>
            <a:lvl1pPr algn="l">
              <a:defRPr sz="4000">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1" y="1193765"/>
            <a:ext cx="5230788" cy="4796135"/>
          </a:xfrm>
        </p:spPr>
        <p:txBody>
          <a:bodyPr/>
          <a:lstStyle>
            <a:lvl1pPr>
              <a:defRPr>
                <a:latin typeface="+mn-lt"/>
              </a:defRPr>
            </a:lvl1pPr>
          </a:lstStyle>
          <a:p>
            <a:r>
              <a:rPr lang="en-US"/>
              <a:t>Click icon to add picture</a:t>
            </a: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5470816" y="2540529"/>
            <a:ext cx="3046302" cy="382749"/>
          </a:xfrm>
        </p:spPr>
        <p:txBody>
          <a:bodyPr lIns="0" anchor="b">
            <a:norm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769606" y="2540529"/>
            <a:ext cx="3023149" cy="382749"/>
          </a:xfrm>
        </p:spPr>
        <p:txBody>
          <a:bodyPr vert="horz" lIns="0" tIns="45720" rIns="91440" bIns="45720" rtlCol="0" anchor="b">
            <a:normAutofit/>
          </a:bodyPr>
          <a:lstStyle>
            <a:lvl1pPr>
              <a:defRPr lang="en-US" sz="1600" b="1" dirty="0">
                <a:latin typeface="+mn-lt"/>
              </a:defRPr>
            </a:lvl1pPr>
          </a:lstStyle>
          <a:p>
            <a:pPr marL="0" lvl="0" indent="0">
              <a:buNone/>
            </a:pPr>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5470525" y="2944813"/>
            <a:ext cx="3046413"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769606" y="2944813"/>
            <a:ext cx="302314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16603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38200" y="1809009"/>
            <a:ext cx="3416928" cy="2884911"/>
          </a:xfrm>
        </p:spPr>
        <p:txBody>
          <a:bodyPr lIns="0" anchor="t">
            <a:normAutofit/>
          </a:bodyPr>
          <a:lstStyle>
            <a:lvl1pPr algn="r">
              <a:defRPr sz="4000">
                <a:solidFill>
                  <a:schemeClr val="accent1"/>
                </a:solidFill>
                <a:latin typeface="+mj-lt"/>
              </a:defRPr>
            </a:lvl1pPr>
          </a:lstStyle>
          <a:p>
            <a:r>
              <a:rPr lang="en-US"/>
              <a:t>Click to edit Master title style</a:t>
            </a: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10875" y="1809009"/>
            <a:ext cx="3686025" cy="382749"/>
          </a:xfrm>
        </p:spPr>
        <p:txBody>
          <a:bodyPr lIns="0" anchor="b">
            <a:norm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452175" y="1809009"/>
            <a:ext cx="3658010" cy="382749"/>
          </a:xfrm>
        </p:spPr>
        <p:txBody>
          <a:bodyPr vert="horz" lIns="0" tIns="45720" rIns="91440" bIns="45720" rtlCol="0" anchor="b">
            <a:normAutofit/>
          </a:bodyPr>
          <a:lstStyle>
            <a:lvl1pPr>
              <a:defRPr lang="en-US" sz="1600" b="1" dirty="0">
                <a:latin typeface="+mn-lt"/>
              </a:defRPr>
            </a:lvl1pPr>
          </a:lstStyle>
          <a:p>
            <a:pPr marL="0" lvl="0" indent="0">
              <a:buNone/>
            </a:pPr>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10572" y="2213293"/>
            <a:ext cx="368615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452175" y="2213293"/>
            <a:ext cx="3658010"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506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0" y="1687089"/>
            <a:ext cx="4297212" cy="3449109"/>
          </a:xfrm>
          <a:solidFill>
            <a:schemeClr val="accent2"/>
          </a:solidFill>
        </p:spPr>
        <p:txBody>
          <a:bodyPr vert="horz" lIns="0" tIns="45720" rIns="324000" bIns="45720" rtlCol="0" anchor="ctr">
            <a:normAutofit/>
          </a:bodyPr>
          <a:lstStyle>
            <a:lvl1pPr>
              <a:defRPr lang="en-US" sz="4000" dirty="0">
                <a:latin typeface="+mj-lt"/>
              </a:defRPr>
            </a:lvl1pPr>
          </a:lstStyle>
          <a:p>
            <a:pPr marL="0" lvl="0" algn="r"/>
            <a:r>
              <a:rPr lang="en-US" dirty="0"/>
              <a:t>Click to edit Master title </a:t>
            </a:r>
            <a:br>
              <a:rPr lang="en-US" dirty="0"/>
            </a:br>
            <a:r>
              <a:rPr lang="en-US" dirty="0"/>
              <a:t>style</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1687089"/>
            <a:ext cx="3686025" cy="382749"/>
          </a:xfrm>
        </p:spPr>
        <p:txBody>
          <a:bodyPr lIns="0" anchor="b">
            <a:norm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452175" y="1687089"/>
            <a:ext cx="3658010" cy="382749"/>
          </a:xfrm>
        </p:spPr>
        <p:txBody>
          <a:bodyPr vert="horz" lIns="0" tIns="45720" rIns="91440" bIns="45720" rtlCol="0" anchor="b">
            <a:normAutofit/>
          </a:bodyPr>
          <a:lstStyle>
            <a:lvl1pPr marL="0" indent="0">
              <a:buNone/>
              <a:defRPr lang="en-US" sz="1600" b="1" dirty="0">
                <a:latin typeface="+mn-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2091373"/>
            <a:ext cx="368615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452175" y="2091373"/>
            <a:ext cx="3658010"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hape 62">
            <a:extLst>
              <a:ext uri="{FF2B5EF4-FFF2-40B4-BE49-F238E27FC236}">
                <a16:creationId xmlns:a16="http://schemas.microsoft.com/office/drawing/2014/main" id="{22325F4A-8191-45D3-B031-5847B1E4B3AA}"/>
              </a:ext>
            </a:extLst>
          </p:cNvPr>
          <p:cNvSpPr/>
          <p:nvPr userDrawn="1"/>
        </p:nvSpPr>
        <p:spPr>
          <a:xfrm rot="16200000" flipV="1">
            <a:off x="3332057" y="133183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3" name="Rectangle 2">
            <a:extLst>
              <a:ext uri="{FF2B5EF4-FFF2-40B4-BE49-F238E27FC236}">
                <a16:creationId xmlns:a16="http://schemas.microsoft.com/office/drawing/2014/main" id="{60EEF041-4EFF-410A-AFB4-25A65B462B2D}"/>
              </a:ext>
            </a:extLst>
          </p:cNvPr>
          <p:cNvSpPr/>
          <p:nvPr userDrawn="1"/>
        </p:nvSpPr>
        <p:spPr>
          <a:xfrm>
            <a:off x="12087828" y="1675514"/>
            <a:ext cx="115747" cy="34491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Tree>
    <p:extLst>
      <p:ext uri="{BB962C8B-B14F-4D97-AF65-F5344CB8AC3E}">
        <p14:creationId xmlns:p14="http://schemas.microsoft.com/office/powerpoint/2010/main" val="3904490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1" y="1687090"/>
            <a:ext cx="4568750" cy="1721802"/>
          </a:xfrm>
          <a:noFill/>
        </p:spPr>
        <p:txBody>
          <a:bodyPr lIns="0" rIns="324000" anchor="ctr">
            <a:normAutofit/>
          </a:bodyPr>
          <a:lstStyle>
            <a:lvl1pPr algn="r">
              <a:defRPr sz="4000">
                <a:latin typeface="+mj-lt"/>
              </a:defRPr>
            </a:lvl1pPr>
          </a:lstStyle>
          <a:p>
            <a:r>
              <a:rPr lang="en-US" dirty="0"/>
              <a:t>Click to edit </a:t>
            </a:r>
            <a:br>
              <a:rPr lang="en-US" dirty="0"/>
            </a:br>
            <a:r>
              <a:rPr lang="en-US" dirty="0"/>
              <a:t>Master title style</a:t>
            </a:r>
          </a:p>
        </p:txBody>
      </p:sp>
      <p:sp>
        <p:nvSpPr>
          <p:cNvPr id="11" name="Title 1">
            <a:extLst>
              <a:ext uri="{FF2B5EF4-FFF2-40B4-BE49-F238E27FC236}">
                <a16:creationId xmlns:a16="http://schemas.microsoft.com/office/drawing/2014/main" id="{FC8F08DC-8736-4BFE-8B72-8DD4184DEBE1}"/>
              </a:ext>
            </a:extLst>
          </p:cNvPr>
          <p:cNvSpPr txBox="1">
            <a:spLocks/>
          </p:cNvSpPr>
          <p:nvPr userDrawn="1"/>
        </p:nvSpPr>
        <p:spPr>
          <a:xfrm>
            <a:off x="-1" y="3408891"/>
            <a:ext cx="12203575" cy="3449109"/>
          </a:xfrm>
          <a:prstGeom prst="rect">
            <a:avLst/>
          </a:prstGeom>
          <a:solidFill>
            <a:schemeClr val="accent2"/>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latin typeface="+mn-lt"/>
            </a:endParaRP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3666354"/>
            <a:ext cx="3448800" cy="382749"/>
          </a:xfrm>
        </p:spPr>
        <p:txBody>
          <a:bodyPr lIns="0" anchor="b">
            <a:norm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254055" y="3666354"/>
            <a:ext cx="3450265" cy="382749"/>
          </a:xfrm>
        </p:spPr>
        <p:txBody>
          <a:bodyPr vert="horz" lIns="0" tIns="45720" rIns="91440" bIns="45720" rtlCol="0" anchor="b">
            <a:normAutofit/>
          </a:bodyPr>
          <a:lstStyle>
            <a:lvl1pPr marL="0" indent="0">
              <a:buNone/>
              <a:defRPr lang="en-US" sz="1600" b="1" dirty="0">
                <a:latin typeface="+mn-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4070639"/>
            <a:ext cx="3448800" cy="2253961"/>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254055" y="4070639"/>
            <a:ext cx="3450265" cy="2253961"/>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hape 62">
            <a:extLst>
              <a:ext uri="{FF2B5EF4-FFF2-40B4-BE49-F238E27FC236}">
                <a16:creationId xmlns:a16="http://schemas.microsoft.com/office/drawing/2014/main" id="{DADD8B14-6C18-4FC5-89FD-62D525A444DB}"/>
              </a:ext>
            </a:extLst>
          </p:cNvPr>
          <p:cNvSpPr/>
          <p:nvPr userDrawn="1"/>
        </p:nvSpPr>
        <p:spPr>
          <a:xfrm rot="16200000" flipV="1">
            <a:off x="3332057" y="729943"/>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6" name="Picture Placeholder 5">
            <a:extLst>
              <a:ext uri="{FF2B5EF4-FFF2-40B4-BE49-F238E27FC236}">
                <a16:creationId xmlns:a16="http://schemas.microsoft.com/office/drawing/2014/main" id="{09156155-C47D-47A0-A08D-DCAC4D742D3F}"/>
              </a:ext>
            </a:extLst>
          </p:cNvPr>
          <p:cNvSpPr>
            <a:spLocks noGrp="1"/>
          </p:cNvSpPr>
          <p:nvPr>
            <p:ph type="pic" sz="quarter" idx="17"/>
          </p:nvPr>
        </p:nvSpPr>
        <p:spPr>
          <a:xfrm>
            <a:off x="2214412" y="3805254"/>
            <a:ext cx="1935925" cy="1854770"/>
          </a:xfrm>
        </p:spPr>
        <p:txBody>
          <a:bodyPr/>
          <a:lstStyle>
            <a:lvl1pPr>
              <a:defRPr>
                <a:latin typeface="+mn-lt"/>
              </a:defRPr>
            </a:lvl1pPr>
          </a:lstStyle>
          <a:p>
            <a:r>
              <a:rPr lang="en-US"/>
              <a:t>Click icon to add picture</a:t>
            </a:r>
            <a:endParaRPr lang="en-US" dirty="0"/>
          </a:p>
        </p:txBody>
      </p:sp>
    </p:spTree>
    <p:extLst>
      <p:ext uri="{BB962C8B-B14F-4D97-AF65-F5344CB8AC3E}">
        <p14:creationId xmlns:p14="http://schemas.microsoft.com/office/powerpoint/2010/main" val="1007210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844947" y="2632337"/>
            <a:ext cx="4385841" cy="3357563"/>
          </a:xfrm>
        </p:spPr>
        <p:txBody>
          <a:bodyPr/>
          <a:lstStyle>
            <a:lvl1pPr>
              <a:defRPr>
                <a:latin typeface="+mn-lt"/>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5470816" y="2944854"/>
            <a:ext cx="3046302" cy="304504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5470816" y="2540529"/>
            <a:ext cx="3046302" cy="382749"/>
          </a:xfrm>
        </p:spPr>
        <p:txBody>
          <a:bodyPr lIns="0" anchor="b">
            <a:no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6" name="Text Placeholder 6">
            <a:extLst>
              <a:ext uri="{FF2B5EF4-FFF2-40B4-BE49-F238E27FC236}">
                <a16:creationId xmlns:a16="http://schemas.microsoft.com/office/drawing/2014/main" id="{B2C5FA2F-DD81-4A72-AB26-A4C663724F42}"/>
              </a:ext>
            </a:extLst>
          </p:cNvPr>
          <p:cNvSpPr>
            <a:spLocks noGrp="1"/>
          </p:cNvSpPr>
          <p:nvPr>
            <p:ph type="body" sz="quarter" idx="13"/>
          </p:nvPr>
        </p:nvSpPr>
        <p:spPr>
          <a:xfrm>
            <a:off x="8769607" y="2944854"/>
            <a:ext cx="3046302" cy="304504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769606" y="2540529"/>
            <a:ext cx="3023149" cy="382749"/>
          </a:xfrm>
        </p:spPr>
        <p:txBody>
          <a:bodyPr lIns="0" anchor="b">
            <a:noAutofit/>
          </a:bodyPr>
          <a:lstStyle>
            <a:lvl1pPr marL="0" indent="0">
              <a:buNone/>
              <a:defRPr sz="1600" b="1">
                <a:latin typeface="+mn-lt"/>
                <a:cs typeface="Arial" panose="020B0604020202020204" pitchFamily="34" charset="0"/>
              </a:defRPr>
            </a:lvl1pPr>
          </a:lstStyle>
          <a:p>
            <a:pPr lvl="0"/>
            <a:r>
              <a:rPr lang="en-US" dirty="0"/>
              <a:t>Click to add title here</a:t>
            </a:r>
          </a:p>
        </p:txBody>
      </p:sp>
    </p:spTree>
    <p:extLst>
      <p:ext uri="{BB962C8B-B14F-4D97-AF65-F5344CB8AC3E}">
        <p14:creationId xmlns:p14="http://schemas.microsoft.com/office/powerpoint/2010/main" val="3970810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7928658" y="836271"/>
            <a:ext cx="4263342" cy="5185458"/>
          </a:xfrm>
        </p:spPr>
        <p:txBody>
          <a:bodyPr/>
          <a:lstStyle>
            <a:lvl1pPr>
              <a:defRPr>
                <a:latin typeface="+mn-lt"/>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3657597" y="836271"/>
            <a:ext cx="4262400" cy="5185458"/>
          </a:xfrm>
          <a:solidFill>
            <a:schemeClr val="accent2"/>
          </a:solidFill>
        </p:spPr>
        <p:txBody>
          <a:bodyPr lIns="252000" tIns="144000" rIns="144000">
            <a:noAutofit/>
          </a:bodyPr>
          <a:lstStyle>
            <a:lvl1pPr marL="0" indent="0">
              <a:lnSpc>
                <a:spcPct val="100000"/>
              </a:lnSpc>
              <a:buNone/>
              <a:defRPr sz="1400">
                <a:solidFill>
                  <a:schemeClr val="tx2"/>
                </a:solidFill>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625033" y="1659770"/>
            <a:ext cx="2558005" cy="1325563"/>
          </a:xfrm>
        </p:spPr>
        <p:txBody>
          <a:bodyPr anchor="t"/>
          <a:lstStyle>
            <a:lvl1pPr algn="r">
              <a:defRPr>
                <a:latin typeface="+mj-lt"/>
              </a:defRPr>
            </a:lvl1pPr>
          </a:lstStyle>
          <a:p>
            <a:r>
              <a:rPr lang="en-US" dirty="0"/>
              <a:t>Click to </a:t>
            </a:r>
            <a:br>
              <a:rPr lang="en-US" dirty="0"/>
            </a:br>
            <a:r>
              <a:rPr lang="en-US" dirty="0"/>
              <a:t>Add Title</a:t>
            </a:r>
          </a:p>
        </p:txBody>
      </p:sp>
      <p:sp>
        <p:nvSpPr>
          <p:cNvPr id="6" name="Shape 62">
            <a:extLst>
              <a:ext uri="{FF2B5EF4-FFF2-40B4-BE49-F238E27FC236}">
                <a16:creationId xmlns:a16="http://schemas.microsoft.com/office/drawing/2014/main" id="{9EDA533D-03E6-4B64-A81C-A6F9E3301AB5}"/>
              </a:ext>
            </a:extLst>
          </p:cNvPr>
          <p:cNvSpPr/>
          <p:nvPr userDrawn="1"/>
        </p:nvSpPr>
        <p:spPr>
          <a:xfrm rot="16200000" flipV="1">
            <a:off x="965155" y="43498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217407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0" y="3206186"/>
            <a:ext cx="12192000" cy="3651813"/>
          </a:xfrm>
          <a:solidFill>
            <a:schemeClr val="accent2"/>
          </a:solidFill>
        </p:spPr>
        <p:txBody>
          <a:bodyPr lIns="5400000" tIns="216000" rIns="1800000">
            <a:noAutofit/>
          </a:bodyPr>
          <a:lstStyle>
            <a:lvl1pPr marL="0" indent="0">
              <a:lnSpc>
                <a:spcPct val="100000"/>
              </a:lnSpc>
              <a:buNone/>
              <a:defRPr sz="1400">
                <a:solidFill>
                  <a:schemeClr val="tx2"/>
                </a:solidFill>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5278053" y="1775520"/>
            <a:ext cx="6435524" cy="1325563"/>
          </a:xfrm>
        </p:spPr>
        <p:txBody>
          <a:bodyPr anchor="b"/>
          <a:lstStyle>
            <a:lvl1pPr algn="l">
              <a:defRPr>
                <a:latin typeface="+mj-lt"/>
              </a:defRPr>
            </a:lvl1pPr>
          </a:lstStyle>
          <a:p>
            <a:r>
              <a:rPr lang="en-US" dirty="0"/>
              <a:t>Click to Add Title</a:t>
            </a:r>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971836" y="836271"/>
            <a:ext cx="3523423" cy="5185458"/>
          </a:xfrm>
          <a:solidFill>
            <a:schemeClr val="bg1">
              <a:lumMod val="95000"/>
            </a:schemeClr>
          </a:solidFill>
        </p:spPr>
        <p:txBody>
          <a:bodyPr/>
          <a:lstStyle>
            <a:lvl1pPr>
              <a:defRPr>
                <a:latin typeface="+mn-lt"/>
              </a:defRPr>
            </a:lvl1pPr>
          </a:lstStyle>
          <a:p>
            <a:r>
              <a:rPr lang="en-US"/>
              <a:t>Click icon to add picture</a:t>
            </a:r>
            <a:endParaRPr lang="en-US" dirty="0"/>
          </a:p>
        </p:txBody>
      </p:sp>
    </p:spTree>
    <p:extLst>
      <p:ext uri="{BB962C8B-B14F-4D97-AF65-F5344CB8AC3E}">
        <p14:creationId xmlns:p14="http://schemas.microsoft.com/office/powerpoint/2010/main" val="9972271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5278052" y="3206186"/>
            <a:ext cx="6435525" cy="2815543"/>
          </a:xfrm>
          <a:noFill/>
          <a:ln>
            <a:noFill/>
          </a:ln>
        </p:spPr>
        <p:txBody>
          <a:bodyPr lIns="0" tIns="216000" rIns="180000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5278053" y="1775520"/>
            <a:ext cx="6435524" cy="1325563"/>
          </a:xfrm>
        </p:spPr>
        <p:txBody>
          <a:bodyPr lIns="0" anchor="b"/>
          <a:lstStyle>
            <a:lvl1pPr algn="l">
              <a:defRPr>
                <a:latin typeface="+mj-lt"/>
              </a:defRPr>
            </a:lvl1pPr>
          </a:lstStyle>
          <a:p>
            <a:r>
              <a:rPr lang="en-US" dirty="0"/>
              <a:t>Click to Add Title</a:t>
            </a:r>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838200" y="836271"/>
            <a:ext cx="3657059" cy="5185458"/>
          </a:xfrm>
          <a:solidFill>
            <a:schemeClr val="bg1">
              <a:lumMod val="95000"/>
            </a:schemeClr>
          </a:solidFill>
        </p:spPr>
        <p:txBody>
          <a:bodyPr/>
          <a:lstStyle>
            <a:lvl1pPr>
              <a:defRPr>
                <a:latin typeface="+mn-lt"/>
              </a:defRPr>
            </a:lvl1pPr>
          </a:lstStyle>
          <a:p>
            <a:r>
              <a:rPr lang="en-US"/>
              <a:t>Click icon to add picture</a:t>
            </a:r>
            <a:endParaRPr lang="en-US" dirty="0"/>
          </a:p>
        </p:txBody>
      </p:sp>
    </p:spTree>
    <p:extLst>
      <p:ext uri="{BB962C8B-B14F-4D97-AF65-F5344CB8AC3E}">
        <p14:creationId xmlns:p14="http://schemas.microsoft.com/office/powerpoint/2010/main" val="583128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4745620" y="3428990"/>
            <a:ext cx="7446380" cy="3429009"/>
          </a:xfrm>
        </p:spPr>
        <p:txBody>
          <a:bodyPr/>
          <a:lstStyle>
            <a:lvl1pPr>
              <a:defRPr>
                <a:latin typeface="+mn-lt"/>
              </a:defRPr>
            </a:lvl1pPr>
          </a:lstStyle>
          <a:p>
            <a:r>
              <a:rPr lang="en-US"/>
              <a:t>Click icon to add picture</a:t>
            </a: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200" y="1659770"/>
            <a:ext cx="3085618" cy="1325563"/>
          </a:xfrm>
        </p:spPr>
        <p:txBody>
          <a:bodyPr lIns="0" anchor="t"/>
          <a:lstStyle>
            <a:lvl1pPr algn="l">
              <a:defRPr>
                <a:latin typeface="+mj-lt"/>
              </a:defRPr>
            </a:lvl1pPr>
          </a:lstStyle>
          <a:p>
            <a:r>
              <a:rPr lang="en-US" dirty="0"/>
              <a:t>Click to </a:t>
            </a:r>
            <a:br>
              <a:rPr lang="en-US" dirty="0"/>
            </a:br>
            <a:r>
              <a:rPr lang="en-US" dirty="0"/>
              <a:t>Add Title</a:t>
            </a:r>
          </a:p>
        </p:txBody>
      </p:sp>
      <p:sp>
        <p:nvSpPr>
          <p:cNvPr id="6" name="Shape 62">
            <a:extLst>
              <a:ext uri="{FF2B5EF4-FFF2-40B4-BE49-F238E27FC236}">
                <a16:creationId xmlns:a16="http://schemas.microsoft.com/office/drawing/2014/main" id="{9EDA533D-03E6-4B64-A81C-A6F9E3301AB5}"/>
              </a:ext>
            </a:extLst>
          </p:cNvPr>
          <p:cNvSpPr/>
          <p:nvPr userDrawn="1"/>
        </p:nvSpPr>
        <p:spPr>
          <a:xfrm rot="16200000" flipV="1">
            <a:off x="965155" y="43498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3" name="Rectangle 2">
            <a:extLst>
              <a:ext uri="{FF2B5EF4-FFF2-40B4-BE49-F238E27FC236}">
                <a16:creationId xmlns:a16="http://schemas.microsoft.com/office/drawing/2014/main" id="{9DF8596F-E730-47C4-86C3-F4A9B3F78268}"/>
              </a:ext>
            </a:extLst>
          </p:cNvPr>
          <p:cNvSpPr/>
          <p:nvPr userDrawn="1"/>
        </p:nvSpPr>
        <p:spPr>
          <a:xfrm>
            <a:off x="4745620" y="0"/>
            <a:ext cx="7446380" cy="3428990"/>
          </a:xfrm>
          <a:prstGeom prst="rect">
            <a:avLst/>
          </a:prstGeom>
          <a:solidFill>
            <a:schemeClr val="accent2"/>
          </a:solidFill>
        </p:spPr>
        <p:txBody>
          <a:bodyPr vert="horz" lIns="252000" tIns="144000" rIns="144000" bIns="45720" rtlCol="0">
            <a:noAutofit/>
          </a:bodyPr>
          <a:lstStyle/>
          <a:p>
            <a:pPr lvl="0" indent="0">
              <a:lnSpc>
                <a:spcPct val="100000"/>
              </a:lnSpc>
              <a:spcBef>
                <a:spcPts val="1000"/>
              </a:spcBef>
              <a:buFont typeface="Arial" panose="020B0604020202020204" pitchFamily="34" charset="0"/>
              <a:buNone/>
            </a:pPr>
            <a:endParaRPr lang="en-US" sz="1400" b="0" i="0" dirty="0">
              <a:solidFill>
                <a:schemeClr val="tx2"/>
              </a:solidFill>
              <a:latin typeface="+mn-lt"/>
              <a:cs typeface="Arial" panose="020B0604020202020204" pitchFamily="34" charset="0"/>
            </a:endParaRPr>
          </a:p>
        </p:txBody>
      </p:sp>
      <p:sp>
        <p:nvSpPr>
          <p:cNvPr id="8" name="Text Placeholder 6">
            <a:extLst>
              <a:ext uri="{FF2B5EF4-FFF2-40B4-BE49-F238E27FC236}">
                <a16:creationId xmlns:a16="http://schemas.microsoft.com/office/drawing/2014/main" id="{2E0AB4DF-4264-4631-9A72-72B25F9BEED8}"/>
              </a:ext>
            </a:extLst>
          </p:cNvPr>
          <p:cNvSpPr>
            <a:spLocks noGrp="1"/>
          </p:cNvSpPr>
          <p:nvPr>
            <p:ph type="body" sz="quarter" idx="12" hasCustomPrompt="1"/>
          </p:nvPr>
        </p:nvSpPr>
        <p:spPr>
          <a:xfrm>
            <a:off x="5359078" y="987207"/>
            <a:ext cx="2837822" cy="382749"/>
          </a:xfrm>
        </p:spPr>
        <p:txBody>
          <a:bodyPr lIns="0" tIns="0" anchor="t">
            <a:normAutofit/>
          </a:bodyPr>
          <a:lstStyle>
            <a:lvl1pPr marL="0" indent="0">
              <a:buNone/>
              <a:defRPr sz="1600" b="1">
                <a:solidFill>
                  <a:schemeClr val="tx2"/>
                </a:solidFill>
                <a:latin typeface="+mn-lt"/>
                <a:cs typeface="Arial" panose="020B0604020202020204" pitchFamily="34" charset="0"/>
              </a:defRPr>
            </a:lvl1pPr>
          </a:lstStyle>
          <a:p>
            <a:pPr lvl="0"/>
            <a:r>
              <a:rPr lang="en-US" dirty="0"/>
              <a:t>Click to add title here</a:t>
            </a:r>
          </a:p>
        </p:txBody>
      </p:sp>
      <p:sp>
        <p:nvSpPr>
          <p:cNvPr id="9" name="Text Placeholder 3">
            <a:extLst>
              <a:ext uri="{FF2B5EF4-FFF2-40B4-BE49-F238E27FC236}">
                <a16:creationId xmlns:a16="http://schemas.microsoft.com/office/drawing/2014/main" id="{0E3F0CD0-D764-45BB-9798-E9046593B3AC}"/>
              </a:ext>
            </a:extLst>
          </p:cNvPr>
          <p:cNvSpPr>
            <a:spLocks noGrp="1"/>
          </p:cNvSpPr>
          <p:nvPr>
            <p:ph type="body" sz="quarter" idx="15"/>
          </p:nvPr>
        </p:nvSpPr>
        <p:spPr>
          <a:xfrm>
            <a:off x="8351371" y="987208"/>
            <a:ext cx="3501106" cy="1397178"/>
          </a:xfrm>
        </p:spPr>
        <p:txBody>
          <a:bodyPr lIns="0" tIns="0">
            <a:normAutofit/>
          </a:bodyPr>
          <a:lstStyle>
            <a:lvl1pPr marL="0" indent="0">
              <a:lnSpc>
                <a:spcPct val="100000"/>
              </a:lnSpc>
              <a:buNone/>
              <a:defRPr sz="1400">
                <a:solidFill>
                  <a:schemeClr val="tx2"/>
                </a:solidFill>
                <a:latin typeface="+mn-lt"/>
              </a:defRPr>
            </a:lvl1pPr>
            <a:lvl2pPr marL="457200" indent="0">
              <a:buNone/>
              <a:defRPr sz="1200"/>
            </a:lvl2pPr>
            <a:lvl3pPr marL="914400" indent="0">
              <a:buNone/>
              <a:defRPr sz="1100"/>
            </a:lvl3pPr>
            <a:lvl4pPr>
              <a:defRPr sz="1050"/>
            </a:lvl4pPr>
            <a:lvl5pPr>
              <a:defRPr sz="1050"/>
            </a:lvl5pPr>
          </a:lstStyle>
          <a:p>
            <a:pPr lvl="0"/>
            <a:r>
              <a:rPr lang="en-US"/>
              <a:t>Click to edit Master text styles</a:t>
            </a:r>
          </a:p>
        </p:txBody>
      </p:sp>
    </p:spTree>
    <p:extLst>
      <p:ext uri="{BB962C8B-B14F-4D97-AF65-F5344CB8AC3E}">
        <p14:creationId xmlns:p14="http://schemas.microsoft.com/office/powerpoint/2010/main" val="3336362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9B3BD2-24FF-4E30-B0DA-4DCD6E57D9FC}"/>
              </a:ext>
            </a:extLst>
          </p:cNvPr>
          <p:cNvSpPr>
            <a:spLocks noGrp="1"/>
          </p:cNvSpPr>
          <p:nvPr>
            <p:ph type="pic" sz="quarter" idx="10"/>
          </p:nvPr>
        </p:nvSpPr>
        <p:spPr>
          <a:xfrm>
            <a:off x="838200" y="0"/>
            <a:ext cx="11353800" cy="685800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C7F92C0C-7E68-45AE-8824-6858C6874760}"/>
              </a:ext>
            </a:extLst>
          </p:cNvPr>
          <p:cNvSpPr>
            <a:spLocks noGrp="1"/>
          </p:cNvSpPr>
          <p:nvPr>
            <p:ph type="title" hasCustomPrompt="1"/>
          </p:nvPr>
        </p:nvSpPr>
        <p:spPr>
          <a:xfrm>
            <a:off x="838200" y="4566452"/>
            <a:ext cx="5007015" cy="1440000"/>
          </a:xfrm>
          <a:solidFill>
            <a:schemeClr val="bg1"/>
          </a:solidFill>
        </p:spPr>
        <p:txBody>
          <a:bodyPr lIns="216000">
            <a:normAutofit/>
          </a:bodyPr>
          <a:lstStyle>
            <a:lvl1pPr>
              <a:defRPr sz="4000">
                <a:latin typeface="+mj-lt"/>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953602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9B3BD2-24FF-4E30-B0DA-4DCD6E57D9FC}"/>
              </a:ext>
            </a:extLst>
          </p:cNvPr>
          <p:cNvSpPr>
            <a:spLocks noGrp="1"/>
          </p:cNvSpPr>
          <p:nvPr>
            <p:ph type="pic" sz="quarter" idx="10"/>
          </p:nvPr>
        </p:nvSpPr>
        <p:spPr>
          <a:xfrm>
            <a:off x="838200" y="0"/>
            <a:ext cx="11353800" cy="6858000"/>
          </a:xfrm>
        </p:spPr>
        <p:txBody>
          <a:bodyPr/>
          <a:lstStyle/>
          <a:p>
            <a:r>
              <a:rPr lang="en-US"/>
              <a:t>Click icon to add picture</a:t>
            </a:r>
            <a:endParaRPr lang="en-US" dirty="0"/>
          </a:p>
        </p:txBody>
      </p:sp>
      <p:sp>
        <p:nvSpPr>
          <p:cNvPr id="4" name="Text Placeholder 3">
            <a:extLst>
              <a:ext uri="{FF2B5EF4-FFF2-40B4-BE49-F238E27FC236}">
                <a16:creationId xmlns:a16="http://schemas.microsoft.com/office/drawing/2014/main" id="{049A10FA-D831-43AB-9DF1-EDB14480E3E1}"/>
              </a:ext>
            </a:extLst>
          </p:cNvPr>
          <p:cNvSpPr>
            <a:spLocks noGrp="1"/>
          </p:cNvSpPr>
          <p:nvPr>
            <p:ph type="body" sz="quarter" idx="11" hasCustomPrompt="1"/>
          </p:nvPr>
        </p:nvSpPr>
        <p:spPr>
          <a:xfrm>
            <a:off x="0" y="-1478756"/>
            <a:ext cx="4572000" cy="1189037"/>
          </a:xfrm>
        </p:spPr>
        <p:txBody>
          <a:bodyPr anchor="b">
            <a:normAutofit/>
          </a:bodyPr>
          <a:lstStyle>
            <a:lvl1pPr marL="0" indent="0">
              <a:buNone/>
              <a:defRPr sz="2800">
                <a:solidFill>
                  <a:schemeClr val="bg1">
                    <a:lumMod val="85000"/>
                  </a:schemeClr>
                </a:solidFill>
              </a:defRPr>
            </a:lvl1pPr>
          </a:lstStyle>
          <a:p>
            <a:pPr lvl="0"/>
            <a:r>
              <a:rPr lang="en-US" dirty="0"/>
              <a:t>Slide Title</a:t>
            </a:r>
          </a:p>
        </p:txBody>
      </p:sp>
    </p:spTree>
    <p:extLst>
      <p:ext uri="{BB962C8B-B14F-4D97-AF65-F5344CB8AC3E}">
        <p14:creationId xmlns:p14="http://schemas.microsoft.com/office/powerpoint/2010/main" val="2632027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7FBD120B-8377-4641-9618-9DD682652CAA}"/>
              </a:ext>
            </a:extLst>
          </p:cNvPr>
          <p:cNvSpPr>
            <a:spLocks noGrp="1"/>
          </p:cNvSpPr>
          <p:nvPr>
            <p:ph type="title"/>
          </p:nvPr>
        </p:nvSpPr>
        <p:spPr>
          <a:xfrm>
            <a:off x="0" y="4705635"/>
            <a:ext cx="5845215" cy="1440000"/>
          </a:xfrm>
          <a:solidFill>
            <a:schemeClr val="bg1"/>
          </a:solidFill>
        </p:spPr>
        <p:txBody>
          <a:bodyPr lIns="792000">
            <a:normAutofit/>
          </a:bodyPr>
          <a:lstStyle>
            <a:lvl1pPr>
              <a:defRPr sz="4000">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42597402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Tree>
    <p:extLst>
      <p:ext uri="{BB962C8B-B14F-4D97-AF65-F5344CB8AC3E}">
        <p14:creationId xmlns:p14="http://schemas.microsoft.com/office/powerpoint/2010/main" val="2955941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solidFill>
            <a:schemeClr val="bg1"/>
          </a:solidFill>
        </p:spPr>
        <p:txBody>
          <a:bodyPr lIns="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3661472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endParaRPr lang="en-US" dirty="0"/>
          </a:p>
        </p:txBody>
      </p:sp>
    </p:spTree>
    <p:extLst>
      <p:ext uri="{BB962C8B-B14F-4D97-AF65-F5344CB8AC3E}">
        <p14:creationId xmlns:p14="http://schemas.microsoft.com/office/powerpoint/2010/main" val="21259541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838200" y="1"/>
            <a:ext cx="11353800" cy="5547360"/>
          </a:xfrm>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853440" y="5688402"/>
            <a:ext cx="8717280" cy="823070"/>
          </a:xfrm>
          <a:solidFill>
            <a:schemeClr val="bg1"/>
          </a:solidFill>
        </p:spPr>
        <p:txBody>
          <a:bodyPr lIns="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7136611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838200" y="853441"/>
            <a:ext cx="11353800" cy="5151119"/>
          </a:xfrm>
        </p:spPr>
        <p:txBody>
          <a:bodyPr/>
          <a:lstStyle/>
          <a:p>
            <a:r>
              <a:rPr lang="en-US"/>
              <a:t>Click icon to add picture</a:t>
            </a:r>
            <a:endParaRPr lang="en-US" dirty="0"/>
          </a:p>
        </p:txBody>
      </p:sp>
    </p:spTree>
    <p:extLst>
      <p:ext uri="{BB962C8B-B14F-4D97-AF65-F5344CB8AC3E}">
        <p14:creationId xmlns:p14="http://schemas.microsoft.com/office/powerpoint/2010/main" val="39089884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1314209" y="1203769"/>
            <a:ext cx="9563582" cy="5060062"/>
          </a:xfrm>
          <a:solidFill>
            <a:schemeClr val="bg1"/>
          </a:solidFill>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F595BB60-922F-4254-AD20-DEA3FA4B75C4}"/>
              </a:ext>
            </a:extLst>
          </p:cNvPr>
          <p:cNvSpPr>
            <a:spLocks noGrp="1"/>
          </p:cNvSpPr>
          <p:nvPr>
            <p:ph type="title"/>
          </p:nvPr>
        </p:nvSpPr>
        <p:spPr>
          <a:xfrm>
            <a:off x="1314208" y="339162"/>
            <a:ext cx="9563581" cy="823070"/>
          </a:xfrm>
          <a:noFill/>
        </p:spPr>
        <p:txBody>
          <a:bodyPr lIns="0">
            <a:normAutofit/>
          </a:bodyPr>
          <a:lstStyle>
            <a:lvl1pPr>
              <a:defRPr sz="4000">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3234657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836030" y="747000"/>
            <a:ext cx="10519940" cy="5364000"/>
          </a:xfrm>
          <a:solidFill>
            <a:schemeClr val="bg1"/>
          </a:solidFill>
        </p:spPr>
        <p:txBody>
          <a:bodyPr/>
          <a:lstStyle/>
          <a:p>
            <a:r>
              <a:rPr lang="en-US"/>
              <a:t>Click icon to add picture</a:t>
            </a:r>
            <a:endParaRPr lang="en-US" dirty="0"/>
          </a:p>
        </p:txBody>
      </p:sp>
    </p:spTree>
    <p:extLst>
      <p:ext uri="{BB962C8B-B14F-4D97-AF65-F5344CB8AC3E}">
        <p14:creationId xmlns:p14="http://schemas.microsoft.com/office/powerpoint/2010/main" val="25622677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16640" y="0"/>
            <a:ext cx="1137043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200" y="365125"/>
            <a:ext cx="7634288" cy="1325563"/>
          </a:xfrm>
        </p:spPr>
        <p:txBody>
          <a:bodyPr>
            <a:normAutofit/>
          </a:bodyPr>
          <a:lstStyle>
            <a:lvl1pPr>
              <a:defRPr sz="6000" b="1">
                <a:solidFill>
                  <a:schemeClr val="bg1"/>
                </a:solidFill>
                <a:latin typeface="+mj-lt"/>
              </a:defRPr>
            </a:lvl1pPr>
          </a:lstStyle>
          <a:p>
            <a:r>
              <a:rPr lang="en-US" dirty="0"/>
              <a:t>Section Header</a:t>
            </a:r>
          </a:p>
        </p:txBody>
      </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530361" y="4719574"/>
            <a:ext cx="2489200" cy="3124200"/>
          </a:xfrm>
        </p:spPr>
        <p:txBody>
          <a:bodyPr tIns="0" bIns="0" anchor="b">
            <a:noAutofit/>
          </a:bodyPr>
          <a:lstStyle>
            <a:lvl1pPr marL="0" indent="0" algn="r">
              <a:buNone/>
              <a:defRPr sz="30000">
                <a:solidFill>
                  <a:schemeClr val="bg1">
                    <a:alpha val="20000"/>
                  </a:schemeClr>
                </a:solidFill>
                <a:latin typeface="+mj-lt"/>
                <a:cs typeface="Arial" panose="020B0604020202020204" pitchFamily="34" charset="0"/>
              </a:defRPr>
            </a:lvl1pPr>
          </a:lstStyle>
          <a:p>
            <a:pPr lvl="0"/>
            <a:r>
              <a:rPr lang="en-US" dirty="0"/>
              <a:t>1</a:t>
            </a:r>
          </a:p>
        </p:txBody>
      </p:sp>
    </p:spTree>
    <p:extLst>
      <p:ext uri="{BB962C8B-B14F-4D97-AF65-F5344CB8AC3E}">
        <p14:creationId xmlns:p14="http://schemas.microsoft.com/office/powerpoint/2010/main" val="2948043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5831840" y="0"/>
            <a:ext cx="552195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200" y="771525"/>
            <a:ext cx="4699000" cy="1694180"/>
          </a:xfrm>
        </p:spPr>
        <p:txBody>
          <a:bodyPr lIns="0" anchor="t">
            <a:noAutofit/>
          </a:bodyPr>
          <a:lstStyle>
            <a:lvl1pPr>
              <a:defRPr sz="6600" b="1">
                <a:solidFill>
                  <a:schemeClr val="tx2"/>
                </a:solidFill>
                <a:latin typeface="+mj-lt"/>
              </a:defRPr>
            </a:lvl1pPr>
          </a:lstStyle>
          <a:p>
            <a:r>
              <a:rPr lang="en-US" dirty="0"/>
              <a:t>Section </a:t>
            </a:r>
            <a:br>
              <a:rPr lang="en-US" dirty="0"/>
            </a:br>
            <a:r>
              <a:rPr lang="en-US" dirty="0"/>
              <a:t>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p:spPr>
        <p:txBody>
          <a:bodyPr bIns="0" anchor="b">
            <a:noAutofit/>
          </a:bodyPr>
          <a:lstStyle>
            <a:lvl1pPr marL="0" indent="0" algn="r">
              <a:buNone/>
              <a:defRPr sz="25000">
                <a:solidFill>
                  <a:schemeClr val="bg1">
                    <a:alpha val="20000"/>
                  </a:schemeClr>
                </a:solidFill>
                <a:latin typeface="+mj-lt"/>
                <a:cs typeface="Arial" panose="020B0604020202020204" pitchFamily="34" charset="0"/>
              </a:defRPr>
            </a:lvl1pPr>
          </a:lstStyle>
          <a:p>
            <a:pPr lvl="0"/>
            <a:r>
              <a:rPr lang="en-US" dirty="0"/>
              <a:t>2</a:t>
            </a:r>
          </a:p>
        </p:txBody>
      </p:sp>
    </p:spTree>
    <p:extLst>
      <p:ext uri="{BB962C8B-B14F-4D97-AF65-F5344CB8AC3E}">
        <p14:creationId xmlns:p14="http://schemas.microsoft.com/office/powerpoint/2010/main" val="11717688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1" y="0"/>
            <a:ext cx="705612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200" y="771525"/>
            <a:ext cx="5257800" cy="1694180"/>
          </a:xfrm>
        </p:spPr>
        <p:txBody>
          <a:bodyPr lIns="0" anchor="t">
            <a:normAutofit/>
          </a:bodyPr>
          <a:lstStyle>
            <a:lvl1pPr>
              <a:defRPr sz="60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88BD7D8D-4534-4674-90CD-5444E7502E2A}"/>
              </a:ext>
            </a:extLst>
          </p:cNvPr>
          <p:cNvSpPr>
            <a:spLocks noGrp="1"/>
          </p:cNvSpPr>
          <p:nvPr>
            <p:ph type="body" sz="quarter" idx="10" hasCustomPrompt="1"/>
          </p:nvPr>
        </p:nvSpPr>
        <p:spPr>
          <a:xfrm>
            <a:off x="9502636" y="4463007"/>
            <a:ext cx="2489200" cy="3124198"/>
          </a:xfrm>
        </p:spPr>
        <p:txBody>
          <a:bodyPr bIns="0" anchor="b">
            <a:noAutofit/>
          </a:bodyPr>
          <a:lstStyle>
            <a:lvl1pPr marL="0" indent="0" algn="r">
              <a:buNone/>
              <a:defRPr sz="25000">
                <a:solidFill>
                  <a:schemeClr val="bg1">
                    <a:lumMod val="85000"/>
                    <a:alpha val="20000"/>
                  </a:schemeClr>
                </a:solidFill>
                <a:latin typeface="+mj-lt"/>
                <a:cs typeface="Arial" panose="020B0604020202020204" pitchFamily="34" charset="0"/>
              </a:defRPr>
            </a:lvl1pPr>
          </a:lstStyle>
          <a:p>
            <a:pPr lvl="0"/>
            <a:r>
              <a:rPr lang="en-US" dirty="0"/>
              <a:t>#</a:t>
            </a:r>
          </a:p>
        </p:txBody>
      </p:sp>
    </p:spTree>
    <p:extLst>
      <p:ext uri="{BB962C8B-B14F-4D97-AF65-F5344CB8AC3E}">
        <p14:creationId xmlns:p14="http://schemas.microsoft.com/office/powerpoint/2010/main" val="42496879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8_Custom Layout">
    <p:bg>
      <p:bgPr>
        <a:solidFill>
          <a:schemeClr val="bg1"/>
        </a:solidFill>
        <a:effectLst/>
      </p:bgPr>
    </p:bg>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FC75DEA4-0A76-480D-A95E-49B8E0DD9749}"/>
              </a:ext>
            </a:extLst>
          </p:cNvPr>
          <p:cNvSpPr>
            <a:spLocks noGrp="1"/>
          </p:cNvSpPr>
          <p:nvPr>
            <p:ph type="body" sz="quarter" idx="10" hasCustomPrompt="1"/>
          </p:nvPr>
        </p:nvSpPr>
        <p:spPr>
          <a:xfrm>
            <a:off x="7335647" y="3145492"/>
            <a:ext cx="2489200" cy="3124198"/>
          </a:xfrm>
        </p:spPr>
        <p:txBody>
          <a:bodyPr bIns="0" anchor="b">
            <a:noAutofit/>
          </a:bodyPr>
          <a:lstStyle>
            <a:lvl1pPr marL="0" indent="0" algn="l">
              <a:buNone/>
              <a:defRPr sz="25000">
                <a:solidFill>
                  <a:srgbClr val="5DAAB0">
                    <a:alpha val="20000"/>
                  </a:srgbClr>
                </a:solidFill>
                <a:latin typeface="+mj-lt"/>
                <a:cs typeface="Arial" panose="020B0604020202020204" pitchFamily="34" charset="0"/>
              </a:defRPr>
            </a:lvl1pPr>
          </a:lstStyle>
          <a:p>
            <a:pPr lvl="0"/>
            <a:r>
              <a:rPr lang="en-US" dirty="0"/>
              <a:t>#</a:t>
            </a:r>
          </a:p>
        </p:txBody>
      </p:sp>
      <p:sp>
        <p:nvSpPr>
          <p:cNvPr id="16" name="Rectangle 15">
            <a:extLst>
              <a:ext uri="{FF2B5EF4-FFF2-40B4-BE49-F238E27FC236}">
                <a16:creationId xmlns:a16="http://schemas.microsoft.com/office/drawing/2014/main" id="{E0729B41-53A1-4BDC-BF75-A9E553C70D89}"/>
              </a:ext>
            </a:extLst>
          </p:cNvPr>
          <p:cNvSpPr/>
          <p:nvPr userDrawn="1"/>
        </p:nvSpPr>
        <p:spPr>
          <a:xfrm>
            <a:off x="0" y="1394370"/>
            <a:ext cx="7056121" cy="406926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22960" y="1934210"/>
            <a:ext cx="5273040" cy="1694180"/>
          </a:xfrm>
        </p:spPr>
        <p:txBody>
          <a:bodyPr lIns="0" anchor="t">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1793532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9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16640" y="1"/>
            <a:ext cx="12208639" cy="49072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22959" y="2691447"/>
            <a:ext cx="6272321" cy="1694180"/>
          </a:xfrm>
        </p:spPr>
        <p:txBody>
          <a:bodyPr lIns="0" anchor="b">
            <a:noAutofit/>
          </a:bodyPr>
          <a:lstStyle>
            <a:lvl1pPr algn="l">
              <a:defRPr sz="6600" b="1">
                <a:solidFill>
                  <a:schemeClr val="bg1"/>
                </a:solidFill>
                <a:latin typeface="+mj-lt"/>
              </a:defRPr>
            </a:lvl1pPr>
          </a:lstStyle>
          <a:p>
            <a:r>
              <a:rPr lang="en-US" dirty="0"/>
              <a:t>Section Header</a:t>
            </a:r>
          </a:p>
        </p:txBody>
      </p:sp>
      <p:sp>
        <p:nvSpPr>
          <p:cNvPr id="19" name="Text Placeholder 3">
            <a:extLst>
              <a:ext uri="{FF2B5EF4-FFF2-40B4-BE49-F238E27FC236}">
                <a16:creationId xmlns:a16="http://schemas.microsoft.com/office/drawing/2014/main" id="{7A110188-91CF-42CE-9B0F-643DB15F9D8E}"/>
              </a:ext>
            </a:extLst>
          </p:cNvPr>
          <p:cNvSpPr>
            <a:spLocks noGrp="1"/>
          </p:cNvSpPr>
          <p:nvPr>
            <p:ph type="body" sz="quarter" idx="10" hasCustomPrompt="1"/>
          </p:nvPr>
        </p:nvSpPr>
        <p:spPr>
          <a:xfrm>
            <a:off x="7591826" y="2613057"/>
            <a:ext cx="2489200" cy="3124198"/>
          </a:xfrm>
        </p:spPr>
        <p:txBody>
          <a:bodyPr bIns="0" anchor="b">
            <a:noAutofit/>
          </a:bodyPr>
          <a:lstStyle>
            <a:lvl1pPr marL="0" indent="0" algn="l">
              <a:buNone/>
              <a:defRPr sz="25000">
                <a:solidFill>
                  <a:srgbClr val="3B7579"/>
                </a:solidFill>
                <a:latin typeface="+mj-lt"/>
                <a:cs typeface="Arial" panose="020B0604020202020204" pitchFamily="34" charset="0"/>
              </a:defRPr>
            </a:lvl1pPr>
          </a:lstStyle>
          <a:p>
            <a:pPr lvl="0"/>
            <a:r>
              <a:rPr lang="en-US" dirty="0"/>
              <a:t>#</a:t>
            </a:r>
          </a:p>
        </p:txBody>
      </p:sp>
    </p:spTree>
    <p:extLst>
      <p:ext uri="{BB962C8B-B14F-4D97-AF65-F5344CB8AC3E}">
        <p14:creationId xmlns:p14="http://schemas.microsoft.com/office/powerpoint/2010/main" val="37630524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9791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Imag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0DB138-926E-4EF2-BFC2-93D610E35703}"/>
              </a:ext>
            </a:extLst>
          </p:cNvPr>
          <p:cNvSpPr/>
          <p:nvPr userDrawn="1"/>
        </p:nvSpPr>
        <p:spPr>
          <a:xfrm>
            <a:off x="0" y="0"/>
            <a:ext cx="6057900" cy="6857995"/>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lstStyle>
            <a:lvl1pPr>
              <a:defRPr b="1">
                <a:latin typeface="+mj-lt"/>
              </a:defRPr>
            </a:lvl1pPr>
          </a:lstStyle>
          <a:p>
            <a:r>
              <a:rPr lang="en-US"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anchor="t">
            <a:normAutofit/>
          </a:bodyPr>
          <a:lstStyle>
            <a:lvl1pPr marL="0" indent="0">
              <a:buNone/>
              <a:defRPr sz="1400" spc="300">
                <a:solidFill>
                  <a:schemeClr val="tx2"/>
                </a:solidFill>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5" name="Shape 62">
            <a:extLst>
              <a:ext uri="{FF2B5EF4-FFF2-40B4-BE49-F238E27FC236}">
                <a16:creationId xmlns:a16="http://schemas.microsoft.com/office/drawing/2014/main" id="{00B58E1E-3AD1-467A-94AA-6578BE4756A3}"/>
              </a:ext>
            </a:extLst>
          </p:cNvPr>
          <p:cNvSpPr/>
          <p:nvPr userDrawn="1"/>
        </p:nvSpPr>
        <p:spPr>
          <a:xfrm rot="16200000" flipV="1">
            <a:off x="965155" y="1829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278528"/>
            <a:ext cx="4008438" cy="2560899"/>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noProof="0"/>
              <a:t>Click to edit Master text styles</a:t>
            </a:r>
          </a:p>
        </p:txBody>
      </p:sp>
      <p:sp>
        <p:nvSpPr>
          <p:cNvPr id="15" name="Picture Placeholder 5">
            <a:extLst>
              <a:ext uri="{FF2B5EF4-FFF2-40B4-BE49-F238E27FC236}">
                <a16:creationId xmlns:a16="http://schemas.microsoft.com/office/drawing/2014/main" id="{EADDC907-00BA-437D-8631-DCDAA19616AC}"/>
              </a:ext>
            </a:extLst>
          </p:cNvPr>
          <p:cNvSpPr>
            <a:spLocks noGrp="1"/>
          </p:cNvSpPr>
          <p:nvPr>
            <p:ph type="pic" sz="quarter" idx="13"/>
          </p:nvPr>
        </p:nvSpPr>
        <p:spPr>
          <a:xfrm>
            <a:off x="6790155" y="1042384"/>
            <a:ext cx="804759" cy="804759"/>
          </a:xfrm>
          <a:prstGeom prst="ellipse">
            <a:avLst/>
          </a:prstGeom>
          <a:solidFill>
            <a:schemeClr val="bg1"/>
          </a:solidFill>
          <a:ln w="19050">
            <a:solidFill>
              <a:srgbClr val="1F1F26"/>
            </a:solidFill>
          </a:ln>
        </p:spPr>
        <p:txBody>
          <a:bodyPr>
            <a:normAutofit/>
          </a:bodyPr>
          <a:lstStyle>
            <a:lvl1pPr>
              <a:defRPr sz="800"/>
            </a:lvl1pPr>
          </a:lstStyle>
          <a:p>
            <a:r>
              <a:rPr lang="en-US" noProof="0"/>
              <a:t>Click icon to add picture</a:t>
            </a:r>
            <a:endParaRPr lang="en-US" noProof="0" dirty="0"/>
          </a:p>
        </p:txBody>
      </p:sp>
      <p:sp>
        <p:nvSpPr>
          <p:cNvPr id="21" name="Picture Placeholder 5">
            <a:extLst>
              <a:ext uri="{FF2B5EF4-FFF2-40B4-BE49-F238E27FC236}">
                <a16:creationId xmlns:a16="http://schemas.microsoft.com/office/drawing/2014/main" id="{44A0EDB5-B80A-4225-9741-99690ADBCE8D}"/>
              </a:ext>
            </a:extLst>
          </p:cNvPr>
          <p:cNvSpPr>
            <a:spLocks noGrp="1"/>
          </p:cNvSpPr>
          <p:nvPr>
            <p:ph type="pic" sz="quarter" idx="14"/>
          </p:nvPr>
        </p:nvSpPr>
        <p:spPr>
          <a:xfrm>
            <a:off x="6790155" y="2331743"/>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2" name="Picture Placeholder 5">
            <a:extLst>
              <a:ext uri="{FF2B5EF4-FFF2-40B4-BE49-F238E27FC236}">
                <a16:creationId xmlns:a16="http://schemas.microsoft.com/office/drawing/2014/main" id="{E5C18081-A6EE-421D-96AC-0A7FA46F744A}"/>
              </a:ext>
            </a:extLst>
          </p:cNvPr>
          <p:cNvSpPr>
            <a:spLocks noGrp="1"/>
          </p:cNvSpPr>
          <p:nvPr>
            <p:ph type="pic" sz="quarter" idx="15"/>
          </p:nvPr>
        </p:nvSpPr>
        <p:spPr>
          <a:xfrm>
            <a:off x="6790155" y="3621102"/>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3" name="Picture Placeholder 5">
            <a:extLst>
              <a:ext uri="{FF2B5EF4-FFF2-40B4-BE49-F238E27FC236}">
                <a16:creationId xmlns:a16="http://schemas.microsoft.com/office/drawing/2014/main" id="{1D21CB0A-3210-4B51-85A0-5111AEBA214F}"/>
              </a:ext>
            </a:extLst>
          </p:cNvPr>
          <p:cNvSpPr>
            <a:spLocks noGrp="1"/>
          </p:cNvSpPr>
          <p:nvPr>
            <p:ph type="pic" sz="quarter" idx="16"/>
          </p:nvPr>
        </p:nvSpPr>
        <p:spPr>
          <a:xfrm>
            <a:off x="6790155" y="4910461"/>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Tree>
    <p:extLst>
      <p:ext uri="{BB962C8B-B14F-4D97-AF65-F5344CB8AC3E}">
        <p14:creationId xmlns:p14="http://schemas.microsoft.com/office/powerpoint/2010/main" val="4144426491"/>
      </p:ext>
    </p:extLst>
  </p:cSld>
  <p:clrMapOvr>
    <a:masterClrMapping/>
  </p:clrMapOvr>
  <p:extLst>
    <p:ext uri="{DCECCB84-F9BA-43D5-87BE-67443E8EF086}">
      <p15:sldGuideLst xmlns:p15="http://schemas.microsoft.com/office/powerpoint/2012/main">
        <p15:guide id="1" orient="horz" pos="2160">
          <p15:clr>
            <a:srgbClr val="FBAE40"/>
          </p15:clr>
        </p15:guide>
        <p15:guide id="2" pos="5382"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Image and Cont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834DECF-152F-4E39-AD49-1ADCE9F759DB}"/>
              </a:ext>
            </a:extLst>
          </p:cNvPr>
          <p:cNvSpPr>
            <a:spLocks noGrp="1"/>
          </p:cNvSpPr>
          <p:nvPr>
            <p:ph type="pic" sz="quarter" idx="21"/>
          </p:nvPr>
        </p:nvSpPr>
        <p:spPr>
          <a:xfrm>
            <a:off x="841375" y="3097232"/>
            <a:ext cx="4008120" cy="2742196"/>
          </a:xfrm>
        </p:spPr>
        <p:txBody>
          <a:bodyPr>
            <a:normAutofit/>
          </a:bodyPr>
          <a:lstStyle>
            <a:lvl1pPr>
              <a:defRPr sz="1200"/>
            </a:lvl1pPr>
          </a:lstStyle>
          <a:p>
            <a:r>
              <a:rPr lang="en-US" noProof="0"/>
              <a:t>Click icon to add picture</a:t>
            </a:r>
            <a:endParaRPr lang="en-US" noProof="0" dirty="0"/>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normAutofit/>
          </a:bodyPr>
          <a:lstStyle>
            <a:lvl1pPr>
              <a:defRPr sz="4000" b="1">
                <a:latin typeface="+mj-lt"/>
              </a:defRPr>
            </a:lvl1pPr>
          </a:lstStyle>
          <a:p>
            <a:r>
              <a:rPr lang="en-US" noProof="0"/>
              <a:t>Click to Add </a:t>
            </a:r>
            <a:br>
              <a:rPr lang="en-US" noProof="0"/>
            </a:br>
            <a:r>
              <a:rPr lang="en-US" noProof="0"/>
              <a:t>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375081"/>
          </a:xfrm>
        </p:spPr>
        <p:txBody>
          <a:bodyPr lIns="0" anchor="t">
            <a:normAutofit/>
          </a:bodyPr>
          <a:lstStyle>
            <a:lvl1pPr marL="0" indent="0">
              <a:buNone/>
              <a:defRPr sz="1400" spc="300">
                <a:solidFill>
                  <a:schemeClr val="tx2"/>
                </a:solidFill>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5" name="Shape 62">
            <a:extLst>
              <a:ext uri="{FF2B5EF4-FFF2-40B4-BE49-F238E27FC236}">
                <a16:creationId xmlns:a16="http://schemas.microsoft.com/office/drawing/2014/main" id="{00B58E1E-3AD1-467A-94AA-6578BE4756A3}"/>
              </a:ext>
            </a:extLst>
          </p:cNvPr>
          <p:cNvSpPr/>
          <p:nvPr userDrawn="1"/>
        </p:nvSpPr>
        <p:spPr>
          <a:xfrm rot="16200000" flipV="1">
            <a:off x="965155" y="1829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15" name="Picture Placeholder 5">
            <a:extLst>
              <a:ext uri="{FF2B5EF4-FFF2-40B4-BE49-F238E27FC236}">
                <a16:creationId xmlns:a16="http://schemas.microsoft.com/office/drawing/2014/main" id="{EADDC907-00BA-437D-8631-DCDAA19616AC}"/>
              </a:ext>
            </a:extLst>
          </p:cNvPr>
          <p:cNvSpPr>
            <a:spLocks noGrp="1"/>
          </p:cNvSpPr>
          <p:nvPr>
            <p:ph type="pic" sz="quarter" idx="13"/>
          </p:nvPr>
        </p:nvSpPr>
        <p:spPr>
          <a:xfrm>
            <a:off x="6790155" y="1042384"/>
            <a:ext cx="804759" cy="804759"/>
          </a:xfrm>
          <a:prstGeom prst="ellipse">
            <a:avLst/>
          </a:prstGeom>
          <a:solidFill>
            <a:schemeClr val="accent1"/>
          </a:solidFill>
          <a:ln w="19050">
            <a:noFill/>
          </a:ln>
        </p:spPr>
        <p:txBody>
          <a:bodyPr>
            <a:normAutofit/>
          </a:bodyPr>
          <a:lstStyle>
            <a:lvl1pPr>
              <a:defRPr sz="800"/>
            </a:lvl1pPr>
          </a:lstStyle>
          <a:p>
            <a:r>
              <a:rPr lang="en-US" noProof="0"/>
              <a:t>Click icon to add picture</a:t>
            </a:r>
            <a:endParaRPr lang="en-US" noProof="0" dirty="0"/>
          </a:p>
        </p:txBody>
      </p:sp>
      <p:sp>
        <p:nvSpPr>
          <p:cNvPr id="21" name="Picture Placeholder 5">
            <a:extLst>
              <a:ext uri="{FF2B5EF4-FFF2-40B4-BE49-F238E27FC236}">
                <a16:creationId xmlns:a16="http://schemas.microsoft.com/office/drawing/2014/main" id="{44A0EDB5-B80A-4225-9741-99690ADBCE8D}"/>
              </a:ext>
            </a:extLst>
          </p:cNvPr>
          <p:cNvSpPr>
            <a:spLocks noGrp="1"/>
          </p:cNvSpPr>
          <p:nvPr>
            <p:ph type="pic" sz="quarter" idx="14"/>
          </p:nvPr>
        </p:nvSpPr>
        <p:spPr>
          <a:xfrm>
            <a:off x="6790155" y="2331743"/>
            <a:ext cx="804759" cy="804759"/>
          </a:xfrm>
          <a:prstGeom prst="ellipse">
            <a:avLst/>
          </a:prstGeom>
          <a:solidFill>
            <a:schemeClr val="accent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2" name="Picture Placeholder 5">
            <a:extLst>
              <a:ext uri="{FF2B5EF4-FFF2-40B4-BE49-F238E27FC236}">
                <a16:creationId xmlns:a16="http://schemas.microsoft.com/office/drawing/2014/main" id="{E5C18081-A6EE-421D-96AC-0A7FA46F744A}"/>
              </a:ext>
            </a:extLst>
          </p:cNvPr>
          <p:cNvSpPr>
            <a:spLocks noGrp="1"/>
          </p:cNvSpPr>
          <p:nvPr>
            <p:ph type="pic" sz="quarter" idx="15"/>
          </p:nvPr>
        </p:nvSpPr>
        <p:spPr>
          <a:xfrm>
            <a:off x="6790155" y="3621102"/>
            <a:ext cx="804759" cy="804759"/>
          </a:xfrm>
          <a:prstGeom prst="ellipse">
            <a:avLst/>
          </a:prstGeom>
          <a:solidFill>
            <a:schemeClr val="accent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3" name="Picture Placeholder 5">
            <a:extLst>
              <a:ext uri="{FF2B5EF4-FFF2-40B4-BE49-F238E27FC236}">
                <a16:creationId xmlns:a16="http://schemas.microsoft.com/office/drawing/2014/main" id="{1D21CB0A-3210-4B51-85A0-5111AEBA214F}"/>
              </a:ext>
            </a:extLst>
          </p:cNvPr>
          <p:cNvSpPr>
            <a:spLocks noGrp="1"/>
          </p:cNvSpPr>
          <p:nvPr>
            <p:ph type="pic" sz="quarter" idx="16"/>
          </p:nvPr>
        </p:nvSpPr>
        <p:spPr>
          <a:xfrm>
            <a:off x="6790155" y="4910461"/>
            <a:ext cx="804759" cy="804759"/>
          </a:xfrm>
          <a:prstGeom prst="ellipse">
            <a:avLst/>
          </a:prstGeom>
          <a:solidFill>
            <a:schemeClr val="accent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Tree>
    <p:extLst>
      <p:ext uri="{BB962C8B-B14F-4D97-AF65-F5344CB8AC3E}">
        <p14:creationId xmlns:p14="http://schemas.microsoft.com/office/powerpoint/2010/main" val="2219225103"/>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Imag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0DB138-926E-4EF2-BFC2-93D610E35703}"/>
              </a:ext>
            </a:extLst>
          </p:cNvPr>
          <p:cNvSpPr/>
          <p:nvPr userDrawn="1"/>
        </p:nvSpPr>
        <p:spPr>
          <a:xfrm>
            <a:off x="0" y="3721472"/>
            <a:ext cx="12192000" cy="3136523"/>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anchor="b">
            <a:normAutofit/>
          </a:bodyPr>
          <a:lstStyle>
            <a:lvl1pPr algn="ctr">
              <a:defRPr sz="4000" b="1">
                <a:latin typeface="+mj-lt"/>
              </a:defRPr>
            </a:lvl1pPr>
          </a:lstStyle>
          <a:p>
            <a:r>
              <a:rPr lang="en-US" noProof="0"/>
              <a:t>Click to Add Slide Title Here</a:t>
            </a:r>
          </a:p>
        </p:txBody>
      </p:sp>
      <p:sp>
        <p:nvSpPr>
          <p:cNvPr id="6" name="Picture Placeholder 5">
            <a:extLst>
              <a:ext uri="{FF2B5EF4-FFF2-40B4-BE49-F238E27FC236}">
                <a16:creationId xmlns:a16="http://schemas.microsoft.com/office/drawing/2014/main" id="{8C7AA169-6546-4620-BD7B-7B36553C28F7}"/>
              </a:ext>
            </a:extLst>
          </p:cNvPr>
          <p:cNvSpPr>
            <a:spLocks noGrp="1"/>
          </p:cNvSpPr>
          <p:nvPr>
            <p:ph type="pic" sz="quarter" idx="13"/>
          </p:nvPr>
        </p:nvSpPr>
        <p:spPr>
          <a:xfrm>
            <a:off x="1463303" y="2677210"/>
            <a:ext cx="804759" cy="804759"/>
          </a:xfrm>
          <a:prstGeom prst="ellipse">
            <a:avLst/>
          </a:prstGeom>
          <a:solidFill>
            <a:schemeClr val="bg1"/>
          </a:solidFill>
          <a:ln w="19050">
            <a:solidFill>
              <a:srgbClr val="1F1F26"/>
            </a:solidFill>
          </a:ln>
        </p:spPr>
        <p:txBody>
          <a:bodyPr>
            <a:normAutofit/>
          </a:bodyPr>
          <a:lstStyle>
            <a:lvl1pPr>
              <a:defRPr sz="800"/>
            </a:lvl1pPr>
          </a:lstStyle>
          <a:p>
            <a:r>
              <a:rPr lang="en-US" noProof="0"/>
              <a:t>Click icon to add picture</a:t>
            </a:r>
            <a:endParaRPr lang="en-US" noProof="0" dirty="0"/>
          </a:p>
        </p:txBody>
      </p:sp>
      <p:sp>
        <p:nvSpPr>
          <p:cNvPr id="11" name="Picture Placeholder 5">
            <a:extLst>
              <a:ext uri="{FF2B5EF4-FFF2-40B4-BE49-F238E27FC236}">
                <a16:creationId xmlns:a16="http://schemas.microsoft.com/office/drawing/2014/main" id="{CE9C16DA-A24B-4516-BCC8-C747730478D8}"/>
              </a:ext>
            </a:extLst>
          </p:cNvPr>
          <p:cNvSpPr>
            <a:spLocks noGrp="1"/>
          </p:cNvSpPr>
          <p:nvPr>
            <p:ph type="pic" sz="quarter" idx="14"/>
          </p:nvPr>
        </p:nvSpPr>
        <p:spPr>
          <a:xfrm>
            <a:off x="4310608" y="2677210"/>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3" name="Picture Placeholder 5">
            <a:extLst>
              <a:ext uri="{FF2B5EF4-FFF2-40B4-BE49-F238E27FC236}">
                <a16:creationId xmlns:a16="http://schemas.microsoft.com/office/drawing/2014/main" id="{A498122E-BB6F-4765-B85E-6410B9CE17AC}"/>
              </a:ext>
            </a:extLst>
          </p:cNvPr>
          <p:cNvSpPr>
            <a:spLocks noGrp="1"/>
          </p:cNvSpPr>
          <p:nvPr>
            <p:ph type="pic" sz="quarter" idx="15"/>
          </p:nvPr>
        </p:nvSpPr>
        <p:spPr>
          <a:xfrm>
            <a:off x="7157913" y="2677210"/>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4" name="Picture Placeholder 5">
            <a:extLst>
              <a:ext uri="{FF2B5EF4-FFF2-40B4-BE49-F238E27FC236}">
                <a16:creationId xmlns:a16="http://schemas.microsoft.com/office/drawing/2014/main" id="{D19B2F25-5E98-4166-8476-BE599D16121D}"/>
              </a:ext>
            </a:extLst>
          </p:cNvPr>
          <p:cNvSpPr>
            <a:spLocks noGrp="1"/>
          </p:cNvSpPr>
          <p:nvPr>
            <p:ph type="pic" sz="quarter" idx="16"/>
          </p:nvPr>
        </p:nvSpPr>
        <p:spPr>
          <a:xfrm>
            <a:off x="10005218" y="2677210"/>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3920809"/>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3923752"/>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3920809"/>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3916626"/>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1337302"/>
            <a:ext cx="10685257" cy="541483"/>
          </a:xfrm>
        </p:spPr>
        <p:txBody>
          <a:bodyPr lIns="0">
            <a:noAutofit/>
          </a:bodyPr>
          <a:lstStyle>
            <a:lvl1pPr marL="0" indent="0" algn="ctr">
              <a:lnSpc>
                <a:spcPct val="100000"/>
              </a:lnSpc>
              <a:buNone/>
              <a:defRPr sz="1400">
                <a:latin typeface="+mn-lt"/>
                <a:cs typeface="Arial" panose="020B0604020202020204" pitchFamily="34" charset="0"/>
              </a:defRPr>
            </a:lvl1pPr>
          </a:lstStyle>
          <a:p>
            <a:pPr lvl="0"/>
            <a:r>
              <a:rPr lang="en-US" noProof="0"/>
              <a:t>Click to edit Master text styles</a:t>
            </a:r>
          </a:p>
        </p:txBody>
      </p:sp>
    </p:spTree>
    <p:extLst>
      <p:ext uri="{BB962C8B-B14F-4D97-AF65-F5344CB8AC3E}">
        <p14:creationId xmlns:p14="http://schemas.microsoft.com/office/powerpoint/2010/main" val="638410284"/>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Imag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1039330"/>
            <a:ext cx="10854914" cy="804759"/>
          </a:xfrm>
        </p:spPr>
        <p:txBody>
          <a:bodyPr lIns="0" anchor="b">
            <a:normAutofit/>
          </a:bodyPr>
          <a:lstStyle>
            <a:lvl1pPr algn="ctr">
              <a:defRPr sz="4000" b="1">
                <a:latin typeface="+mj-lt"/>
              </a:defRPr>
            </a:lvl1pPr>
          </a:lstStyle>
          <a:p>
            <a:r>
              <a:rPr lang="en-US" noProof="0"/>
              <a:t>Click to Add Slide Title Here</a:t>
            </a:r>
          </a:p>
        </p:txBody>
      </p:sp>
      <p:sp>
        <p:nvSpPr>
          <p:cNvPr id="6" name="Picture Placeholder 5">
            <a:extLst>
              <a:ext uri="{FF2B5EF4-FFF2-40B4-BE49-F238E27FC236}">
                <a16:creationId xmlns:a16="http://schemas.microsoft.com/office/drawing/2014/main" id="{8C7AA169-6546-4620-BD7B-7B36553C28F7}"/>
              </a:ext>
            </a:extLst>
          </p:cNvPr>
          <p:cNvSpPr>
            <a:spLocks noGrp="1"/>
          </p:cNvSpPr>
          <p:nvPr>
            <p:ph type="pic" sz="quarter" idx="13"/>
          </p:nvPr>
        </p:nvSpPr>
        <p:spPr>
          <a:xfrm>
            <a:off x="1341120" y="3235748"/>
            <a:ext cx="1049126" cy="1049124"/>
          </a:xfrm>
          <a:prstGeom prst="ellipse">
            <a:avLst/>
          </a:prstGeom>
          <a:solidFill>
            <a:schemeClr val="accent1"/>
          </a:solidFill>
          <a:ln w="19050">
            <a:noFill/>
          </a:ln>
        </p:spPr>
        <p:txBody>
          <a:bodyPr>
            <a:normAutofit/>
          </a:bodyPr>
          <a:lstStyle>
            <a:lvl1pPr>
              <a:defRPr sz="800">
                <a:latin typeface="+mn-lt"/>
              </a:defRPr>
            </a:lvl1pPr>
          </a:lstStyle>
          <a:p>
            <a:r>
              <a:rPr lang="en-US" noProof="0"/>
              <a:t>Click icon to add picture</a:t>
            </a:r>
            <a:endParaRPr lang="en-US" noProof="0" dirty="0"/>
          </a:p>
        </p:txBody>
      </p:sp>
      <p:sp>
        <p:nvSpPr>
          <p:cNvPr id="11" name="Picture Placeholder 5">
            <a:extLst>
              <a:ext uri="{FF2B5EF4-FFF2-40B4-BE49-F238E27FC236}">
                <a16:creationId xmlns:a16="http://schemas.microsoft.com/office/drawing/2014/main" id="{CE9C16DA-A24B-4516-BCC8-C747730478D8}"/>
              </a:ext>
            </a:extLst>
          </p:cNvPr>
          <p:cNvSpPr>
            <a:spLocks noGrp="1"/>
          </p:cNvSpPr>
          <p:nvPr>
            <p:ph type="pic" sz="quarter" idx="14"/>
          </p:nvPr>
        </p:nvSpPr>
        <p:spPr>
          <a:xfrm>
            <a:off x="4188425" y="3235748"/>
            <a:ext cx="1049126" cy="1049124"/>
          </a:xfrm>
          <a:prstGeom prst="ellipse">
            <a:avLst/>
          </a:prstGeom>
          <a:solidFill>
            <a:schemeClr val="accent1"/>
          </a:solidFill>
          <a:ln w="19050">
            <a:no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13" name="Picture Placeholder 5">
            <a:extLst>
              <a:ext uri="{FF2B5EF4-FFF2-40B4-BE49-F238E27FC236}">
                <a16:creationId xmlns:a16="http://schemas.microsoft.com/office/drawing/2014/main" id="{A498122E-BB6F-4765-B85E-6410B9CE17AC}"/>
              </a:ext>
            </a:extLst>
          </p:cNvPr>
          <p:cNvSpPr>
            <a:spLocks noGrp="1"/>
          </p:cNvSpPr>
          <p:nvPr>
            <p:ph type="pic" sz="quarter" idx="15"/>
          </p:nvPr>
        </p:nvSpPr>
        <p:spPr>
          <a:xfrm>
            <a:off x="7035730" y="3235748"/>
            <a:ext cx="1049126" cy="1049124"/>
          </a:xfrm>
          <a:prstGeom prst="ellipse">
            <a:avLst/>
          </a:prstGeom>
          <a:solidFill>
            <a:schemeClr val="accent1"/>
          </a:solidFill>
          <a:ln w="19050">
            <a:no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14" name="Picture Placeholder 5">
            <a:extLst>
              <a:ext uri="{FF2B5EF4-FFF2-40B4-BE49-F238E27FC236}">
                <a16:creationId xmlns:a16="http://schemas.microsoft.com/office/drawing/2014/main" id="{D19B2F25-5E98-4166-8476-BE599D16121D}"/>
              </a:ext>
            </a:extLst>
          </p:cNvPr>
          <p:cNvSpPr>
            <a:spLocks noGrp="1"/>
          </p:cNvSpPr>
          <p:nvPr>
            <p:ph type="pic" sz="quarter" idx="16"/>
          </p:nvPr>
        </p:nvSpPr>
        <p:spPr>
          <a:xfrm>
            <a:off x="9883035" y="3235748"/>
            <a:ext cx="1049126" cy="1049124"/>
          </a:xfrm>
          <a:prstGeom prst="ellipse">
            <a:avLst/>
          </a:prstGeom>
          <a:solidFill>
            <a:schemeClr val="accent1"/>
          </a:solidFill>
          <a:ln w="19050">
            <a:no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4601529"/>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4604472"/>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4601529"/>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4597346"/>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2018022"/>
            <a:ext cx="10685257" cy="541483"/>
          </a:xfrm>
        </p:spPr>
        <p:txBody>
          <a:bodyPr lIns="0">
            <a:noAutofit/>
          </a:bodyPr>
          <a:lstStyle>
            <a:lvl1pPr marL="0" indent="0" algn="ctr">
              <a:lnSpc>
                <a:spcPct val="100000"/>
              </a:lnSpc>
              <a:buNone/>
              <a:defRPr sz="1400">
                <a:latin typeface="+mn-lt"/>
                <a:cs typeface="Arial" panose="020B0604020202020204" pitchFamily="34" charset="0"/>
              </a:defRPr>
            </a:lvl1pPr>
          </a:lstStyle>
          <a:p>
            <a:pPr lvl="0"/>
            <a:r>
              <a:rPr lang="en-US" noProof="0"/>
              <a:t>Click to edit Master text styles</a:t>
            </a:r>
          </a:p>
        </p:txBody>
      </p:sp>
    </p:spTree>
    <p:extLst>
      <p:ext uri="{BB962C8B-B14F-4D97-AF65-F5344CB8AC3E}">
        <p14:creationId xmlns:p14="http://schemas.microsoft.com/office/powerpoint/2010/main" val="262005503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Imag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0DB138-926E-4EF2-BFC2-93D610E35703}"/>
              </a:ext>
            </a:extLst>
          </p:cNvPr>
          <p:cNvSpPr/>
          <p:nvPr userDrawn="1"/>
        </p:nvSpPr>
        <p:spPr>
          <a:xfrm>
            <a:off x="6134100" y="0"/>
            <a:ext cx="6057900" cy="6857995"/>
          </a:xfrm>
          <a:prstGeom prst="rect">
            <a:avLst/>
          </a:prstGeom>
          <a:solidFill>
            <a:srgbClr val="DFE3E9"/>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mn-lt"/>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2234610"/>
            <a:ext cx="4008437" cy="1395208"/>
          </a:xfrm>
        </p:spPr>
        <p:txBody>
          <a:bodyPr lIns="0" anchor="b"/>
          <a:lstStyle>
            <a:lvl1pPr>
              <a:defRPr b="1">
                <a:latin typeface="+mj-lt"/>
              </a:defRPr>
            </a:lvl1pPr>
          </a:lstStyle>
          <a:p>
            <a:r>
              <a:rPr lang="en-US"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3695479"/>
            <a:ext cx="4008437" cy="602887"/>
          </a:xfrm>
        </p:spPr>
        <p:txBody>
          <a:bodyPr lIns="0" anchor="t">
            <a:normAutofit/>
          </a:bodyPr>
          <a:lstStyle>
            <a:lvl1pPr marL="0" indent="0">
              <a:buNone/>
              <a:defRPr sz="1400" spc="300">
                <a:solidFill>
                  <a:schemeClr val="tx2"/>
                </a:solidFill>
                <a:latin typeface="+mn-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5" name="Shape 62">
            <a:extLst>
              <a:ext uri="{FF2B5EF4-FFF2-40B4-BE49-F238E27FC236}">
                <a16:creationId xmlns:a16="http://schemas.microsoft.com/office/drawing/2014/main" id="{00B58E1E-3AD1-467A-94AA-6578BE4756A3}"/>
              </a:ext>
            </a:extLst>
          </p:cNvPr>
          <p:cNvSpPr/>
          <p:nvPr userDrawn="1"/>
        </p:nvSpPr>
        <p:spPr>
          <a:xfrm rot="16200000" flipV="1">
            <a:off x="965155" y="115261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6" name="Picture Placeholder 5">
            <a:extLst>
              <a:ext uri="{FF2B5EF4-FFF2-40B4-BE49-F238E27FC236}">
                <a16:creationId xmlns:a16="http://schemas.microsoft.com/office/drawing/2014/main" id="{8C7AA169-6546-4620-BD7B-7B36553C28F7}"/>
              </a:ext>
            </a:extLst>
          </p:cNvPr>
          <p:cNvSpPr>
            <a:spLocks noGrp="1"/>
          </p:cNvSpPr>
          <p:nvPr>
            <p:ph type="pic" sz="quarter" idx="13"/>
          </p:nvPr>
        </p:nvSpPr>
        <p:spPr>
          <a:xfrm>
            <a:off x="6687422" y="1038724"/>
            <a:ext cx="804759" cy="804759"/>
          </a:xfrm>
          <a:prstGeom prst="ellipse">
            <a:avLst/>
          </a:prstGeom>
          <a:solidFill>
            <a:schemeClr val="bg1"/>
          </a:solidFill>
          <a:ln w="38100">
            <a:solidFill>
              <a:schemeClr val="bg1"/>
            </a:solidFill>
          </a:ln>
        </p:spPr>
        <p:txBody>
          <a:bodyPr>
            <a:normAutofit/>
          </a:bodyPr>
          <a:lstStyle>
            <a:lvl1pPr>
              <a:defRPr sz="800">
                <a:latin typeface="+mn-lt"/>
              </a:defRPr>
            </a:lvl1pPr>
          </a:lstStyle>
          <a:p>
            <a:r>
              <a:rPr lang="en-US" noProof="0"/>
              <a:t>Click icon to add picture</a:t>
            </a:r>
            <a:endParaRPr lang="en-US" noProof="0" dirty="0"/>
          </a:p>
        </p:txBody>
      </p:sp>
      <p:sp>
        <p:nvSpPr>
          <p:cNvPr id="11" name="Picture Placeholder 5">
            <a:extLst>
              <a:ext uri="{FF2B5EF4-FFF2-40B4-BE49-F238E27FC236}">
                <a16:creationId xmlns:a16="http://schemas.microsoft.com/office/drawing/2014/main" id="{CE9C16DA-A24B-4516-BCC8-C747730478D8}"/>
              </a:ext>
            </a:extLst>
          </p:cNvPr>
          <p:cNvSpPr>
            <a:spLocks noGrp="1"/>
          </p:cNvSpPr>
          <p:nvPr>
            <p:ph type="pic" sz="quarter" idx="14"/>
          </p:nvPr>
        </p:nvSpPr>
        <p:spPr>
          <a:xfrm>
            <a:off x="6687422" y="2330235"/>
            <a:ext cx="804759" cy="804759"/>
          </a:xfrm>
          <a:prstGeom prst="ellipse">
            <a:avLst/>
          </a:prstGeom>
          <a:solidFill>
            <a:schemeClr val="bg1"/>
          </a:solidFill>
          <a:ln w="38100">
            <a:solidFill>
              <a:schemeClr val="bg1"/>
            </a:solid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13" name="Picture Placeholder 5">
            <a:extLst>
              <a:ext uri="{FF2B5EF4-FFF2-40B4-BE49-F238E27FC236}">
                <a16:creationId xmlns:a16="http://schemas.microsoft.com/office/drawing/2014/main" id="{A498122E-BB6F-4765-B85E-6410B9CE17AC}"/>
              </a:ext>
            </a:extLst>
          </p:cNvPr>
          <p:cNvSpPr>
            <a:spLocks noGrp="1"/>
          </p:cNvSpPr>
          <p:nvPr>
            <p:ph type="pic" sz="quarter" idx="15"/>
          </p:nvPr>
        </p:nvSpPr>
        <p:spPr>
          <a:xfrm>
            <a:off x="6687422" y="3621746"/>
            <a:ext cx="804759" cy="804759"/>
          </a:xfrm>
          <a:prstGeom prst="ellipse">
            <a:avLst/>
          </a:prstGeom>
          <a:solidFill>
            <a:schemeClr val="bg1"/>
          </a:solidFill>
          <a:ln w="38100">
            <a:solidFill>
              <a:schemeClr val="bg1"/>
            </a:solid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14" name="Picture Placeholder 5">
            <a:extLst>
              <a:ext uri="{FF2B5EF4-FFF2-40B4-BE49-F238E27FC236}">
                <a16:creationId xmlns:a16="http://schemas.microsoft.com/office/drawing/2014/main" id="{D19B2F25-5E98-4166-8476-BE599D16121D}"/>
              </a:ext>
            </a:extLst>
          </p:cNvPr>
          <p:cNvSpPr>
            <a:spLocks noGrp="1"/>
          </p:cNvSpPr>
          <p:nvPr>
            <p:ph type="pic" sz="quarter" idx="16"/>
          </p:nvPr>
        </p:nvSpPr>
        <p:spPr>
          <a:xfrm>
            <a:off x="6687422" y="4913257"/>
            <a:ext cx="804759" cy="804759"/>
          </a:xfrm>
          <a:prstGeom prst="ellipse">
            <a:avLst/>
          </a:prstGeom>
          <a:solidFill>
            <a:schemeClr val="bg1"/>
          </a:solidFill>
          <a:ln w="38100">
            <a:solidFill>
              <a:schemeClr val="bg1"/>
            </a:solid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Tree>
    <p:extLst>
      <p:ext uri="{BB962C8B-B14F-4D97-AF65-F5344CB8AC3E}">
        <p14:creationId xmlns:p14="http://schemas.microsoft.com/office/powerpoint/2010/main" val="419466795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841682" y="971950"/>
            <a:ext cx="3537030" cy="2036100"/>
          </a:xfrm>
        </p:spPr>
        <p:txBody>
          <a:bodyPr lIns="0"/>
          <a:lstStyle>
            <a:lvl1pPr>
              <a:defRPr>
                <a:solidFill>
                  <a:srgbClr val="5DAAB0"/>
                </a:solidFill>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0D8C8A61-C19F-4EF6-A991-5B6EFC5F7AFB}"/>
              </a:ext>
            </a:extLst>
          </p:cNvPr>
          <p:cNvSpPr>
            <a:spLocks noGrp="1"/>
          </p:cNvSpPr>
          <p:nvPr>
            <p:ph type="pic" sz="quarter" idx="11"/>
          </p:nvPr>
        </p:nvSpPr>
        <p:spPr>
          <a:xfrm>
            <a:off x="6076930" y="729827"/>
            <a:ext cx="1643384" cy="1643384"/>
          </a:xfrm>
          <a:prstGeom prst="ellipse">
            <a:avLst/>
          </a:prstGeom>
        </p:spPr>
        <p:txBody>
          <a:bodyPr/>
          <a:lstStyle>
            <a:lvl1pPr>
              <a:defRPr>
                <a:latin typeface="+mn-lt"/>
              </a:defRPr>
            </a:lvl1pPr>
          </a:lstStyle>
          <a:p>
            <a:r>
              <a:rPr lang="en-US"/>
              <a:t>Click icon to add picture</a:t>
            </a:r>
            <a:endParaRPr lang="en-US" dirty="0"/>
          </a:p>
        </p:txBody>
      </p:sp>
      <p:sp>
        <p:nvSpPr>
          <p:cNvPr id="6" name="Picture Placeholder 4">
            <a:extLst>
              <a:ext uri="{FF2B5EF4-FFF2-40B4-BE49-F238E27FC236}">
                <a16:creationId xmlns:a16="http://schemas.microsoft.com/office/drawing/2014/main" id="{FB28CC40-CBF3-4E1C-841D-45C7739F95EE}"/>
              </a:ext>
            </a:extLst>
          </p:cNvPr>
          <p:cNvSpPr>
            <a:spLocks noGrp="1"/>
          </p:cNvSpPr>
          <p:nvPr>
            <p:ph type="pic" sz="quarter" idx="12"/>
          </p:nvPr>
        </p:nvSpPr>
        <p:spPr>
          <a:xfrm>
            <a:off x="8970602" y="729827"/>
            <a:ext cx="1643384" cy="1643384"/>
          </a:xfrm>
          <a:prstGeom prst="ellipse">
            <a:avLst/>
          </a:prstGeom>
        </p:spPr>
        <p:txBody>
          <a:bodyPr/>
          <a:lstStyle>
            <a:lvl1pPr>
              <a:defRPr>
                <a:latin typeface="+mn-lt"/>
              </a:defRPr>
            </a:lvl1pPr>
          </a:lstStyle>
          <a:p>
            <a:r>
              <a:rPr lang="en-US"/>
              <a:t>Click icon to add picture</a:t>
            </a:r>
            <a:endParaRPr lang="en-US" dirty="0"/>
          </a:p>
        </p:txBody>
      </p:sp>
      <p:sp>
        <p:nvSpPr>
          <p:cNvPr id="7" name="Picture Placeholder 4">
            <a:extLst>
              <a:ext uri="{FF2B5EF4-FFF2-40B4-BE49-F238E27FC236}">
                <a16:creationId xmlns:a16="http://schemas.microsoft.com/office/drawing/2014/main" id="{12606688-9042-46BE-82EA-2A9034C21250}"/>
              </a:ext>
            </a:extLst>
          </p:cNvPr>
          <p:cNvSpPr>
            <a:spLocks noGrp="1"/>
          </p:cNvSpPr>
          <p:nvPr>
            <p:ph type="pic" sz="quarter" idx="13"/>
          </p:nvPr>
        </p:nvSpPr>
        <p:spPr>
          <a:xfrm>
            <a:off x="6076930" y="3646649"/>
            <a:ext cx="1643384" cy="1643384"/>
          </a:xfrm>
          <a:prstGeom prst="ellipse">
            <a:avLst/>
          </a:prstGeom>
        </p:spPr>
        <p:txBody>
          <a:bodyPr/>
          <a:lstStyle>
            <a:lvl1pPr>
              <a:defRPr>
                <a:latin typeface="+mn-lt"/>
              </a:defRPr>
            </a:lvl1pPr>
          </a:lstStyle>
          <a:p>
            <a:r>
              <a:rPr lang="en-US"/>
              <a:t>Click icon to add picture</a:t>
            </a:r>
            <a:endParaRPr lang="en-US" dirty="0"/>
          </a:p>
        </p:txBody>
      </p:sp>
      <p:sp>
        <p:nvSpPr>
          <p:cNvPr id="8" name="Picture Placeholder 4">
            <a:extLst>
              <a:ext uri="{FF2B5EF4-FFF2-40B4-BE49-F238E27FC236}">
                <a16:creationId xmlns:a16="http://schemas.microsoft.com/office/drawing/2014/main" id="{94A72397-DF36-48ED-9888-0827D143B9BE}"/>
              </a:ext>
            </a:extLst>
          </p:cNvPr>
          <p:cNvSpPr>
            <a:spLocks noGrp="1"/>
          </p:cNvSpPr>
          <p:nvPr>
            <p:ph type="pic" sz="quarter" idx="14"/>
          </p:nvPr>
        </p:nvSpPr>
        <p:spPr>
          <a:xfrm>
            <a:off x="8970602" y="3646649"/>
            <a:ext cx="1643384" cy="1643384"/>
          </a:xfrm>
          <a:prstGeom prst="ellipse">
            <a:avLst/>
          </a:prstGeom>
        </p:spPr>
        <p:txBody>
          <a:bodyPr/>
          <a:lstStyle>
            <a:lvl1pPr>
              <a:defRPr>
                <a:latin typeface="+mn-lt"/>
              </a:defRPr>
            </a:lvl1pPr>
          </a:lstStyle>
          <a:p>
            <a:r>
              <a:rPr lang="en-US"/>
              <a:t>Click icon to add picture</a:t>
            </a:r>
            <a:endParaRPr lang="en-US" dirty="0"/>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5642770" y="282383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5642770" y="241951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8544956" y="282383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8544956" y="241951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dirty="0"/>
              <a:t>ADD NAME HERE</a:t>
            </a:r>
          </a:p>
        </p:txBody>
      </p:sp>
      <p:sp>
        <p:nvSpPr>
          <p:cNvPr id="17" name="Text Placeholder 6">
            <a:extLst>
              <a:ext uri="{FF2B5EF4-FFF2-40B4-BE49-F238E27FC236}">
                <a16:creationId xmlns:a16="http://schemas.microsoft.com/office/drawing/2014/main" id="{5A499762-AEDB-43BC-89CC-CC0602BEAF73}"/>
              </a:ext>
            </a:extLst>
          </p:cNvPr>
          <p:cNvSpPr>
            <a:spLocks noGrp="1"/>
          </p:cNvSpPr>
          <p:nvPr>
            <p:ph type="body" sz="quarter" idx="23"/>
          </p:nvPr>
        </p:nvSpPr>
        <p:spPr>
          <a:xfrm>
            <a:off x="5642770" y="574065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8" name="Text Placeholder 6">
            <a:extLst>
              <a:ext uri="{FF2B5EF4-FFF2-40B4-BE49-F238E27FC236}">
                <a16:creationId xmlns:a16="http://schemas.microsoft.com/office/drawing/2014/main" id="{880EDD7E-326D-47DC-B58D-88ECE1D00F94}"/>
              </a:ext>
            </a:extLst>
          </p:cNvPr>
          <p:cNvSpPr>
            <a:spLocks noGrp="1"/>
          </p:cNvSpPr>
          <p:nvPr>
            <p:ph type="body" sz="quarter" idx="24" hasCustomPrompt="1"/>
          </p:nvPr>
        </p:nvSpPr>
        <p:spPr>
          <a:xfrm>
            <a:off x="5642770" y="533633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dirty="0"/>
              <a:t>ADD NAME HERE</a:t>
            </a:r>
          </a:p>
        </p:txBody>
      </p:sp>
      <p:sp>
        <p:nvSpPr>
          <p:cNvPr id="19" name="Text Placeholder 6">
            <a:extLst>
              <a:ext uri="{FF2B5EF4-FFF2-40B4-BE49-F238E27FC236}">
                <a16:creationId xmlns:a16="http://schemas.microsoft.com/office/drawing/2014/main" id="{DB92C933-F978-486C-A305-0BAC73E0F152}"/>
              </a:ext>
            </a:extLst>
          </p:cNvPr>
          <p:cNvSpPr>
            <a:spLocks noGrp="1"/>
          </p:cNvSpPr>
          <p:nvPr>
            <p:ph type="body" sz="quarter" idx="25"/>
          </p:nvPr>
        </p:nvSpPr>
        <p:spPr>
          <a:xfrm>
            <a:off x="8544956" y="574065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20" name="Text Placeholder 6">
            <a:extLst>
              <a:ext uri="{FF2B5EF4-FFF2-40B4-BE49-F238E27FC236}">
                <a16:creationId xmlns:a16="http://schemas.microsoft.com/office/drawing/2014/main" id="{B18BFAE0-942E-42DB-BD07-596D50E07E37}"/>
              </a:ext>
            </a:extLst>
          </p:cNvPr>
          <p:cNvSpPr>
            <a:spLocks noGrp="1"/>
          </p:cNvSpPr>
          <p:nvPr>
            <p:ph type="body" sz="quarter" idx="26" hasCustomPrompt="1"/>
          </p:nvPr>
        </p:nvSpPr>
        <p:spPr>
          <a:xfrm>
            <a:off x="8544956" y="533633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dirty="0"/>
              <a:t>ADD NAME HERE</a:t>
            </a:r>
          </a:p>
        </p:txBody>
      </p:sp>
      <p:sp>
        <p:nvSpPr>
          <p:cNvPr id="16" name="Shape 62">
            <a:extLst>
              <a:ext uri="{FF2B5EF4-FFF2-40B4-BE49-F238E27FC236}">
                <a16:creationId xmlns:a16="http://schemas.microsoft.com/office/drawing/2014/main" id="{E2A7A773-8673-42D6-B565-4013CBE76BBD}"/>
              </a:ext>
            </a:extLst>
          </p:cNvPr>
          <p:cNvSpPr/>
          <p:nvPr userDrawn="1"/>
        </p:nvSpPr>
        <p:spPr>
          <a:xfrm rot="16200000" flipV="1">
            <a:off x="965155" y="-184909"/>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6877645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EE8D18BE-27C3-4048-91A7-DD0F0F8D0861}"/>
              </a:ext>
            </a:extLst>
          </p:cNvPr>
          <p:cNvSpPr/>
          <p:nvPr userDrawn="1"/>
        </p:nvSpPr>
        <p:spPr>
          <a:xfrm>
            <a:off x="4190264" y="2280735"/>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2106887" y="616350"/>
            <a:ext cx="7978227" cy="1062602"/>
          </a:xfrm>
        </p:spPr>
        <p:txBody>
          <a:bodyPr lIns="0"/>
          <a:lstStyle>
            <a:lvl1pPr algn="ctr">
              <a:defRPr>
                <a:solidFill>
                  <a:schemeClr val="tx2"/>
                </a:solidFill>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0D8C8A61-C19F-4EF6-A991-5B6EFC5F7AFB}"/>
              </a:ext>
            </a:extLst>
          </p:cNvPr>
          <p:cNvSpPr>
            <a:spLocks noGrp="1"/>
          </p:cNvSpPr>
          <p:nvPr>
            <p:ph type="pic" sz="quarter" idx="11"/>
          </p:nvPr>
        </p:nvSpPr>
        <p:spPr>
          <a:xfrm>
            <a:off x="4306007" y="2385012"/>
            <a:ext cx="1643384" cy="1643384"/>
          </a:xfrm>
          <a:prstGeom prst="ellipse">
            <a:avLst/>
          </a:prstGeom>
        </p:spPr>
        <p:txBody>
          <a:bodyPr>
            <a:normAutofit/>
          </a:bodyPr>
          <a:lstStyle>
            <a:lvl1pPr algn="ctr">
              <a:defRPr sz="1600">
                <a:latin typeface="+mn-lt"/>
              </a:defRPr>
            </a:lvl1pPr>
          </a:lstStyle>
          <a:p>
            <a:r>
              <a:rPr lang="en-US"/>
              <a:t>Click icon to add picture</a:t>
            </a:r>
            <a:endParaRPr lang="en-US" dirty="0"/>
          </a:p>
        </p:txBody>
      </p:sp>
      <p:sp>
        <p:nvSpPr>
          <p:cNvPr id="6" name="Picture Placeholder 4">
            <a:extLst>
              <a:ext uri="{FF2B5EF4-FFF2-40B4-BE49-F238E27FC236}">
                <a16:creationId xmlns:a16="http://schemas.microsoft.com/office/drawing/2014/main" id="{FB28CC40-CBF3-4E1C-841D-45C7739F95EE}"/>
              </a:ext>
            </a:extLst>
          </p:cNvPr>
          <p:cNvSpPr>
            <a:spLocks noGrp="1"/>
          </p:cNvSpPr>
          <p:nvPr>
            <p:ph type="pic" sz="quarter" idx="12"/>
          </p:nvPr>
        </p:nvSpPr>
        <p:spPr>
          <a:xfrm>
            <a:off x="6273705" y="2385012"/>
            <a:ext cx="1643384" cy="1643384"/>
          </a:xfrm>
          <a:prstGeom prst="ellipse">
            <a:avLst/>
          </a:prstGeom>
        </p:spPr>
        <p:txBody>
          <a:bodyPr>
            <a:normAutofit/>
          </a:bodyPr>
          <a:lstStyle>
            <a:lvl1pPr algn="ctr">
              <a:defRPr sz="1600">
                <a:latin typeface="+mn-lt"/>
              </a:defRPr>
            </a:lvl1pPr>
          </a:lstStyle>
          <a:p>
            <a:r>
              <a:rPr lang="en-US"/>
              <a:t>Click icon to add picture</a:t>
            </a:r>
            <a:endParaRPr lang="en-US" dirty="0"/>
          </a:p>
        </p:txBody>
      </p:sp>
      <p:sp>
        <p:nvSpPr>
          <p:cNvPr id="7" name="Picture Placeholder 4">
            <a:extLst>
              <a:ext uri="{FF2B5EF4-FFF2-40B4-BE49-F238E27FC236}">
                <a16:creationId xmlns:a16="http://schemas.microsoft.com/office/drawing/2014/main" id="{12606688-9042-46BE-82EA-2A9034C21250}"/>
              </a:ext>
            </a:extLst>
          </p:cNvPr>
          <p:cNvSpPr>
            <a:spLocks noGrp="1"/>
          </p:cNvSpPr>
          <p:nvPr>
            <p:ph type="pic" sz="quarter" idx="13"/>
          </p:nvPr>
        </p:nvSpPr>
        <p:spPr>
          <a:xfrm>
            <a:off x="4306007" y="4352707"/>
            <a:ext cx="1643384" cy="1643384"/>
          </a:xfrm>
          <a:prstGeom prst="ellipse">
            <a:avLst/>
          </a:prstGeom>
        </p:spPr>
        <p:txBody>
          <a:bodyPr>
            <a:normAutofit/>
          </a:bodyPr>
          <a:lstStyle>
            <a:lvl1pPr algn="ctr">
              <a:defRPr sz="1600">
                <a:latin typeface="+mn-lt"/>
              </a:defRPr>
            </a:lvl1pPr>
          </a:lstStyle>
          <a:p>
            <a:r>
              <a:rPr lang="en-US"/>
              <a:t>Click icon to add picture</a:t>
            </a:r>
            <a:endParaRPr lang="en-US" dirty="0"/>
          </a:p>
        </p:txBody>
      </p:sp>
      <p:sp>
        <p:nvSpPr>
          <p:cNvPr id="8" name="Picture Placeholder 4">
            <a:extLst>
              <a:ext uri="{FF2B5EF4-FFF2-40B4-BE49-F238E27FC236}">
                <a16:creationId xmlns:a16="http://schemas.microsoft.com/office/drawing/2014/main" id="{94A72397-DF36-48ED-9888-0827D143B9BE}"/>
              </a:ext>
            </a:extLst>
          </p:cNvPr>
          <p:cNvSpPr>
            <a:spLocks noGrp="1"/>
          </p:cNvSpPr>
          <p:nvPr>
            <p:ph type="pic" sz="quarter" idx="14"/>
          </p:nvPr>
        </p:nvSpPr>
        <p:spPr>
          <a:xfrm>
            <a:off x="6273705" y="4352707"/>
            <a:ext cx="1643384" cy="1643384"/>
          </a:xfrm>
          <a:prstGeom prst="ellipse">
            <a:avLst/>
          </a:prstGeom>
        </p:spPr>
        <p:txBody>
          <a:bodyPr>
            <a:normAutofit/>
          </a:bodyPr>
          <a:lstStyle>
            <a:lvl1pPr algn="ctr">
              <a:defRPr sz="1600">
                <a:latin typeface="+mn-lt"/>
              </a:defRPr>
            </a:lvl1pPr>
          </a:lstStyle>
          <a:p>
            <a:r>
              <a:rPr lang="en-US"/>
              <a:t>Click icon to add picture</a:t>
            </a:r>
            <a:endParaRPr lang="en-US" dirty="0"/>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1504731" y="3168715"/>
            <a:ext cx="2517605" cy="484146"/>
          </a:xfrm>
        </p:spPr>
        <p:txBody>
          <a:bodyPr lIns="0">
            <a:noAutofit/>
          </a:bodyPr>
          <a:lstStyle>
            <a:lvl1pPr marL="0" indent="0" algn="r">
              <a:buNone/>
              <a:defRPr sz="1400">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1504731" y="2764389"/>
            <a:ext cx="2517605" cy="382749"/>
          </a:xfrm>
        </p:spPr>
        <p:txBody>
          <a:bodyPr lIns="0" anchor="b">
            <a:noAutofit/>
          </a:bodyPr>
          <a:lstStyle>
            <a:lvl1pPr marL="0" indent="0" algn="r">
              <a:buNone/>
              <a:defRPr sz="1600" b="1">
                <a:latin typeface="+mn-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8241403" y="3168715"/>
            <a:ext cx="2517605" cy="484146"/>
          </a:xfrm>
        </p:spPr>
        <p:txBody>
          <a:bodyPr lIns="0">
            <a:noAutofit/>
          </a:bodyPr>
          <a:lstStyle>
            <a:lvl1pPr marL="0" indent="0" algn="l">
              <a:buNone/>
              <a:defRPr sz="1400">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8241403" y="2764389"/>
            <a:ext cx="2517605" cy="382749"/>
          </a:xfrm>
        </p:spPr>
        <p:txBody>
          <a:bodyPr lIns="0" anchor="b">
            <a:noAutofit/>
          </a:bodyPr>
          <a:lstStyle>
            <a:lvl1pPr marL="0" indent="0" algn="l">
              <a:buNone/>
              <a:defRPr sz="1600" b="1">
                <a:latin typeface="+mn-lt"/>
                <a:cs typeface="Arial" panose="020B0604020202020204" pitchFamily="34" charset="0"/>
              </a:defRPr>
            </a:lvl1pPr>
          </a:lstStyle>
          <a:p>
            <a:pPr lvl="0"/>
            <a:r>
              <a:rPr lang="en-US" dirty="0"/>
              <a:t>ADD NAME HERE</a:t>
            </a:r>
          </a:p>
        </p:txBody>
      </p:sp>
      <p:sp>
        <p:nvSpPr>
          <p:cNvPr id="13" name="Text Placeholder 6">
            <a:extLst>
              <a:ext uri="{FF2B5EF4-FFF2-40B4-BE49-F238E27FC236}">
                <a16:creationId xmlns:a16="http://schemas.microsoft.com/office/drawing/2014/main" id="{3B9FAC90-EA8D-4C0E-A0D1-0D252B50A12F}"/>
              </a:ext>
            </a:extLst>
          </p:cNvPr>
          <p:cNvSpPr>
            <a:spLocks noGrp="1"/>
          </p:cNvSpPr>
          <p:nvPr>
            <p:ph type="body" sz="quarter" idx="19"/>
          </p:nvPr>
        </p:nvSpPr>
        <p:spPr>
          <a:xfrm>
            <a:off x="1504731" y="5167572"/>
            <a:ext cx="2517605" cy="484146"/>
          </a:xfrm>
        </p:spPr>
        <p:txBody>
          <a:bodyPr lIns="0">
            <a:noAutofit/>
          </a:bodyPr>
          <a:lstStyle>
            <a:lvl1pPr marL="0" indent="0" algn="r">
              <a:buNone/>
              <a:defRPr sz="1400">
                <a:latin typeface="+mn-lt"/>
                <a:cs typeface="Arial" panose="020B0604020202020204" pitchFamily="34" charset="0"/>
              </a:defRPr>
            </a:lvl1pPr>
          </a:lstStyle>
          <a:p>
            <a:pPr lvl="0"/>
            <a:r>
              <a:rPr lang="en-US"/>
              <a:t>Click to edit Master text styles</a:t>
            </a:r>
          </a:p>
        </p:txBody>
      </p:sp>
      <p:sp>
        <p:nvSpPr>
          <p:cNvPr id="14" name="Text Placeholder 6">
            <a:extLst>
              <a:ext uri="{FF2B5EF4-FFF2-40B4-BE49-F238E27FC236}">
                <a16:creationId xmlns:a16="http://schemas.microsoft.com/office/drawing/2014/main" id="{5556F808-0B84-4923-9C86-83F13CFABBB6}"/>
              </a:ext>
            </a:extLst>
          </p:cNvPr>
          <p:cNvSpPr>
            <a:spLocks noGrp="1"/>
          </p:cNvSpPr>
          <p:nvPr>
            <p:ph type="body" sz="quarter" idx="20" hasCustomPrompt="1"/>
          </p:nvPr>
        </p:nvSpPr>
        <p:spPr>
          <a:xfrm>
            <a:off x="1504731" y="4763246"/>
            <a:ext cx="2517605" cy="382749"/>
          </a:xfrm>
        </p:spPr>
        <p:txBody>
          <a:bodyPr lIns="0" anchor="b">
            <a:noAutofit/>
          </a:bodyPr>
          <a:lstStyle>
            <a:lvl1pPr marL="0" indent="0" algn="r">
              <a:buNone/>
              <a:defRPr sz="1600" b="1">
                <a:latin typeface="+mn-lt"/>
                <a:cs typeface="Arial" panose="020B0604020202020204" pitchFamily="34" charset="0"/>
              </a:defRPr>
            </a:lvl1pPr>
          </a:lstStyle>
          <a:p>
            <a:pPr lvl="0"/>
            <a:r>
              <a:rPr lang="en-US" dirty="0"/>
              <a:t>ADD NAME HERE</a:t>
            </a:r>
          </a:p>
        </p:txBody>
      </p:sp>
      <p:sp>
        <p:nvSpPr>
          <p:cNvPr id="15" name="Text Placeholder 6">
            <a:extLst>
              <a:ext uri="{FF2B5EF4-FFF2-40B4-BE49-F238E27FC236}">
                <a16:creationId xmlns:a16="http://schemas.microsoft.com/office/drawing/2014/main" id="{6D49870F-68D7-4CDC-8F2A-696151FA2B90}"/>
              </a:ext>
            </a:extLst>
          </p:cNvPr>
          <p:cNvSpPr>
            <a:spLocks noGrp="1"/>
          </p:cNvSpPr>
          <p:nvPr>
            <p:ph type="body" sz="quarter" idx="21"/>
          </p:nvPr>
        </p:nvSpPr>
        <p:spPr>
          <a:xfrm>
            <a:off x="8241403" y="5167572"/>
            <a:ext cx="2517605" cy="484146"/>
          </a:xfrm>
        </p:spPr>
        <p:txBody>
          <a:bodyPr lIns="0">
            <a:noAutofit/>
          </a:bodyPr>
          <a:lstStyle>
            <a:lvl1pPr marL="0" indent="0" algn="l">
              <a:buNone/>
              <a:defRPr sz="1400">
                <a:latin typeface="+mn-lt"/>
                <a:cs typeface="Arial" panose="020B0604020202020204" pitchFamily="34" charset="0"/>
              </a:defRPr>
            </a:lvl1pPr>
          </a:lstStyle>
          <a:p>
            <a:pPr lvl="0"/>
            <a:r>
              <a:rPr lang="en-US"/>
              <a:t>Click to edit Master text styles</a:t>
            </a:r>
          </a:p>
        </p:txBody>
      </p:sp>
      <p:sp>
        <p:nvSpPr>
          <p:cNvPr id="16" name="Text Placeholder 6">
            <a:extLst>
              <a:ext uri="{FF2B5EF4-FFF2-40B4-BE49-F238E27FC236}">
                <a16:creationId xmlns:a16="http://schemas.microsoft.com/office/drawing/2014/main" id="{530C251D-6B9A-485B-A02D-AAF34ECA7B5D}"/>
              </a:ext>
            </a:extLst>
          </p:cNvPr>
          <p:cNvSpPr>
            <a:spLocks noGrp="1"/>
          </p:cNvSpPr>
          <p:nvPr>
            <p:ph type="body" sz="quarter" idx="22" hasCustomPrompt="1"/>
          </p:nvPr>
        </p:nvSpPr>
        <p:spPr>
          <a:xfrm>
            <a:off x="8241403" y="4763246"/>
            <a:ext cx="2517605" cy="382749"/>
          </a:xfrm>
        </p:spPr>
        <p:txBody>
          <a:bodyPr lIns="0" anchor="b">
            <a:noAutofit/>
          </a:bodyPr>
          <a:lstStyle>
            <a:lvl1pPr marL="0" indent="0" algn="l">
              <a:buNone/>
              <a:defRPr sz="1600" b="1">
                <a:latin typeface="+mn-lt"/>
                <a:cs typeface="Arial" panose="020B0604020202020204" pitchFamily="34" charset="0"/>
              </a:defRPr>
            </a:lvl1pPr>
          </a:lstStyle>
          <a:p>
            <a:pPr lvl="0"/>
            <a:r>
              <a:rPr lang="en-US" dirty="0"/>
              <a:t>ADD NAME HERE</a:t>
            </a:r>
          </a:p>
        </p:txBody>
      </p:sp>
      <p:sp>
        <p:nvSpPr>
          <p:cNvPr id="17" name="Oval 16">
            <a:extLst>
              <a:ext uri="{FF2B5EF4-FFF2-40B4-BE49-F238E27FC236}">
                <a16:creationId xmlns:a16="http://schemas.microsoft.com/office/drawing/2014/main" id="{EC623159-5A5F-49ED-8FE8-D17FB82C8BB9}"/>
              </a:ext>
            </a:extLst>
          </p:cNvPr>
          <p:cNvSpPr/>
          <p:nvPr userDrawn="1"/>
        </p:nvSpPr>
        <p:spPr>
          <a:xfrm>
            <a:off x="6157960" y="2280735"/>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18" name="Oval 17">
            <a:extLst>
              <a:ext uri="{FF2B5EF4-FFF2-40B4-BE49-F238E27FC236}">
                <a16:creationId xmlns:a16="http://schemas.microsoft.com/office/drawing/2014/main" id="{83F630FE-FEDE-4DCF-98BE-57FA329D971D}"/>
              </a:ext>
            </a:extLst>
          </p:cNvPr>
          <p:cNvSpPr/>
          <p:nvPr userDrawn="1"/>
        </p:nvSpPr>
        <p:spPr>
          <a:xfrm>
            <a:off x="4190264" y="4236857"/>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19" name="Oval 18">
            <a:extLst>
              <a:ext uri="{FF2B5EF4-FFF2-40B4-BE49-F238E27FC236}">
                <a16:creationId xmlns:a16="http://schemas.microsoft.com/office/drawing/2014/main" id="{5CEE0F46-6DA2-40B8-B7F9-015FA8D24163}"/>
              </a:ext>
            </a:extLst>
          </p:cNvPr>
          <p:cNvSpPr/>
          <p:nvPr userDrawn="1"/>
        </p:nvSpPr>
        <p:spPr>
          <a:xfrm>
            <a:off x="6157960" y="4236857"/>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Tree>
    <p:extLst>
      <p:ext uri="{BB962C8B-B14F-4D97-AF65-F5344CB8AC3E}">
        <p14:creationId xmlns:p14="http://schemas.microsoft.com/office/powerpoint/2010/main" val="33311750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atin typeface="+mj-lt"/>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3" name="Chart Placeholder 2">
            <a:extLst>
              <a:ext uri="{FF2B5EF4-FFF2-40B4-BE49-F238E27FC236}">
                <a16:creationId xmlns:a16="http://schemas.microsoft.com/office/drawing/2014/main" id="{D352E4A8-F531-4E6C-BD45-CE540EDB1D48}"/>
              </a:ext>
            </a:extLst>
          </p:cNvPr>
          <p:cNvSpPr>
            <a:spLocks noGrp="1"/>
          </p:cNvSpPr>
          <p:nvPr>
            <p:ph type="chart" sz="quarter" idx="13"/>
          </p:nvPr>
        </p:nvSpPr>
        <p:spPr>
          <a:xfrm>
            <a:off x="838200" y="2392680"/>
            <a:ext cx="10719842" cy="4167505"/>
          </a:xfrm>
        </p:spPr>
        <p:txBody>
          <a:bodyPr/>
          <a:lstStyle/>
          <a:p>
            <a:r>
              <a:rPr lang="en-US" noProof="0"/>
              <a:t>Click icon to add chart</a:t>
            </a:r>
            <a:endParaRPr lang="en-US" noProof="0" dirty="0"/>
          </a:p>
        </p:txBody>
      </p:sp>
    </p:spTree>
    <p:extLst>
      <p:ext uri="{BB962C8B-B14F-4D97-AF65-F5344CB8AC3E}">
        <p14:creationId xmlns:p14="http://schemas.microsoft.com/office/powerpoint/2010/main" val="7445607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atin typeface="+mj-lt"/>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3" name="Chart Placeholder 2">
            <a:extLst>
              <a:ext uri="{FF2B5EF4-FFF2-40B4-BE49-F238E27FC236}">
                <a16:creationId xmlns:a16="http://schemas.microsoft.com/office/drawing/2014/main" id="{D352E4A8-F531-4E6C-BD45-CE540EDB1D48}"/>
              </a:ext>
            </a:extLst>
          </p:cNvPr>
          <p:cNvSpPr>
            <a:spLocks noGrp="1"/>
          </p:cNvSpPr>
          <p:nvPr>
            <p:ph type="chart" sz="quarter" idx="13"/>
          </p:nvPr>
        </p:nvSpPr>
        <p:spPr>
          <a:xfrm>
            <a:off x="5815420" y="2392680"/>
            <a:ext cx="5742622" cy="4023995"/>
          </a:xfrm>
        </p:spPr>
        <p:txBody>
          <a:bodyPr/>
          <a:lstStyle/>
          <a:p>
            <a:r>
              <a:rPr lang="en-US" noProof="0"/>
              <a:t>Click icon to add chart</a:t>
            </a:r>
            <a:endParaRPr lang="en-US" noProof="0" dirty="0"/>
          </a:p>
        </p:txBody>
      </p:sp>
      <p:sp>
        <p:nvSpPr>
          <p:cNvPr id="4" name="Picture Placeholder 3">
            <a:extLst>
              <a:ext uri="{FF2B5EF4-FFF2-40B4-BE49-F238E27FC236}">
                <a16:creationId xmlns:a16="http://schemas.microsoft.com/office/drawing/2014/main" id="{C9E9201F-1E54-4CE0-974D-2A45F04F48B9}"/>
              </a:ext>
            </a:extLst>
          </p:cNvPr>
          <p:cNvSpPr>
            <a:spLocks noGrp="1"/>
          </p:cNvSpPr>
          <p:nvPr>
            <p:ph type="pic" sz="quarter" idx="14"/>
          </p:nvPr>
        </p:nvSpPr>
        <p:spPr>
          <a:xfrm>
            <a:off x="838200" y="2392045"/>
            <a:ext cx="4776788" cy="4023995"/>
          </a:xfrm>
        </p:spPr>
        <p:txBody>
          <a:bodyPr/>
          <a:lstStyle/>
          <a:p>
            <a:r>
              <a:rPr lang="en-US" noProof="0"/>
              <a:t>Click icon to add picture</a:t>
            </a:r>
            <a:endParaRPr lang="en-US" noProof="0" dirty="0"/>
          </a:p>
        </p:txBody>
      </p:sp>
    </p:spTree>
    <p:extLst>
      <p:ext uri="{BB962C8B-B14F-4D97-AF65-F5344CB8AC3E}">
        <p14:creationId xmlns:p14="http://schemas.microsoft.com/office/powerpoint/2010/main" val="6985145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4535-13A9-914D-A6BC-97AFF288301C}"/>
              </a:ext>
            </a:extLst>
          </p:cNvPr>
          <p:cNvSpPr>
            <a:spLocks noGrp="1"/>
          </p:cNvSpPr>
          <p:nvPr>
            <p:ph type="title" hasCustomPrompt="1"/>
          </p:nvPr>
        </p:nvSpPr>
        <p:spPr>
          <a:xfrm>
            <a:off x="647700" y="289560"/>
            <a:ext cx="10896600" cy="893218"/>
          </a:xfrm>
        </p:spPr>
        <p:txBody>
          <a:bodyPr anchor="b"/>
          <a:lstStyle>
            <a:lvl1pPr algn="ctr">
              <a:defRPr>
                <a:latin typeface="+mj-lt"/>
              </a:defRPr>
            </a:lvl1pPr>
          </a:lstStyle>
          <a:p>
            <a:r>
              <a:rPr lang="en-US" dirty="0"/>
              <a:t>CLICK TO EDIT MASTER TITLE STYLE</a:t>
            </a:r>
          </a:p>
        </p:txBody>
      </p:sp>
      <p:sp>
        <p:nvSpPr>
          <p:cNvPr id="11" name="Text Placeholder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47700" y="1097363"/>
            <a:ext cx="10896600" cy="602887"/>
          </a:xfrm>
        </p:spPr>
        <p:txBody>
          <a:bodyPr anchor="ctr">
            <a:normAutofit/>
          </a:bodyPr>
          <a:lstStyle>
            <a:lvl1pPr marL="0" indent="0" algn="ctr">
              <a:buNone/>
              <a:defRPr sz="1400" spc="300">
                <a:solidFill>
                  <a:schemeClr val="tx2"/>
                </a:solidFill>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dirty="0"/>
              <a:t>SUBTITLE HERE</a:t>
            </a:r>
          </a:p>
        </p:txBody>
      </p:sp>
      <p:sp>
        <p:nvSpPr>
          <p:cNvPr id="4" name="Table Placeholder 3">
            <a:extLst>
              <a:ext uri="{FF2B5EF4-FFF2-40B4-BE49-F238E27FC236}">
                <a16:creationId xmlns:a16="http://schemas.microsoft.com/office/drawing/2014/main" id="{EC1740A4-BBA1-4296-9738-ADD3B80B2439}"/>
              </a:ext>
            </a:extLst>
          </p:cNvPr>
          <p:cNvSpPr>
            <a:spLocks noGrp="1"/>
          </p:cNvSpPr>
          <p:nvPr>
            <p:ph type="tbl" sz="quarter" idx="13"/>
          </p:nvPr>
        </p:nvSpPr>
        <p:spPr>
          <a:xfrm>
            <a:off x="647700" y="1806575"/>
            <a:ext cx="10896600" cy="4578350"/>
          </a:xfrm>
        </p:spPr>
        <p:txBody>
          <a:bodyPr/>
          <a:lstStyle/>
          <a:p>
            <a:r>
              <a:rPr lang="en-US"/>
              <a:t>Click icon to add table</a:t>
            </a:r>
            <a:endParaRPr lang="en-US" dirty="0"/>
          </a:p>
        </p:txBody>
      </p:sp>
    </p:spTree>
    <p:extLst>
      <p:ext uri="{BB962C8B-B14F-4D97-AF65-F5344CB8AC3E}">
        <p14:creationId xmlns:p14="http://schemas.microsoft.com/office/powerpoint/2010/main" val="8508298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9723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323659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518160" y="524172"/>
            <a:ext cx="2578099" cy="2508588"/>
          </a:xfrm>
        </p:spPr>
        <p:txBody>
          <a:bodyPr lIns="0" anchor="t">
            <a:normAutofit/>
          </a:bodyPr>
          <a:lstStyle>
            <a:lvl1pPr algn="l">
              <a:defRPr sz="4000">
                <a:latin typeface="+mj-lt"/>
              </a:defRPr>
            </a:lvl1pPr>
          </a:lstStyle>
          <a:p>
            <a:r>
              <a:rPr lang="en-US" noProof="0"/>
              <a:t>Click to Add </a:t>
            </a:r>
            <a:br>
              <a:rPr lang="en-US" noProof="0"/>
            </a:br>
            <a:r>
              <a:rPr lang="en-US" noProof="0"/>
              <a:t>Slide Title Here</a:t>
            </a:r>
          </a:p>
        </p:txBody>
      </p:sp>
      <p:sp>
        <p:nvSpPr>
          <p:cNvPr id="9" name="Shape 62">
            <a:extLst>
              <a:ext uri="{FF2B5EF4-FFF2-40B4-BE49-F238E27FC236}">
                <a16:creationId xmlns:a16="http://schemas.microsoft.com/office/drawing/2014/main" id="{77A2F74A-3B1A-417B-8998-62F0E7EF0E74}"/>
              </a:ext>
            </a:extLst>
          </p:cNvPr>
          <p:cNvSpPr/>
          <p:nvPr userDrawn="1"/>
        </p:nvSpPr>
        <p:spPr>
          <a:xfrm rot="16200000" flipV="1">
            <a:off x="965155" y="-703069"/>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2529377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AC817481-FC70-46B9-B779-4E5C04778C8E}"/>
              </a:ext>
            </a:extLst>
          </p:cNvPr>
          <p:cNvSpPr>
            <a:spLocks noGrp="1"/>
          </p:cNvSpPr>
          <p:nvPr>
            <p:ph type="pic" sz="quarter" idx="10"/>
          </p:nvPr>
        </p:nvSpPr>
        <p:spPr>
          <a:xfrm>
            <a:off x="212725" y="198755"/>
            <a:ext cx="3856038" cy="4235450"/>
          </a:xfrm>
          <a:solidFill>
            <a:schemeClr val="bg1">
              <a:lumMod val="95000"/>
            </a:schemeClr>
          </a:solidFill>
        </p:spPr>
        <p:txBody>
          <a:bodyPr/>
          <a:lstStyle/>
          <a:p>
            <a:r>
              <a:rPr lang="en-US"/>
              <a:t>Click icon to add picture</a:t>
            </a:r>
            <a:endParaRPr lang="en-US" dirty="0"/>
          </a:p>
        </p:txBody>
      </p:sp>
      <p:sp>
        <p:nvSpPr>
          <p:cNvPr id="4" name="Picture Placeholder 4">
            <a:extLst>
              <a:ext uri="{FF2B5EF4-FFF2-40B4-BE49-F238E27FC236}">
                <a16:creationId xmlns:a16="http://schemas.microsoft.com/office/drawing/2014/main" id="{D653D0B5-B695-4544-91E9-B8223EA713FF}"/>
              </a:ext>
            </a:extLst>
          </p:cNvPr>
          <p:cNvSpPr>
            <a:spLocks noGrp="1"/>
          </p:cNvSpPr>
          <p:nvPr>
            <p:ph type="pic" sz="quarter" idx="11"/>
          </p:nvPr>
        </p:nvSpPr>
        <p:spPr>
          <a:xfrm>
            <a:off x="4312285" y="198755"/>
            <a:ext cx="7651115" cy="4235450"/>
          </a:xfrm>
          <a:solidFill>
            <a:schemeClr val="bg1">
              <a:lumMod val="95000"/>
            </a:schemeClr>
          </a:solidFill>
        </p:spPr>
        <p:txBody>
          <a:bodyPr/>
          <a:lstStyle/>
          <a:p>
            <a:r>
              <a:rPr lang="en-US"/>
              <a:t>Click icon to add picture</a:t>
            </a:r>
            <a:endParaRPr lang="en-US" dirty="0"/>
          </a:p>
        </p:txBody>
      </p:sp>
      <p:sp>
        <p:nvSpPr>
          <p:cNvPr id="5" name="Picture Placeholder 4">
            <a:extLst>
              <a:ext uri="{FF2B5EF4-FFF2-40B4-BE49-F238E27FC236}">
                <a16:creationId xmlns:a16="http://schemas.microsoft.com/office/drawing/2014/main" id="{00DB6AEA-811C-4554-97AF-7D4F2639BDC7}"/>
              </a:ext>
            </a:extLst>
          </p:cNvPr>
          <p:cNvSpPr>
            <a:spLocks noGrp="1"/>
          </p:cNvSpPr>
          <p:nvPr>
            <p:ph type="pic" sz="quarter" idx="12"/>
          </p:nvPr>
        </p:nvSpPr>
        <p:spPr>
          <a:xfrm>
            <a:off x="213361" y="4648200"/>
            <a:ext cx="7651116" cy="2011679"/>
          </a:xfrm>
          <a:solidFill>
            <a:schemeClr val="bg1">
              <a:lumMod val="95000"/>
            </a:schemeClr>
          </a:solidFill>
        </p:spPr>
        <p:txBody>
          <a:bodyPr/>
          <a:lstStyle/>
          <a:p>
            <a:r>
              <a:rPr lang="en-US"/>
              <a:t>Click icon to add picture</a:t>
            </a:r>
            <a:endParaRPr lang="en-US" dirty="0"/>
          </a:p>
        </p:txBody>
      </p:sp>
      <p:sp>
        <p:nvSpPr>
          <p:cNvPr id="6" name="Picture Placeholder 4">
            <a:extLst>
              <a:ext uri="{FF2B5EF4-FFF2-40B4-BE49-F238E27FC236}">
                <a16:creationId xmlns:a16="http://schemas.microsoft.com/office/drawing/2014/main" id="{75694821-2A94-40B8-8AAD-3E3762AFD388}"/>
              </a:ext>
            </a:extLst>
          </p:cNvPr>
          <p:cNvSpPr>
            <a:spLocks noGrp="1"/>
          </p:cNvSpPr>
          <p:nvPr>
            <p:ph type="pic" sz="quarter" idx="13"/>
          </p:nvPr>
        </p:nvSpPr>
        <p:spPr>
          <a:xfrm>
            <a:off x="8122919" y="4648200"/>
            <a:ext cx="3855721" cy="2011679"/>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353227717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F0FA98-2EE8-734A-95BB-A4637DCAD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55A45B-F495-F641-AA7A-36292C3CC9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9227B26-65C5-5A4B-AAEC-70B3B5201C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050737061"/>
      </p:ext>
    </p:extLst>
  </p:cSld>
  <p:clrMap bg1="lt1" tx1="dk1" bg2="lt2" tx2="dk2" accent1="accent1" accent2="accent2" accent3="accent3" accent4="accent4" accent5="accent5" accent6="accent6" hlink="hlink" folHlink="folHlink"/>
  <p:sldLayoutIdLst>
    <p:sldLayoutId id="2147483673" r:id="rId1"/>
    <p:sldLayoutId id="2147483735" r:id="rId2"/>
    <p:sldLayoutId id="2147483689" r:id="rId3"/>
    <p:sldLayoutId id="2147483684" r:id="rId4"/>
    <p:sldLayoutId id="2147483651" r:id="rId5"/>
    <p:sldLayoutId id="2147483685" r:id="rId6"/>
    <p:sldLayoutId id="2147483674" r:id="rId7"/>
    <p:sldLayoutId id="2147483690" r:id="rId8"/>
    <p:sldLayoutId id="2147483694" r:id="rId9"/>
    <p:sldLayoutId id="2147483693" r:id="rId10"/>
    <p:sldLayoutId id="2147483686" r:id="rId11"/>
    <p:sldLayoutId id="2147483703" r:id="rId12"/>
    <p:sldLayoutId id="2147483709" r:id="rId13"/>
    <p:sldLayoutId id="2147483710" r:id="rId14"/>
    <p:sldLayoutId id="2147483711" r:id="rId15"/>
    <p:sldLayoutId id="2147483712" r:id="rId16"/>
    <p:sldLayoutId id="2147483704" r:id="rId17"/>
    <p:sldLayoutId id="2147483702" r:id="rId18"/>
    <p:sldLayoutId id="2147483713" r:id="rId19"/>
    <p:sldLayoutId id="2147483714" r:id="rId20"/>
    <p:sldLayoutId id="2147483715" r:id="rId21"/>
    <p:sldLayoutId id="2147483695" r:id="rId22"/>
    <p:sldLayoutId id="2147483730" r:id="rId23"/>
    <p:sldLayoutId id="2147483698" r:id="rId24"/>
    <p:sldLayoutId id="2147483731" r:id="rId25"/>
    <p:sldLayoutId id="2147483699" r:id="rId26"/>
    <p:sldLayoutId id="2147483732" r:id="rId27"/>
    <p:sldLayoutId id="2147483700" r:id="rId28"/>
    <p:sldLayoutId id="2147483733" r:id="rId29"/>
    <p:sldLayoutId id="2147483701" r:id="rId30"/>
    <p:sldLayoutId id="2147483734" r:id="rId31"/>
    <p:sldLayoutId id="2147483696" r:id="rId32"/>
    <p:sldLayoutId id="2147483705" r:id="rId33"/>
    <p:sldLayoutId id="2147483706" r:id="rId34"/>
    <p:sldLayoutId id="2147483707" r:id="rId35"/>
    <p:sldLayoutId id="2147483708" r:id="rId36"/>
    <p:sldLayoutId id="2147483687" r:id="rId37"/>
    <p:sldLayoutId id="2147483719" r:id="rId38"/>
    <p:sldLayoutId id="2147483720" r:id="rId39"/>
    <p:sldLayoutId id="2147483718" r:id="rId40"/>
    <p:sldLayoutId id="2147483721" r:id="rId41"/>
    <p:sldLayoutId id="2147483716" r:id="rId42"/>
    <p:sldLayoutId id="2147483722" r:id="rId43"/>
    <p:sldLayoutId id="2147483723" r:id="rId44"/>
    <p:sldLayoutId id="2147483725" r:id="rId45"/>
    <p:sldLayoutId id="2147483726" r:id="rId46"/>
    <p:sldLayoutId id="2147483675" r:id="rId47"/>
    <p:sldLayoutId id="2147483677" r:id="rId48"/>
    <p:sldLayoutId id="2147483729" r:id="rId49"/>
    <p:sldLayoutId id="2147483728" r:id="rId50"/>
  </p:sldLayoutIdLst>
  <p:txStyles>
    <p:titleStyle>
      <a:lvl1pPr algn="l" defTabSz="914400" rtl="0" eaLnBrk="1" latinLnBrk="0" hangingPunct="1">
        <a:lnSpc>
          <a:spcPct val="90000"/>
        </a:lnSpc>
        <a:spcBef>
          <a:spcPct val="0"/>
        </a:spcBef>
        <a:buNone/>
        <a:defRPr sz="4400" b="1" i="0" kern="1200" spc="-150">
          <a:solidFill>
            <a:schemeClr val="tx2"/>
          </a:solidFill>
          <a:latin typeface="+mj-lt"/>
          <a:ea typeface="+mj-ea"/>
          <a:cs typeface="Gill Sans" panose="020B05020201040202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8" userDrawn="1">
          <p15:clr>
            <a:srgbClr val="F26B43"/>
          </p15:clr>
        </p15:guide>
        <p15:guide id="2" orient="horz" pos="40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6.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microsoft.com/office/2007/relationships/hdphoto" Target="../media/hdphoto8.wdp"/></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microsoft.com/office/2007/relationships/hdphoto" Target="../media/hdphoto9.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73FD088-5116-F2C0-3D2B-5F5DAC555F89}"/>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saturation sat="200000"/>
                    </a14:imgEffect>
                    <a14:imgEffect>
                      <a14:brightnessContrast bright="20000" contrast="-40000"/>
                    </a14:imgEffect>
                  </a14:imgLayer>
                </a14:imgProps>
              </a:ext>
            </a:extLst>
          </a:blip>
          <a:stretch>
            <a:fillRect/>
          </a:stretch>
        </p:blipFill>
        <p:spPr>
          <a:xfrm>
            <a:off x="0" y="0"/>
            <a:ext cx="12192000" cy="6857999"/>
          </a:xfrm>
          <a:prstGeom prst="rect">
            <a:avLst/>
          </a:prstGeom>
        </p:spPr>
      </p:pic>
      <p:sp>
        <p:nvSpPr>
          <p:cNvPr id="4" name="Text Placeholder 3">
            <a:extLst>
              <a:ext uri="{FF2B5EF4-FFF2-40B4-BE49-F238E27FC236}">
                <a16:creationId xmlns:a16="http://schemas.microsoft.com/office/drawing/2014/main" id="{188753A7-0417-FC75-B506-2853E79022FF}"/>
              </a:ext>
            </a:extLst>
          </p:cNvPr>
          <p:cNvSpPr>
            <a:spLocks noGrp="1"/>
          </p:cNvSpPr>
          <p:nvPr>
            <p:ph type="body" sz="quarter" idx="10"/>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7335646" y="2273643"/>
            <a:ext cx="4230277" cy="1878228"/>
          </a:xfrm>
        </p:spPr>
        <p:txBody>
          <a:bodyPr>
            <a:noAutofit/>
          </a:bodyPr>
          <a:lstStyle/>
          <a:p>
            <a:pPr marL="0" lvl="0" indent="0" algn="ctr">
              <a:spcBef>
                <a:spcPts val="2500"/>
              </a:spcBef>
              <a:buFont typeface="Arial" panose="020B0604020202020204" pitchFamily="34" charset="0"/>
              <a:buNone/>
            </a:pPr>
            <a:r>
              <a:rPr lang="en-US" sz="5400" dirty="0">
                <a:ln w="0"/>
                <a:solidFill>
                  <a:schemeClr val="tx1"/>
                </a:solidFill>
                <a:effectLst>
                  <a:outerShdw blurRad="38100" dist="19050" dir="2700000" algn="tl" rotWithShape="0">
                    <a:schemeClr val="dk1">
                      <a:alpha val="40000"/>
                    </a:schemeClr>
                  </a:outerShdw>
                </a:effectLst>
              </a:rPr>
              <a:t>Psalms 113 Halleluyah!</a:t>
            </a:r>
          </a:p>
        </p:txBody>
      </p:sp>
      <p:sp>
        <p:nvSpPr>
          <p:cNvPr id="3" name="Title 2">
            <a:extLst>
              <a:ext uri="{FF2B5EF4-FFF2-40B4-BE49-F238E27FC236}">
                <a16:creationId xmlns:a16="http://schemas.microsoft.com/office/drawing/2014/main" id="{7614F326-76C0-ECEC-7D1F-52BBBB063F12}"/>
              </a:ext>
            </a:extLst>
          </p:cNvPr>
          <p:cNvSpPr>
            <a:spLocks noGrp="1"/>
          </p:cNvSpPr>
          <p:nvPr>
            <p:ph type="title"/>
          </p:nvPr>
        </p:nvSpPr>
        <p:spPr>
          <a:xfrm>
            <a:off x="822960" y="1934209"/>
            <a:ext cx="5273040" cy="2884925"/>
          </a:xfrm>
        </p:spPr>
        <p:txBody>
          <a:bodyPr>
            <a:normAutofit/>
          </a:bodyPr>
          <a:lstStyle/>
          <a:p>
            <a:pPr algn="ctr"/>
            <a:r>
              <a:rPr lang="en-US" i="1" dirty="0">
                <a:latin typeface="Amasis MT Pro Medium" panose="02040604050005020304" pitchFamily="18" charset="0"/>
              </a:rPr>
              <a:t>Yahweh alone deserves the Praises </a:t>
            </a:r>
          </a:p>
        </p:txBody>
      </p:sp>
    </p:spTree>
    <p:extLst>
      <p:ext uri="{BB962C8B-B14F-4D97-AF65-F5344CB8AC3E}">
        <p14:creationId xmlns:p14="http://schemas.microsoft.com/office/powerpoint/2010/main" val="1872379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5C42439-5C34-6633-240F-3DCC786C01CB}"/>
              </a:ext>
            </a:extLst>
          </p:cNvPr>
          <p:cNvSpPr>
            <a:spLocks noGrp="1"/>
          </p:cNvSpPr>
          <p:nvPr>
            <p:ph type="title"/>
          </p:nvPr>
        </p:nvSpPr>
        <p:spPr>
          <a:xfrm>
            <a:off x="433137" y="687572"/>
            <a:ext cx="5181305" cy="1342045"/>
          </a:xfrm>
        </p:spPr>
        <p:txBody>
          <a:bodyPr>
            <a:normAutofit/>
          </a:bodyPr>
          <a:lstStyle/>
          <a:p>
            <a:r>
              <a:rPr lang="en-US" dirty="0"/>
              <a:t>Introduction </a:t>
            </a:r>
          </a:p>
        </p:txBody>
      </p:sp>
      <p:sp>
        <p:nvSpPr>
          <p:cNvPr id="11" name="Text Placeholder 10">
            <a:extLst>
              <a:ext uri="{FF2B5EF4-FFF2-40B4-BE49-F238E27FC236}">
                <a16:creationId xmlns:a16="http://schemas.microsoft.com/office/drawing/2014/main" id="{1B275183-64AF-0D14-FCCC-79FCCFA5293B}"/>
              </a:ext>
            </a:extLst>
          </p:cNvPr>
          <p:cNvSpPr>
            <a:spLocks noGrp="1"/>
          </p:cNvSpPr>
          <p:nvPr>
            <p:ph type="body" sz="quarter" idx="11"/>
          </p:nvPr>
        </p:nvSpPr>
        <p:spPr>
          <a:xfrm>
            <a:off x="5932459" y="687573"/>
            <a:ext cx="5370740" cy="1342044"/>
          </a:xfrm>
          <a:solidFill>
            <a:schemeClr val="accent4"/>
          </a:solidFill>
        </p:spPr>
        <p:txBody>
          <a:bodyPr>
            <a:normAutofit/>
          </a:bodyPr>
          <a:lstStyle/>
          <a:p>
            <a:pPr algn="r"/>
            <a:r>
              <a:rPr lang="en-US" sz="2500" b="1" i="1" dirty="0">
                <a:solidFill>
                  <a:schemeClr val="bg1"/>
                </a:solidFill>
              </a:rPr>
              <a:t> “I am the dwelling place of Ruach” study</a:t>
            </a:r>
            <a:r>
              <a:rPr lang="en-US" sz="2500" i="1" dirty="0"/>
              <a:t>.</a:t>
            </a:r>
          </a:p>
        </p:txBody>
      </p:sp>
      <p:pic>
        <p:nvPicPr>
          <p:cNvPr id="5" name="Picture Placeholder 4">
            <a:extLst>
              <a:ext uri="{FF2B5EF4-FFF2-40B4-BE49-F238E27FC236}">
                <a16:creationId xmlns:a16="http://schemas.microsoft.com/office/drawing/2014/main" id="{09A116A4-035F-03FF-2779-C3614BA58DE7}"/>
              </a:ext>
            </a:extLst>
          </p:cNvPr>
          <p:cNvPicPr>
            <a:picLocks noGrp="1" noChangeAspect="1"/>
          </p:cNvPicPr>
          <p:nvPr>
            <p:ph type="pic" sz="quarter" idx="14"/>
          </p:nvPr>
        </p:nvPicPr>
        <p:blipFill>
          <a:blip r:embed="rId2"/>
          <a:stretch/>
        </p:blipFill>
        <p:spPr>
          <a:xfrm>
            <a:off x="5236300" y="2882299"/>
            <a:ext cx="5370740" cy="3653254"/>
          </a:xfrm>
          <a:prstGeom prst="rect">
            <a:avLst/>
          </a:prstGeom>
        </p:spPr>
      </p:pic>
      <p:pic>
        <p:nvPicPr>
          <p:cNvPr id="18" name="Picture 17">
            <a:extLst>
              <a:ext uri="{FF2B5EF4-FFF2-40B4-BE49-F238E27FC236}">
                <a16:creationId xmlns:a16="http://schemas.microsoft.com/office/drawing/2014/main" id="{9179A93E-27FA-4F71-4C71-B92FF4748173}"/>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sharpenSoften amount="25000"/>
                    </a14:imgEffect>
                    <a14:imgEffect>
                      <a14:colorTemperature colorTemp="8800"/>
                    </a14:imgEffect>
                    <a14:imgEffect>
                      <a14:saturation sat="66000"/>
                    </a14:imgEffect>
                    <a14:imgEffect>
                      <a14:brightnessContrast contrast="40000"/>
                    </a14:imgEffect>
                  </a14:imgLayer>
                </a14:imgProps>
              </a:ext>
            </a:extLst>
          </a:blip>
          <a:stretch>
            <a:fillRect/>
          </a:stretch>
        </p:blipFill>
        <p:spPr>
          <a:xfrm>
            <a:off x="625642" y="2098308"/>
            <a:ext cx="10963175" cy="4437246"/>
          </a:xfrm>
          <a:prstGeom prst="rect">
            <a:avLst/>
          </a:prstGeom>
        </p:spPr>
      </p:pic>
    </p:spTree>
    <p:extLst>
      <p:ext uri="{BB962C8B-B14F-4D97-AF65-F5344CB8AC3E}">
        <p14:creationId xmlns:p14="http://schemas.microsoft.com/office/powerpoint/2010/main" val="2251439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57D917F-6889-558D-C729-B2898388CA6B}"/>
              </a:ext>
            </a:extLst>
          </p:cNvPr>
          <p:cNvSpPr>
            <a:spLocks noGrp="1"/>
          </p:cNvSpPr>
          <p:nvPr>
            <p:ph type="body" sz="quarter" idx="11"/>
          </p:nvPr>
        </p:nvSpPr>
        <p:spPr>
          <a:solidFill>
            <a:schemeClr val="accent2">
              <a:lumMod val="75000"/>
            </a:schemeClr>
          </a:solidFill>
        </p:spPr>
        <p:txBody>
          <a:bodyPr/>
          <a:lstStyle/>
          <a:p>
            <a:r>
              <a:rPr lang="en-US" sz="2800" b="1" dirty="0">
                <a:solidFill>
                  <a:schemeClr val="bg1"/>
                </a:solidFill>
                <a:latin typeface="+mj-lt"/>
              </a:rPr>
              <a:t>Genesis 2.7 </a:t>
            </a:r>
            <a:r>
              <a:rPr lang="en-US" sz="2800" i="1" dirty="0">
                <a:solidFill>
                  <a:schemeClr val="bg1"/>
                </a:solidFill>
                <a:latin typeface="+mj-lt"/>
              </a:rPr>
              <a:t>“Then Adonai God, formed a person (Adam) from the dust of the ground (Adamah) and breathed into his nostrils the </a:t>
            </a:r>
            <a:r>
              <a:rPr lang="en-US" sz="2800" b="1" i="1" dirty="0">
                <a:solidFill>
                  <a:schemeClr val="bg1"/>
                </a:solidFill>
                <a:latin typeface="+mj-lt"/>
              </a:rPr>
              <a:t>breath</a:t>
            </a:r>
            <a:r>
              <a:rPr lang="en-US" sz="2800" i="1" dirty="0">
                <a:solidFill>
                  <a:schemeClr val="bg1"/>
                </a:solidFill>
                <a:latin typeface="+mj-lt"/>
              </a:rPr>
              <a:t> of life, so he became a living being.” </a:t>
            </a:r>
          </a:p>
        </p:txBody>
      </p:sp>
      <p:sp>
        <p:nvSpPr>
          <p:cNvPr id="4" name="Title 3">
            <a:extLst>
              <a:ext uri="{FF2B5EF4-FFF2-40B4-BE49-F238E27FC236}">
                <a16:creationId xmlns:a16="http://schemas.microsoft.com/office/drawing/2014/main" id="{03594224-74FC-35A4-F62C-F73CF4A78B71}"/>
              </a:ext>
            </a:extLst>
          </p:cNvPr>
          <p:cNvSpPr>
            <a:spLocks noGrp="1"/>
          </p:cNvSpPr>
          <p:nvPr>
            <p:ph type="title"/>
          </p:nvPr>
        </p:nvSpPr>
        <p:spPr/>
        <p:txBody>
          <a:bodyPr/>
          <a:lstStyle/>
          <a:p>
            <a:r>
              <a:rPr lang="en-US" dirty="0" err="1"/>
              <a:t>Neshimah</a:t>
            </a:r>
            <a:r>
              <a:rPr lang="en-US" dirty="0"/>
              <a:t> (Breath)</a:t>
            </a:r>
            <a:br>
              <a:rPr lang="en-US" dirty="0"/>
            </a:br>
            <a:r>
              <a:rPr lang="en-US" dirty="0"/>
              <a:t>H5397</a:t>
            </a:r>
          </a:p>
        </p:txBody>
      </p:sp>
      <p:pic>
        <p:nvPicPr>
          <p:cNvPr id="8" name="Picture Placeholder 7">
            <a:extLst>
              <a:ext uri="{FF2B5EF4-FFF2-40B4-BE49-F238E27FC236}">
                <a16:creationId xmlns:a16="http://schemas.microsoft.com/office/drawing/2014/main" id="{CEA9091D-6583-2A4A-0686-5BB9EBD19F43}"/>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saturation sat="66000"/>
                    </a14:imgEffect>
                    <a14:imgEffect>
                      <a14:brightnessContrast bright="40000" contrast="40000"/>
                    </a14:imgEffect>
                  </a14:imgLayer>
                </a14:imgProps>
              </a:ext>
            </a:extLst>
          </a:blip>
          <a:srcRect l="2742" r="2742"/>
          <a:stretch/>
        </p:blipFill>
        <p:spPr>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1756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BDC6D89-7C0B-B8F9-3CAF-5A456C888D8A}"/>
              </a:ext>
            </a:extLst>
          </p:cNvPr>
          <p:cNvSpPr>
            <a:spLocks noGrp="1"/>
          </p:cNvSpPr>
          <p:nvPr>
            <p:ph type="title"/>
          </p:nvPr>
        </p:nvSpPr>
        <p:spPr/>
        <p:txBody>
          <a:bodyPr/>
          <a:lstStyle/>
          <a:p>
            <a:r>
              <a:rPr lang="en-US" i="1" dirty="0"/>
              <a:t>APHAR</a:t>
            </a:r>
          </a:p>
        </p:txBody>
      </p:sp>
      <p:pic>
        <p:nvPicPr>
          <p:cNvPr id="14" name="Picture Placeholder 13">
            <a:extLst>
              <a:ext uri="{FF2B5EF4-FFF2-40B4-BE49-F238E27FC236}">
                <a16:creationId xmlns:a16="http://schemas.microsoft.com/office/drawing/2014/main" id="{BB9465BE-3B55-E396-E69D-F27C7660D9C5}"/>
              </a:ext>
            </a:extLst>
          </p:cNvPr>
          <p:cNvPicPr>
            <a:picLocks noGrp="1" noChangeAspect="1"/>
          </p:cNvPicPr>
          <p:nvPr>
            <p:ph type="pic" sz="quarter" idx="12"/>
          </p:nvPr>
        </p:nvPicPr>
        <p:blipFill>
          <a:blip r:embed="rId2">
            <a:extLst>
              <a:ext uri="{BEBA8EAE-BF5A-486C-A8C5-ECC9F3942E4B}">
                <a14:imgProps xmlns:a14="http://schemas.microsoft.com/office/drawing/2010/main">
                  <a14:imgLayer r:embed="rId3">
                    <a14:imgEffect>
                      <a14:colorTemperature colorTemp="4700"/>
                    </a14:imgEffect>
                    <a14:imgEffect>
                      <a14:saturation sat="200000"/>
                    </a14:imgEffect>
                    <a14:imgEffect>
                      <a14:brightnessContrast bright="-20000" contrast="40000"/>
                    </a14:imgEffect>
                  </a14:imgLayer>
                </a14:imgProps>
              </a:ext>
            </a:extLst>
          </a:blip>
          <a:srcRect l="22715" r="22715"/>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 Placeholder 6">
            <a:extLst>
              <a:ext uri="{FF2B5EF4-FFF2-40B4-BE49-F238E27FC236}">
                <a16:creationId xmlns:a16="http://schemas.microsoft.com/office/drawing/2014/main" id="{8327DDD7-5120-CC75-A6F2-2057925D282C}"/>
              </a:ext>
            </a:extLst>
          </p:cNvPr>
          <p:cNvSpPr>
            <a:spLocks noGrp="1"/>
          </p:cNvSpPr>
          <p:nvPr>
            <p:ph type="body" sz="quarter" idx="11"/>
          </p:nvPr>
        </p:nvSpPr>
        <p:spPr>
          <a:xfrm>
            <a:off x="7559432" y="691977"/>
            <a:ext cx="4294206" cy="865473"/>
          </a:xfrm>
        </p:spPr>
        <p:txBody>
          <a:bodyPr>
            <a:normAutofit/>
          </a:bodyPr>
          <a:lstStyle/>
          <a:p>
            <a:r>
              <a:rPr lang="en-US" sz="2400" i="1" dirty="0"/>
              <a:t>What we are made of…</a:t>
            </a:r>
            <a:r>
              <a:rPr lang="en-US" sz="2400" dirty="0"/>
              <a:t> </a:t>
            </a:r>
            <a:r>
              <a:rPr lang="en-US" sz="2400" b="1" dirty="0">
                <a:solidFill>
                  <a:schemeClr val="accent4"/>
                </a:solidFill>
              </a:rPr>
              <a:t>Genesis 2.7;3.19</a:t>
            </a:r>
          </a:p>
        </p:txBody>
      </p:sp>
      <p:sp>
        <p:nvSpPr>
          <p:cNvPr id="9" name="Text Placeholder 8">
            <a:extLst>
              <a:ext uri="{FF2B5EF4-FFF2-40B4-BE49-F238E27FC236}">
                <a16:creationId xmlns:a16="http://schemas.microsoft.com/office/drawing/2014/main" id="{DBC20070-874C-F2F5-8665-47E14F0A66D2}"/>
              </a:ext>
            </a:extLst>
          </p:cNvPr>
          <p:cNvSpPr>
            <a:spLocks noGrp="1"/>
          </p:cNvSpPr>
          <p:nvPr>
            <p:ph type="body" sz="quarter" idx="13"/>
          </p:nvPr>
        </p:nvSpPr>
        <p:spPr>
          <a:xfrm>
            <a:off x="7559432" y="1644905"/>
            <a:ext cx="4294206" cy="1102404"/>
          </a:xfrm>
        </p:spPr>
        <p:txBody>
          <a:bodyPr>
            <a:normAutofit/>
          </a:bodyPr>
          <a:lstStyle/>
          <a:p>
            <a:r>
              <a:rPr lang="en-US" sz="2400" dirty="0"/>
              <a:t>Breath in Dust: Infused with the breath of Yah, one becomes animated.</a:t>
            </a:r>
          </a:p>
        </p:txBody>
      </p:sp>
      <p:sp>
        <p:nvSpPr>
          <p:cNvPr id="10" name="Text Placeholder 9">
            <a:extLst>
              <a:ext uri="{FF2B5EF4-FFF2-40B4-BE49-F238E27FC236}">
                <a16:creationId xmlns:a16="http://schemas.microsoft.com/office/drawing/2014/main" id="{54658E6D-D74D-18F2-129F-7D3EE8E47AE4}"/>
              </a:ext>
            </a:extLst>
          </p:cNvPr>
          <p:cNvSpPr>
            <a:spLocks noGrp="1"/>
          </p:cNvSpPr>
          <p:nvPr>
            <p:ph type="body" sz="quarter" idx="14"/>
          </p:nvPr>
        </p:nvSpPr>
        <p:spPr>
          <a:xfrm>
            <a:off x="7559432" y="4059052"/>
            <a:ext cx="4294206" cy="998812"/>
          </a:xfrm>
        </p:spPr>
        <p:txBody>
          <a:bodyPr>
            <a:normAutofit lnSpcReduction="10000"/>
          </a:bodyPr>
          <a:lstStyle/>
          <a:p>
            <a:r>
              <a:rPr lang="en-US" sz="2400" dirty="0"/>
              <a:t>Dust is a beginning, not the end- </a:t>
            </a:r>
            <a:r>
              <a:rPr lang="en-US" sz="2400" b="1" dirty="0">
                <a:solidFill>
                  <a:schemeClr val="accent4"/>
                </a:solidFill>
              </a:rPr>
              <a:t>Jn 12.24 </a:t>
            </a:r>
            <a:r>
              <a:rPr lang="en-US" sz="2400" dirty="0"/>
              <a:t>a cycle, rhythm of life </a:t>
            </a:r>
            <a:r>
              <a:rPr lang="en-US" sz="2400" b="1" dirty="0">
                <a:solidFill>
                  <a:schemeClr val="accent4"/>
                </a:solidFill>
              </a:rPr>
              <a:t>Job 33.4</a:t>
            </a:r>
          </a:p>
        </p:txBody>
      </p:sp>
      <p:sp>
        <p:nvSpPr>
          <p:cNvPr id="11" name="Text Placeholder 10">
            <a:extLst>
              <a:ext uri="{FF2B5EF4-FFF2-40B4-BE49-F238E27FC236}">
                <a16:creationId xmlns:a16="http://schemas.microsoft.com/office/drawing/2014/main" id="{B22DEA75-0C37-BC1E-A893-5AAAFEF2005C}"/>
              </a:ext>
            </a:extLst>
          </p:cNvPr>
          <p:cNvSpPr>
            <a:spLocks noGrp="1"/>
          </p:cNvSpPr>
          <p:nvPr>
            <p:ph type="body" sz="quarter" idx="15"/>
          </p:nvPr>
        </p:nvSpPr>
        <p:spPr>
          <a:xfrm>
            <a:off x="7559432" y="2776647"/>
            <a:ext cx="4294206" cy="1102403"/>
          </a:xfrm>
        </p:spPr>
        <p:txBody>
          <a:bodyPr>
            <a:normAutofit/>
          </a:bodyPr>
          <a:lstStyle/>
          <a:p>
            <a:r>
              <a:rPr lang="en-US" sz="2400" dirty="0"/>
              <a:t>Symbol of fragility. Not cohesive like soil or clay. </a:t>
            </a:r>
            <a:r>
              <a:rPr lang="en-US" sz="2400" b="1" dirty="0">
                <a:solidFill>
                  <a:schemeClr val="accent4"/>
                </a:solidFill>
              </a:rPr>
              <a:t>Job 30.19, Gen. 18.27, Ec. 3.20</a:t>
            </a:r>
          </a:p>
        </p:txBody>
      </p:sp>
      <p:sp>
        <p:nvSpPr>
          <p:cNvPr id="12" name="Text Placeholder 11">
            <a:extLst>
              <a:ext uri="{FF2B5EF4-FFF2-40B4-BE49-F238E27FC236}">
                <a16:creationId xmlns:a16="http://schemas.microsoft.com/office/drawing/2014/main" id="{CACB168D-D40F-3FDB-426E-D2BDAA351869}"/>
              </a:ext>
            </a:extLst>
          </p:cNvPr>
          <p:cNvSpPr>
            <a:spLocks noGrp="1"/>
          </p:cNvSpPr>
          <p:nvPr>
            <p:ph type="body" sz="quarter" idx="16"/>
          </p:nvPr>
        </p:nvSpPr>
        <p:spPr>
          <a:xfrm>
            <a:off x="7559432" y="5137414"/>
            <a:ext cx="4294206" cy="755651"/>
          </a:xfrm>
        </p:spPr>
        <p:txBody>
          <a:bodyPr>
            <a:noAutofit/>
          </a:bodyPr>
          <a:lstStyle/>
          <a:p>
            <a:r>
              <a:rPr lang="en-US" sz="2200" dirty="0"/>
              <a:t>Divine Compassion: </a:t>
            </a:r>
            <a:r>
              <a:rPr lang="en-US" sz="2200" b="1" dirty="0">
                <a:solidFill>
                  <a:schemeClr val="accent4"/>
                </a:solidFill>
              </a:rPr>
              <a:t>Ps 103.14; 113.7</a:t>
            </a:r>
            <a:r>
              <a:rPr lang="en-US" sz="2200" b="1" dirty="0">
                <a:solidFill>
                  <a:schemeClr val="accent4">
                    <a:lumMod val="75000"/>
                  </a:schemeClr>
                </a:solidFill>
              </a:rPr>
              <a:t> </a:t>
            </a:r>
            <a:r>
              <a:rPr lang="en-US" sz="2200" dirty="0"/>
              <a:t>He meets it with grace.</a:t>
            </a:r>
          </a:p>
        </p:txBody>
      </p:sp>
    </p:spTree>
    <p:extLst>
      <p:ext uri="{BB962C8B-B14F-4D97-AF65-F5344CB8AC3E}">
        <p14:creationId xmlns:p14="http://schemas.microsoft.com/office/powerpoint/2010/main" val="8525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8DF8FDC-80BE-3A09-6438-318A40ABF8AD}"/>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40000" contrast="-40000"/>
                    </a14:imgEffect>
                  </a14:imgLayer>
                </a14:imgProps>
              </a:ext>
            </a:extLst>
          </a:blip>
          <a:srcRect t="6473" b="11661"/>
          <a:stretch>
            <a:fillRect/>
          </a:stretch>
        </p:blipFill>
        <p:spPr>
          <a:xfrm>
            <a:off x="4745620" y="3428990"/>
            <a:ext cx="7446380" cy="3429009"/>
          </a:xfrm>
          <a:prstGeom prst="rect">
            <a:avLst/>
          </a:prstGeom>
          <a:noFill/>
        </p:spPr>
      </p:pic>
      <p:sp>
        <p:nvSpPr>
          <p:cNvPr id="6" name="Title 5">
            <a:extLst>
              <a:ext uri="{FF2B5EF4-FFF2-40B4-BE49-F238E27FC236}">
                <a16:creationId xmlns:a16="http://schemas.microsoft.com/office/drawing/2014/main" id="{0B616560-6F19-FE7F-FEAD-87E2683EADBC}"/>
              </a:ext>
            </a:extLst>
          </p:cNvPr>
          <p:cNvSpPr>
            <a:spLocks noGrp="1"/>
          </p:cNvSpPr>
          <p:nvPr>
            <p:ph type="title"/>
          </p:nvPr>
        </p:nvSpPr>
        <p:spPr>
          <a:xfrm>
            <a:off x="339522" y="642551"/>
            <a:ext cx="3602283" cy="5795319"/>
          </a:xfrm>
        </p:spPr>
        <p:txBody>
          <a:bodyPr anchor="t">
            <a:normAutofit/>
          </a:bodyPr>
          <a:lstStyle/>
          <a:p>
            <a:pPr algn="ctr"/>
            <a:r>
              <a:rPr lang="en-US" dirty="0"/>
              <a:t>Jude v.9</a:t>
            </a:r>
            <a:br>
              <a:rPr lang="en-US" dirty="0"/>
            </a:br>
            <a:br>
              <a:rPr lang="en-US" dirty="0"/>
            </a:br>
            <a:br>
              <a:rPr lang="en-US" dirty="0"/>
            </a:br>
            <a:r>
              <a:rPr lang="en-US" sz="3600" i="1" dirty="0">
                <a:solidFill>
                  <a:schemeClr val="accent3">
                    <a:lumMod val="50000"/>
                  </a:schemeClr>
                </a:solidFill>
              </a:rPr>
              <a:t>Ps 116.15 </a:t>
            </a:r>
            <a:br>
              <a:rPr lang="en-US" i="1" dirty="0"/>
            </a:br>
            <a:r>
              <a:rPr lang="en-US" sz="3100" i="1" dirty="0"/>
              <a:t>The death of those who are faithful to Him is costly (precious, valuable)</a:t>
            </a:r>
            <a:br>
              <a:rPr lang="en-US" sz="3100" i="1" dirty="0"/>
            </a:br>
            <a:r>
              <a:rPr lang="en-US" sz="3100" i="1" dirty="0">
                <a:solidFill>
                  <a:schemeClr val="accent3">
                    <a:lumMod val="50000"/>
                  </a:schemeClr>
                </a:solidFill>
              </a:rPr>
              <a:t>Psalms 72.14</a:t>
            </a:r>
          </a:p>
        </p:txBody>
      </p:sp>
      <p:sp>
        <p:nvSpPr>
          <p:cNvPr id="39" name="Text Placeholder 4">
            <a:extLst>
              <a:ext uri="{FF2B5EF4-FFF2-40B4-BE49-F238E27FC236}">
                <a16:creationId xmlns:a16="http://schemas.microsoft.com/office/drawing/2014/main" id="{E4FD9463-BCB4-38F1-DE13-51F73AFDF9D8}"/>
              </a:ext>
            </a:extLst>
          </p:cNvPr>
          <p:cNvSpPr>
            <a:spLocks noGrp="1"/>
          </p:cNvSpPr>
          <p:nvPr>
            <p:ph type="body" sz="quarter" idx="15"/>
          </p:nvPr>
        </p:nvSpPr>
        <p:spPr>
          <a:xfrm>
            <a:off x="5016843" y="469557"/>
            <a:ext cx="6835634" cy="2706129"/>
          </a:xfrm>
        </p:spPr>
        <p:txBody>
          <a:bodyPr>
            <a:normAutofit/>
          </a:bodyPr>
          <a:lstStyle/>
          <a:p>
            <a:pPr marL="342900" indent="-342900">
              <a:buFont typeface="Wingdings" panose="05000000000000000000" pitchFamily="2" charset="2"/>
              <a:buChar char="§"/>
            </a:pPr>
            <a:r>
              <a:rPr lang="en-US" sz="2400" b="1" dirty="0">
                <a:solidFill>
                  <a:schemeClr val="bg1"/>
                </a:solidFill>
              </a:rPr>
              <a:t>Satan wanted to take that which is holy and pervert it. </a:t>
            </a:r>
          </a:p>
          <a:p>
            <a:pPr marL="342900" indent="-342900">
              <a:buFont typeface="Wingdings" panose="05000000000000000000" pitchFamily="2" charset="2"/>
              <a:buChar char="§"/>
            </a:pPr>
            <a:r>
              <a:rPr lang="en-US" sz="2400" b="1" dirty="0">
                <a:solidFill>
                  <a:schemeClr val="bg1"/>
                </a:solidFill>
              </a:rPr>
              <a:t>The Accuser </a:t>
            </a:r>
            <a:r>
              <a:rPr lang="en-US" sz="2400" b="1" i="1" dirty="0">
                <a:solidFill>
                  <a:schemeClr val="bg1"/>
                </a:solidFill>
              </a:rPr>
              <a:t>(Dt 32.51 Meribah or Ex 2.12 Murder of the Egyptian)</a:t>
            </a:r>
          </a:p>
          <a:p>
            <a:pPr marL="342900" indent="-342900">
              <a:buFont typeface="Wingdings" panose="05000000000000000000" pitchFamily="2" charset="2"/>
              <a:buChar char="§"/>
            </a:pPr>
            <a:r>
              <a:rPr lang="en-US" sz="2400" b="1" dirty="0">
                <a:solidFill>
                  <a:schemeClr val="bg1"/>
                </a:solidFill>
              </a:rPr>
              <a:t>Deceive humans turning the grave of Moses into idol worship</a:t>
            </a:r>
          </a:p>
        </p:txBody>
      </p:sp>
    </p:spTree>
    <p:extLst>
      <p:ext uri="{BB962C8B-B14F-4D97-AF65-F5344CB8AC3E}">
        <p14:creationId xmlns:p14="http://schemas.microsoft.com/office/powerpoint/2010/main" val="3289994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01ABD-7339-4C70-82A3-696BE8EF14DF}"/>
              </a:ext>
            </a:extLst>
          </p:cNvPr>
          <p:cNvSpPr>
            <a:spLocks noGrp="1"/>
          </p:cNvSpPr>
          <p:nvPr>
            <p:ph type="title"/>
          </p:nvPr>
        </p:nvSpPr>
        <p:spPr>
          <a:xfrm>
            <a:off x="2812643" y="925353"/>
            <a:ext cx="4385841" cy="1928855"/>
          </a:xfrm>
        </p:spPr>
        <p:txBody>
          <a:bodyPr anchor="b">
            <a:normAutofit/>
          </a:bodyPr>
          <a:lstStyle/>
          <a:p>
            <a:r>
              <a:rPr lang="en-US" sz="4000" i="1" dirty="0"/>
              <a:t>“I am a broken vessel for His use.”</a:t>
            </a:r>
            <a:r>
              <a:rPr lang="en-US" sz="4000" dirty="0"/>
              <a:t> </a:t>
            </a:r>
            <a:endParaRPr lang="en-US" sz="3700" dirty="0"/>
          </a:p>
        </p:txBody>
      </p:sp>
      <p:pic>
        <p:nvPicPr>
          <p:cNvPr id="7" name="Picture Placeholder 6">
            <a:extLst>
              <a:ext uri="{FF2B5EF4-FFF2-40B4-BE49-F238E27FC236}">
                <a16:creationId xmlns:a16="http://schemas.microsoft.com/office/drawing/2014/main" id="{741CA18B-4061-141F-C34F-9CA36489D820}"/>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sharpenSoften amount="25000"/>
                    </a14:imgEffect>
                    <a14:imgEffect>
                      <a14:colorTemperature colorTemp="7200"/>
                    </a14:imgEffect>
                    <a14:imgEffect>
                      <a14:brightnessContrast bright="40000"/>
                    </a14:imgEffect>
                  </a14:imgLayer>
                </a14:imgProps>
              </a:ext>
            </a:extLst>
          </a:blip>
          <a:srcRect t="25736" b="25737"/>
          <a:stretch>
            <a:fillRect/>
          </a:stretch>
        </p:blipFill>
        <p:spPr>
          <a:xfrm>
            <a:off x="20" y="3500437"/>
            <a:ext cx="12191980" cy="3357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7" name="Text Placeholder 3">
            <a:extLst>
              <a:ext uri="{FF2B5EF4-FFF2-40B4-BE49-F238E27FC236}">
                <a16:creationId xmlns:a16="http://schemas.microsoft.com/office/drawing/2014/main" id="{591DE2B6-B3EE-8873-09FF-CD73EE46ABE0}"/>
              </a:ext>
            </a:extLst>
          </p:cNvPr>
          <p:cNvSpPr>
            <a:spLocks noGrp="1"/>
          </p:cNvSpPr>
          <p:nvPr>
            <p:ph type="body" sz="quarter" idx="11"/>
          </p:nvPr>
        </p:nvSpPr>
        <p:spPr>
          <a:xfrm>
            <a:off x="7569842" y="479835"/>
            <a:ext cx="3412011" cy="2536416"/>
          </a:xfrm>
        </p:spPr>
        <p:txBody>
          <a:bodyPr/>
          <a:lstStyle/>
          <a:p>
            <a:pPr algn="ctr"/>
            <a:r>
              <a:rPr lang="en-US" sz="3600" b="1" dirty="0"/>
              <a:t>“Nonetheless, I  am…the dwelling place of Ruach”</a:t>
            </a:r>
          </a:p>
          <a:p>
            <a:pPr algn="ctr"/>
            <a:endParaRPr lang="en-US" sz="2400" i="1" dirty="0"/>
          </a:p>
        </p:txBody>
      </p:sp>
    </p:spTree>
    <p:extLst>
      <p:ext uri="{BB962C8B-B14F-4D97-AF65-F5344CB8AC3E}">
        <p14:creationId xmlns:p14="http://schemas.microsoft.com/office/powerpoint/2010/main" val="2439656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AEEEB2-5077-CCD0-DDD0-989A713D1338}"/>
              </a:ext>
            </a:extLst>
          </p:cNvPr>
          <p:cNvSpPr>
            <a:spLocks noGrp="1"/>
          </p:cNvSpPr>
          <p:nvPr>
            <p:ph type="title"/>
          </p:nvPr>
        </p:nvSpPr>
        <p:spPr>
          <a:xfrm>
            <a:off x="5442182" y="625642"/>
            <a:ext cx="5613336" cy="664143"/>
          </a:xfrm>
        </p:spPr>
        <p:txBody>
          <a:bodyPr anchor="b">
            <a:normAutofit/>
          </a:bodyPr>
          <a:lstStyle/>
          <a:p>
            <a:r>
              <a:rPr lang="en-US" dirty="0"/>
              <a:t>Death</a:t>
            </a:r>
          </a:p>
        </p:txBody>
      </p:sp>
      <p:pic>
        <p:nvPicPr>
          <p:cNvPr id="9" name="Picture Placeholder 8">
            <a:extLst>
              <a:ext uri="{FF2B5EF4-FFF2-40B4-BE49-F238E27FC236}">
                <a16:creationId xmlns:a16="http://schemas.microsoft.com/office/drawing/2014/main" id="{C3FB832E-1274-4468-EE4F-6151826412CB}"/>
              </a:ext>
            </a:extLst>
          </p:cNvPr>
          <p:cNvPicPr>
            <a:picLocks noGrp="1" noChangeAspect="1"/>
          </p:cNvPicPr>
          <p:nvPr>
            <p:ph type="pic" sz="quarter" idx="10"/>
          </p:nvPr>
        </p:nvPicPr>
        <p:blipFill>
          <a:blip r:embed="rId3"/>
          <a:srcRect l="11730" r="11730"/>
          <a:stretch>
            <a:fillRect/>
          </a:stretch>
        </p:blipFill>
        <p:spPr>
          <a:xfrm>
            <a:off x="377195" y="1193765"/>
            <a:ext cx="4666443" cy="4795830"/>
          </a:xfrm>
          <a:prstGeom prst="rect">
            <a:avLst/>
          </a:prstGeom>
          <a:noFill/>
        </p:spPr>
      </p:pic>
      <p:sp>
        <p:nvSpPr>
          <p:cNvPr id="18" name="Text Placeholder 5">
            <a:extLst>
              <a:ext uri="{FF2B5EF4-FFF2-40B4-BE49-F238E27FC236}">
                <a16:creationId xmlns:a16="http://schemas.microsoft.com/office/drawing/2014/main" id="{F44AA756-D966-77D5-876E-DDB1BD98E954}"/>
              </a:ext>
            </a:extLst>
          </p:cNvPr>
          <p:cNvSpPr>
            <a:spLocks noGrp="1"/>
          </p:cNvSpPr>
          <p:nvPr>
            <p:ph type="body" sz="quarter" idx="15"/>
          </p:nvPr>
        </p:nvSpPr>
        <p:spPr>
          <a:xfrm>
            <a:off x="5293895" y="1376413"/>
            <a:ext cx="6217920" cy="4957010"/>
          </a:xfrm>
        </p:spPr>
        <p:txBody>
          <a:bodyPr>
            <a:normAutofit/>
          </a:bodyPr>
          <a:lstStyle/>
          <a:p>
            <a:r>
              <a:rPr lang="en-US" sz="2500" dirty="0"/>
              <a:t>Death is a curse and an enemy. It raises barriers between Yah &amp; His people.</a:t>
            </a:r>
          </a:p>
          <a:p>
            <a:r>
              <a:rPr lang="en-US" sz="2500" dirty="0"/>
              <a:t>Yeshua gave His life to cleanse the world, reconcile the broken and restore the human temple.</a:t>
            </a:r>
          </a:p>
          <a:p>
            <a:r>
              <a:rPr lang="en-US" sz="2500" dirty="0"/>
              <a:t>Messiah’s death was the moment when human wickedness was laid bare, where our evil and wickedness met HaShem’s forgiving and restorative justice. </a:t>
            </a:r>
          </a:p>
          <a:p>
            <a:r>
              <a:rPr lang="en-US" sz="2500" dirty="0"/>
              <a:t>Yeshua’s blood was poured out to cleanse the world (us) from its downward spiral toward death. Reunites us with Yah.</a:t>
            </a:r>
          </a:p>
          <a:p>
            <a:endParaRPr lang="en-US" dirty="0"/>
          </a:p>
        </p:txBody>
      </p:sp>
    </p:spTree>
    <p:extLst>
      <p:ext uri="{BB962C8B-B14F-4D97-AF65-F5344CB8AC3E}">
        <p14:creationId xmlns:p14="http://schemas.microsoft.com/office/powerpoint/2010/main" val="716480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975DF0E0-CD5B-611F-77B5-517586B35532}"/>
              </a:ext>
            </a:extLst>
          </p:cNvPr>
          <p:cNvSpPr>
            <a:spLocks noGrp="1"/>
          </p:cNvSpPr>
          <p:nvPr>
            <p:ph type="title"/>
          </p:nvPr>
        </p:nvSpPr>
        <p:spPr>
          <a:xfrm>
            <a:off x="6314303" y="617498"/>
            <a:ext cx="5478452" cy="851166"/>
          </a:xfrm>
        </p:spPr>
        <p:txBody>
          <a:bodyPr/>
          <a:lstStyle/>
          <a:p>
            <a:r>
              <a:rPr lang="en-US" dirty="0"/>
              <a:t>Revelation 1.18</a:t>
            </a:r>
          </a:p>
        </p:txBody>
      </p:sp>
      <p:pic>
        <p:nvPicPr>
          <p:cNvPr id="9" name="Picture 8">
            <a:extLst>
              <a:ext uri="{FF2B5EF4-FFF2-40B4-BE49-F238E27FC236}">
                <a16:creationId xmlns:a16="http://schemas.microsoft.com/office/drawing/2014/main" id="{73D497BD-8782-2CF2-59D3-655CB9F2AE3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9245" y="868362"/>
            <a:ext cx="5230788" cy="4987014"/>
          </a:xfrm>
          <a:prstGeom prst="rect">
            <a:avLst/>
          </a:prstGeom>
          <a:noFill/>
        </p:spPr>
      </p:pic>
      <p:sp>
        <p:nvSpPr>
          <p:cNvPr id="20" name="Text Placeholder 5">
            <a:extLst>
              <a:ext uri="{FF2B5EF4-FFF2-40B4-BE49-F238E27FC236}">
                <a16:creationId xmlns:a16="http://schemas.microsoft.com/office/drawing/2014/main" id="{13E68686-B703-7268-106C-2A7AD2C3A8BA}"/>
              </a:ext>
            </a:extLst>
          </p:cNvPr>
          <p:cNvSpPr>
            <a:spLocks noGrp="1"/>
          </p:cNvSpPr>
          <p:nvPr>
            <p:ph type="body" sz="quarter" idx="15"/>
          </p:nvPr>
        </p:nvSpPr>
        <p:spPr>
          <a:xfrm>
            <a:off x="6154266" y="1717589"/>
            <a:ext cx="5230788" cy="4097330"/>
          </a:xfrm>
        </p:spPr>
        <p:txBody>
          <a:bodyPr>
            <a:normAutofit lnSpcReduction="10000"/>
          </a:bodyPr>
          <a:lstStyle/>
          <a:p>
            <a:r>
              <a:rPr lang="en-US" sz="2800" dirty="0"/>
              <a:t>Messiah has the authority over death and the grave.</a:t>
            </a:r>
          </a:p>
          <a:p>
            <a:r>
              <a:rPr lang="en-US" sz="2800" dirty="0"/>
              <a:t>Death is not the end, and Yeshua has the authority to grant eternal life.</a:t>
            </a:r>
          </a:p>
          <a:p>
            <a:r>
              <a:rPr lang="en-US" sz="2800" dirty="0"/>
              <a:t>He has the power to determine the destiny of souls.</a:t>
            </a:r>
          </a:p>
          <a:p>
            <a:r>
              <a:rPr lang="en-US" sz="2800" dirty="0"/>
              <a:t>Messiah has sovereignty in all matters concerning life, death and eternal destiny.</a:t>
            </a:r>
          </a:p>
          <a:p>
            <a:pPr marL="0" indent="0">
              <a:buNone/>
            </a:pPr>
            <a:endParaRPr lang="en-US" sz="2800" dirty="0"/>
          </a:p>
        </p:txBody>
      </p:sp>
    </p:spTree>
    <p:extLst>
      <p:ext uri="{BB962C8B-B14F-4D97-AF65-F5344CB8AC3E}">
        <p14:creationId xmlns:p14="http://schemas.microsoft.com/office/powerpoint/2010/main" val="1439615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41D85-735C-7791-B121-57AF930C929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760E964-5134-86DE-3A25-C9CE807F1BB6}"/>
              </a:ext>
            </a:extLst>
          </p:cNvPr>
          <p:cNvSpPr>
            <a:spLocks noGrp="1"/>
          </p:cNvSpPr>
          <p:nvPr>
            <p:ph type="title"/>
          </p:nvPr>
        </p:nvSpPr>
        <p:spPr/>
        <p:txBody>
          <a:bodyPr/>
          <a:lstStyle/>
          <a:p>
            <a:r>
              <a:rPr lang="en-US" i="1" dirty="0"/>
              <a:t>DAM</a:t>
            </a:r>
          </a:p>
        </p:txBody>
      </p:sp>
      <p:sp>
        <p:nvSpPr>
          <p:cNvPr id="7" name="Text Placeholder 6">
            <a:extLst>
              <a:ext uri="{FF2B5EF4-FFF2-40B4-BE49-F238E27FC236}">
                <a16:creationId xmlns:a16="http://schemas.microsoft.com/office/drawing/2014/main" id="{23688E7D-9A3D-60B2-8B5F-24DFF04FB578}"/>
              </a:ext>
            </a:extLst>
          </p:cNvPr>
          <p:cNvSpPr>
            <a:spLocks noGrp="1"/>
          </p:cNvSpPr>
          <p:nvPr>
            <p:ph type="body" sz="quarter" idx="11"/>
          </p:nvPr>
        </p:nvSpPr>
        <p:spPr>
          <a:xfrm>
            <a:off x="7559432" y="455047"/>
            <a:ext cx="4294206" cy="1102403"/>
          </a:xfrm>
        </p:spPr>
        <p:txBody>
          <a:bodyPr>
            <a:noAutofit/>
          </a:bodyPr>
          <a:lstStyle/>
          <a:p>
            <a:pPr>
              <a:lnSpc>
                <a:spcPct val="100000"/>
              </a:lnSpc>
              <a:spcBef>
                <a:spcPts val="0"/>
              </a:spcBef>
            </a:pPr>
            <a:r>
              <a:rPr lang="en-US" sz="2300" dirty="0"/>
              <a:t>Dam=Blood</a:t>
            </a:r>
          </a:p>
          <a:p>
            <a:pPr>
              <a:lnSpc>
                <a:spcPct val="100000"/>
              </a:lnSpc>
              <a:spcBef>
                <a:spcPts val="0"/>
              </a:spcBef>
            </a:pPr>
            <a:r>
              <a:rPr lang="en-US" sz="2300" dirty="0"/>
              <a:t>ADAM – Life is tied to blood </a:t>
            </a:r>
          </a:p>
          <a:p>
            <a:pPr>
              <a:lnSpc>
                <a:spcPct val="100000"/>
              </a:lnSpc>
              <a:spcBef>
                <a:spcPts val="0"/>
              </a:spcBef>
            </a:pPr>
            <a:r>
              <a:rPr lang="en-US" sz="2300" dirty="0"/>
              <a:t>ADAMAH = Ground</a:t>
            </a:r>
          </a:p>
        </p:txBody>
      </p:sp>
      <p:sp>
        <p:nvSpPr>
          <p:cNvPr id="9" name="Text Placeholder 8">
            <a:extLst>
              <a:ext uri="{FF2B5EF4-FFF2-40B4-BE49-F238E27FC236}">
                <a16:creationId xmlns:a16="http://schemas.microsoft.com/office/drawing/2014/main" id="{50F55F90-7791-889A-D69E-523A45B27F97}"/>
              </a:ext>
            </a:extLst>
          </p:cNvPr>
          <p:cNvSpPr>
            <a:spLocks noGrp="1"/>
          </p:cNvSpPr>
          <p:nvPr>
            <p:ph type="body" sz="quarter" idx="13"/>
          </p:nvPr>
        </p:nvSpPr>
        <p:spPr>
          <a:xfrm>
            <a:off x="7559432" y="1683129"/>
            <a:ext cx="4294206" cy="1093517"/>
          </a:xfrm>
        </p:spPr>
        <p:txBody>
          <a:bodyPr>
            <a:normAutofit/>
          </a:bodyPr>
          <a:lstStyle/>
          <a:p>
            <a:r>
              <a:rPr lang="en-US" sz="2400" dirty="0"/>
              <a:t>Life in the Blood </a:t>
            </a:r>
            <a:r>
              <a:rPr lang="en-US" sz="2400" b="1" i="1" dirty="0">
                <a:solidFill>
                  <a:schemeClr val="accent4">
                    <a:lumMod val="75000"/>
                  </a:schemeClr>
                </a:solidFill>
              </a:rPr>
              <a:t>Lev 17.11 </a:t>
            </a:r>
            <a:r>
              <a:rPr lang="en-US" sz="2400" i="1" dirty="0"/>
              <a:t>Power is in the life, not death!</a:t>
            </a:r>
            <a:endParaRPr lang="en-US" sz="2400" b="1" dirty="0">
              <a:solidFill>
                <a:schemeClr val="accent4">
                  <a:lumMod val="75000"/>
                </a:schemeClr>
              </a:solidFill>
            </a:endParaRPr>
          </a:p>
          <a:p>
            <a:endParaRPr lang="en-US" sz="2400" dirty="0"/>
          </a:p>
        </p:txBody>
      </p:sp>
      <p:sp>
        <p:nvSpPr>
          <p:cNvPr id="10" name="Text Placeholder 9">
            <a:extLst>
              <a:ext uri="{FF2B5EF4-FFF2-40B4-BE49-F238E27FC236}">
                <a16:creationId xmlns:a16="http://schemas.microsoft.com/office/drawing/2014/main" id="{9BBB9D15-BA1E-913E-AA6D-53DA26622815}"/>
              </a:ext>
            </a:extLst>
          </p:cNvPr>
          <p:cNvSpPr>
            <a:spLocks noGrp="1"/>
          </p:cNvSpPr>
          <p:nvPr>
            <p:ph type="body" sz="quarter" idx="14"/>
          </p:nvPr>
        </p:nvSpPr>
        <p:spPr>
          <a:xfrm>
            <a:off x="7559432" y="4292866"/>
            <a:ext cx="4294206" cy="1694047"/>
          </a:xfrm>
        </p:spPr>
        <p:txBody>
          <a:bodyPr>
            <a:normAutofit/>
          </a:bodyPr>
          <a:lstStyle/>
          <a:p>
            <a:r>
              <a:rPr lang="en-US" sz="2400" dirty="0"/>
              <a:t>Our reconciliation is in the blood, its vitality, its sacred energy poured out for the sake of another. </a:t>
            </a:r>
            <a:r>
              <a:rPr lang="en-US" sz="2400" b="1" dirty="0">
                <a:solidFill>
                  <a:schemeClr val="accent4"/>
                </a:solidFill>
              </a:rPr>
              <a:t>Jn 15.13</a:t>
            </a:r>
          </a:p>
        </p:txBody>
      </p:sp>
      <p:sp>
        <p:nvSpPr>
          <p:cNvPr id="11" name="Text Placeholder 10">
            <a:extLst>
              <a:ext uri="{FF2B5EF4-FFF2-40B4-BE49-F238E27FC236}">
                <a16:creationId xmlns:a16="http://schemas.microsoft.com/office/drawing/2014/main" id="{7959DBAF-DD8D-1A2A-5DED-246215720F7A}"/>
              </a:ext>
            </a:extLst>
          </p:cNvPr>
          <p:cNvSpPr>
            <a:spLocks noGrp="1"/>
          </p:cNvSpPr>
          <p:nvPr>
            <p:ph type="body" sz="quarter" idx="15"/>
          </p:nvPr>
        </p:nvSpPr>
        <p:spPr>
          <a:xfrm>
            <a:off x="7559432" y="2776646"/>
            <a:ext cx="4294206" cy="1429593"/>
          </a:xfrm>
        </p:spPr>
        <p:txBody>
          <a:bodyPr>
            <a:normAutofit/>
          </a:bodyPr>
          <a:lstStyle/>
          <a:p>
            <a:r>
              <a:rPr lang="en-US" sz="2400" dirty="0"/>
              <a:t>Blood purifies; an antiseptic represents a return of life where death crept in</a:t>
            </a:r>
            <a:r>
              <a:rPr lang="en-US" sz="2400" dirty="0">
                <a:solidFill>
                  <a:schemeClr val="tx1"/>
                </a:solidFill>
              </a:rPr>
              <a:t>. </a:t>
            </a:r>
            <a:r>
              <a:rPr lang="en-US" sz="2400" b="1" dirty="0">
                <a:solidFill>
                  <a:schemeClr val="accent4">
                    <a:lumMod val="75000"/>
                  </a:schemeClr>
                </a:solidFill>
              </a:rPr>
              <a:t>Lev 16.18-19</a:t>
            </a:r>
          </a:p>
        </p:txBody>
      </p:sp>
      <p:pic>
        <p:nvPicPr>
          <p:cNvPr id="18" name="Picture Placeholder 17">
            <a:extLst>
              <a:ext uri="{FF2B5EF4-FFF2-40B4-BE49-F238E27FC236}">
                <a16:creationId xmlns:a16="http://schemas.microsoft.com/office/drawing/2014/main" id="{3BB6108A-8F6F-91D5-A897-CA37F8BF7C9B}"/>
              </a:ext>
            </a:extLst>
          </p:cNvPr>
          <p:cNvPicPr>
            <a:picLocks noGrp="1" noChangeAspect="1"/>
          </p:cNvPicPr>
          <p:nvPr>
            <p:ph type="pic" sz="quarter" idx="12"/>
          </p:nvPr>
        </p:nvPicPr>
        <p:blipFill>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Lst>
          </a:blip>
          <a:srcRect l="1493" r="1493"/>
          <a:stretch/>
        </p:blipFill>
        <p:spPr>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16001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8165F-4BDD-CA9F-71E3-730B9DB22CD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E767B7B-CD1C-3E45-C39F-D2B1E6B29803}"/>
              </a:ext>
            </a:extLst>
          </p:cNvPr>
          <p:cNvSpPr>
            <a:spLocks noGrp="1"/>
          </p:cNvSpPr>
          <p:nvPr>
            <p:ph type="title"/>
          </p:nvPr>
        </p:nvSpPr>
        <p:spPr>
          <a:xfrm>
            <a:off x="6852084" y="462478"/>
            <a:ext cx="4949192" cy="731288"/>
          </a:xfrm>
        </p:spPr>
        <p:txBody>
          <a:bodyPr anchor="b">
            <a:normAutofit/>
          </a:bodyPr>
          <a:lstStyle/>
          <a:p>
            <a:r>
              <a:rPr lang="en-US" dirty="0"/>
              <a:t>1 Corinthians  6.19-20</a:t>
            </a:r>
          </a:p>
        </p:txBody>
      </p:sp>
      <p:sp>
        <p:nvSpPr>
          <p:cNvPr id="18" name="Text Placeholder 5">
            <a:extLst>
              <a:ext uri="{FF2B5EF4-FFF2-40B4-BE49-F238E27FC236}">
                <a16:creationId xmlns:a16="http://schemas.microsoft.com/office/drawing/2014/main" id="{040E01FE-FAB9-6206-F043-41BF8927E464}"/>
              </a:ext>
            </a:extLst>
          </p:cNvPr>
          <p:cNvSpPr>
            <a:spLocks noGrp="1"/>
          </p:cNvSpPr>
          <p:nvPr>
            <p:ph type="body" sz="quarter" idx="15"/>
          </p:nvPr>
        </p:nvSpPr>
        <p:spPr>
          <a:xfrm>
            <a:off x="6756537" y="1378039"/>
            <a:ext cx="5140287" cy="5138263"/>
          </a:xfrm>
        </p:spPr>
        <p:txBody>
          <a:bodyPr>
            <a:normAutofit/>
          </a:bodyPr>
          <a:lstStyle/>
          <a:p>
            <a:r>
              <a:rPr lang="en-US" sz="2500" dirty="0"/>
              <a:t>The author asks a very important question.  </a:t>
            </a:r>
            <a:r>
              <a:rPr lang="en-US" sz="2500" i="1" dirty="0"/>
              <a:t>“Or, do you not know that your body is a temple for Ruach HaKodesh…?</a:t>
            </a:r>
          </a:p>
          <a:p>
            <a:r>
              <a:rPr lang="en-US" sz="2500" dirty="0"/>
              <a:t>We must be willing to be a host.</a:t>
            </a:r>
          </a:p>
          <a:p>
            <a:r>
              <a:rPr lang="en-US" sz="2500" dirty="0"/>
              <a:t>The state of the vessel is not even important (broken).  It’s Yahweh’s glory within us that makes the difference.</a:t>
            </a:r>
          </a:p>
          <a:p>
            <a:r>
              <a:rPr lang="en-US" sz="2500" dirty="0"/>
              <a:t>The body or flesh is not evil-after all Yeshua came in the flesh. </a:t>
            </a:r>
          </a:p>
        </p:txBody>
      </p:sp>
      <p:pic>
        <p:nvPicPr>
          <p:cNvPr id="6" name="Picture Placeholder 5">
            <a:extLst>
              <a:ext uri="{FF2B5EF4-FFF2-40B4-BE49-F238E27FC236}">
                <a16:creationId xmlns:a16="http://schemas.microsoft.com/office/drawing/2014/main" id="{1770A381-E224-D614-FFBB-B65700FA249B}"/>
              </a:ext>
            </a:extLst>
          </p:cNvPr>
          <p:cNvPicPr>
            <a:picLocks noGrp="1" noChangeAspect="1"/>
          </p:cNvPicPr>
          <p:nvPr>
            <p:ph type="pic" sz="quarter" idx="10"/>
          </p:nvPr>
        </p:nvPicPr>
        <p:blipFill>
          <a:blip r:embed="rId3"/>
          <a:stretch/>
        </p:blipFill>
        <p:spPr>
          <a:xfrm>
            <a:off x="399245" y="259882"/>
            <a:ext cx="5828300" cy="63719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3094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346C9-46E4-11DE-29D3-008317B669A5}"/>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BBACF12-7BE9-9632-53F7-042C09929BA4}"/>
              </a:ext>
            </a:extLst>
          </p:cNvPr>
          <p:cNvPicPr>
            <a:picLocks noGrp="1" noChangeAspect="1"/>
          </p:cNvPicPr>
          <p:nvPr>
            <p:ph type="pic" sz="quarter" idx="10"/>
          </p:nvPr>
        </p:nvPicPr>
        <p:blipFill>
          <a:blip r:embed="rId3"/>
          <a:srcRect t="12500" b="12500"/>
          <a:stretch>
            <a:fillRect/>
          </a:stretch>
        </p:blipFill>
        <p:spPr>
          <a:xfrm>
            <a:off x="20" y="10"/>
            <a:ext cx="12191980" cy="6535544"/>
          </a:xfrm>
          <a:prstGeom prst="rect">
            <a:avLst/>
          </a:prstGeom>
          <a:noFill/>
        </p:spPr>
      </p:pic>
      <p:sp>
        <p:nvSpPr>
          <p:cNvPr id="3" name="Title 2">
            <a:extLst>
              <a:ext uri="{FF2B5EF4-FFF2-40B4-BE49-F238E27FC236}">
                <a16:creationId xmlns:a16="http://schemas.microsoft.com/office/drawing/2014/main" id="{C59BFE2C-61AF-AC81-3B0B-7A97AC68D8F7}"/>
              </a:ext>
            </a:extLst>
          </p:cNvPr>
          <p:cNvSpPr>
            <a:spLocks noGrp="1"/>
          </p:cNvSpPr>
          <p:nvPr>
            <p:ph type="title"/>
          </p:nvPr>
        </p:nvSpPr>
        <p:spPr>
          <a:xfrm>
            <a:off x="20" y="5755907"/>
            <a:ext cx="12191960" cy="1029905"/>
          </a:xfrm>
        </p:spPr>
        <p:txBody>
          <a:bodyPr anchor="ctr">
            <a:normAutofit fontScale="90000"/>
          </a:bodyPr>
          <a:lstStyle/>
          <a:p>
            <a:pPr algn="ctr"/>
            <a:br>
              <a:rPr lang="en-US" dirty="0"/>
            </a:br>
            <a:r>
              <a:rPr lang="en-US" sz="4900" dirty="0"/>
              <a:t>2 Timothy 2.20-21 </a:t>
            </a:r>
            <a:br>
              <a:rPr lang="en-US" dirty="0"/>
            </a:br>
            <a:endParaRPr lang="en-US" dirty="0"/>
          </a:p>
        </p:txBody>
      </p:sp>
    </p:spTree>
    <p:extLst>
      <p:ext uri="{BB962C8B-B14F-4D97-AF65-F5344CB8AC3E}">
        <p14:creationId xmlns:p14="http://schemas.microsoft.com/office/powerpoint/2010/main" val="2128154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16334-7F54-FE85-6B7C-7D7809DB2D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966C7F-6782-EC8C-F655-ABF2BA8EE540}"/>
              </a:ext>
            </a:extLst>
          </p:cNvPr>
          <p:cNvSpPr>
            <a:spLocks noGrp="1"/>
          </p:cNvSpPr>
          <p:nvPr>
            <p:ph type="title"/>
          </p:nvPr>
        </p:nvSpPr>
        <p:spPr>
          <a:xfrm>
            <a:off x="6622182" y="452621"/>
            <a:ext cx="5170574" cy="952668"/>
          </a:xfrm>
        </p:spPr>
        <p:txBody>
          <a:bodyPr anchor="b">
            <a:normAutofit/>
          </a:bodyPr>
          <a:lstStyle/>
          <a:p>
            <a:r>
              <a:rPr lang="en-US" dirty="0"/>
              <a:t>2 Corinthians 4.7</a:t>
            </a:r>
          </a:p>
        </p:txBody>
      </p:sp>
      <p:sp>
        <p:nvSpPr>
          <p:cNvPr id="18" name="Text Placeholder 5">
            <a:extLst>
              <a:ext uri="{FF2B5EF4-FFF2-40B4-BE49-F238E27FC236}">
                <a16:creationId xmlns:a16="http://schemas.microsoft.com/office/drawing/2014/main" id="{105B0B5C-B7BD-BD2E-DB65-14366A07FD2C}"/>
              </a:ext>
            </a:extLst>
          </p:cNvPr>
          <p:cNvSpPr>
            <a:spLocks noGrp="1"/>
          </p:cNvSpPr>
          <p:nvPr>
            <p:ph type="body" sz="quarter" idx="15"/>
          </p:nvPr>
        </p:nvSpPr>
        <p:spPr>
          <a:xfrm>
            <a:off x="6275672" y="1828801"/>
            <a:ext cx="5322770" cy="4160838"/>
          </a:xfrm>
        </p:spPr>
        <p:txBody>
          <a:bodyPr>
            <a:noAutofit/>
          </a:bodyPr>
          <a:lstStyle/>
          <a:p>
            <a:pPr>
              <a:lnSpc>
                <a:spcPct val="100000"/>
              </a:lnSpc>
            </a:pPr>
            <a:r>
              <a:rPr lang="en-US" sz="2500" dirty="0"/>
              <a:t>Clay Jars (G3749) meaning fragile, low-grade material and inexpensive.</a:t>
            </a:r>
          </a:p>
          <a:p>
            <a:pPr>
              <a:lnSpc>
                <a:spcPct val="100000"/>
              </a:lnSpc>
            </a:pPr>
            <a:r>
              <a:rPr lang="en-US" sz="2500" dirty="0"/>
              <a:t>But we have “Treasure” in clay jars. </a:t>
            </a:r>
          </a:p>
          <a:p>
            <a:pPr>
              <a:lnSpc>
                <a:spcPct val="100000"/>
              </a:lnSpc>
            </a:pPr>
            <a:r>
              <a:rPr lang="en-US" sz="2500" dirty="0"/>
              <a:t>Hebrew word “</a:t>
            </a:r>
            <a:r>
              <a:rPr lang="en-US" sz="2500" dirty="0" err="1"/>
              <a:t>Otzar</a:t>
            </a:r>
            <a:r>
              <a:rPr lang="en-US" sz="2500" dirty="0"/>
              <a:t>” storehouse or treasury, a room, stacked floor to ceiling filled with precious wealth</a:t>
            </a:r>
          </a:p>
          <a:p>
            <a:pPr>
              <a:lnSpc>
                <a:spcPct val="100000"/>
              </a:lnSpc>
            </a:pPr>
            <a:r>
              <a:rPr lang="en-US" sz="2500" dirty="0"/>
              <a:t>We are Glory carriers; the presence of God.</a:t>
            </a:r>
            <a:br>
              <a:rPr lang="en-US" sz="2500" dirty="0"/>
            </a:br>
            <a:endParaRPr lang="en-US" sz="2500" dirty="0"/>
          </a:p>
        </p:txBody>
      </p:sp>
      <p:pic>
        <p:nvPicPr>
          <p:cNvPr id="9" name="Picture Placeholder 8">
            <a:extLst>
              <a:ext uri="{FF2B5EF4-FFF2-40B4-BE49-F238E27FC236}">
                <a16:creationId xmlns:a16="http://schemas.microsoft.com/office/drawing/2014/main" id="{7261C495-FFA9-A720-3604-803218B95BD0}"/>
              </a:ext>
            </a:extLst>
          </p:cNvPr>
          <p:cNvPicPr>
            <a:picLocks noGrp="1" noChangeAspect="1"/>
          </p:cNvPicPr>
          <p:nvPr>
            <p:ph type="pic" sz="quarter" idx="10"/>
          </p:nvPr>
        </p:nvPicPr>
        <p:blipFill>
          <a:blip r:embed="rId3"/>
          <a:srcRect l="1792" r="1792"/>
          <a:stretch/>
        </p:blipFill>
        <p:spPr>
          <a:xfrm>
            <a:off x="339032" y="1193765"/>
            <a:ext cx="5230788" cy="4796135"/>
          </a:xfrm>
          <a:prstGeom prst="rect">
            <a:avLst/>
          </a:prstGeom>
        </p:spPr>
      </p:pic>
    </p:spTree>
    <p:extLst>
      <p:ext uri="{BB962C8B-B14F-4D97-AF65-F5344CB8AC3E}">
        <p14:creationId xmlns:p14="http://schemas.microsoft.com/office/powerpoint/2010/main" val="1348525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FEF3CB7-85F3-167F-46FE-7A7773E58078}"/>
              </a:ext>
            </a:extLst>
          </p:cNvPr>
          <p:cNvSpPr>
            <a:spLocks noGrp="1"/>
          </p:cNvSpPr>
          <p:nvPr>
            <p:ph type="title"/>
          </p:nvPr>
        </p:nvSpPr>
        <p:spPr>
          <a:xfrm>
            <a:off x="6189043" y="726366"/>
            <a:ext cx="5524533" cy="881053"/>
          </a:xfrm>
        </p:spPr>
        <p:txBody>
          <a:bodyPr/>
          <a:lstStyle/>
          <a:p>
            <a:r>
              <a:rPr lang="en-US" dirty="0"/>
              <a:t>Yah’s Plan &amp; Goal</a:t>
            </a:r>
          </a:p>
        </p:txBody>
      </p:sp>
      <p:pic>
        <p:nvPicPr>
          <p:cNvPr id="10" name="Picture Placeholder 9">
            <a:extLst>
              <a:ext uri="{FF2B5EF4-FFF2-40B4-BE49-F238E27FC236}">
                <a16:creationId xmlns:a16="http://schemas.microsoft.com/office/drawing/2014/main" id="{55E61AAD-4306-4BF6-B970-1CD53D52BE1A}"/>
              </a:ext>
            </a:extLst>
          </p:cNvPr>
          <p:cNvPicPr>
            <a:picLocks noGrp="1" noChangeAspect="1"/>
          </p:cNvPicPr>
          <p:nvPr>
            <p:ph type="pic" sz="quarter" idx="10"/>
          </p:nvPr>
        </p:nvPicPr>
        <p:blipFill>
          <a:blip r:embed="rId3"/>
          <a:srcRect l="4256" r="4256"/>
          <a:stretch>
            <a:fillRect/>
          </a:stretch>
        </p:blipFill>
        <p:spPr>
          <a:xfrm>
            <a:off x="605481" y="531340"/>
            <a:ext cx="4522573" cy="596831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D390766C-37C4-BA86-164D-AA7FD95D78CC}"/>
              </a:ext>
            </a:extLst>
          </p:cNvPr>
          <p:cNvSpPr txBox="1"/>
          <p:nvPr/>
        </p:nvSpPr>
        <p:spPr>
          <a:xfrm>
            <a:off x="6025415" y="2348564"/>
            <a:ext cx="5361271" cy="3939540"/>
          </a:xfrm>
          <a:prstGeom prst="rect">
            <a:avLst/>
          </a:prstGeom>
          <a:noFill/>
        </p:spPr>
        <p:txBody>
          <a:bodyPr wrap="square" rtlCol="0">
            <a:spAutoFit/>
          </a:bodyPr>
          <a:lstStyle/>
          <a:p>
            <a:r>
              <a:rPr lang="en-US" sz="2500" dirty="0"/>
              <a:t>Sin does not threaten, intimidate nor does it diminish God’s holiness, Yeshua our healer never recoiled from the sick or sinful.  He touched them.  He restored, forgave and loved them. Therefore, know sin is not the end of the story.  God restored us placing within us Ruach for intimacy and oneness as with His Son.</a:t>
            </a:r>
          </a:p>
        </p:txBody>
      </p:sp>
    </p:spTree>
    <p:extLst>
      <p:ext uri="{BB962C8B-B14F-4D97-AF65-F5344CB8AC3E}">
        <p14:creationId xmlns:p14="http://schemas.microsoft.com/office/powerpoint/2010/main" val="745691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249062A-D4B8-4980-B15D-2F0CF58BB5B7}"/>
              </a:ext>
            </a:extLst>
          </p:cNvPr>
          <p:cNvSpPr>
            <a:spLocks noGrp="1"/>
          </p:cNvSpPr>
          <p:nvPr>
            <p:ph type="title"/>
          </p:nvPr>
        </p:nvSpPr>
        <p:spPr>
          <a:xfrm>
            <a:off x="5682281" y="1193943"/>
            <a:ext cx="6322230" cy="1414503"/>
          </a:xfrm>
        </p:spPr>
        <p:txBody>
          <a:bodyPr anchor="b">
            <a:normAutofit/>
          </a:bodyPr>
          <a:lstStyle/>
          <a:p>
            <a:r>
              <a:rPr lang="en-US" dirty="0"/>
              <a:t>Ruach Has Come</a:t>
            </a:r>
            <a:br>
              <a:rPr lang="en-US" dirty="0"/>
            </a:br>
            <a:r>
              <a:rPr lang="en-US" dirty="0"/>
              <a:t> </a:t>
            </a:r>
          </a:p>
        </p:txBody>
      </p:sp>
      <p:pic>
        <p:nvPicPr>
          <p:cNvPr id="13" name="Picture Placeholder 12">
            <a:extLst>
              <a:ext uri="{FF2B5EF4-FFF2-40B4-BE49-F238E27FC236}">
                <a16:creationId xmlns:a16="http://schemas.microsoft.com/office/drawing/2014/main" id="{52A2CEC9-3F71-424A-8B32-9D07BE6254B7}"/>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14354" r="14354"/>
          <a:stretch>
            <a:fillRect/>
          </a:stretch>
        </p:blipFill>
        <p:spPr>
          <a:xfrm>
            <a:off x="187489" y="1193943"/>
            <a:ext cx="5230788" cy="4795779"/>
          </a:xfrm>
          <a:prstGeom prst="rect">
            <a:avLst/>
          </a:prstGeom>
          <a:noFill/>
        </p:spPr>
      </p:pic>
      <p:sp>
        <p:nvSpPr>
          <p:cNvPr id="12" name="Text Placeholder 11">
            <a:extLst>
              <a:ext uri="{FF2B5EF4-FFF2-40B4-BE49-F238E27FC236}">
                <a16:creationId xmlns:a16="http://schemas.microsoft.com/office/drawing/2014/main" id="{045C97E3-0CF5-415A-BEEC-B465AA7F130B}"/>
              </a:ext>
            </a:extLst>
          </p:cNvPr>
          <p:cNvSpPr>
            <a:spLocks noGrp="1"/>
          </p:cNvSpPr>
          <p:nvPr>
            <p:ph type="body" sz="quarter" idx="12"/>
          </p:nvPr>
        </p:nvSpPr>
        <p:spPr>
          <a:xfrm>
            <a:off x="5836575" y="2540528"/>
            <a:ext cx="5230787" cy="3715893"/>
          </a:xfrm>
        </p:spPr>
        <p:txBody>
          <a:bodyPr anchor="b">
            <a:noAutofit/>
          </a:bodyPr>
          <a:lstStyle/>
          <a:p>
            <a:r>
              <a:rPr lang="en-US" sz="2800" dirty="0"/>
              <a:t>John 14.16-17 “…and I will ask the Father, and He will give you another comforting Counselor like Me.  The Spirit of Truth, to be with you forever.  The world cannot receive Him, because it neither sees nor knows Him…”</a:t>
            </a:r>
          </a:p>
        </p:txBody>
      </p:sp>
    </p:spTree>
    <p:extLst>
      <p:ext uri="{BB962C8B-B14F-4D97-AF65-F5344CB8AC3E}">
        <p14:creationId xmlns:p14="http://schemas.microsoft.com/office/powerpoint/2010/main" val="605044435"/>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MSFT_ELT_Template01">
      <a:majorFont>
        <a:latin typeface="Constant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ICK TO ADD TITLE" id="{F1EBDCD4-0DFE-4BFC-B527-76D7C1C6466B}" vid="{B36D0821-FAFD-4A44-B0A3-9261322768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Classic clean sophisticated presentation</Template>
  <TotalTime>1401</TotalTime>
  <Words>1008</Words>
  <Application>Microsoft Office PowerPoint</Application>
  <PresentationFormat>Widescreen</PresentationFormat>
  <Paragraphs>77</Paragraphs>
  <Slides>14</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Amasis MT Pro Medium</vt:lpstr>
      <vt:lpstr>Arial</vt:lpstr>
      <vt:lpstr>Calibri</vt:lpstr>
      <vt:lpstr>Constantia</vt:lpstr>
      <vt:lpstr>Wingdings</vt:lpstr>
      <vt:lpstr>Office Theme</vt:lpstr>
      <vt:lpstr>Yahweh alone deserves the Praises </vt:lpstr>
      <vt:lpstr>Introduction </vt:lpstr>
      <vt:lpstr>Neshimah (Breath) H5397</vt:lpstr>
      <vt:lpstr>APHAR</vt:lpstr>
      <vt:lpstr>Jude v.9   Ps 116.15  The death of those who are faithful to Him is costly (precious, valuable) Psalms 72.14</vt:lpstr>
      <vt:lpstr>“I am a broken vessel for His use.” </vt:lpstr>
      <vt:lpstr>Death</vt:lpstr>
      <vt:lpstr>Revelation 1.18</vt:lpstr>
      <vt:lpstr>DAM</vt:lpstr>
      <vt:lpstr>1 Corinthians  6.19-20</vt:lpstr>
      <vt:lpstr> 2 Timothy 2.20-21  </vt:lpstr>
      <vt:lpstr>2 Corinthians 4.7</vt:lpstr>
      <vt:lpstr>Yah’s Plan &amp; Goal</vt:lpstr>
      <vt:lpstr>Ruach Has Come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Blessing before reading and learning Torah</dc:title>
  <dc:creator>Pastor Stone</dc:creator>
  <cp:lastModifiedBy>Lonnita Deadwyler</cp:lastModifiedBy>
  <cp:revision>15</cp:revision>
  <cp:lastPrinted>2026-10-10T11:47:58Z</cp:lastPrinted>
  <dcterms:created xsi:type="dcterms:W3CDTF">2026-10-06T13:14:34Z</dcterms:created>
  <dcterms:modified xsi:type="dcterms:W3CDTF">2026-10-11T11:57:04Z</dcterms:modified>
</cp:coreProperties>
</file>