
<file path=[Content_Types].xml><?xml version="1.0" encoding="utf-8"?>
<Types xmlns="http://schemas.openxmlformats.org/package/2006/content-types">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5"/>
  </p:notesMasterIdLst>
  <p:sldIdLst>
    <p:sldId id="399" r:id="rId5"/>
    <p:sldId id="400" r:id="rId6"/>
    <p:sldId id="413" r:id="rId7"/>
    <p:sldId id="416" r:id="rId8"/>
    <p:sldId id="419" r:id="rId9"/>
    <p:sldId id="420" r:id="rId10"/>
    <p:sldId id="426" r:id="rId11"/>
    <p:sldId id="421" r:id="rId12"/>
    <p:sldId id="403" r:id="rId13"/>
    <p:sldId id="409"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D7A35EC-D1CE-439C-8DD8-3C1F8D7FB9DB}">
          <p14:sldIdLst>
            <p14:sldId id="399"/>
            <p14:sldId id="400"/>
            <p14:sldId id="413"/>
            <p14:sldId id="416"/>
            <p14:sldId id="419"/>
            <p14:sldId id="420"/>
            <p14:sldId id="426"/>
            <p14:sldId id="421"/>
            <p14:sldId id="403"/>
            <p14:sldId id="409"/>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83C"/>
    <a:srgbClr val="002E45"/>
    <a:srgbClr val="384051"/>
    <a:srgbClr val="00CEE5"/>
    <a:srgbClr val="FFD74E"/>
    <a:srgbClr val="D1DEEC"/>
    <a:srgbClr val="B4C2D1"/>
    <a:srgbClr val="4CBBC9"/>
    <a:srgbClr val="E68141"/>
    <a:srgbClr val="A874F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25" autoAdjust="0"/>
    <p:restoredTop sz="94830"/>
  </p:normalViewPr>
  <p:slideViewPr>
    <p:cSldViewPr snapToGrid="0">
      <p:cViewPr varScale="1">
        <p:scale>
          <a:sx n="105" d="100"/>
          <a:sy n="105" d="100"/>
        </p:scale>
        <p:origin x="714" y="102"/>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onnita Deadwyler" userId="57f7c924a8d28b31" providerId="LiveId" clId="{5DBF0BA6-C2A6-4DC8-85EE-3F7BCB451D65}"/>
    <pc:docChg chg="delSld modSection">
      <pc:chgData name="Lonnita Deadwyler" userId="57f7c924a8d28b31" providerId="LiveId" clId="{5DBF0BA6-C2A6-4DC8-85EE-3F7BCB451D65}" dt="2026-10-04T14:19:38.991" v="7" actId="47"/>
      <pc:docMkLst>
        <pc:docMk/>
      </pc:docMkLst>
      <pc:sldChg chg="del">
        <pc:chgData name="Lonnita Deadwyler" userId="57f7c924a8d28b31" providerId="LiveId" clId="{5DBF0BA6-C2A6-4DC8-85EE-3F7BCB451D65}" dt="2026-10-04T14:19:38.991" v="7" actId="47"/>
        <pc:sldMkLst>
          <pc:docMk/>
          <pc:sldMk cId="1149043227" sldId="401"/>
        </pc:sldMkLst>
      </pc:sldChg>
      <pc:sldChg chg="del">
        <pc:chgData name="Lonnita Deadwyler" userId="57f7c924a8d28b31" providerId="LiveId" clId="{5DBF0BA6-C2A6-4DC8-85EE-3F7BCB451D65}" dt="2026-10-04T14:18:57.007" v="3" actId="47"/>
        <pc:sldMkLst>
          <pc:docMk/>
          <pc:sldMk cId="303814918" sldId="402"/>
        </pc:sldMkLst>
      </pc:sldChg>
      <pc:sldChg chg="del">
        <pc:chgData name="Lonnita Deadwyler" userId="57f7c924a8d28b31" providerId="LiveId" clId="{5DBF0BA6-C2A6-4DC8-85EE-3F7BCB451D65}" dt="2026-10-04T14:18:24.489" v="0" actId="47"/>
        <pc:sldMkLst>
          <pc:docMk/>
          <pc:sldMk cId="1611238158" sldId="417"/>
        </pc:sldMkLst>
      </pc:sldChg>
      <pc:sldChg chg="del">
        <pc:chgData name="Lonnita Deadwyler" userId="57f7c924a8d28b31" providerId="LiveId" clId="{5DBF0BA6-C2A6-4DC8-85EE-3F7BCB451D65}" dt="2026-10-04T14:18:34.006" v="1" actId="47"/>
        <pc:sldMkLst>
          <pc:docMk/>
          <pc:sldMk cId="3566009144" sldId="418"/>
        </pc:sldMkLst>
      </pc:sldChg>
      <pc:sldChg chg="del">
        <pc:chgData name="Lonnita Deadwyler" userId="57f7c924a8d28b31" providerId="LiveId" clId="{5DBF0BA6-C2A6-4DC8-85EE-3F7BCB451D65}" dt="2026-10-04T14:18:47.725" v="2" actId="47"/>
        <pc:sldMkLst>
          <pc:docMk/>
          <pc:sldMk cId="2365122452" sldId="422"/>
        </pc:sldMkLst>
      </pc:sldChg>
      <pc:sldChg chg="del">
        <pc:chgData name="Lonnita Deadwyler" userId="57f7c924a8d28b31" providerId="LiveId" clId="{5DBF0BA6-C2A6-4DC8-85EE-3F7BCB451D65}" dt="2026-10-04T14:19:27.459" v="4" actId="47"/>
        <pc:sldMkLst>
          <pc:docMk/>
          <pc:sldMk cId="3528792916" sldId="423"/>
        </pc:sldMkLst>
      </pc:sldChg>
      <pc:sldChg chg="del">
        <pc:chgData name="Lonnita Deadwyler" userId="57f7c924a8d28b31" providerId="LiveId" clId="{5DBF0BA6-C2A6-4DC8-85EE-3F7BCB451D65}" dt="2026-10-04T14:19:34.706" v="6" actId="47"/>
        <pc:sldMkLst>
          <pc:docMk/>
          <pc:sldMk cId="251489419" sldId="424"/>
        </pc:sldMkLst>
      </pc:sldChg>
      <pc:sldChg chg="del">
        <pc:chgData name="Lonnita Deadwyler" userId="57f7c924a8d28b31" providerId="LiveId" clId="{5DBF0BA6-C2A6-4DC8-85EE-3F7BCB451D65}" dt="2026-10-04T14:19:30.304" v="5" actId="47"/>
        <pc:sldMkLst>
          <pc:docMk/>
          <pc:sldMk cId="2336966371" sldId="42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0E6579-2D93-8240-B5B9-04B457F30570}" type="datetimeFigureOut">
              <a:rPr lang="en-US" smtClean="0"/>
              <a:t>10/4/2026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1C7662-5951-D64E-9170-BBDD05D1009B}" type="slidenum">
              <a:rPr lang="en-US" smtClean="0"/>
              <a:t>‹#›</a:t>
            </a:fld>
            <a:endParaRPr lang="en-US" dirty="0"/>
          </a:p>
        </p:txBody>
      </p:sp>
    </p:spTree>
    <p:extLst>
      <p:ext uri="{BB962C8B-B14F-4D97-AF65-F5344CB8AC3E}">
        <p14:creationId xmlns:p14="http://schemas.microsoft.com/office/powerpoint/2010/main" val="506410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5" name="Freeform: Shape 14">
            <a:extLst>
              <a:ext uri="{FF2B5EF4-FFF2-40B4-BE49-F238E27FC236}">
                <a16:creationId xmlns:a16="http://schemas.microsoft.com/office/drawing/2014/main" id="{B5D5B257-C98E-B0DA-9E3F-C9309303B85D}"/>
              </a:ext>
            </a:extLst>
          </p:cNvPr>
          <p:cNvSpPr/>
          <p:nvPr userDrawn="1"/>
        </p:nvSpPr>
        <p:spPr>
          <a:xfrm>
            <a:off x="9554940" y="2134282"/>
            <a:ext cx="2354071" cy="2273886"/>
          </a:xfrm>
          <a:custGeom>
            <a:avLst/>
            <a:gdLst>
              <a:gd name="connsiteX0" fmla="*/ 1234735 w 2354071"/>
              <a:gd name="connsiteY0" fmla="*/ 614 h 2273886"/>
              <a:gd name="connsiteX1" fmla="*/ 2282741 w 2354071"/>
              <a:gd name="connsiteY1" fmla="*/ 333960 h 2273886"/>
              <a:gd name="connsiteX2" fmla="*/ 1552501 w 2354071"/>
              <a:gd name="connsiteY2" fmla="*/ 2246018 h 2273886"/>
              <a:gd name="connsiteX3" fmla="*/ 73179 w 2354071"/>
              <a:gd name="connsiteY3" fmla="*/ 789465 h 2273886"/>
              <a:gd name="connsiteX4" fmla="*/ 1234735 w 2354071"/>
              <a:gd name="connsiteY4" fmla="*/ 614 h 22738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54071" h="2273886">
                <a:moveTo>
                  <a:pt x="1234735" y="614"/>
                </a:moveTo>
                <a:cubicBezTo>
                  <a:pt x="1706563" y="13081"/>
                  <a:pt x="2159465" y="212581"/>
                  <a:pt x="2282741" y="333960"/>
                </a:cubicBezTo>
                <a:cubicBezTo>
                  <a:pt x="2529295" y="576719"/>
                  <a:pt x="2100380" y="2110538"/>
                  <a:pt x="1552501" y="2246018"/>
                </a:cubicBezTo>
                <a:cubicBezTo>
                  <a:pt x="1004623" y="2381498"/>
                  <a:pt x="-324776" y="2042968"/>
                  <a:pt x="73179" y="789465"/>
                </a:cubicBezTo>
                <a:cubicBezTo>
                  <a:pt x="272156" y="162713"/>
                  <a:pt x="762908" y="-11852"/>
                  <a:pt x="1234735" y="614"/>
                </a:cubicBezTo>
                <a:close/>
              </a:path>
            </a:pathLst>
          </a:cu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sp>
        <p:nvSpPr>
          <p:cNvPr id="13" name="Freeform: Shape 12">
            <a:extLst>
              <a:ext uri="{FF2B5EF4-FFF2-40B4-BE49-F238E27FC236}">
                <a16:creationId xmlns:a16="http://schemas.microsoft.com/office/drawing/2014/main" id="{61F3B831-39D2-F3BA-A6AA-9E6F43CE56B3}"/>
              </a:ext>
            </a:extLst>
          </p:cNvPr>
          <p:cNvSpPr/>
          <p:nvPr userDrawn="1"/>
        </p:nvSpPr>
        <p:spPr>
          <a:xfrm>
            <a:off x="7174107" y="555951"/>
            <a:ext cx="4115992" cy="3687882"/>
          </a:xfrm>
          <a:custGeom>
            <a:avLst/>
            <a:gdLst>
              <a:gd name="connsiteX0" fmla="*/ 2095480 w 4115992"/>
              <a:gd name="connsiteY0" fmla="*/ 1594 h 3687882"/>
              <a:gd name="connsiteX1" fmla="*/ 3212545 w 4115992"/>
              <a:gd name="connsiteY1" fmla="*/ 237897 h 3687882"/>
              <a:gd name="connsiteX2" fmla="*/ 3613312 w 4115992"/>
              <a:gd name="connsiteY2" fmla="*/ 3637982 h 3687882"/>
              <a:gd name="connsiteX3" fmla="*/ 13818 w 4115992"/>
              <a:gd name="connsiteY3" fmla="*/ 1294433 h 3687882"/>
              <a:gd name="connsiteX4" fmla="*/ 2095480 w 4115992"/>
              <a:gd name="connsiteY4" fmla="*/ 1594 h 36878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15992" h="3687882">
                <a:moveTo>
                  <a:pt x="2095480" y="1594"/>
                </a:moveTo>
                <a:cubicBezTo>
                  <a:pt x="2558738" y="-12214"/>
                  <a:pt x="2980502" y="63487"/>
                  <a:pt x="3212545" y="237897"/>
                </a:cubicBezTo>
                <a:cubicBezTo>
                  <a:pt x="3955083" y="796011"/>
                  <a:pt x="4599491" y="3291774"/>
                  <a:pt x="3613312" y="3637982"/>
                </a:cubicBezTo>
                <a:cubicBezTo>
                  <a:pt x="2627132" y="3984191"/>
                  <a:pt x="242913" y="2456409"/>
                  <a:pt x="13818" y="1294433"/>
                </a:cubicBezTo>
                <a:cubicBezTo>
                  <a:pt x="-143685" y="495575"/>
                  <a:pt x="1076313" y="31973"/>
                  <a:pt x="2095480" y="1594"/>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sp>
        <p:nvSpPr>
          <p:cNvPr id="11" name="Freeform: Shape 10">
            <a:extLst>
              <a:ext uri="{FF2B5EF4-FFF2-40B4-BE49-F238E27FC236}">
                <a16:creationId xmlns:a16="http://schemas.microsoft.com/office/drawing/2014/main" id="{0A72116D-6F86-BD64-4466-FC5B3E593B08}"/>
              </a:ext>
            </a:extLst>
          </p:cNvPr>
          <p:cNvSpPr/>
          <p:nvPr userDrawn="1"/>
        </p:nvSpPr>
        <p:spPr>
          <a:xfrm>
            <a:off x="7143263" y="4108165"/>
            <a:ext cx="1880411" cy="1898594"/>
          </a:xfrm>
          <a:custGeom>
            <a:avLst/>
            <a:gdLst>
              <a:gd name="connsiteX0" fmla="*/ 831964 w 1880411"/>
              <a:gd name="connsiteY0" fmla="*/ 1 h 1898594"/>
              <a:gd name="connsiteX1" fmla="*/ 1624530 w 1880411"/>
              <a:gd name="connsiteY1" fmla="*/ 228196 h 1898594"/>
              <a:gd name="connsiteX2" fmla="*/ 1527767 w 1880411"/>
              <a:gd name="connsiteY2" fmla="*/ 1893513 h 1898594"/>
              <a:gd name="connsiteX3" fmla="*/ 70 w 1880411"/>
              <a:gd name="connsiteY3" fmla="*/ 463167 h 1898594"/>
              <a:gd name="connsiteX4" fmla="*/ 831964 w 1880411"/>
              <a:gd name="connsiteY4" fmla="*/ 1 h 18985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0411" h="1898594">
                <a:moveTo>
                  <a:pt x="831964" y="1"/>
                </a:moveTo>
                <a:cubicBezTo>
                  <a:pt x="1159479" y="-120"/>
                  <a:pt x="1489430" y="83433"/>
                  <a:pt x="1624530" y="228196"/>
                </a:cubicBezTo>
                <a:cubicBezTo>
                  <a:pt x="1933330" y="559082"/>
                  <a:pt x="2030335" y="1811248"/>
                  <a:pt x="1527767" y="1893513"/>
                </a:cubicBezTo>
                <a:cubicBezTo>
                  <a:pt x="1025200" y="1975779"/>
                  <a:pt x="11204" y="1040120"/>
                  <a:pt x="70" y="463167"/>
                </a:cubicBezTo>
                <a:cubicBezTo>
                  <a:pt x="-6193" y="138631"/>
                  <a:pt x="410873" y="157"/>
                  <a:pt x="831964" y="1"/>
                </a:cubicBezTo>
                <a:close/>
              </a:path>
            </a:pathLst>
          </a:cu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786384" y="1774335"/>
            <a:ext cx="6016752" cy="1883664"/>
          </a:xfrm>
        </p:spPr>
        <p:txBody>
          <a:bodyPr lIns="91440" tIns="45720" rIns="91440" bIns="45720" anchor="b">
            <a:noAutofit/>
          </a:bodyPr>
          <a:lstStyle>
            <a:lvl1pPr algn="l">
              <a:defRPr sz="6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786384" y="4133668"/>
            <a:ext cx="6016752" cy="466344"/>
          </a:xfrm>
        </p:spPr>
        <p:txBody>
          <a:bodyPr>
            <a:noAutofit/>
          </a:bodyPr>
          <a:lstStyle>
            <a:lvl1pPr marL="0" indent="0" algn="l">
              <a:buNone/>
              <a:defRPr sz="2400" b="1">
                <a:latin typeface="Source Sans Pro" panose="020B0503030403020204" pitchFamily="34" charset="0"/>
                <a:ea typeface="Source Sans Pro" panose="020B05030304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grpSp>
        <p:nvGrpSpPr>
          <p:cNvPr id="16" name="Group 15">
            <a:extLst>
              <a:ext uri="{FF2B5EF4-FFF2-40B4-BE49-F238E27FC236}">
                <a16:creationId xmlns:a16="http://schemas.microsoft.com/office/drawing/2014/main" id="{D32690B4-57BF-C0BE-FA3C-73FE216F0B82}"/>
              </a:ext>
            </a:extLst>
          </p:cNvPr>
          <p:cNvGrpSpPr/>
          <p:nvPr userDrawn="1"/>
        </p:nvGrpSpPr>
        <p:grpSpPr>
          <a:xfrm>
            <a:off x="855739" y="3736017"/>
            <a:ext cx="4949109" cy="147360"/>
            <a:chOff x="3862913" y="5584851"/>
            <a:chExt cx="3422601" cy="147360"/>
          </a:xfrm>
        </p:grpSpPr>
        <p:sp>
          <p:nvSpPr>
            <p:cNvPr id="17" name="Rectangle 16">
              <a:extLst>
                <a:ext uri="{FF2B5EF4-FFF2-40B4-BE49-F238E27FC236}">
                  <a16:creationId xmlns:a16="http://schemas.microsoft.com/office/drawing/2014/main" id="{3483EB04-C33A-D643-DD44-2E8C3C612F33}"/>
                </a:ext>
              </a:extLst>
            </p:cNvPr>
            <p:cNvSpPr/>
            <p:nvPr/>
          </p:nvSpPr>
          <p:spPr>
            <a:xfrm>
              <a:off x="3897354" y="5609493"/>
              <a:ext cx="661045" cy="10784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rgbClr val="4DB9C7"/>
                </a:solidFill>
              </a:endParaRPr>
            </a:p>
          </p:txBody>
        </p:sp>
        <p:sp>
          <p:nvSpPr>
            <p:cNvPr id="18" name="Rectangle 17">
              <a:extLst>
                <a:ext uri="{FF2B5EF4-FFF2-40B4-BE49-F238E27FC236}">
                  <a16:creationId xmlns:a16="http://schemas.microsoft.com/office/drawing/2014/main" id="{64EC4960-3667-21EF-9D96-D0357F9D5B70}"/>
                </a:ext>
              </a:extLst>
            </p:cNvPr>
            <p:cNvSpPr/>
            <p:nvPr/>
          </p:nvSpPr>
          <p:spPr>
            <a:xfrm>
              <a:off x="5222038" y="5613190"/>
              <a:ext cx="661045" cy="10784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rgbClr val="4DB9C7"/>
                </a:solidFill>
              </a:endParaRPr>
            </a:p>
          </p:txBody>
        </p:sp>
        <p:sp>
          <p:nvSpPr>
            <p:cNvPr id="19" name="Rectangle 18">
              <a:extLst>
                <a:ext uri="{FF2B5EF4-FFF2-40B4-BE49-F238E27FC236}">
                  <a16:creationId xmlns:a16="http://schemas.microsoft.com/office/drawing/2014/main" id="{82AA39EB-8982-D84E-84D7-9AC369FCB451}"/>
                </a:ext>
              </a:extLst>
            </p:cNvPr>
            <p:cNvSpPr/>
            <p:nvPr/>
          </p:nvSpPr>
          <p:spPr>
            <a:xfrm>
              <a:off x="6544127" y="5604473"/>
              <a:ext cx="661045" cy="1078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rgbClr val="4DB9C7"/>
                </a:solidFill>
              </a:endParaRPr>
            </a:p>
          </p:txBody>
        </p:sp>
        <p:sp>
          <p:nvSpPr>
            <p:cNvPr id="20" name="Rectangle 19">
              <a:extLst>
                <a:ext uri="{FF2B5EF4-FFF2-40B4-BE49-F238E27FC236}">
                  <a16:creationId xmlns:a16="http://schemas.microsoft.com/office/drawing/2014/main" id="{A064C83F-E8F6-A0DF-E60F-A0AF0B0C72B7}"/>
                </a:ext>
              </a:extLst>
            </p:cNvPr>
            <p:cNvSpPr/>
            <p:nvPr/>
          </p:nvSpPr>
          <p:spPr>
            <a:xfrm>
              <a:off x="5883081" y="5602319"/>
              <a:ext cx="661045" cy="10784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rgbClr val="4DB9C7"/>
                </a:solidFill>
              </a:endParaRPr>
            </a:p>
          </p:txBody>
        </p:sp>
        <p:sp>
          <p:nvSpPr>
            <p:cNvPr id="21" name="Rectangle 20">
              <a:extLst>
                <a:ext uri="{FF2B5EF4-FFF2-40B4-BE49-F238E27FC236}">
                  <a16:creationId xmlns:a16="http://schemas.microsoft.com/office/drawing/2014/main" id="{6FE9D1C1-CC9B-F1C1-7498-F913E559E119}"/>
                </a:ext>
              </a:extLst>
            </p:cNvPr>
            <p:cNvSpPr/>
            <p:nvPr/>
          </p:nvSpPr>
          <p:spPr>
            <a:xfrm>
              <a:off x="4559264" y="5609493"/>
              <a:ext cx="661045" cy="10784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rgbClr val="4DB9C7"/>
                </a:solidFill>
              </a:endParaRPr>
            </a:p>
          </p:txBody>
        </p:sp>
        <p:sp>
          <p:nvSpPr>
            <p:cNvPr id="22" name="Rectangle 21">
              <a:extLst>
                <a:ext uri="{FF2B5EF4-FFF2-40B4-BE49-F238E27FC236}">
                  <a16:creationId xmlns:a16="http://schemas.microsoft.com/office/drawing/2014/main" id="{CDF4EF94-285C-826B-4425-3849E693C587}"/>
                </a:ext>
              </a:extLst>
            </p:cNvPr>
            <p:cNvSpPr/>
            <p:nvPr/>
          </p:nvSpPr>
          <p:spPr>
            <a:xfrm>
              <a:off x="3862913" y="5584851"/>
              <a:ext cx="3420960" cy="542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23" name="Rectangle 22">
              <a:extLst>
                <a:ext uri="{FF2B5EF4-FFF2-40B4-BE49-F238E27FC236}">
                  <a16:creationId xmlns:a16="http://schemas.microsoft.com/office/drawing/2014/main" id="{89C3254F-05F6-4396-9DC0-8191AAC00760}"/>
                </a:ext>
              </a:extLst>
            </p:cNvPr>
            <p:cNvSpPr/>
            <p:nvPr/>
          </p:nvSpPr>
          <p:spPr>
            <a:xfrm>
              <a:off x="3864554" y="5677949"/>
              <a:ext cx="3420960" cy="542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grpSp>
      <p:sp>
        <p:nvSpPr>
          <p:cNvPr id="28" name="Picture Placeholder 27">
            <a:extLst>
              <a:ext uri="{FF2B5EF4-FFF2-40B4-BE49-F238E27FC236}">
                <a16:creationId xmlns:a16="http://schemas.microsoft.com/office/drawing/2014/main" id="{287B9F6A-0CB7-4B45-9ADB-F3C42D9441B1}"/>
              </a:ext>
            </a:extLst>
          </p:cNvPr>
          <p:cNvSpPr>
            <a:spLocks noGrp="1"/>
          </p:cNvSpPr>
          <p:nvPr>
            <p:ph type="pic" sz="quarter" idx="10"/>
          </p:nvPr>
        </p:nvSpPr>
        <p:spPr>
          <a:xfrm>
            <a:off x="6481154" y="1065229"/>
            <a:ext cx="4838886" cy="4396060"/>
          </a:xfrm>
          <a:custGeom>
            <a:avLst/>
            <a:gdLst>
              <a:gd name="connsiteX0" fmla="*/ 2849362 w 4838886"/>
              <a:gd name="connsiteY0" fmla="*/ 329 h 4396060"/>
              <a:gd name="connsiteX1" fmla="*/ 3053469 w 4838886"/>
              <a:gd name="connsiteY1" fmla="*/ 32123 h 4396060"/>
              <a:gd name="connsiteX2" fmla="*/ 4034466 w 4838886"/>
              <a:gd name="connsiteY2" fmla="*/ 3833389 h 4396060"/>
              <a:gd name="connsiteX3" fmla="*/ 8680 w 4838886"/>
              <a:gd name="connsiteY3" fmla="*/ 2421584 h 4396060"/>
              <a:gd name="connsiteX4" fmla="*/ 2849362 w 4838886"/>
              <a:gd name="connsiteY4" fmla="*/ 329 h 43960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38886" h="4396060">
                <a:moveTo>
                  <a:pt x="2849362" y="329"/>
                </a:moveTo>
                <a:cubicBezTo>
                  <a:pt x="2921387" y="2240"/>
                  <a:pt x="2989709" y="12527"/>
                  <a:pt x="3053469" y="32123"/>
                </a:cubicBezTo>
                <a:cubicBezTo>
                  <a:pt x="4073625" y="345656"/>
                  <a:pt x="5899598" y="2188300"/>
                  <a:pt x="4034466" y="3833389"/>
                </a:cubicBezTo>
                <a:cubicBezTo>
                  <a:pt x="2169335" y="5478478"/>
                  <a:pt x="172179" y="3055128"/>
                  <a:pt x="8680" y="2421584"/>
                </a:cubicBezTo>
                <a:cubicBezTo>
                  <a:pt x="-144600" y="1827637"/>
                  <a:pt x="1768983" y="-28337"/>
                  <a:pt x="2849362" y="329"/>
                </a:cubicBezTo>
                <a:close/>
              </a:path>
            </a:pathLst>
          </a:custGeom>
          <a:solidFill>
            <a:schemeClr val="bg1">
              <a:lumMod val="95000"/>
            </a:schemeClr>
          </a:solidFill>
        </p:spPr>
        <p:txBody>
          <a:bodyPr wrap="square" anchor="ctr">
            <a:noAutofit/>
          </a:bodyPr>
          <a:lstStyle>
            <a:lvl1pPr marL="0" indent="0" algn="ctr">
              <a:buNone/>
              <a:defRPr/>
            </a:lvl1pPr>
          </a:lstStyle>
          <a:p>
            <a:r>
              <a:rPr lang="en-US"/>
              <a:t>Click icon to add picture</a:t>
            </a:r>
            <a:endParaRPr lang="en-US" dirty="0"/>
          </a:p>
        </p:txBody>
      </p:sp>
      <p:sp>
        <p:nvSpPr>
          <p:cNvPr id="5" name="Text Placeholder 39">
            <a:extLst>
              <a:ext uri="{FF2B5EF4-FFF2-40B4-BE49-F238E27FC236}">
                <a16:creationId xmlns:a16="http://schemas.microsoft.com/office/drawing/2014/main" id="{F3C46320-935E-5B4D-560B-5D1677F21D49}"/>
              </a:ext>
            </a:extLst>
          </p:cNvPr>
          <p:cNvSpPr>
            <a:spLocks noGrp="1"/>
          </p:cNvSpPr>
          <p:nvPr>
            <p:ph type="body" sz="quarter" idx="22"/>
          </p:nvPr>
        </p:nvSpPr>
        <p:spPr>
          <a:xfrm>
            <a:off x="786383" y="4505372"/>
            <a:ext cx="6016751" cy="448056"/>
          </a:xfrm>
        </p:spPr>
        <p:txBody>
          <a:bodyPr anchor="t">
            <a:noAutofit/>
          </a:bodyPr>
          <a:lstStyle>
            <a:lvl1pPr marL="0" indent="0" algn="l">
              <a:lnSpc>
                <a:spcPct val="100000"/>
              </a:lnSpc>
              <a:buNone/>
              <a:defRPr sz="1800" b="0">
                <a:solidFill>
                  <a:schemeClr val="tx2"/>
                </a:solidFill>
                <a:latin typeface="+mn-lt"/>
                <a:ea typeface="Source Sans Pro" panose="020B0503030403020204" pitchFamily="34" charset="0"/>
              </a:defRPr>
            </a:lvl1pPr>
          </a:lstStyle>
          <a:p>
            <a:pPr lvl="0"/>
            <a:r>
              <a:rPr lang="en-US"/>
              <a:t>Click to edit Master text styles</a:t>
            </a:r>
          </a:p>
        </p:txBody>
      </p:sp>
    </p:spTree>
    <p:extLst>
      <p:ext uri="{BB962C8B-B14F-4D97-AF65-F5344CB8AC3E}">
        <p14:creationId xmlns:p14="http://schemas.microsoft.com/office/powerpoint/2010/main" val="29164985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6281928" y="1124712"/>
            <a:ext cx="5532120" cy="960120"/>
          </a:xfrm>
        </p:spPr>
        <p:txBody>
          <a:bodyPr anchor="b">
            <a:noAutofit/>
          </a:bodyPr>
          <a:lstStyle>
            <a:lvl1pPr>
              <a:lnSpc>
                <a:spcPct val="170000"/>
              </a:lnSpc>
              <a:defRPr sz="4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6236208" y="2286000"/>
            <a:ext cx="5532121" cy="3831328"/>
          </a:xfrm>
        </p:spPr>
        <p:txBody>
          <a:bodyPr>
            <a:noAutofit/>
          </a:bodyPr>
          <a:lstStyle>
            <a:lvl1pPr>
              <a:spcBef>
                <a:spcPts val="1000"/>
              </a:spcBef>
              <a:buClr>
                <a:schemeClr val="accent4"/>
              </a:buClr>
              <a:defRPr sz="2400"/>
            </a:lvl1pPr>
            <a:lvl2pPr>
              <a:buClr>
                <a:schemeClr val="accent4"/>
              </a:buClr>
              <a:defRPr sz="2000"/>
            </a:lvl2pPr>
            <a:lvl3pPr>
              <a:buClr>
                <a:schemeClr val="accent4"/>
              </a:buClr>
              <a:defRPr sz="1800"/>
            </a:lvl3pPr>
            <a:lvl4pPr>
              <a:buClr>
                <a:schemeClr val="accent4"/>
              </a:buClr>
              <a:defRPr sz="1600"/>
            </a:lvl4pPr>
            <a:lvl5pPr>
              <a:buClr>
                <a:schemeClr val="accent4"/>
              </a:buCl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Freeform: Shape 17">
            <a:extLst>
              <a:ext uri="{FF2B5EF4-FFF2-40B4-BE49-F238E27FC236}">
                <a16:creationId xmlns:a16="http://schemas.microsoft.com/office/drawing/2014/main" id="{81C49F2B-58AF-8122-F863-F0AF6DD2628F}"/>
              </a:ext>
            </a:extLst>
          </p:cNvPr>
          <p:cNvSpPr/>
          <p:nvPr userDrawn="1"/>
        </p:nvSpPr>
        <p:spPr>
          <a:xfrm>
            <a:off x="2874900" y="3317773"/>
            <a:ext cx="1864449" cy="3255643"/>
          </a:xfrm>
          <a:custGeom>
            <a:avLst/>
            <a:gdLst>
              <a:gd name="connsiteX0" fmla="*/ 1303919 w 1864449"/>
              <a:gd name="connsiteY0" fmla="*/ 859 h 3255643"/>
              <a:gd name="connsiteX1" fmla="*/ 1598851 w 1864449"/>
              <a:gd name="connsiteY1" fmla="*/ 645726 h 3255643"/>
              <a:gd name="connsiteX2" fmla="*/ 1674028 w 1864449"/>
              <a:gd name="connsiteY2" fmla="*/ 3108073 h 3255643"/>
              <a:gd name="connsiteX3" fmla="*/ 210888 w 1864449"/>
              <a:gd name="connsiteY3" fmla="*/ 2425563 h 3255643"/>
              <a:gd name="connsiteX4" fmla="*/ 61577 w 1864449"/>
              <a:gd name="connsiteY4" fmla="*/ 2059622 h 3255643"/>
              <a:gd name="connsiteX5" fmla="*/ 1303919 w 1864449"/>
              <a:gd name="connsiteY5" fmla="*/ 859 h 3255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64449" h="3255643">
                <a:moveTo>
                  <a:pt x="1303919" y="859"/>
                </a:moveTo>
                <a:cubicBezTo>
                  <a:pt x="1554097" y="15355"/>
                  <a:pt x="1708665" y="214035"/>
                  <a:pt x="1598851" y="645726"/>
                </a:cubicBezTo>
                <a:cubicBezTo>
                  <a:pt x="1247448" y="2027136"/>
                  <a:pt x="2268967" y="2591231"/>
                  <a:pt x="1674028" y="3108073"/>
                </a:cubicBezTo>
                <a:cubicBezTo>
                  <a:pt x="1190641" y="3528009"/>
                  <a:pt x="519823" y="2973220"/>
                  <a:pt x="210888" y="2425563"/>
                </a:cubicBezTo>
                <a:cubicBezTo>
                  <a:pt x="139596" y="2299180"/>
                  <a:pt x="87575" y="2173178"/>
                  <a:pt x="61577" y="2059622"/>
                </a:cubicBezTo>
                <a:cubicBezTo>
                  <a:pt x="-259613" y="828525"/>
                  <a:pt x="753529" y="-31033"/>
                  <a:pt x="1303919" y="859"/>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sp>
        <p:nvSpPr>
          <p:cNvPr id="12" name="Freeform: Shape 11">
            <a:extLst>
              <a:ext uri="{FF2B5EF4-FFF2-40B4-BE49-F238E27FC236}">
                <a16:creationId xmlns:a16="http://schemas.microsoft.com/office/drawing/2014/main" id="{9E6357F9-711C-8255-E4CF-B983AEC33772}"/>
              </a:ext>
            </a:extLst>
          </p:cNvPr>
          <p:cNvSpPr/>
          <p:nvPr userDrawn="1"/>
        </p:nvSpPr>
        <p:spPr>
          <a:xfrm>
            <a:off x="1727390" y="314278"/>
            <a:ext cx="3559966" cy="4772583"/>
          </a:xfrm>
          <a:custGeom>
            <a:avLst/>
            <a:gdLst>
              <a:gd name="connsiteX0" fmla="*/ 2629170 w 3559966"/>
              <a:gd name="connsiteY0" fmla="*/ 961 h 4772583"/>
              <a:gd name="connsiteX1" fmla="*/ 3272980 w 3559966"/>
              <a:gd name="connsiteY1" fmla="*/ 250595 h 4772583"/>
              <a:gd name="connsiteX2" fmla="*/ 2235116 w 3559966"/>
              <a:gd name="connsiteY2" fmla="*/ 4667993 h 4772583"/>
              <a:gd name="connsiteX3" fmla="*/ 37990 w 3559966"/>
              <a:gd name="connsiteY3" fmla="*/ 1868288 h 4772583"/>
              <a:gd name="connsiteX4" fmla="*/ 2629170 w 3559966"/>
              <a:gd name="connsiteY4" fmla="*/ 961 h 47725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59966" h="4772583">
                <a:moveTo>
                  <a:pt x="2629170" y="961"/>
                </a:moveTo>
                <a:cubicBezTo>
                  <a:pt x="2893495" y="-9398"/>
                  <a:pt x="3120352" y="63385"/>
                  <a:pt x="3272980" y="250595"/>
                </a:cubicBezTo>
                <a:cubicBezTo>
                  <a:pt x="3970708" y="1106411"/>
                  <a:pt x="3307628" y="4023593"/>
                  <a:pt x="2235116" y="4667993"/>
                </a:cubicBezTo>
                <a:cubicBezTo>
                  <a:pt x="1162605" y="5312392"/>
                  <a:pt x="-250305" y="2806328"/>
                  <a:pt x="37990" y="1868288"/>
                </a:cubicBezTo>
                <a:cubicBezTo>
                  <a:pt x="263221" y="1135444"/>
                  <a:pt x="1685151" y="37958"/>
                  <a:pt x="2629170" y="961"/>
                </a:cubicBezTo>
                <a:close/>
              </a:path>
            </a:pathLst>
          </a:custGeom>
          <a:solidFill>
            <a:schemeClr val="accent5"/>
          </a:solidFill>
          <a:ln w="381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sp>
        <p:nvSpPr>
          <p:cNvPr id="14" name="Freeform: Shape 13">
            <a:extLst>
              <a:ext uri="{FF2B5EF4-FFF2-40B4-BE49-F238E27FC236}">
                <a16:creationId xmlns:a16="http://schemas.microsoft.com/office/drawing/2014/main" id="{226E0AB1-EC74-5A50-028C-28AE4D2F619A}"/>
              </a:ext>
            </a:extLst>
          </p:cNvPr>
          <p:cNvSpPr/>
          <p:nvPr userDrawn="1"/>
        </p:nvSpPr>
        <p:spPr>
          <a:xfrm>
            <a:off x="3567607" y="1990454"/>
            <a:ext cx="1865518" cy="2564608"/>
          </a:xfrm>
          <a:custGeom>
            <a:avLst/>
            <a:gdLst>
              <a:gd name="connsiteX0" fmla="*/ 797111 w 1865518"/>
              <a:gd name="connsiteY0" fmla="*/ 25 h 2564608"/>
              <a:gd name="connsiteX1" fmla="*/ 1854618 w 1865518"/>
              <a:gd name="connsiteY1" fmla="*/ 1470433 h 2564608"/>
              <a:gd name="connsiteX2" fmla="*/ 201733 w 1865518"/>
              <a:gd name="connsiteY2" fmla="*/ 2453129 h 2564608"/>
              <a:gd name="connsiteX3" fmla="*/ 581487 w 1865518"/>
              <a:gd name="connsiteY3" fmla="*/ 70732 h 2564608"/>
              <a:gd name="connsiteX4" fmla="*/ 797111 w 1865518"/>
              <a:gd name="connsiteY4" fmla="*/ 25 h 25646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5518" h="2564608">
                <a:moveTo>
                  <a:pt x="797111" y="25"/>
                </a:moveTo>
                <a:cubicBezTo>
                  <a:pt x="1321752" y="-5769"/>
                  <a:pt x="1956684" y="1025472"/>
                  <a:pt x="1854618" y="1470433"/>
                </a:cubicBezTo>
                <a:cubicBezTo>
                  <a:pt x="1737971" y="1978960"/>
                  <a:pt x="604749" y="2879982"/>
                  <a:pt x="201733" y="2453129"/>
                </a:cubicBezTo>
                <a:cubicBezTo>
                  <a:pt x="-201282" y="2026275"/>
                  <a:pt x="37672" y="453838"/>
                  <a:pt x="581487" y="70732"/>
                </a:cubicBezTo>
                <a:cubicBezTo>
                  <a:pt x="649464" y="22844"/>
                  <a:pt x="722162" y="852"/>
                  <a:pt x="797111" y="25"/>
                </a:cubicBezTo>
                <a:close/>
              </a:path>
            </a:pathLst>
          </a:custGeom>
          <a:noFill/>
          <a:ln w="38100">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sp>
        <p:nvSpPr>
          <p:cNvPr id="23" name="Picture Placeholder 22">
            <a:extLst>
              <a:ext uri="{FF2B5EF4-FFF2-40B4-BE49-F238E27FC236}">
                <a16:creationId xmlns:a16="http://schemas.microsoft.com/office/drawing/2014/main" id="{D254B4BD-F773-23A7-8749-ADF77306DF5B}"/>
              </a:ext>
            </a:extLst>
          </p:cNvPr>
          <p:cNvSpPr>
            <a:spLocks noGrp="1"/>
          </p:cNvSpPr>
          <p:nvPr>
            <p:ph type="pic" sz="quarter" idx="10"/>
          </p:nvPr>
        </p:nvSpPr>
        <p:spPr>
          <a:xfrm>
            <a:off x="1" y="0"/>
            <a:ext cx="4824092" cy="6858000"/>
          </a:xfrm>
          <a:custGeom>
            <a:avLst/>
            <a:gdLst>
              <a:gd name="connsiteX0" fmla="*/ 0 w 4824092"/>
              <a:gd name="connsiteY0" fmla="*/ 0 h 6858000"/>
              <a:gd name="connsiteX1" fmla="*/ 4803723 w 4824092"/>
              <a:gd name="connsiteY1" fmla="*/ 0 h 6858000"/>
              <a:gd name="connsiteX2" fmla="*/ 4809757 w 4824092"/>
              <a:gd name="connsiteY2" fmla="*/ 55240 h 6858000"/>
              <a:gd name="connsiteX3" fmla="*/ 4340558 w 4824092"/>
              <a:gd name="connsiteY3" fmla="*/ 2357355 h 6858000"/>
              <a:gd name="connsiteX4" fmla="*/ 4257693 w 4824092"/>
              <a:gd name="connsiteY4" fmla="*/ 2555609 h 6858000"/>
              <a:gd name="connsiteX5" fmla="*/ 4252750 w 4824092"/>
              <a:gd name="connsiteY5" fmla="*/ 2562419 h 6858000"/>
              <a:gd name="connsiteX6" fmla="*/ 3831222 w 4824092"/>
              <a:gd name="connsiteY6" fmla="*/ 3565223 h 6858000"/>
              <a:gd name="connsiteX7" fmla="*/ 3722847 w 4824092"/>
              <a:gd name="connsiteY7" fmla="*/ 4570758 h 6858000"/>
              <a:gd name="connsiteX8" fmla="*/ 3735780 w 4824092"/>
              <a:gd name="connsiteY8" fmla="*/ 4825008 h 6858000"/>
              <a:gd name="connsiteX9" fmla="*/ 3752253 w 4824092"/>
              <a:gd name="connsiteY9" fmla="*/ 4971340 h 6858000"/>
              <a:gd name="connsiteX10" fmla="*/ 3765887 w 4824092"/>
              <a:gd name="connsiteY10" fmla="*/ 5117348 h 6858000"/>
              <a:gd name="connsiteX11" fmla="*/ 3796459 w 4824092"/>
              <a:gd name="connsiteY11" fmla="*/ 5338295 h 6858000"/>
              <a:gd name="connsiteX12" fmla="*/ 3819568 w 4824092"/>
              <a:gd name="connsiteY12" fmla="*/ 6764086 h 6858000"/>
              <a:gd name="connsiteX13" fmla="*/ 3801837 w 4824092"/>
              <a:gd name="connsiteY13" fmla="*/ 6858000 h 6858000"/>
              <a:gd name="connsiteX14" fmla="*/ 0 w 4824092"/>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824092" h="6858000">
                <a:moveTo>
                  <a:pt x="0" y="0"/>
                </a:moveTo>
                <a:lnTo>
                  <a:pt x="4803723" y="0"/>
                </a:lnTo>
                <a:lnTo>
                  <a:pt x="4809757" y="55240"/>
                </a:lnTo>
                <a:cubicBezTo>
                  <a:pt x="4893777" y="1062871"/>
                  <a:pt x="4591706" y="1782362"/>
                  <a:pt x="4340558" y="2357355"/>
                </a:cubicBezTo>
                <a:lnTo>
                  <a:pt x="4257693" y="2555609"/>
                </a:lnTo>
                <a:lnTo>
                  <a:pt x="4252750" y="2562419"/>
                </a:lnTo>
                <a:cubicBezTo>
                  <a:pt x="4069830" y="2857481"/>
                  <a:pt x="3923527" y="3192021"/>
                  <a:pt x="3831222" y="3565223"/>
                </a:cubicBezTo>
                <a:cubicBezTo>
                  <a:pt x="3754831" y="3874077"/>
                  <a:pt x="3715422" y="4209410"/>
                  <a:pt x="3722847" y="4570758"/>
                </a:cubicBezTo>
                <a:cubicBezTo>
                  <a:pt x="3722077" y="4651649"/>
                  <a:pt x="3726482" y="4736740"/>
                  <a:pt x="3735780" y="4825008"/>
                </a:cubicBezTo>
                <a:cubicBezTo>
                  <a:pt x="3744620" y="4882175"/>
                  <a:pt x="3743413" y="4914172"/>
                  <a:pt x="3752253" y="4971340"/>
                </a:cubicBezTo>
                <a:lnTo>
                  <a:pt x="3765887" y="5117348"/>
                </a:lnTo>
                <a:cubicBezTo>
                  <a:pt x="3771847" y="5186617"/>
                  <a:pt x="3781942" y="5260230"/>
                  <a:pt x="3796459" y="5338295"/>
                </a:cubicBezTo>
                <a:cubicBezTo>
                  <a:pt x="3898083" y="5884739"/>
                  <a:pt x="3887578" y="6354017"/>
                  <a:pt x="3819568" y="6764086"/>
                </a:cubicBezTo>
                <a:lnTo>
                  <a:pt x="3801837" y="6858000"/>
                </a:lnTo>
                <a:lnTo>
                  <a:pt x="0" y="6858000"/>
                </a:lnTo>
                <a:close/>
              </a:path>
            </a:pathLst>
          </a:custGeom>
          <a:solidFill>
            <a:schemeClr val="bg1">
              <a:lumMod val="95000"/>
            </a:schemeClr>
          </a:solidFill>
        </p:spPr>
        <p:txBody>
          <a:bodyPr wrap="square" anchor="ctr">
            <a:noAutofit/>
          </a:bodyPr>
          <a:lstStyle>
            <a:lvl1pPr marL="0" indent="0" algn="ctr">
              <a:buNone/>
              <a:defRPr/>
            </a:lvl1pPr>
          </a:lstStyle>
          <a:p>
            <a:r>
              <a:rPr lang="en-US"/>
              <a:t>Click icon to add picture</a:t>
            </a:r>
            <a:endParaRPr lang="en-US" dirty="0"/>
          </a:p>
        </p:txBody>
      </p:sp>
    </p:spTree>
    <p:extLst>
      <p:ext uri="{BB962C8B-B14F-4D97-AF65-F5344CB8AC3E}">
        <p14:creationId xmlns:p14="http://schemas.microsoft.com/office/powerpoint/2010/main" val="27822712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A697FE33-C46B-7B45-E4FB-3DEA16B54A5F}"/>
              </a:ext>
            </a:extLst>
          </p:cNvPr>
          <p:cNvSpPr>
            <a:spLocks noGrp="1"/>
          </p:cNvSpPr>
          <p:nvPr>
            <p:ph type="body" sz="quarter" idx="13" hasCustomPrompt="1"/>
          </p:nvPr>
        </p:nvSpPr>
        <p:spPr>
          <a:xfrm>
            <a:off x="1881480" y="1692737"/>
            <a:ext cx="1536333" cy="343434"/>
          </a:xfrm>
          <a:custGeom>
            <a:avLst/>
            <a:gdLst>
              <a:gd name="connsiteX0" fmla="*/ 171534 w 1536333"/>
              <a:gd name="connsiteY0" fmla="*/ 0 h 343434"/>
              <a:gd name="connsiteX1" fmla="*/ 343069 w 1536333"/>
              <a:gd name="connsiteY1" fmla="*/ 0 h 343434"/>
              <a:gd name="connsiteX2" fmla="*/ 343069 w 1536333"/>
              <a:gd name="connsiteY2" fmla="*/ 91 h 343434"/>
              <a:gd name="connsiteX3" fmla="*/ 1193265 w 1536333"/>
              <a:gd name="connsiteY3" fmla="*/ 91 h 343434"/>
              <a:gd name="connsiteX4" fmla="*/ 1193265 w 1536333"/>
              <a:gd name="connsiteY4" fmla="*/ 366 h 343434"/>
              <a:gd name="connsiteX5" fmla="*/ 1364799 w 1536333"/>
              <a:gd name="connsiteY5" fmla="*/ 366 h 343434"/>
              <a:gd name="connsiteX6" fmla="*/ 1536333 w 1536333"/>
              <a:gd name="connsiteY6" fmla="*/ 171900 h 343434"/>
              <a:gd name="connsiteX7" fmla="*/ 1364799 w 1536333"/>
              <a:gd name="connsiteY7" fmla="*/ 343434 h 343434"/>
              <a:gd name="connsiteX8" fmla="*/ 1193265 w 1536333"/>
              <a:gd name="connsiteY8" fmla="*/ 343434 h 343434"/>
              <a:gd name="connsiteX9" fmla="*/ 339549 w 1536333"/>
              <a:gd name="connsiteY9" fmla="*/ 343434 h 343434"/>
              <a:gd name="connsiteX10" fmla="*/ 339549 w 1536333"/>
              <a:gd name="connsiteY10" fmla="*/ 343068 h 343434"/>
              <a:gd name="connsiteX11" fmla="*/ 171534 w 1536333"/>
              <a:gd name="connsiteY11" fmla="*/ 343068 h 343434"/>
              <a:gd name="connsiteX12" fmla="*/ 0 w 1536333"/>
              <a:gd name="connsiteY12" fmla="*/ 171534 h 343434"/>
              <a:gd name="connsiteX13" fmla="*/ 171534 w 1536333"/>
              <a:gd name="connsiteY13" fmla="*/ 0 h 343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36333" h="343434">
                <a:moveTo>
                  <a:pt x="171534" y="0"/>
                </a:moveTo>
                <a:lnTo>
                  <a:pt x="343069" y="0"/>
                </a:lnTo>
                <a:lnTo>
                  <a:pt x="343069" y="91"/>
                </a:lnTo>
                <a:lnTo>
                  <a:pt x="1193265" y="91"/>
                </a:lnTo>
                <a:lnTo>
                  <a:pt x="1193265" y="366"/>
                </a:lnTo>
                <a:lnTo>
                  <a:pt x="1364799" y="366"/>
                </a:lnTo>
                <a:cubicBezTo>
                  <a:pt x="1459535" y="366"/>
                  <a:pt x="1536333" y="77164"/>
                  <a:pt x="1536333" y="171900"/>
                </a:cubicBezTo>
                <a:cubicBezTo>
                  <a:pt x="1536333" y="266636"/>
                  <a:pt x="1459535" y="343434"/>
                  <a:pt x="1364799" y="343434"/>
                </a:cubicBezTo>
                <a:lnTo>
                  <a:pt x="1193265" y="343434"/>
                </a:lnTo>
                <a:lnTo>
                  <a:pt x="339549" y="343434"/>
                </a:lnTo>
                <a:lnTo>
                  <a:pt x="339549" y="343068"/>
                </a:lnTo>
                <a:lnTo>
                  <a:pt x="171534" y="343068"/>
                </a:lnTo>
                <a:cubicBezTo>
                  <a:pt x="76798" y="343068"/>
                  <a:pt x="0" y="266270"/>
                  <a:pt x="0" y="171534"/>
                </a:cubicBezTo>
                <a:cubicBezTo>
                  <a:pt x="0" y="76798"/>
                  <a:pt x="76798" y="0"/>
                  <a:pt x="171534" y="0"/>
                </a:cubicBezTo>
                <a:close/>
              </a:path>
            </a:pathLst>
          </a:custGeom>
          <a:solidFill>
            <a:schemeClr val="accent6"/>
          </a:solidFill>
        </p:spPr>
        <p:txBody>
          <a:bodyPr wrap="square" rIns="182880">
            <a:noAutofit/>
          </a:bodyPr>
          <a:lstStyle>
            <a:lvl1pPr marL="0" indent="0" algn="ctr">
              <a:lnSpc>
                <a:spcPct val="100000"/>
              </a:lnSpc>
              <a:buNone/>
              <a:defRPr sz="1800">
                <a:solidFill>
                  <a:schemeClr val="bg1"/>
                </a:solidFill>
              </a:defRPr>
            </a:lvl1pPr>
          </a:lstStyle>
          <a:p>
            <a:pPr lvl="0"/>
            <a:r>
              <a:rPr lang="en-US" dirty="0"/>
              <a:t>Time</a:t>
            </a:r>
          </a:p>
        </p:txBody>
      </p:sp>
      <p:sp>
        <p:nvSpPr>
          <p:cNvPr id="2" name="Title 1">
            <a:extLst>
              <a:ext uri="{FF2B5EF4-FFF2-40B4-BE49-F238E27FC236}">
                <a16:creationId xmlns:a16="http://schemas.microsoft.com/office/drawing/2014/main" id="{4B2F7D74-558F-4816-9367-4004FFA2B6A4}"/>
              </a:ext>
            </a:extLst>
          </p:cNvPr>
          <p:cNvSpPr>
            <a:spLocks noGrp="1"/>
          </p:cNvSpPr>
          <p:nvPr>
            <p:ph type="title"/>
          </p:nvPr>
        </p:nvSpPr>
        <p:spPr/>
        <p:txBody>
          <a:bodyPr>
            <a:noAutofit/>
          </a:bodyPr>
          <a:lstStyle>
            <a:lvl1pPr algn="ctr">
              <a:defRPr/>
            </a:lvl1pPr>
          </a:lstStyle>
          <a:p>
            <a:r>
              <a:rPr lang="en-US"/>
              <a:t>Click to edit Master title style</a:t>
            </a:r>
          </a:p>
        </p:txBody>
      </p:sp>
      <p:sp>
        <p:nvSpPr>
          <p:cNvPr id="15" name="Text Placeholder 14">
            <a:extLst>
              <a:ext uri="{FF2B5EF4-FFF2-40B4-BE49-F238E27FC236}">
                <a16:creationId xmlns:a16="http://schemas.microsoft.com/office/drawing/2014/main" id="{AA459E6E-97FC-1074-4C06-9CD71EC9BEDE}"/>
              </a:ext>
            </a:extLst>
          </p:cNvPr>
          <p:cNvSpPr>
            <a:spLocks noGrp="1"/>
          </p:cNvSpPr>
          <p:nvPr>
            <p:ph type="body" sz="quarter" idx="14" hasCustomPrompt="1"/>
          </p:nvPr>
        </p:nvSpPr>
        <p:spPr>
          <a:xfrm>
            <a:off x="1881480" y="2285390"/>
            <a:ext cx="1536333" cy="343434"/>
          </a:xfrm>
          <a:custGeom>
            <a:avLst/>
            <a:gdLst>
              <a:gd name="connsiteX0" fmla="*/ 171534 w 1536333"/>
              <a:gd name="connsiteY0" fmla="*/ 0 h 343434"/>
              <a:gd name="connsiteX1" fmla="*/ 343069 w 1536333"/>
              <a:gd name="connsiteY1" fmla="*/ 0 h 343434"/>
              <a:gd name="connsiteX2" fmla="*/ 343069 w 1536333"/>
              <a:gd name="connsiteY2" fmla="*/ 91 h 343434"/>
              <a:gd name="connsiteX3" fmla="*/ 1193265 w 1536333"/>
              <a:gd name="connsiteY3" fmla="*/ 91 h 343434"/>
              <a:gd name="connsiteX4" fmla="*/ 1193265 w 1536333"/>
              <a:gd name="connsiteY4" fmla="*/ 366 h 343434"/>
              <a:gd name="connsiteX5" fmla="*/ 1364799 w 1536333"/>
              <a:gd name="connsiteY5" fmla="*/ 366 h 343434"/>
              <a:gd name="connsiteX6" fmla="*/ 1536333 w 1536333"/>
              <a:gd name="connsiteY6" fmla="*/ 171900 h 343434"/>
              <a:gd name="connsiteX7" fmla="*/ 1364799 w 1536333"/>
              <a:gd name="connsiteY7" fmla="*/ 343434 h 343434"/>
              <a:gd name="connsiteX8" fmla="*/ 1193265 w 1536333"/>
              <a:gd name="connsiteY8" fmla="*/ 343434 h 343434"/>
              <a:gd name="connsiteX9" fmla="*/ 339549 w 1536333"/>
              <a:gd name="connsiteY9" fmla="*/ 343434 h 343434"/>
              <a:gd name="connsiteX10" fmla="*/ 339549 w 1536333"/>
              <a:gd name="connsiteY10" fmla="*/ 343068 h 343434"/>
              <a:gd name="connsiteX11" fmla="*/ 171534 w 1536333"/>
              <a:gd name="connsiteY11" fmla="*/ 343068 h 343434"/>
              <a:gd name="connsiteX12" fmla="*/ 0 w 1536333"/>
              <a:gd name="connsiteY12" fmla="*/ 171534 h 343434"/>
              <a:gd name="connsiteX13" fmla="*/ 171534 w 1536333"/>
              <a:gd name="connsiteY13" fmla="*/ 0 h 343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36333" h="343434">
                <a:moveTo>
                  <a:pt x="171534" y="0"/>
                </a:moveTo>
                <a:lnTo>
                  <a:pt x="343069" y="0"/>
                </a:lnTo>
                <a:lnTo>
                  <a:pt x="343069" y="91"/>
                </a:lnTo>
                <a:lnTo>
                  <a:pt x="1193265" y="91"/>
                </a:lnTo>
                <a:lnTo>
                  <a:pt x="1193265" y="366"/>
                </a:lnTo>
                <a:lnTo>
                  <a:pt x="1364799" y="366"/>
                </a:lnTo>
                <a:cubicBezTo>
                  <a:pt x="1459535" y="366"/>
                  <a:pt x="1536333" y="77164"/>
                  <a:pt x="1536333" y="171900"/>
                </a:cubicBezTo>
                <a:cubicBezTo>
                  <a:pt x="1536333" y="266636"/>
                  <a:pt x="1459535" y="343434"/>
                  <a:pt x="1364799" y="343434"/>
                </a:cubicBezTo>
                <a:lnTo>
                  <a:pt x="1193265" y="343434"/>
                </a:lnTo>
                <a:lnTo>
                  <a:pt x="339549" y="343434"/>
                </a:lnTo>
                <a:lnTo>
                  <a:pt x="339549" y="343068"/>
                </a:lnTo>
                <a:lnTo>
                  <a:pt x="171534" y="343068"/>
                </a:lnTo>
                <a:cubicBezTo>
                  <a:pt x="76798" y="343068"/>
                  <a:pt x="0" y="266270"/>
                  <a:pt x="0" y="171534"/>
                </a:cubicBezTo>
                <a:cubicBezTo>
                  <a:pt x="0" y="76798"/>
                  <a:pt x="76798" y="0"/>
                  <a:pt x="171534" y="0"/>
                </a:cubicBezTo>
                <a:close/>
              </a:path>
            </a:pathLst>
          </a:custGeom>
          <a:solidFill>
            <a:schemeClr val="accent5"/>
          </a:solidFill>
        </p:spPr>
        <p:txBody>
          <a:bodyPr wrap="square" rIns="182880">
            <a:noAutofit/>
          </a:bodyPr>
          <a:lstStyle>
            <a:lvl1pPr marL="0" indent="0" algn="ctr">
              <a:lnSpc>
                <a:spcPct val="100000"/>
              </a:lnSpc>
              <a:buNone/>
              <a:defRPr sz="1800">
                <a:solidFill>
                  <a:schemeClr val="bg1"/>
                </a:solidFill>
              </a:defRPr>
            </a:lvl1pPr>
          </a:lstStyle>
          <a:p>
            <a:pPr lvl="0"/>
            <a:r>
              <a:rPr lang="en-US" dirty="0"/>
              <a:t>Time</a:t>
            </a:r>
          </a:p>
        </p:txBody>
      </p:sp>
      <p:sp>
        <p:nvSpPr>
          <p:cNvPr id="16" name="Text Placeholder 15">
            <a:extLst>
              <a:ext uri="{FF2B5EF4-FFF2-40B4-BE49-F238E27FC236}">
                <a16:creationId xmlns:a16="http://schemas.microsoft.com/office/drawing/2014/main" id="{D6E9F63E-C450-8098-3C4A-434344351AFD}"/>
              </a:ext>
            </a:extLst>
          </p:cNvPr>
          <p:cNvSpPr>
            <a:spLocks noGrp="1"/>
          </p:cNvSpPr>
          <p:nvPr>
            <p:ph type="body" sz="quarter" idx="15" hasCustomPrompt="1"/>
          </p:nvPr>
        </p:nvSpPr>
        <p:spPr>
          <a:xfrm>
            <a:off x="1881480" y="2878043"/>
            <a:ext cx="1536333" cy="343434"/>
          </a:xfrm>
          <a:custGeom>
            <a:avLst/>
            <a:gdLst>
              <a:gd name="connsiteX0" fmla="*/ 171534 w 1536333"/>
              <a:gd name="connsiteY0" fmla="*/ 0 h 343434"/>
              <a:gd name="connsiteX1" fmla="*/ 343069 w 1536333"/>
              <a:gd name="connsiteY1" fmla="*/ 0 h 343434"/>
              <a:gd name="connsiteX2" fmla="*/ 343069 w 1536333"/>
              <a:gd name="connsiteY2" fmla="*/ 91 h 343434"/>
              <a:gd name="connsiteX3" fmla="*/ 1193265 w 1536333"/>
              <a:gd name="connsiteY3" fmla="*/ 91 h 343434"/>
              <a:gd name="connsiteX4" fmla="*/ 1193265 w 1536333"/>
              <a:gd name="connsiteY4" fmla="*/ 366 h 343434"/>
              <a:gd name="connsiteX5" fmla="*/ 1364799 w 1536333"/>
              <a:gd name="connsiteY5" fmla="*/ 366 h 343434"/>
              <a:gd name="connsiteX6" fmla="*/ 1536333 w 1536333"/>
              <a:gd name="connsiteY6" fmla="*/ 171900 h 343434"/>
              <a:gd name="connsiteX7" fmla="*/ 1364799 w 1536333"/>
              <a:gd name="connsiteY7" fmla="*/ 343434 h 343434"/>
              <a:gd name="connsiteX8" fmla="*/ 1193265 w 1536333"/>
              <a:gd name="connsiteY8" fmla="*/ 343434 h 343434"/>
              <a:gd name="connsiteX9" fmla="*/ 339549 w 1536333"/>
              <a:gd name="connsiteY9" fmla="*/ 343434 h 343434"/>
              <a:gd name="connsiteX10" fmla="*/ 339549 w 1536333"/>
              <a:gd name="connsiteY10" fmla="*/ 343068 h 343434"/>
              <a:gd name="connsiteX11" fmla="*/ 171534 w 1536333"/>
              <a:gd name="connsiteY11" fmla="*/ 343068 h 343434"/>
              <a:gd name="connsiteX12" fmla="*/ 0 w 1536333"/>
              <a:gd name="connsiteY12" fmla="*/ 171534 h 343434"/>
              <a:gd name="connsiteX13" fmla="*/ 171534 w 1536333"/>
              <a:gd name="connsiteY13" fmla="*/ 0 h 343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36333" h="343434">
                <a:moveTo>
                  <a:pt x="171534" y="0"/>
                </a:moveTo>
                <a:lnTo>
                  <a:pt x="343069" y="0"/>
                </a:lnTo>
                <a:lnTo>
                  <a:pt x="343069" y="91"/>
                </a:lnTo>
                <a:lnTo>
                  <a:pt x="1193265" y="91"/>
                </a:lnTo>
                <a:lnTo>
                  <a:pt x="1193265" y="366"/>
                </a:lnTo>
                <a:lnTo>
                  <a:pt x="1364799" y="366"/>
                </a:lnTo>
                <a:cubicBezTo>
                  <a:pt x="1459535" y="366"/>
                  <a:pt x="1536333" y="77164"/>
                  <a:pt x="1536333" y="171900"/>
                </a:cubicBezTo>
                <a:cubicBezTo>
                  <a:pt x="1536333" y="266636"/>
                  <a:pt x="1459535" y="343434"/>
                  <a:pt x="1364799" y="343434"/>
                </a:cubicBezTo>
                <a:lnTo>
                  <a:pt x="1193265" y="343434"/>
                </a:lnTo>
                <a:lnTo>
                  <a:pt x="339549" y="343434"/>
                </a:lnTo>
                <a:lnTo>
                  <a:pt x="339549" y="343068"/>
                </a:lnTo>
                <a:lnTo>
                  <a:pt x="171534" y="343068"/>
                </a:lnTo>
                <a:cubicBezTo>
                  <a:pt x="76798" y="343068"/>
                  <a:pt x="0" y="266270"/>
                  <a:pt x="0" y="171534"/>
                </a:cubicBezTo>
                <a:cubicBezTo>
                  <a:pt x="0" y="76798"/>
                  <a:pt x="76798" y="0"/>
                  <a:pt x="171534" y="0"/>
                </a:cubicBezTo>
                <a:close/>
              </a:path>
            </a:pathLst>
          </a:custGeom>
          <a:solidFill>
            <a:schemeClr val="accent4"/>
          </a:solidFill>
        </p:spPr>
        <p:txBody>
          <a:bodyPr wrap="square" rIns="182880">
            <a:noAutofit/>
          </a:bodyPr>
          <a:lstStyle>
            <a:lvl1pPr marL="0" indent="0" algn="ctr">
              <a:lnSpc>
                <a:spcPct val="100000"/>
              </a:lnSpc>
              <a:buNone/>
              <a:defRPr sz="1800">
                <a:solidFill>
                  <a:schemeClr val="bg1"/>
                </a:solidFill>
              </a:defRPr>
            </a:lvl1pPr>
          </a:lstStyle>
          <a:p>
            <a:pPr lvl="0"/>
            <a:r>
              <a:rPr lang="en-US" dirty="0"/>
              <a:t>Time</a:t>
            </a:r>
          </a:p>
        </p:txBody>
      </p:sp>
      <p:sp>
        <p:nvSpPr>
          <p:cNvPr id="17" name="Text Placeholder 16">
            <a:extLst>
              <a:ext uri="{FF2B5EF4-FFF2-40B4-BE49-F238E27FC236}">
                <a16:creationId xmlns:a16="http://schemas.microsoft.com/office/drawing/2014/main" id="{A368112B-632E-7F30-A801-131F91B561B0}"/>
              </a:ext>
            </a:extLst>
          </p:cNvPr>
          <p:cNvSpPr>
            <a:spLocks noGrp="1"/>
          </p:cNvSpPr>
          <p:nvPr>
            <p:ph type="body" sz="quarter" idx="16" hasCustomPrompt="1"/>
          </p:nvPr>
        </p:nvSpPr>
        <p:spPr>
          <a:xfrm>
            <a:off x="1881480" y="3470696"/>
            <a:ext cx="1536333" cy="343434"/>
          </a:xfrm>
          <a:custGeom>
            <a:avLst/>
            <a:gdLst>
              <a:gd name="connsiteX0" fmla="*/ 171534 w 1536333"/>
              <a:gd name="connsiteY0" fmla="*/ 0 h 343434"/>
              <a:gd name="connsiteX1" fmla="*/ 343069 w 1536333"/>
              <a:gd name="connsiteY1" fmla="*/ 0 h 343434"/>
              <a:gd name="connsiteX2" fmla="*/ 343069 w 1536333"/>
              <a:gd name="connsiteY2" fmla="*/ 91 h 343434"/>
              <a:gd name="connsiteX3" fmla="*/ 1193265 w 1536333"/>
              <a:gd name="connsiteY3" fmla="*/ 91 h 343434"/>
              <a:gd name="connsiteX4" fmla="*/ 1193265 w 1536333"/>
              <a:gd name="connsiteY4" fmla="*/ 366 h 343434"/>
              <a:gd name="connsiteX5" fmla="*/ 1364799 w 1536333"/>
              <a:gd name="connsiteY5" fmla="*/ 366 h 343434"/>
              <a:gd name="connsiteX6" fmla="*/ 1536333 w 1536333"/>
              <a:gd name="connsiteY6" fmla="*/ 171900 h 343434"/>
              <a:gd name="connsiteX7" fmla="*/ 1364799 w 1536333"/>
              <a:gd name="connsiteY7" fmla="*/ 343434 h 343434"/>
              <a:gd name="connsiteX8" fmla="*/ 1193265 w 1536333"/>
              <a:gd name="connsiteY8" fmla="*/ 343434 h 343434"/>
              <a:gd name="connsiteX9" fmla="*/ 339549 w 1536333"/>
              <a:gd name="connsiteY9" fmla="*/ 343434 h 343434"/>
              <a:gd name="connsiteX10" fmla="*/ 339549 w 1536333"/>
              <a:gd name="connsiteY10" fmla="*/ 343068 h 343434"/>
              <a:gd name="connsiteX11" fmla="*/ 171534 w 1536333"/>
              <a:gd name="connsiteY11" fmla="*/ 343068 h 343434"/>
              <a:gd name="connsiteX12" fmla="*/ 0 w 1536333"/>
              <a:gd name="connsiteY12" fmla="*/ 171534 h 343434"/>
              <a:gd name="connsiteX13" fmla="*/ 171534 w 1536333"/>
              <a:gd name="connsiteY13" fmla="*/ 0 h 343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36333" h="343434">
                <a:moveTo>
                  <a:pt x="171534" y="0"/>
                </a:moveTo>
                <a:lnTo>
                  <a:pt x="343069" y="0"/>
                </a:lnTo>
                <a:lnTo>
                  <a:pt x="343069" y="91"/>
                </a:lnTo>
                <a:lnTo>
                  <a:pt x="1193265" y="91"/>
                </a:lnTo>
                <a:lnTo>
                  <a:pt x="1193265" y="366"/>
                </a:lnTo>
                <a:lnTo>
                  <a:pt x="1364799" y="366"/>
                </a:lnTo>
                <a:cubicBezTo>
                  <a:pt x="1459535" y="366"/>
                  <a:pt x="1536333" y="77164"/>
                  <a:pt x="1536333" y="171900"/>
                </a:cubicBezTo>
                <a:cubicBezTo>
                  <a:pt x="1536333" y="266636"/>
                  <a:pt x="1459535" y="343434"/>
                  <a:pt x="1364799" y="343434"/>
                </a:cubicBezTo>
                <a:lnTo>
                  <a:pt x="1193265" y="343434"/>
                </a:lnTo>
                <a:lnTo>
                  <a:pt x="339549" y="343434"/>
                </a:lnTo>
                <a:lnTo>
                  <a:pt x="339549" y="343068"/>
                </a:lnTo>
                <a:lnTo>
                  <a:pt x="171534" y="343068"/>
                </a:lnTo>
                <a:cubicBezTo>
                  <a:pt x="76798" y="343068"/>
                  <a:pt x="0" y="266270"/>
                  <a:pt x="0" y="171534"/>
                </a:cubicBezTo>
                <a:cubicBezTo>
                  <a:pt x="0" y="76798"/>
                  <a:pt x="76798" y="0"/>
                  <a:pt x="171534" y="0"/>
                </a:cubicBezTo>
                <a:close/>
              </a:path>
            </a:pathLst>
          </a:custGeom>
          <a:solidFill>
            <a:schemeClr val="accent2"/>
          </a:solidFill>
          <a:ln>
            <a:noFill/>
          </a:ln>
        </p:spPr>
        <p:txBody>
          <a:bodyPr wrap="square" rIns="182880">
            <a:noAutofit/>
          </a:bodyPr>
          <a:lstStyle>
            <a:lvl1pPr marL="0" indent="0" algn="ctr">
              <a:lnSpc>
                <a:spcPct val="100000"/>
              </a:lnSpc>
              <a:buNone/>
              <a:defRPr sz="1800">
                <a:solidFill>
                  <a:schemeClr val="bg1"/>
                </a:solidFill>
              </a:defRPr>
            </a:lvl1pPr>
          </a:lstStyle>
          <a:p>
            <a:pPr lvl="0"/>
            <a:r>
              <a:rPr lang="en-US" dirty="0"/>
              <a:t>Time</a:t>
            </a:r>
          </a:p>
        </p:txBody>
      </p:sp>
      <p:sp>
        <p:nvSpPr>
          <p:cNvPr id="18" name="Text Placeholder 17">
            <a:extLst>
              <a:ext uri="{FF2B5EF4-FFF2-40B4-BE49-F238E27FC236}">
                <a16:creationId xmlns:a16="http://schemas.microsoft.com/office/drawing/2014/main" id="{2E07528E-155F-E875-8178-E3AEBAD0240A}"/>
              </a:ext>
            </a:extLst>
          </p:cNvPr>
          <p:cNvSpPr>
            <a:spLocks noGrp="1"/>
          </p:cNvSpPr>
          <p:nvPr>
            <p:ph type="body" sz="quarter" idx="17" hasCustomPrompt="1"/>
          </p:nvPr>
        </p:nvSpPr>
        <p:spPr>
          <a:xfrm>
            <a:off x="1881480" y="4063349"/>
            <a:ext cx="1536333" cy="343434"/>
          </a:xfrm>
          <a:custGeom>
            <a:avLst/>
            <a:gdLst>
              <a:gd name="connsiteX0" fmla="*/ 171534 w 1536333"/>
              <a:gd name="connsiteY0" fmla="*/ 0 h 343434"/>
              <a:gd name="connsiteX1" fmla="*/ 343069 w 1536333"/>
              <a:gd name="connsiteY1" fmla="*/ 0 h 343434"/>
              <a:gd name="connsiteX2" fmla="*/ 343069 w 1536333"/>
              <a:gd name="connsiteY2" fmla="*/ 91 h 343434"/>
              <a:gd name="connsiteX3" fmla="*/ 1193265 w 1536333"/>
              <a:gd name="connsiteY3" fmla="*/ 91 h 343434"/>
              <a:gd name="connsiteX4" fmla="*/ 1193265 w 1536333"/>
              <a:gd name="connsiteY4" fmla="*/ 366 h 343434"/>
              <a:gd name="connsiteX5" fmla="*/ 1364799 w 1536333"/>
              <a:gd name="connsiteY5" fmla="*/ 366 h 343434"/>
              <a:gd name="connsiteX6" fmla="*/ 1536333 w 1536333"/>
              <a:gd name="connsiteY6" fmla="*/ 171900 h 343434"/>
              <a:gd name="connsiteX7" fmla="*/ 1364799 w 1536333"/>
              <a:gd name="connsiteY7" fmla="*/ 343434 h 343434"/>
              <a:gd name="connsiteX8" fmla="*/ 1193265 w 1536333"/>
              <a:gd name="connsiteY8" fmla="*/ 343434 h 343434"/>
              <a:gd name="connsiteX9" fmla="*/ 339549 w 1536333"/>
              <a:gd name="connsiteY9" fmla="*/ 343434 h 343434"/>
              <a:gd name="connsiteX10" fmla="*/ 339549 w 1536333"/>
              <a:gd name="connsiteY10" fmla="*/ 343068 h 343434"/>
              <a:gd name="connsiteX11" fmla="*/ 171534 w 1536333"/>
              <a:gd name="connsiteY11" fmla="*/ 343068 h 343434"/>
              <a:gd name="connsiteX12" fmla="*/ 0 w 1536333"/>
              <a:gd name="connsiteY12" fmla="*/ 171534 h 343434"/>
              <a:gd name="connsiteX13" fmla="*/ 171534 w 1536333"/>
              <a:gd name="connsiteY13" fmla="*/ 0 h 343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36333" h="343434">
                <a:moveTo>
                  <a:pt x="171534" y="0"/>
                </a:moveTo>
                <a:lnTo>
                  <a:pt x="343069" y="0"/>
                </a:lnTo>
                <a:lnTo>
                  <a:pt x="343069" y="91"/>
                </a:lnTo>
                <a:lnTo>
                  <a:pt x="1193265" y="91"/>
                </a:lnTo>
                <a:lnTo>
                  <a:pt x="1193265" y="366"/>
                </a:lnTo>
                <a:lnTo>
                  <a:pt x="1364799" y="366"/>
                </a:lnTo>
                <a:cubicBezTo>
                  <a:pt x="1459535" y="366"/>
                  <a:pt x="1536333" y="77164"/>
                  <a:pt x="1536333" y="171900"/>
                </a:cubicBezTo>
                <a:cubicBezTo>
                  <a:pt x="1536333" y="266636"/>
                  <a:pt x="1459535" y="343434"/>
                  <a:pt x="1364799" y="343434"/>
                </a:cubicBezTo>
                <a:lnTo>
                  <a:pt x="1193265" y="343434"/>
                </a:lnTo>
                <a:lnTo>
                  <a:pt x="339549" y="343434"/>
                </a:lnTo>
                <a:lnTo>
                  <a:pt x="339549" y="343068"/>
                </a:lnTo>
                <a:lnTo>
                  <a:pt x="171534" y="343068"/>
                </a:lnTo>
                <a:cubicBezTo>
                  <a:pt x="76798" y="343068"/>
                  <a:pt x="0" y="266270"/>
                  <a:pt x="0" y="171534"/>
                </a:cubicBezTo>
                <a:cubicBezTo>
                  <a:pt x="0" y="76798"/>
                  <a:pt x="76798" y="0"/>
                  <a:pt x="171534" y="0"/>
                </a:cubicBezTo>
                <a:close/>
              </a:path>
            </a:pathLst>
          </a:custGeom>
          <a:solidFill>
            <a:schemeClr val="accent6"/>
          </a:solidFill>
        </p:spPr>
        <p:txBody>
          <a:bodyPr wrap="square" rIns="182880">
            <a:noAutofit/>
          </a:bodyPr>
          <a:lstStyle>
            <a:lvl1pPr marL="0" indent="0" algn="ctr">
              <a:lnSpc>
                <a:spcPct val="100000"/>
              </a:lnSpc>
              <a:buNone/>
              <a:defRPr sz="1800">
                <a:solidFill>
                  <a:schemeClr val="bg1"/>
                </a:solidFill>
              </a:defRPr>
            </a:lvl1pPr>
          </a:lstStyle>
          <a:p>
            <a:pPr lvl="0"/>
            <a:r>
              <a:rPr lang="en-US" dirty="0"/>
              <a:t>Time</a:t>
            </a:r>
          </a:p>
        </p:txBody>
      </p:sp>
      <p:sp>
        <p:nvSpPr>
          <p:cNvPr id="19" name="Text Placeholder 18">
            <a:extLst>
              <a:ext uri="{FF2B5EF4-FFF2-40B4-BE49-F238E27FC236}">
                <a16:creationId xmlns:a16="http://schemas.microsoft.com/office/drawing/2014/main" id="{B9DB8B3E-9007-385B-8177-800AD9427E56}"/>
              </a:ext>
            </a:extLst>
          </p:cNvPr>
          <p:cNvSpPr>
            <a:spLocks noGrp="1"/>
          </p:cNvSpPr>
          <p:nvPr>
            <p:ph type="body" sz="quarter" idx="18" hasCustomPrompt="1"/>
          </p:nvPr>
        </p:nvSpPr>
        <p:spPr>
          <a:xfrm>
            <a:off x="1881480" y="4656002"/>
            <a:ext cx="1536333" cy="343434"/>
          </a:xfrm>
          <a:custGeom>
            <a:avLst/>
            <a:gdLst>
              <a:gd name="connsiteX0" fmla="*/ 171534 w 1536333"/>
              <a:gd name="connsiteY0" fmla="*/ 0 h 343434"/>
              <a:gd name="connsiteX1" fmla="*/ 343069 w 1536333"/>
              <a:gd name="connsiteY1" fmla="*/ 0 h 343434"/>
              <a:gd name="connsiteX2" fmla="*/ 343069 w 1536333"/>
              <a:gd name="connsiteY2" fmla="*/ 91 h 343434"/>
              <a:gd name="connsiteX3" fmla="*/ 1193265 w 1536333"/>
              <a:gd name="connsiteY3" fmla="*/ 91 h 343434"/>
              <a:gd name="connsiteX4" fmla="*/ 1193265 w 1536333"/>
              <a:gd name="connsiteY4" fmla="*/ 366 h 343434"/>
              <a:gd name="connsiteX5" fmla="*/ 1364799 w 1536333"/>
              <a:gd name="connsiteY5" fmla="*/ 366 h 343434"/>
              <a:gd name="connsiteX6" fmla="*/ 1536333 w 1536333"/>
              <a:gd name="connsiteY6" fmla="*/ 171900 h 343434"/>
              <a:gd name="connsiteX7" fmla="*/ 1364799 w 1536333"/>
              <a:gd name="connsiteY7" fmla="*/ 343434 h 343434"/>
              <a:gd name="connsiteX8" fmla="*/ 1193265 w 1536333"/>
              <a:gd name="connsiteY8" fmla="*/ 343434 h 343434"/>
              <a:gd name="connsiteX9" fmla="*/ 339549 w 1536333"/>
              <a:gd name="connsiteY9" fmla="*/ 343434 h 343434"/>
              <a:gd name="connsiteX10" fmla="*/ 339549 w 1536333"/>
              <a:gd name="connsiteY10" fmla="*/ 343068 h 343434"/>
              <a:gd name="connsiteX11" fmla="*/ 171534 w 1536333"/>
              <a:gd name="connsiteY11" fmla="*/ 343068 h 343434"/>
              <a:gd name="connsiteX12" fmla="*/ 0 w 1536333"/>
              <a:gd name="connsiteY12" fmla="*/ 171534 h 343434"/>
              <a:gd name="connsiteX13" fmla="*/ 171534 w 1536333"/>
              <a:gd name="connsiteY13" fmla="*/ 0 h 343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36333" h="343434">
                <a:moveTo>
                  <a:pt x="171534" y="0"/>
                </a:moveTo>
                <a:lnTo>
                  <a:pt x="343069" y="0"/>
                </a:lnTo>
                <a:lnTo>
                  <a:pt x="343069" y="91"/>
                </a:lnTo>
                <a:lnTo>
                  <a:pt x="1193265" y="91"/>
                </a:lnTo>
                <a:lnTo>
                  <a:pt x="1193265" y="366"/>
                </a:lnTo>
                <a:lnTo>
                  <a:pt x="1364799" y="366"/>
                </a:lnTo>
                <a:cubicBezTo>
                  <a:pt x="1459535" y="366"/>
                  <a:pt x="1536333" y="77164"/>
                  <a:pt x="1536333" y="171900"/>
                </a:cubicBezTo>
                <a:cubicBezTo>
                  <a:pt x="1536333" y="266636"/>
                  <a:pt x="1459535" y="343434"/>
                  <a:pt x="1364799" y="343434"/>
                </a:cubicBezTo>
                <a:lnTo>
                  <a:pt x="1193265" y="343434"/>
                </a:lnTo>
                <a:lnTo>
                  <a:pt x="339549" y="343434"/>
                </a:lnTo>
                <a:lnTo>
                  <a:pt x="339549" y="343068"/>
                </a:lnTo>
                <a:lnTo>
                  <a:pt x="171534" y="343068"/>
                </a:lnTo>
                <a:cubicBezTo>
                  <a:pt x="76798" y="343068"/>
                  <a:pt x="0" y="266270"/>
                  <a:pt x="0" y="171534"/>
                </a:cubicBezTo>
                <a:cubicBezTo>
                  <a:pt x="0" y="76798"/>
                  <a:pt x="76798" y="0"/>
                  <a:pt x="171534" y="0"/>
                </a:cubicBezTo>
                <a:close/>
              </a:path>
            </a:pathLst>
          </a:custGeom>
          <a:solidFill>
            <a:schemeClr val="accent5"/>
          </a:solidFill>
        </p:spPr>
        <p:txBody>
          <a:bodyPr wrap="square" rIns="182880">
            <a:noAutofit/>
          </a:bodyPr>
          <a:lstStyle>
            <a:lvl1pPr marL="0" indent="0" algn="ctr">
              <a:lnSpc>
                <a:spcPct val="100000"/>
              </a:lnSpc>
              <a:buNone/>
              <a:defRPr sz="1800">
                <a:solidFill>
                  <a:schemeClr val="bg1"/>
                </a:solidFill>
              </a:defRPr>
            </a:lvl1pPr>
          </a:lstStyle>
          <a:p>
            <a:pPr lvl="0"/>
            <a:r>
              <a:rPr lang="en-US" dirty="0"/>
              <a:t>Time</a:t>
            </a:r>
          </a:p>
        </p:txBody>
      </p:sp>
      <p:sp>
        <p:nvSpPr>
          <p:cNvPr id="20" name="Text Placeholder 19">
            <a:extLst>
              <a:ext uri="{FF2B5EF4-FFF2-40B4-BE49-F238E27FC236}">
                <a16:creationId xmlns:a16="http://schemas.microsoft.com/office/drawing/2014/main" id="{9EF9D4FF-13A3-F309-0814-2187BA685B01}"/>
              </a:ext>
            </a:extLst>
          </p:cNvPr>
          <p:cNvSpPr>
            <a:spLocks noGrp="1"/>
          </p:cNvSpPr>
          <p:nvPr>
            <p:ph type="body" sz="quarter" idx="19" hasCustomPrompt="1"/>
          </p:nvPr>
        </p:nvSpPr>
        <p:spPr>
          <a:xfrm>
            <a:off x="1881480" y="5248656"/>
            <a:ext cx="1536333" cy="343434"/>
          </a:xfrm>
          <a:custGeom>
            <a:avLst/>
            <a:gdLst>
              <a:gd name="connsiteX0" fmla="*/ 171534 w 1536333"/>
              <a:gd name="connsiteY0" fmla="*/ 0 h 343434"/>
              <a:gd name="connsiteX1" fmla="*/ 343069 w 1536333"/>
              <a:gd name="connsiteY1" fmla="*/ 0 h 343434"/>
              <a:gd name="connsiteX2" fmla="*/ 343069 w 1536333"/>
              <a:gd name="connsiteY2" fmla="*/ 91 h 343434"/>
              <a:gd name="connsiteX3" fmla="*/ 1193265 w 1536333"/>
              <a:gd name="connsiteY3" fmla="*/ 91 h 343434"/>
              <a:gd name="connsiteX4" fmla="*/ 1193265 w 1536333"/>
              <a:gd name="connsiteY4" fmla="*/ 366 h 343434"/>
              <a:gd name="connsiteX5" fmla="*/ 1364799 w 1536333"/>
              <a:gd name="connsiteY5" fmla="*/ 366 h 343434"/>
              <a:gd name="connsiteX6" fmla="*/ 1536333 w 1536333"/>
              <a:gd name="connsiteY6" fmla="*/ 171900 h 343434"/>
              <a:gd name="connsiteX7" fmla="*/ 1364799 w 1536333"/>
              <a:gd name="connsiteY7" fmla="*/ 343434 h 343434"/>
              <a:gd name="connsiteX8" fmla="*/ 1193265 w 1536333"/>
              <a:gd name="connsiteY8" fmla="*/ 343434 h 343434"/>
              <a:gd name="connsiteX9" fmla="*/ 339549 w 1536333"/>
              <a:gd name="connsiteY9" fmla="*/ 343434 h 343434"/>
              <a:gd name="connsiteX10" fmla="*/ 339549 w 1536333"/>
              <a:gd name="connsiteY10" fmla="*/ 343068 h 343434"/>
              <a:gd name="connsiteX11" fmla="*/ 171534 w 1536333"/>
              <a:gd name="connsiteY11" fmla="*/ 343068 h 343434"/>
              <a:gd name="connsiteX12" fmla="*/ 0 w 1536333"/>
              <a:gd name="connsiteY12" fmla="*/ 171534 h 343434"/>
              <a:gd name="connsiteX13" fmla="*/ 171534 w 1536333"/>
              <a:gd name="connsiteY13" fmla="*/ 0 h 343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36333" h="343434">
                <a:moveTo>
                  <a:pt x="171534" y="0"/>
                </a:moveTo>
                <a:lnTo>
                  <a:pt x="343069" y="0"/>
                </a:lnTo>
                <a:lnTo>
                  <a:pt x="343069" y="91"/>
                </a:lnTo>
                <a:lnTo>
                  <a:pt x="1193265" y="91"/>
                </a:lnTo>
                <a:lnTo>
                  <a:pt x="1193265" y="366"/>
                </a:lnTo>
                <a:lnTo>
                  <a:pt x="1364799" y="366"/>
                </a:lnTo>
                <a:cubicBezTo>
                  <a:pt x="1459535" y="366"/>
                  <a:pt x="1536333" y="77164"/>
                  <a:pt x="1536333" y="171900"/>
                </a:cubicBezTo>
                <a:cubicBezTo>
                  <a:pt x="1536333" y="266636"/>
                  <a:pt x="1459535" y="343434"/>
                  <a:pt x="1364799" y="343434"/>
                </a:cubicBezTo>
                <a:lnTo>
                  <a:pt x="1193265" y="343434"/>
                </a:lnTo>
                <a:lnTo>
                  <a:pt x="339549" y="343434"/>
                </a:lnTo>
                <a:lnTo>
                  <a:pt x="339549" y="343068"/>
                </a:lnTo>
                <a:lnTo>
                  <a:pt x="171534" y="343068"/>
                </a:lnTo>
                <a:cubicBezTo>
                  <a:pt x="76798" y="343068"/>
                  <a:pt x="0" y="266270"/>
                  <a:pt x="0" y="171534"/>
                </a:cubicBezTo>
                <a:cubicBezTo>
                  <a:pt x="0" y="76798"/>
                  <a:pt x="76798" y="0"/>
                  <a:pt x="171534" y="0"/>
                </a:cubicBezTo>
                <a:close/>
              </a:path>
            </a:pathLst>
          </a:custGeom>
          <a:solidFill>
            <a:schemeClr val="accent4"/>
          </a:solidFill>
        </p:spPr>
        <p:txBody>
          <a:bodyPr wrap="square" rIns="182880">
            <a:noAutofit/>
          </a:bodyPr>
          <a:lstStyle>
            <a:lvl1pPr marL="0" indent="0" algn="ctr">
              <a:lnSpc>
                <a:spcPct val="100000"/>
              </a:lnSpc>
              <a:buNone/>
              <a:defRPr sz="1800">
                <a:solidFill>
                  <a:schemeClr val="bg1"/>
                </a:solidFill>
              </a:defRPr>
            </a:lvl1pPr>
          </a:lstStyle>
          <a:p>
            <a:pPr lvl="0"/>
            <a:r>
              <a:rPr lang="en-US" dirty="0"/>
              <a:t>Time</a:t>
            </a:r>
          </a:p>
        </p:txBody>
      </p:sp>
      <p:sp>
        <p:nvSpPr>
          <p:cNvPr id="22" name="Text Placeholder 21">
            <a:extLst>
              <a:ext uri="{FF2B5EF4-FFF2-40B4-BE49-F238E27FC236}">
                <a16:creationId xmlns:a16="http://schemas.microsoft.com/office/drawing/2014/main" id="{04383E88-836C-CD34-5C4B-3F0AAF118A66}"/>
              </a:ext>
            </a:extLst>
          </p:cNvPr>
          <p:cNvSpPr>
            <a:spLocks noGrp="1"/>
          </p:cNvSpPr>
          <p:nvPr>
            <p:ph type="body" sz="quarter" idx="20"/>
          </p:nvPr>
        </p:nvSpPr>
        <p:spPr>
          <a:xfrm>
            <a:off x="3520440" y="1636776"/>
            <a:ext cx="6958584" cy="466344"/>
          </a:xfrm>
        </p:spPr>
        <p:txBody>
          <a:bodyPr>
            <a:noAutofit/>
          </a:bodyPr>
          <a:lstStyle>
            <a:lvl1pPr marL="0" indent="0">
              <a:lnSpc>
                <a:spcPct val="100000"/>
              </a:lnSpc>
              <a:buNone/>
              <a:defRPr sz="2400"/>
            </a:lvl1pPr>
          </a:lstStyle>
          <a:p>
            <a:pPr lvl="0"/>
            <a:r>
              <a:rPr lang="en-US"/>
              <a:t>Click to edit Master text styles</a:t>
            </a:r>
          </a:p>
        </p:txBody>
      </p:sp>
      <p:sp>
        <p:nvSpPr>
          <p:cNvPr id="23" name="Text Placeholder 21">
            <a:extLst>
              <a:ext uri="{FF2B5EF4-FFF2-40B4-BE49-F238E27FC236}">
                <a16:creationId xmlns:a16="http://schemas.microsoft.com/office/drawing/2014/main" id="{53CC4C9F-F232-4415-9118-28602D1280E9}"/>
              </a:ext>
            </a:extLst>
          </p:cNvPr>
          <p:cNvSpPr>
            <a:spLocks noGrp="1"/>
          </p:cNvSpPr>
          <p:nvPr>
            <p:ph type="body" sz="quarter" idx="21"/>
          </p:nvPr>
        </p:nvSpPr>
        <p:spPr>
          <a:xfrm>
            <a:off x="3520440" y="2231136"/>
            <a:ext cx="6958584" cy="466344"/>
          </a:xfrm>
        </p:spPr>
        <p:txBody>
          <a:bodyPr>
            <a:noAutofit/>
          </a:bodyPr>
          <a:lstStyle>
            <a:lvl1pPr marL="0" indent="0">
              <a:lnSpc>
                <a:spcPct val="100000"/>
              </a:lnSpc>
              <a:buNone/>
              <a:defRPr sz="2400"/>
            </a:lvl1pPr>
          </a:lstStyle>
          <a:p>
            <a:pPr lvl="0"/>
            <a:r>
              <a:rPr lang="en-US"/>
              <a:t>Click to edit Master text styles</a:t>
            </a:r>
          </a:p>
        </p:txBody>
      </p:sp>
      <p:sp>
        <p:nvSpPr>
          <p:cNvPr id="24" name="Text Placeholder 21">
            <a:extLst>
              <a:ext uri="{FF2B5EF4-FFF2-40B4-BE49-F238E27FC236}">
                <a16:creationId xmlns:a16="http://schemas.microsoft.com/office/drawing/2014/main" id="{5D8B209B-4BCE-6BD8-63D1-CC7CE0AA802F}"/>
              </a:ext>
            </a:extLst>
          </p:cNvPr>
          <p:cNvSpPr>
            <a:spLocks noGrp="1"/>
          </p:cNvSpPr>
          <p:nvPr>
            <p:ph type="body" sz="quarter" idx="22"/>
          </p:nvPr>
        </p:nvSpPr>
        <p:spPr>
          <a:xfrm>
            <a:off x="3520440" y="2825496"/>
            <a:ext cx="6958584" cy="466344"/>
          </a:xfrm>
        </p:spPr>
        <p:txBody>
          <a:bodyPr>
            <a:noAutofit/>
          </a:bodyPr>
          <a:lstStyle>
            <a:lvl1pPr marL="0" indent="0">
              <a:lnSpc>
                <a:spcPct val="100000"/>
              </a:lnSpc>
              <a:buNone/>
              <a:defRPr sz="2400"/>
            </a:lvl1pPr>
          </a:lstStyle>
          <a:p>
            <a:pPr lvl="0"/>
            <a:r>
              <a:rPr lang="en-US"/>
              <a:t>Click to edit Master text styles</a:t>
            </a:r>
          </a:p>
        </p:txBody>
      </p:sp>
      <p:sp>
        <p:nvSpPr>
          <p:cNvPr id="25" name="Text Placeholder 21">
            <a:extLst>
              <a:ext uri="{FF2B5EF4-FFF2-40B4-BE49-F238E27FC236}">
                <a16:creationId xmlns:a16="http://schemas.microsoft.com/office/drawing/2014/main" id="{5FCA2773-BB1C-BDED-1C57-09A106D0AF08}"/>
              </a:ext>
            </a:extLst>
          </p:cNvPr>
          <p:cNvSpPr>
            <a:spLocks noGrp="1"/>
          </p:cNvSpPr>
          <p:nvPr>
            <p:ph type="body" sz="quarter" idx="23"/>
          </p:nvPr>
        </p:nvSpPr>
        <p:spPr>
          <a:xfrm>
            <a:off x="3520440" y="3419856"/>
            <a:ext cx="6958584" cy="466344"/>
          </a:xfrm>
        </p:spPr>
        <p:txBody>
          <a:bodyPr>
            <a:noAutofit/>
          </a:bodyPr>
          <a:lstStyle>
            <a:lvl1pPr marL="0" indent="0">
              <a:lnSpc>
                <a:spcPct val="100000"/>
              </a:lnSpc>
              <a:buNone/>
              <a:defRPr sz="2400"/>
            </a:lvl1pPr>
          </a:lstStyle>
          <a:p>
            <a:pPr lvl="0"/>
            <a:r>
              <a:rPr lang="en-US"/>
              <a:t>Click to edit Master text styles</a:t>
            </a:r>
          </a:p>
        </p:txBody>
      </p:sp>
      <p:sp>
        <p:nvSpPr>
          <p:cNvPr id="26" name="Text Placeholder 21">
            <a:extLst>
              <a:ext uri="{FF2B5EF4-FFF2-40B4-BE49-F238E27FC236}">
                <a16:creationId xmlns:a16="http://schemas.microsoft.com/office/drawing/2014/main" id="{F38CB0D3-C990-7F5C-A633-AA9302BB3540}"/>
              </a:ext>
            </a:extLst>
          </p:cNvPr>
          <p:cNvSpPr>
            <a:spLocks noGrp="1"/>
          </p:cNvSpPr>
          <p:nvPr>
            <p:ph type="body" sz="quarter" idx="24"/>
          </p:nvPr>
        </p:nvSpPr>
        <p:spPr>
          <a:xfrm>
            <a:off x="3520440" y="4014216"/>
            <a:ext cx="6958584" cy="466344"/>
          </a:xfrm>
        </p:spPr>
        <p:txBody>
          <a:bodyPr>
            <a:noAutofit/>
          </a:bodyPr>
          <a:lstStyle>
            <a:lvl1pPr marL="0" indent="0">
              <a:lnSpc>
                <a:spcPct val="100000"/>
              </a:lnSpc>
              <a:buNone/>
              <a:defRPr sz="2400"/>
            </a:lvl1pPr>
          </a:lstStyle>
          <a:p>
            <a:pPr lvl="0"/>
            <a:r>
              <a:rPr lang="en-US"/>
              <a:t>Click to edit Master text styles</a:t>
            </a:r>
          </a:p>
        </p:txBody>
      </p:sp>
      <p:sp>
        <p:nvSpPr>
          <p:cNvPr id="27" name="Text Placeholder 21">
            <a:extLst>
              <a:ext uri="{FF2B5EF4-FFF2-40B4-BE49-F238E27FC236}">
                <a16:creationId xmlns:a16="http://schemas.microsoft.com/office/drawing/2014/main" id="{FCB50D60-CB07-EDD6-072A-081F90BC31A6}"/>
              </a:ext>
            </a:extLst>
          </p:cNvPr>
          <p:cNvSpPr>
            <a:spLocks noGrp="1"/>
          </p:cNvSpPr>
          <p:nvPr>
            <p:ph type="body" sz="quarter" idx="25"/>
          </p:nvPr>
        </p:nvSpPr>
        <p:spPr>
          <a:xfrm>
            <a:off x="3520440" y="4608576"/>
            <a:ext cx="6958584" cy="466344"/>
          </a:xfrm>
        </p:spPr>
        <p:txBody>
          <a:bodyPr>
            <a:noAutofit/>
          </a:bodyPr>
          <a:lstStyle>
            <a:lvl1pPr marL="0" indent="0">
              <a:lnSpc>
                <a:spcPct val="100000"/>
              </a:lnSpc>
              <a:buNone/>
              <a:defRPr sz="2400"/>
            </a:lvl1pPr>
          </a:lstStyle>
          <a:p>
            <a:pPr lvl="0"/>
            <a:r>
              <a:rPr lang="en-US"/>
              <a:t>Click to edit Master text styles</a:t>
            </a:r>
          </a:p>
        </p:txBody>
      </p:sp>
      <p:sp>
        <p:nvSpPr>
          <p:cNvPr id="28" name="Text Placeholder 21">
            <a:extLst>
              <a:ext uri="{FF2B5EF4-FFF2-40B4-BE49-F238E27FC236}">
                <a16:creationId xmlns:a16="http://schemas.microsoft.com/office/drawing/2014/main" id="{190BCFF5-443F-8135-EAA8-9824F88360AE}"/>
              </a:ext>
            </a:extLst>
          </p:cNvPr>
          <p:cNvSpPr>
            <a:spLocks noGrp="1"/>
          </p:cNvSpPr>
          <p:nvPr>
            <p:ph type="body" sz="quarter" idx="26"/>
          </p:nvPr>
        </p:nvSpPr>
        <p:spPr>
          <a:xfrm>
            <a:off x="3520440" y="5202936"/>
            <a:ext cx="6958584" cy="466344"/>
          </a:xfrm>
        </p:spPr>
        <p:txBody>
          <a:bodyPr>
            <a:noAutofit/>
          </a:bodyPr>
          <a:lstStyle>
            <a:lvl1pPr marL="0" indent="0">
              <a:lnSpc>
                <a:spcPct val="100000"/>
              </a:lnSpc>
              <a:buNone/>
              <a:defRPr sz="2400"/>
            </a:lvl1pPr>
          </a:lstStyle>
          <a:p>
            <a:pPr lvl="0"/>
            <a:r>
              <a:rPr lang="en-US"/>
              <a:t>Click to edit Master text styles</a:t>
            </a:r>
          </a:p>
        </p:txBody>
      </p:sp>
      <p:sp>
        <p:nvSpPr>
          <p:cNvPr id="29" name="Slide Number Placeholder 47">
            <a:extLst>
              <a:ext uri="{FF2B5EF4-FFF2-40B4-BE49-F238E27FC236}">
                <a16:creationId xmlns:a16="http://schemas.microsoft.com/office/drawing/2014/main" id="{3D6EB8CA-3E97-2203-B243-CF8914F5EDBE}"/>
              </a:ext>
            </a:extLst>
          </p:cNvPr>
          <p:cNvSpPr>
            <a:spLocks noGrp="1"/>
          </p:cNvSpPr>
          <p:nvPr>
            <p:ph type="sldNum" sz="quarter" idx="12"/>
          </p:nvPr>
        </p:nvSpPr>
        <p:spPr>
          <a:xfrm>
            <a:off x="11493726" y="6232422"/>
            <a:ext cx="350913" cy="338960"/>
          </a:xfrm>
          <a:custGeom>
            <a:avLst/>
            <a:gdLst>
              <a:gd name="connsiteX0" fmla="*/ 154845 w 350913"/>
              <a:gd name="connsiteY0" fmla="*/ 22 h 338960"/>
              <a:gd name="connsiteX1" fmla="*/ 340005 w 350913"/>
              <a:gd name="connsiteY1" fmla="*/ 221278 h 338960"/>
              <a:gd name="connsiteX2" fmla="*/ 10634 w 350913"/>
              <a:gd name="connsiteY2" fmla="*/ 289178 h 338960"/>
              <a:gd name="connsiteX3" fmla="*/ 119488 w 350913"/>
              <a:gd name="connsiteY3" fmla="*/ 4155 h 338960"/>
              <a:gd name="connsiteX4" fmla="*/ 154845 w 350913"/>
              <a:gd name="connsiteY4" fmla="*/ 22 h 3389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0913" h="338960">
                <a:moveTo>
                  <a:pt x="154845" y="22"/>
                </a:moveTo>
                <a:cubicBezTo>
                  <a:pt x="246677" y="-1293"/>
                  <a:pt x="391912" y="57780"/>
                  <a:pt x="340005" y="221278"/>
                </a:cubicBezTo>
                <a:cubicBezTo>
                  <a:pt x="280684" y="408133"/>
                  <a:pt x="47387" y="325365"/>
                  <a:pt x="10634" y="289178"/>
                </a:cubicBezTo>
                <a:cubicBezTo>
                  <a:pt x="-26119" y="252991"/>
                  <a:pt x="37818" y="24351"/>
                  <a:pt x="119488" y="4155"/>
                </a:cubicBezTo>
                <a:cubicBezTo>
                  <a:pt x="129697" y="1631"/>
                  <a:pt x="141726" y="210"/>
                  <a:pt x="154845" y="22"/>
                </a:cubicBezTo>
                <a:close/>
              </a:path>
            </a:pathLst>
          </a:custGeom>
          <a:ln w="12700">
            <a:solidFill>
              <a:schemeClr val="accent4"/>
            </a:solidFill>
          </a:ln>
        </p:spPr>
        <p:txBody>
          <a:bodyPr wrap="square">
            <a:noAutofit/>
          </a:bodyPr>
          <a:lstStyle>
            <a:lvl1pPr algn="ctr">
              <a:defRPr/>
            </a:lvl1pPr>
          </a:lstStyle>
          <a:p>
            <a:fld id="{294A09A9-5501-47C1-A89A-A340965A2BE2}" type="slidenum">
              <a:rPr lang="en-US" smtClean="0"/>
              <a:pPr/>
              <a:t>‹#›</a:t>
            </a:fld>
            <a:endParaRPr lang="en-US" dirty="0"/>
          </a:p>
        </p:txBody>
      </p:sp>
      <p:sp>
        <p:nvSpPr>
          <p:cNvPr id="30" name="Footer Placeholder 5">
            <a:extLst>
              <a:ext uri="{FF2B5EF4-FFF2-40B4-BE49-F238E27FC236}">
                <a16:creationId xmlns:a16="http://schemas.microsoft.com/office/drawing/2014/main" id="{53128DA0-531E-7131-B5DA-D9EC1CEABF7C}"/>
              </a:ext>
            </a:extLst>
          </p:cNvPr>
          <p:cNvSpPr>
            <a:spLocks noGrp="1"/>
          </p:cNvSpPr>
          <p:nvPr>
            <p:ph type="ftr" sz="quarter" idx="11"/>
          </p:nvPr>
        </p:nvSpPr>
        <p:spPr>
          <a:xfrm>
            <a:off x="393192" y="6281928"/>
            <a:ext cx="2450592" cy="274320"/>
          </a:xfrm>
          <a:prstGeom prst="rect">
            <a:avLst/>
          </a:prstGeom>
        </p:spPr>
        <p:txBody>
          <a:bodyPr>
            <a:noAutofit/>
          </a:bodyPr>
          <a:lstStyle>
            <a:lvl1pPr algn="l">
              <a:defRPr/>
            </a:lvl1pPr>
          </a:lstStyle>
          <a:p>
            <a:r>
              <a:rPr lang="en-US" dirty="0"/>
              <a:t>Contoso grand opening event</a:t>
            </a:r>
          </a:p>
        </p:txBody>
      </p:sp>
      <p:sp>
        <p:nvSpPr>
          <p:cNvPr id="3" name="Text Placeholder 87">
            <a:extLst>
              <a:ext uri="{FF2B5EF4-FFF2-40B4-BE49-F238E27FC236}">
                <a16:creationId xmlns:a16="http://schemas.microsoft.com/office/drawing/2014/main" id="{EEA784EF-3E6A-9E38-B8AC-FDA8B693DC4D}"/>
              </a:ext>
            </a:extLst>
          </p:cNvPr>
          <p:cNvSpPr>
            <a:spLocks noGrp="1"/>
          </p:cNvSpPr>
          <p:nvPr>
            <p:ph type="body" sz="quarter" idx="31" hasCustomPrompt="1"/>
          </p:nvPr>
        </p:nvSpPr>
        <p:spPr>
          <a:xfrm>
            <a:off x="3154680" y="1817973"/>
            <a:ext cx="100584" cy="100584"/>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bg1"/>
          </a:solidFill>
        </p:spPr>
        <p:txBody>
          <a:bodyPr wrap="square" anchor="ctr">
            <a:noAutofit/>
          </a:bodyPr>
          <a:lstStyle>
            <a:lvl1pPr marL="0" indent="0" algn="ctr">
              <a:buNone/>
              <a:defRPr sz="800">
                <a:solidFill>
                  <a:schemeClr val="tx1">
                    <a:alpha val="0"/>
                  </a:schemeClr>
                </a:solidFill>
              </a:defRPr>
            </a:lvl1pPr>
          </a:lstStyle>
          <a:p>
            <a:pPr lvl="0"/>
            <a:r>
              <a:rPr lang="en-US" dirty="0"/>
              <a:t>X</a:t>
            </a:r>
          </a:p>
        </p:txBody>
      </p:sp>
      <p:sp>
        <p:nvSpPr>
          <p:cNvPr id="4" name="Text Placeholder 87">
            <a:extLst>
              <a:ext uri="{FF2B5EF4-FFF2-40B4-BE49-F238E27FC236}">
                <a16:creationId xmlns:a16="http://schemas.microsoft.com/office/drawing/2014/main" id="{5277C7B0-2FFF-0B06-E9B0-6BD8E0CA2610}"/>
              </a:ext>
            </a:extLst>
          </p:cNvPr>
          <p:cNvSpPr>
            <a:spLocks noGrp="1"/>
          </p:cNvSpPr>
          <p:nvPr>
            <p:ph type="body" sz="quarter" idx="32" hasCustomPrompt="1"/>
          </p:nvPr>
        </p:nvSpPr>
        <p:spPr>
          <a:xfrm>
            <a:off x="3154680" y="2407602"/>
            <a:ext cx="100584" cy="100584"/>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bg1"/>
          </a:solidFill>
        </p:spPr>
        <p:txBody>
          <a:bodyPr wrap="square" anchor="ctr">
            <a:noAutofit/>
          </a:bodyPr>
          <a:lstStyle>
            <a:lvl1pPr marL="0" indent="0" algn="ctr">
              <a:buNone/>
              <a:defRPr sz="800">
                <a:solidFill>
                  <a:schemeClr val="tx1">
                    <a:alpha val="0"/>
                  </a:schemeClr>
                </a:solidFill>
              </a:defRPr>
            </a:lvl1pPr>
          </a:lstStyle>
          <a:p>
            <a:pPr lvl="0"/>
            <a:r>
              <a:rPr lang="en-US" dirty="0"/>
              <a:t>X</a:t>
            </a:r>
          </a:p>
        </p:txBody>
      </p:sp>
      <p:sp>
        <p:nvSpPr>
          <p:cNvPr id="5" name="Text Placeholder 87">
            <a:extLst>
              <a:ext uri="{FF2B5EF4-FFF2-40B4-BE49-F238E27FC236}">
                <a16:creationId xmlns:a16="http://schemas.microsoft.com/office/drawing/2014/main" id="{149A2160-9598-9848-9211-C37363680E14}"/>
              </a:ext>
            </a:extLst>
          </p:cNvPr>
          <p:cNvSpPr>
            <a:spLocks noGrp="1"/>
          </p:cNvSpPr>
          <p:nvPr>
            <p:ph type="body" sz="quarter" idx="33" hasCustomPrompt="1"/>
          </p:nvPr>
        </p:nvSpPr>
        <p:spPr>
          <a:xfrm>
            <a:off x="3154680" y="3006693"/>
            <a:ext cx="100584" cy="100584"/>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bg1"/>
          </a:solidFill>
        </p:spPr>
        <p:txBody>
          <a:bodyPr wrap="square" anchor="ctr">
            <a:noAutofit/>
          </a:bodyPr>
          <a:lstStyle>
            <a:lvl1pPr marL="0" indent="0" algn="ctr">
              <a:buNone/>
              <a:defRPr sz="800">
                <a:solidFill>
                  <a:schemeClr val="tx1">
                    <a:alpha val="0"/>
                  </a:schemeClr>
                </a:solidFill>
              </a:defRPr>
            </a:lvl1pPr>
          </a:lstStyle>
          <a:p>
            <a:pPr lvl="0"/>
            <a:r>
              <a:rPr lang="en-US" dirty="0"/>
              <a:t>X</a:t>
            </a:r>
          </a:p>
        </p:txBody>
      </p:sp>
      <p:sp>
        <p:nvSpPr>
          <p:cNvPr id="6" name="Text Placeholder 87">
            <a:extLst>
              <a:ext uri="{FF2B5EF4-FFF2-40B4-BE49-F238E27FC236}">
                <a16:creationId xmlns:a16="http://schemas.microsoft.com/office/drawing/2014/main" id="{91EBF4BF-F08B-2CEA-0D2E-98E7E79E5876}"/>
              </a:ext>
            </a:extLst>
          </p:cNvPr>
          <p:cNvSpPr>
            <a:spLocks noGrp="1"/>
          </p:cNvSpPr>
          <p:nvPr>
            <p:ph type="body" sz="quarter" idx="34" hasCustomPrompt="1"/>
          </p:nvPr>
        </p:nvSpPr>
        <p:spPr>
          <a:xfrm>
            <a:off x="3154680" y="3602736"/>
            <a:ext cx="100584" cy="100584"/>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bg1"/>
          </a:solidFill>
        </p:spPr>
        <p:txBody>
          <a:bodyPr wrap="square" anchor="ctr">
            <a:noAutofit/>
          </a:bodyPr>
          <a:lstStyle>
            <a:lvl1pPr marL="0" indent="0" algn="ctr">
              <a:buNone/>
              <a:defRPr sz="800">
                <a:solidFill>
                  <a:schemeClr val="tx1">
                    <a:alpha val="0"/>
                  </a:schemeClr>
                </a:solidFill>
              </a:defRPr>
            </a:lvl1pPr>
          </a:lstStyle>
          <a:p>
            <a:pPr lvl="0"/>
            <a:r>
              <a:rPr lang="en-US" dirty="0"/>
              <a:t>X</a:t>
            </a:r>
          </a:p>
        </p:txBody>
      </p:sp>
      <p:sp>
        <p:nvSpPr>
          <p:cNvPr id="7" name="Text Placeholder 87">
            <a:extLst>
              <a:ext uri="{FF2B5EF4-FFF2-40B4-BE49-F238E27FC236}">
                <a16:creationId xmlns:a16="http://schemas.microsoft.com/office/drawing/2014/main" id="{4E881374-20C5-943C-FBFF-01633C0C5A19}"/>
              </a:ext>
            </a:extLst>
          </p:cNvPr>
          <p:cNvSpPr>
            <a:spLocks noGrp="1"/>
          </p:cNvSpPr>
          <p:nvPr>
            <p:ph type="body" sz="quarter" idx="35" hasCustomPrompt="1"/>
          </p:nvPr>
        </p:nvSpPr>
        <p:spPr>
          <a:xfrm>
            <a:off x="3154680" y="4184774"/>
            <a:ext cx="100584" cy="100584"/>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bg1"/>
          </a:solidFill>
        </p:spPr>
        <p:txBody>
          <a:bodyPr wrap="square" anchor="ctr">
            <a:noAutofit/>
          </a:bodyPr>
          <a:lstStyle>
            <a:lvl1pPr marL="0" indent="0" algn="ctr">
              <a:buNone/>
              <a:defRPr sz="800">
                <a:solidFill>
                  <a:schemeClr val="tx1">
                    <a:alpha val="0"/>
                  </a:schemeClr>
                </a:solidFill>
              </a:defRPr>
            </a:lvl1pPr>
          </a:lstStyle>
          <a:p>
            <a:pPr lvl="0"/>
            <a:r>
              <a:rPr lang="en-US" dirty="0"/>
              <a:t>X</a:t>
            </a:r>
          </a:p>
        </p:txBody>
      </p:sp>
      <p:sp>
        <p:nvSpPr>
          <p:cNvPr id="8" name="Text Placeholder 87">
            <a:extLst>
              <a:ext uri="{FF2B5EF4-FFF2-40B4-BE49-F238E27FC236}">
                <a16:creationId xmlns:a16="http://schemas.microsoft.com/office/drawing/2014/main" id="{CE37C895-FC39-62C3-6D17-38E9E86C29A9}"/>
              </a:ext>
            </a:extLst>
          </p:cNvPr>
          <p:cNvSpPr>
            <a:spLocks noGrp="1"/>
          </p:cNvSpPr>
          <p:nvPr>
            <p:ph type="body" sz="quarter" idx="36" hasCustomPrompt="1"/>
          </p:nvPr>
        </p:nvSpPr>
        <p:spPr>
          <a:xfrm>
            <a:off x="3154680" y="4777427"/>
            <a:ext cx="100584" cy="100584"/>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bg1"/>
          </a:solidFill>
        </p:spPr>
        <p:txBody>
          <a:bodyPr wrap="square" anchor="ctr">
            <a:noAutofit/>
          </a:bodyPr>
          <a:lstStyle>
            <a:lvl1pPr marL="0" indent="0" algn="ctr">
              <a:buNone/>
              <a:defRPr sz="800">
                <a:solidFill>
                  <a:schemeClr val="tx1">
                    <a:alpha val="0"/>
                  </a:schemeClr>
                </a:solidFill>
              </a:defRPr>
            </a:lvl1pPr>
          </a:lstStyle>
          <a:p>
            <a:pPr lvl="0"/>
            <a:r>
              <a:rPr lang="en-US" dirty="0"/>
              <a:t>X</a:t>
            </a:r>
          </a:p>
        </p:txBody>
      </p:sp>
      <p:sp>
        <p:nvSpPr>
          <p:cNvPr id="9" name="Text Placeholder 87">
            <a:extLst>
              <a:ext uri="{FF2B5EF4-FFF2-40B4-BE49-F238E27FC236}">
                <a16:creationId xmlns:a16="http://schemas.microsoft.com/office/drawing/2014/main" id="{097C8867-E297-05B1-44D3-06B4565506B3}"/>
              </a:ext>
            </a:extLst>
          </p:cNvPr>
          <p:cNvSpPr>
            <a:spLocks noGrp="1"/>
          </p:cNvSpPr>
          <p:nvPr>
            <p:ph type="body" sz="quarter" idx="37" hasCustomPrompt="1"/>
          </p:nvPr>
        </p:nvSpPr>
        <p:spPr>
          <a:xfrm>
            <a:off x="3154680" y="5385816"/>
            <a:ext cx="100584" cy="100584"/>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bg1"/>
          </a:solidFill>
        </p:spPr>
        <p:txBody>
          <a:bodyPr wrap="square" anchor="ctr">
            <a:noAutofit/>
          </a:bodyPr>
          <a:lstStyle>
            <a:lvl1pPr marL="0" indent="0" algn="ctr">
              <a:buNone/>
              <a:defRPr sz="800">
                <a:solidFill>
                  <a:schemeClr val="tx1">
                    <a:alpha val="0"/>
                  </a:schemeClr>
                </a:solidFill>
              </a:defRPr>
            </a:lvl1pPr>
          </a:lstStyle>
          <a:p>
            <a:pPr lvl="0"/>
            <a:r>
              <a:rPr lang="en-US" dirty="0"/>
              <a:t>X</a:t>
            </a:r>
          </a:p>
        </p:txBody>
      </p:sp>
    </p:spTree>
    <p:extLst>
      <p:ext uri="{BB962C8B-B14F-4D97-AF65-F5344CB8AC3E}">
        <p14:creationId xmlns:p14="http://schemas.microsoft.com/office/powerpoint/2010/main" val="30106943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F328E5A9-3E96-A456-5CB0-A372980ABD6D}"/>
              </a:ext>
            </a:extLst>
          </p:cNvPr>
          <p:cNvSpPr>
            <a:spLocks noGrp="1"/>
          </p:cNvSpPr>
          <p:nvPr>
            <p:ph type="body" sz="quarter" idx="14"/>
          </p:nvPr>
        </p:nvSpPr>
        <p:spPr>
          <a:xfrm>
            <a:off x="727611" y="3282696"/>
            <a:ext cx="2097025" cy="1857619"/>
          </a:xfrm>
          <a:custGeom>
            <a:avLst/>
            <a:gdLst>
              <a:gd name="connsiteX0" fmla="*/ 0 w 2097025"/>
              <a:gd name="connsiteY0" fmla="*/ 0 h 1857619"/>
              <a:gd name="connsiteX1" fmla="*/ 2097025 w 2097025"/>
              <a:gd name="connsiteY1" fmla="*/ 2 h 1857619"/>
              <a:gd name="connsiteX2" fmla="*/ 2097025 w 2097025"/>
              <a:gd name="connsiteY2" fmla="*/ 1686565 h 1857619"/>
              <a:gd name="connsiteX3" fmla="*/ 1925971 w 2097025"/>
              <a:gd name="connsiteY3" fmla="*/ 1857619 h 1857619"/>
              <a:gd name="connsiteX4" fmla="*/ 171054 w 2097025"/>
              <a:gd name="connsiteY4" fmla="*/ 1857619 h 1857619"/>
              <a:gd name="connsiteX5" fmla="*/ 0 w 2097025"/>
              <a:gd name="connsiteY5" fmla="*/ 1686565 h 1857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97025" h="1857619">
                <a:moveTo>
                  <a:pt x="0" y="0"/>
                </a:moveTo>
                <a:lnTo>
                  <a:pt x="2097025" y="2"/>
                </a:lnTo>
                <a:lnTo>
                  <a:pt x="2097025" y="1686565"/>
                </a:lnTo>
                <a:cubicBezTo>
                  <a:pt x="2097025" y="1781036"/>
                  <a:pt x="2020442" y="1857619"/>
                  <a:pt x="1925971" y="1857619"/>
                </a:cubicBezTo>
                <a:lnTo>
                  <a:pt x="171054" y="1857619"/>
                </a:lnTo>
                <a:cubicBezTo>
                  <a:pt x="76583" y="1857619"/>
                  <a:pt x="0" y="1781036"/>
                  <a:pt x="0" y="1686565"/>
                </a:cubicBezTo>
                <a:close/>
              </a:path>
            </a:pathLst>
          </a:custGeom>
          <a:solidFill>
            <a:schemeClr val="accent6">
              <a:lumMod val="20000"/>
              <a:lumOff val="80000"/>
            </a:schemeClr>
          </a:solidFill>
        </p:spPr>
        <p:txBody>
          <a:bodyPr wrap="square" lIns="256032" tIns="182880">
            <a:noAutofit/>
          </a:bodyPr>
          <a:lstStyle>
            <a:lvl1pPr marL="0" indent="0">
              <a:lnSpc>
                <a:spcPts val="2080"/>
              </a:lnSpc>
              <a:buNone/>
              <a:defRPr sz="1400"/>
            </a:lvl1pPr>
          </a:lstStyle>
          <a:p>
            <a:pPr lvl="0"/>
            <a:r>
              <a:rPr lang="en-US"/>
              <a:t>Click to edit Master text styles</a:t>
            </a:r>
          </a:p>
        </p:txBody>
      </p:sp>
      <p:sp>
        <p:nvSpPr>
          <p:cNvPr id="2" name="Title 1">
            <a:extLst>
              <a:ext uri="{FF2B5EF4-FFF2-40B4-BE49-F238E27FC236}">
                <a16:creationId xmlns:a16="http://schemas.microsoft.com/office/drawing/2014/main" id="{4B2F7D74-558F-4816-9367-4004FFA2B6A4}"/>
              </a:ext>
            </a:extLst>
          </p:cNvPr>
          <p:cNvSpPr>
            <a:spLocks noGrp="1"/>
          </p:cNvSpPr>
          <p:nvPr>
            <p:ph type="title"/>
          </p:nvPr>
        </p:nvSpPr>
        <p:spPr/>
        <p:txBody>
          <a:bodyPr>
            <a:noAutofit/>
          </a:bodyPr>
          <a:lstStyle>
            <a:lvl1pPr algn="ctr">
              <a:defRPr/>
            </a:lvl1pPr>
          </a:lstStyle>
          <a:p>
            <a:r>
              <a:rPr lang="en-US"/>
              <a:t>Click to edit Master title style</a:t>
            </a:r>
          </a:p>
        </p:txBody>
      </p:sp>
      <p:sp>
        <p:nvSpPr>
          <p:cNvPr id="30" name="Footer Placeholder 5">
            <a:extLst>
              <a:ext uri="{FF2B5EF4-FFF2-40B4-BE49-F238E27FC236}">
                <a16:creationId xmlns:a16="http://schemas.microsoft.com/office/drawing/2014/main" id="{53128DA0-531E-7131-B5DA-D9EC1CEABF7C}"/>
              </a:ext>
            </a:extLst>
          </p:cNvPr>
          <p:cNvSpPr>
            <a:spLocks noGrp="1"/>
          </p:cNvSpPr>
          <p:nvPr>
            <p:ph type="ftr" sz="quarter" idx="11"/>
          </p:nvPr>
        </p:nvSpPr>
        <p:spPr>
          <a:xfrm>
            <a:off x="393192" y="6281928"/>
            <a:ext cx="2450592" cy="274320"/>
          </a:xfrm>
          <a:prstGeom prst="rect">
            <a:avLst/>
          </a:prstGeom>
        </p:spPr>
        <p:txBody>
          <a:bodyPr>
            <a:noAutofit/>
          </a:bodyPr>
          <a:lstStyle>
            <a:lvl1pPr algn="l">
              <a:defRPr/>
            </a:lvl1pPr>
          </a:lstStyle>
          <a:p>
            <a:r>
              <a:rPr lang="en-US" dirty="0"/>
              <a:t>Contoso grand opening event</a:t>
            </a:r>
          </a:p>
        </p:txBody>
      </p:sp>
      <p:sp>
        <p:nvSpPr>
          <p:cNvPr id="9" name="Text Placeholder 8">
            <a:extLst>
              <a:ext uri="{FF2B5EF4-FFF2-40B4-BE49-F238E27FC236}">
                <a16:creationId xmlns:a16="http://schemas.microsoft.com/office/drawing/2014/main" id="{C404936C-01DF-E460-1652-953D803A5642}"/>
              </a:ext>
            </a:extLst>
          </p:cNvPr>
          <p:cNvSpPr>
            <a:spLocks noGrp="1"/>
          </p:cNvSpPr>
          <p:nvPr>
            <p:ph type="body" sz="quarter" idx="13"/>
          </p:nvPr>
        </p:nvSpPr>
        <p:spPr>
          <a:xfrm>
            <a:off x="728249" y="1810512"/>
            <a:ext cx="2097025" cy="1444540"/>
          </a:xfrm>
          <a:custGeom>
            <a:avLst/>
            <a:gdLst>
              <a:gd name="connsiteX0" fmla="*/ 171054 w 2097025"/>
              <a:gd name="connsiteY0" fmla="*/ 0 h 1444540"/>
              <a:gd name="connsiteX1" fmla="*/ 1925971 w 2097025"/>
              <a:gd name="connsiteY1" fmla="*/ 0 h 1444540"/>
              <a:gd name="connsiteX2" fmla="*/ 2097025 w 2097025"/>
              <a:gd name="connsiteY2" fmla="*/ 202990 h 1444540"/>
              <a:gd name="connsiteX3" fmla="*/ 2097025 w 2097025"/>
              <a:gd name="connsiteY3" fmla="*/ 1444540 h 1444540"/>
              <a:gd name="connsiteX4" fmla="*/ 0 w 2097025"/>
              <a:gd name="connsiteY4" fmla="*/ 1444540 h 1444540"/>
              <a:gd name="connsiteX5" fmla="*/ 0 w 2097025"/>
              <a:gd name="connsiteY5" fmla="*/ 202990 h 1444540"/>
              <a:gd name="connsiteX6" fmla="*/ 171054 w 2097025"/>
              <a:gd name="connsiteY6" fmla="*/ 0 h 1444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97025" h="1444540">
                <a:moveTo>
                  <a:pt x="171054" y="0"/>
                </a:moveTo>
                <a:lnTo>
                  <a:pt x="1925971" y="0"/>
                </a:lnTo>
                <a:cubicBezTo>
                  <a:pt x="2020442" y="0"/>
                  <a:pt x="2097025" y="90881"/>
                  <a:pt x="2097025" y="202990"/>
                </a:cubicBezTo>
                <a:lnTo>
                  <a:pt x="2097025" y="1444540"/>
                </a:lnTo>
                <a:lnTo>
                  <a:pt x="0" y="1444540"/>
                </a:lnTo>
                <a:lnTo>
                  <a:pt x="0" y="202990"/>
                </a:lnTo>
                <a:cubicBezTo>
                  <a:pt x="0" y="90881"/>
                  <a:pt x="76583" y="0"/>
                  <a:pt x="171054" y="0"/>
                </a:cubicBezTo>
                <a:close/>
              </a:path>
            </a:pathLst>
          </a:custGeom>
          <a:solidFill>
            <a:schemeClr val="accent6"/>
          </a:solidFill>
        </p:spPr>
        <p:txBody>
          <a:bodyPr wrap="square" tIns="914400">
            <a:noAutofit/>
          </a:bodyPr>
          <a:lstStyle>
            <a:lvl1pPr marL="0" indent="0" algn="ctr">
              <a:lnSpc>
                <a:spcPct val="100000"/>
              </a:lnSpc>
              <a:buNone/>
              <a:defRPr sz="1800" b="1">
                <a:solidFill>
                  <a:schemeClr val="bg1"/>
                </a:solidFill>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13" name="Text Placeholder 12">
            <a:extLst>
              <a:ext uri="{FF2B5EF4-FFF2-40B4-BE49-F238E27FC236}">
                <a16:creationId xmlns:a16="http://schemas.microsoft.com/office/drawing/2014/main" id="{EEECA5FF-4198-40C6-E409-683E3CFE4D6E}"/>
              </a:ext>
            </a:extLst>
          </p:cNvPr>
          <p:cNvSpPr>
            <a:spLocks noGrp="1"/>
          </p:cNvSpPr>
          <p:nvPr>
            <p:ph type="body" sz="quarter" idx="15"/>
          </p:nvPr>
        </p:nvSpPr>
        <p:spPr>
          <a:xfrm>
            <a:off x="2888858" y="3282696"/>
            <a:ext cx="2097025" cy="1857619"/>
          </a:xfrm>
          <a:custGeom>
            <a:avLst/>
            <a:gdLst>
              <a:gd name="connsiteX0" fmla="*/ 0 w 2097025"/>
              <a:gd name="connsiteY0" fmla="*/ 0 h 1857619"/>
              <a:gd name="connsiteX1" fmla="*/ 2097025 w 2097025"/>
              <a:gd name="connsiteY1" fmla="*/ 2 h 1857619"/>
              <a:gd name="connsiteX2" fmla="*/ 2097025 w 2097025"/>
              <a:gd name="connsiteY2" fmla="*/ 1686565 h 1857619"/>
              <a:gd name="connsiteX3" fmla="*/ 1925971 w 2097025"/>
              <a:gd name="connsiteY3" fmla="*/ 1857619 h 1857619"/>
              <a:gd name="connsiteX4" fmla="*/ 171054 w 2097025"/>
              <a:gd name="connsiteY4" fmla="*/ 1857619 h 1857619"/>
              <a:gd name="connsiteX5" fmla="*/ 0 w 2097025"/>
              <a:gd name="connsiteY5" fmla="*/ 1686565 h 1857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97025" h="1857619">
                <a:moveTo>
                  <a:pt x="0" y="0"/>
                </a:moveTo>
                <a:lnTo>
                  <a:pt x="2097025" y="2"/>
                </a:lnTo>
                <a:lnTo>
                  <a:pt x="2097025" y="1686565"/>
                </a:lnTo>
                <a:cubicBezTo>
                  <a:pt x="2097025" y="1781036"/>
                  <a:pt x="2020442" y="1857619"/>
                  <a:pt x="1925971" y="1857619"/>
                </a:cubicBezTo>
                <a:lnTo>
                  <a:pt x="171054" y="1857619"/>
                </a:lnTo>
                <a:cubicBezTo>
                  <a:pt x="76583" y="1857619"/>
                  <a:pt x="0" y="1781036"/>
                  <a:pt x="0" y="1686565"/>
                </a:cubicBezTo>
                <a:close/>
              </a:path>
            </a:pathLst>
          </a:custGeom>
          <a:solidFill>
            <a:schemeClr val="accent5">
              <a:lumMod val="20000"/>
              <a:lumOff val="80000"/>
            </a:schemeClr>
          </a:solidFill>
        </p:spPr>
        <p:txBody>
          <a:bodyPr wrap="square" lIns="256032" tIns="182880">
            <a:noAutofit/>
          </a:bodyPr>
          <a:lstStyle>
            <a:lvl1pPr marL="0" indent="0">
              <a:lnSpc>
                <a:spcPts val="2080"/>
              </a:lnSpc>
              <a:buNone/>
              <a:defRPr sz="1400"/>
            </a:lvl1pPr>
          </a:lstStyle>
          <a:p>
            <a:pPr lvl="0"/>
            <a:r>
              <a:rPr lang="en-US"/>
              <a:t>Click to edit Master text styles</a:t>
            </a:r>
          </a:p>
        </p:txBody>
      </p:sp>
      <p:sp>
        <p:nvSpPr>
          <p:cNvPr id="21" name="Text Placeholder 20">
            <a:extLst>
              <a:ext uri="{FF2B5EF4-FFF2-40B4-BE49-F238E27FC236}">
                <a16:creationId xmlns:a16="http://schemas.microsoft.com/office/drawing/2014/main" id="{EA25738D-5FC9-11BE-6A39-BCC099F5E3F3}"/>
              </a:ext>
            </a:extLst>
          </p:cNvPr>
          <p:cNvSpPr>
            <a:spLocks noGrp="1"/>
          </p:cNvSpPr>
          <p:nvPr>
            <p:ph type="body" sz="quarter" idx="16"/>
          </p:nvPr>
        </p:nvSpPr>
        <p:spPr>
          <a:xfrm>
            <a:off x="2889337" y="1810512"/>
            <a:ext cx="2097025" cy="1444540"/>
          </a:xfrm>
          <a:custGeom>
            <a:avLst/>
            <a:gdLst>
              <a:gd name="connsiteX0" fmla="*/ 171054 w 2097025"/>
              <a:gd name="connsiteY0" fmla="*/ 0 h 1444540"/>
              <a:gd name="connsiteX1" fmla="*/ 1925971 w 2097025"/>
              <a:gd name="connsiteY1" fmla="*/ 0 h 1444540"/>
              <a:gd name="connsiteX2" fmla="*/ 2097025 w 2097025"/>
              <a:gd name="connsiteY2" fmla="*/ 202990 h 1444540"/>
              <a:gd name="connsiteX3" fmla="*/ 2097025 w 2097025"/>
              <a:gd name="connsiteY3" fmla="*/ 1444540 h 1444540"/>
              <a:gd name="connsiteX4" fmla="*/ 0 w 2097025"/>
              <a:gd name="connsiteY4" fmla="*/ 1444540 h 1444540"/>
              <a:gd name="connsiteX5" fmla="*/ 0 w 2097025"/>
              <a:gd name="connsiteY5" fmla="*/ 202990 h 1444540"/>
              <a:gd name="connsiteX6" fmla="*/ 171054 w 2097025"/>
              <a:gd name="connsiteY6" fmla="*/ 0 h 1444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97025" h="1444540">
                <a:moveTo>
                  <a:pt x="171054" y="0"/>
                </a:moveTo>
                <a:lnTo>
                  <a:pt x="1925971" y="0"/>
                </a:lnTo>
                <a:cubicBezTo>
                  <a:pt x="2020442" y="0"/>
                  <a:pt x="2097025" y="90881"/>
                  <a:pt x="2097025" y="202990"/>
                </a:cubicBezTo>
                <a:lnTo>
                  <a:pt x="2097025" y="1444540"/>
                </a:lnTo>
                <a:lnTo>
                  <a:pt x="0" y="1444540"/>
                </a:lnTo>
                <a:lnTo>
                  <a:pt x="0" y="202990"/>
                </a:lnTo>
                <a:cubicBezTo>
                  <a:pt x="0" y="90881"/>
                  <a:pt x="76583" y="0"/>
                  <a:pt x="171054" y="0"/>
                </a:cubicBezTo>
                <a:close/>
              </a:path>
            </a:pathLst>
          </a:custGeom>
          <a:solidFill>
            <a:schemeClr val="accent5"/>
          </a:solidFill>
        </p:spPr>
        <p:txBody>
          <a:bodyPr wrap="square" tIns="914400">
            <a:noAutofit/>
          </a:bodyPr>
          <a:lstStyle>
            <a:lvl1pPr marL="0" indent="0" algn="ctr">
              <a:lnSpc>
                <a:spcPct val="100000"/>
              </a:lnSpc>
              <a:buNone/>
              <a:defRPr sz="1800" b="1">
                <a:solidFill>
                  <a:schemeClr val="bg1"/>
                </a:solidFill>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31" name="Text Placeholder 30">
            <a:extLst>
              <a:ext uri="{FF2B5EF4-FFF2-40B4-BE49-F238E27FC236}">
                <a16:creationId xmlns:a16="http://schemas.microsoft.com/office/drawing/2014/main" id="{D00068B6-2B22-347E-06EB-68CB7507CDBC}"/>
              </a:ext>
            </a:extLst>
          </p:cNvPr>
          <p:cNvSpPr>
            <a:spLocks noGrp="1"/>
          </p:cNvSpPr>
          <p:nvPr>
            <p:ph type="body" sz="quarter" idx="17"/>
          </p:nvPr>
        </p:nvSpPr>
        <p:spPr>
          <a:xfrm>
            <a:off x="5050105" y="3282696"/>
            <a:ext cx="2097025" cy="1857619"/>
          </a:xfrm>
          <a:custGeom>
            <a:avLst/>
            <a:gdLst>
              <a:gd name="connsiteX0" fmla="*/ 0 w 2097025"/>
              <a:gd name="connsiteY0" fmla="*/ 0 h 1857619"/>
              <a:gd name="connsiteX1" fmla="*/ 2097025 w 2097025"/>
              <a:gd name="connsiteY1" fmla="*/ 2 h 1857619"/>
              <a:gd name="connsiteX2" fmla="*/ 2097025 w 2097025"/>
              <a:gd name="connsiteY2" fmla="*/ 1686565 h 1857619"/>
              <a:gd name="connsiteX3" fmla="*/ 1925971 w 2097025"/>
              <a:gd name="connsiteY3" fmla="*/ 1857619 h 1857619"/>
              <a:gd name="connsiteX4" fmla="*/ 171054 w 2097025"/>
              <a:gd name="connsiteY4" fmla="*/ 1857619 h 1857619"/>
              <a:gd name="connsiteX5" fmla="*/ 0 w 2097025"/>
              <a:gd name="connsiteY5" fmla="*/ 1686565 h 1857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97025" h="1857619">
                <a:moveTo>
                  <a:pt x="0" y="0"/>
                </a:moveTo>
                <a:lnTo>
                  <a:pt x="2097025" y="2"/>
                </a:lnTo>
                <a:lnTo>
                  <a:pt x="2097025" y="1686565"/>
                </a:lnTo>
                <a:cubicBezTo>
                  <a:pt x="2097025" y="1781036"/>
                  <a:pt x="2020442" y="1857619"/>
                  <a:pt x="1925971" y="1857619"/>
                </a:cubicBezTo>
                <a:lnTo>
                  <a:pt x="171054" y="1857619"/>
                </a:lnTo>
                <a:cubicBezTo>
                  <a:pt x="76583" y="1857619"/>
                  <a:pt x="0" y="1781036"/>
                  <a:pt x="0" y="1686565"/>
                </a:cubicBezTo>
                <a:close/>
              </a:path>
            </a:pathLst>
          </a:custGeom>
          <a:solidFill>
            <a:schemeClr val="accent3">
              <a:lumMod val="20000"/>
              <a:lumOff val="80000"/>
            </a:schemeClr>
          </a:solidFill>
        </p:spPr>
        <p:txBody>
          <a:bodyPr wrap="square" lIns="256032" tIns="182880">
            <a:noAutofit/>
          </a:bodyPr>
          <a:lstStyle>
            <a:lvl1pPr marL="0" indent="0">
              <a:lnSpc>
                <a:spcPts val="2080"/>
              </a:lnSpc>
              <a:buNone/>
              <a:defRPr sz="1400"/>
            </a:lvl1pPr>
          </a:lstStyle>
          <a:p>
            <a:pPr lvl="0"/>
            <a:r>
              <a:rPr lang="en-US"/>
              <a:t>Click to edit Master text styles</a:t>
            </a:r>
          </a:p>
        </p:txBody>
      </p:sp>
      <p:sp>
        <p:nvSpPr>
          <p:cNvPr id="32" name="Text Placeholder 31">
            <a:extLst>
              <a:ext uri="{FF2B5EF4-FFF2-40B4-BE49-F238E27FC236}">
                <a16:creationId xmlns:a16="http://schemas.microsoft.com/office/drawing/2014/main" id="{AD62E108-D9EF-788B-DB44-CA3DF01BC2D0}"/>
              </a:ext>
            </a:extLst>
          </p:cNvPr>
          <p:cNvSpPr>
            <a:spLocks noGrp="1"/>
          </p:cNvSpPr>
          <p:nvPr>
            <p:ph type="body" sz="quarter" idx="18"/>
          </p:nvPr>
        </p:nvSpPr>
        <p:spPr>
          <a:xfrm>
            <a:off x="5050425" y="1810512"/>
            <a:ext cx="2097025" cy="1444540"/>
          </a:xfrm>
          <a:custGeom>
            <a:avLst/>
            <a:gdLst>
              <a:gd name="connsiteX0" fmla="*/ 171054 w 2097025"/>
              <a:gd name="connsiteY0" fmla="*/ 0 h 1444540"/>
              <a:gd name="connsiteX1" fmla="*/ 1925971 w 2097025"/>
              <a:gd name="connsiteY1" fmla="*/ 0 h 1444540"/>
              <a:gd name="connsiteX2" fmla="*/ 2097025 w 2097025"/>
              <a:gd name="connsiteY2" fmla="*/ 202990 h 1444540"/>
              <a:gd name="connsiteX3" fmla="*/ 2097025 w 2097025"/>
              <a:gd name="connsiteY3" fmla="*/ 1444540 h 1444540"/>
              <a:gd name="connsiteX4" fmla="*/ 0 w 2097025"/>
              <a:gd name="connsiteY4" fmla="*/ 1444540 h 1444540"/>
              <a:gd name="connsiteX5" fmla="*/ 0 w 2097025"/>
              <a:gd name="connsiteY5" fmla="*/ 202990 h 1444540"/>
              <a:gd name="connsiteX6" fmla="*/ 171054 w 2097025"/>
              <a:gd name="connsiteY6" fmla="*/ 0 h 1444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97025" h="1444540">
                <a:moveTo>
                  <a:pt x="171054" y="0"/>
                </a:moveTo>
                <a:lnTo>
                  <a:pt x="1925971" y="0"/>
                </a:lnTo>
                <a:cubicBezTo>
                  <a:pt x="2020442" y="0"/>
                  <a:pt x="2097025" y="90881"/>
                  <a:pt x="2097025" y="202990"/>
                </a:cubicBezTo>
                <a:lnTo>
                  <a:pt x="2097025" y="1444540"/>
                </a:lnTo>
                <a:lnTo>
                  <a:pt x="0" y="1444540"/>
                </a:lnTo>
                <a:lnTo>
                  <a:pt x="0" y="202990"/>
                </a:lnTo>
                <a:cubicBezTo>
                  <a:pt x="0" y="90881"/>
                  <a:pt x="76583" y="0"/>
                  <a:pt x="171054" y="0"/>
                </a:cubicBezTo>
                <a:close/>
              </a:path>
            </a:pathLst>
          </a:custGeom>
          <a:solidFill>
            <a:schemeClr val="accent4"/>
          </a:solidFill>
        </p:spPr>
        <p:txBody>
          <a:bodyPr wrap="square" tIns="914400">
            <a:noAutofit/>
          </a:bodyPr>
          <a:lstStyle>
            <a:lvl1pPr marL="0" indent="0" algn="ctr">
              <a:lnSpc>
                <a:spcPct val="100000"/>
              </a:lnSpc>
              <a:buNone/>
              <a:defRPr sz="1800" b="1">
                <a:solidFill>
                  <a:schemeClr val="bg1"/>
                </a:solidFill>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33" name="Text Placeholder 32">
            <a:extLst>
              <a:ext uri="{FF2B5EF4-FFF2-40B4-BE49-F238E27FC236}">
                <a16:creationId xmlns:a16="http://schemas.microsoft.com/office/drawing/2014/main" id="{1E5D52B6-2309-1A15-4155-7DAF8355AAD4}"/>
              </a:ext>
            </a:extLst>
          </p:cNvPr>
          <p:cNvSpPr>
            <a:spLocks noGrp="1"/>
          </p:cNvSpPr>
          <p:nvPr>
            <p:ph type="body" sz="quarter" idx="19"/>
          </p:nvPr>
        </p:nvSpPr>
        <p:spPr>
          <a:xfrm>
            <a:off x="7211352" y="3282696"/>
            <a:ext cx="2097025" cy="1857619"/>
          </a:xfrm>
          <a:custGeom>
            <a:avLst/>
            <a:gdLst>
              <a:gd name="connsiteX0" fmla="*/ 0 w 2097025"/>
              <a:gd name="connsiteY0" fmla="*/ 0 h 1857619"/>
              <a:gd name="connsiteX1" fmla="*/ 2097025 w 2097025"/>
              <a:gd name="connsiteY1" fmla="*/ 2 h 1857619"/>
              <a:gd name="connsiteX2" fmla="*/ 2097025 w 2097025"/>
              <a:gd name="connsiteY2" fmla="*/ 1686565 h 1857619"/>
              <a:gd name="connsiteX3" fmla="*/ 1925971 w 2097025"/>
              <a:gd name="connsiteY3" fmla="*/ 1857619 h 1857619"/>
              <a:gd name="connsiteX4" fmla="*/ 171054 w 2097025"/>
              <a:gd name="connsiteY4" fmla="*/ 1857619 h 1857619"/>
              <a:gd name="connsiteX5" fmla="*/ 0 w 2097025"/>
              <a:gd name="connsiteY5" fmla="*/ 1686565 h 1857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97025" h="1857619">
                <a:moveTo>
                  <a:pt x="0" y="0"/>
                </a:moveTo>
                <a:lnTo>
                  <a:pt x="2097025" y="2"/>
                </a:lnTo>
                <a:lnTo>
                  <a:pt x="2097025" y="1686565"/>
                </a:lnTo>
                <a:cubicBezTo>
                  <a:pt x="2097025" y="1781036"/>
                  <a:pt x="2020442" y="1857619"/>
                  <a:pt x="1925971" y="1857619"/>
                </a:cubicBezTo>
                <a:lnTo>
                  <a:pt x="171054" y="1857619"/>
                </a:lnTo>
                <a:cubicBezTo>
                  <a:pt x="76583" y="1857619"/>
                  <a:pt x="0" y="1781036"/>
                  <a:pt x="0" y="1686565"/>
                </a:cubicBezTo>
                <a:close/>
              </a:path>
            </a:pathLst>
          </a:custGeom>
          <a:solidFill>
            <a:schemeClr val="accent2">
              <a:lumMod val="20000"/>
              <a:lumOff val="80000"/>
            </a:schemeClr>
          </a:solidFill>
        </p:spPr>
        <p:txBody>
          <a:bodyPr wrap="square" lIns="256032" tIns="182880">
            <a:noAutofit/>
          </a:bodyPr>
          <a:lstStyle>
            <a:lvl1pPr marL="0" indent="0">
              <a:lnSpc>
                <a:spcPts val="2080"/>
              </a:lnSpc>
              <a:buNone/>
              <a:defRPr sz="1400"/>
            </a:lvl1pPr>
          </a:lstStyle>
          <a:p>
            <a:pPr lvl="0"/>
            <a:r>
              <a:rPr lang="en-US"/>
              <a:t>Click to edit Master text styles</a:t>
            </a:r>
          </a:p>
        </p:txBody>
      </p:sp>
      <p:sp>
        <p:nvSpPr>
          <p:cNvPr id="34" name="Text Placeholder 33">
            <a:extLst>
              <a:ext uri="{FF2B5EF4-FFF2-40B4-BE49-F238E27FC236}">
                <a16:creationId xmlns:a16="http://schemas.microsoft.com/office/drawing/2014/main" id="{984CC2A1-BD79-0EBA-018E-9C3FB7EFC55A}"/>
              </a:ext>
            </a:extLst>
          </p:cNvPr>
          <p:cNvSpPr>
            <a:spLocks noGrp="1"/>
          </p:cNvSpPr>
          <p:nvPr>
            <p:ph type="body" sz="quarter" idx="20"/>
          </p:nvPr>
        </p:nvSpPr>
        <p:spPr>
          <a:xfrm>
            <a:off x="7211513" y="1810512"/>
            <a:ext cx="2097025" cy="1444540"/>
          </a:xfrm>
          <a:custGeom>
            <a:avLst/>
            <a:gdLst>
              <a:gd name="connsiteX0" fmla="*/ 171054 w 2097025"/>
              <a:gd name="connsiteY0" fmla="*/ 0 h 1444540"/>
              <a:gd name="connsiteX1" fmla="*/ 1925971 w 2097025"/>
              <a:gd name="connsiteY1" fmla="*/ 0 h 1444540"/>
              <a:gd name="connsiteX2" fmla="*/ 2097025 w 2097025"/>
              <a:gd name="connsiteY2" fmla="*/ 202990 h 1444540"/>
              <a:gd name="connsiteX3" fmla="*/ 2097025 w 2097025"/>
              <a:gd name="connsiteY3" fmla="*/ 1444540 h 1444540"/>
              <a:gd name="connsiteX4" fmla="*/ 0 w 2097025"/>
              <a:gd name="connsiteY4" fmla="*/ 1444540 h 1444540"/>
              <a:gd name="connsiteX5" fmla="*/ 0 w 2097025"/>
              <a:gd name="connsiteY5" fmla="*/ 202990 h 1444540"/>
              <a:gd name="connsiteX6" fmla="*/ 171054 w 2097025"/>
              <a:gd name="connsiteY6" fmla="*/ 0 h 1444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97025" h="1444540">
                <a:moveTo>
                  <a:pt x="171054" y="0"/>
                </a:moveTo>
                <a:lnTo>
                  <a:pt x="1925971" y="0"/>
                </a:lnTo>
                <a:cubicBezTo>
                  <a:pt x="2020442" y="0"/>
                  <a:pt x="2097025" y="90881"/>
                  <a:pt x="2097025" y="202990"/>
                </a:cubicBezTo>
                <a:lnTo>
                  <a:pt x="2097025" y="1444540"/>
                </a:lnTo>
                <a:lnTo>
                  <a:pt x="0" y="1444540"/>
                </a:lnTo>
                <a:lnTo>
                  <a:pt x="0" y="202990"/>
                </a:lnTo>
                <a:cubicBezTo>
                  <a:pt x="0" y="90881"/>
                  <a:pt x="76583" y="0"/>
                  <a:pt x="171054" y="0"/>
                </a:cubicBezTo>
                <a:close/>
              </a:path>
            </a:pathLst>
          </a:custGeom>
          <a:solidFill>
            <a:schemeClr val="accent2"/>
          </a:solidFill>
        </p:spPr>
        <p:txBody>
          <a:bodyPr wrap="square" tIns="914400">
            <a:noAutofit/>
          </a:bodyPr>
          <a:lstStyle>
            <a:lvl1pPr marL="0" indent="0" algn="ctr">
              <a:lnSpc>
                <a:spcPct val="100000"/>
              </a:lnSpc>
              <a:buNone/>
              <a:defRPr sz="1800" b="1">
                <a:solidFill>
                  <a:schemeClr val="bg1"/>
                </a:solidFill>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35" name="Text Placeholder 34">
            <a:extLst>
              <a:ext uri="{FF2B5EF4-FFF2-40B4-BE49-F238E27FC236}">
                <a16:creationId xmlns:a16="http://schemas.microsoft.com/office/drawing/2014/main" id="{402FD16F-52D5-C9B6-8A87-9377789853CB}"/>
              </a:ext>
            </a:extLst>
          </p:cNvPr>
          <p:cNvSpPr>
            <a:spLocks noGrp="1"/>
          </p:cNvSpPr>
          <p:nvPr>
            <p:ph type="body" sz="quarter" idx="21"/>
          </p:nvPr>
        </p:nvSpPr>
        <p:spPr>
          <a:xfrm>
            <a:off x="9372600" y="3282696"/>
            <a:ext cx="2097025" cy="1857619"/>
          </a:xfrm>
          <a:custGeom>
            <a:avLst/>
            <a:gdLst>
              <a:gd name="connsiteX0" fmla="*/ 0 w 2097025"/>
              <a:gd name="connsiteY0" fmla="*/ 0 h 1857619"/>
              <a:gd name="connsiteX1" fmla="*/ 2097025 w 2097025"/>
              <a:gd name="connsiteY1" fmla="*/ 2 h 1857619"/>
              <a:gd name="connsiteX2" fmla="*/ 2097025 w 2097025"/>
              <a:gd name="connsiteY2" fmla="*/ 1686565 h 1857619"/>
              <a:gd name="connsiteX3" fmla="*/ 1925971 w 2097025"/>
              <a:gd name="connsiteY3" fmla="*/ 1857619 h 1857619"/>
              <a:gd name="connsiteX4" fmla="*/ 171054 w 2097025"/>
              <a:gd name="connsiteY4" fmla="*/ 1857619 h 1857619"/>
              <a:gd name="connsiteX5" fmla="*/ 0 w 2097025"/>
              <a:gd name="connsiteY5" fmla="*/ 1686565 h 1857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97025" h="1857619">
                <a:moveTo>
                  <a:pt x="0" y="0"/>
                </a:moveTo>
                <a:lnTo>
                  <a:pt x="2097025" y="2"/>
                </a:lnTo>
                <a:lnTo>
                  <a:pt x="2097025" y="1686565"/>
                </a:lnTo>
                <a:cubicBezTo>
                  <a:pt x="2097025" y="1781036"/>
                  <a:pt x="2020442" y="1857619"/>
                  <a:pt x="1925971" y="1857619"/>
                </a:cubicBezTo>
                <a:lnTo>
                  <a:pt x="171054" y="1857619"/>
                </a:lnTo>
                <a:cubicBezTo>
                  <a:pt x="76583" y="1857619"/>
                  <a:pt x="0" y="1781036"/>
                  <a:pt x="0" y="1686565"/>
                </a:cubicBezTo>
                <a:close/>
              </a:path>
            </a:pathLst>
          </a:custGeom>
          <a:solidFill>
            <a:schemeClr val="accent6">
              <a:lumMod val="20000"/>
              <a:lumOff val="80000"/>
            </a:schemeClr>
          </a:solidFill>
        </p:spPr>
        <p:txBody>
          <a:bodyPr wrap="square" lIns="256032" tIns="182880">
            <a:noAutofit/>
          </a:bodyPr>
          <a:lstStyle>
            <a:lvl1pPr marL="0" indent="0">
              <a:lnSpc>
                <a:spcPts val="2080"/>
              </a:lnSpc>
              <a:buNone/>
              <a:defRPr sz="1400"/>
            </a:lvl1pPr>
          </a:lstStyle>
          <a:p>
            <a:pPr lvl="0"/>
            <a:r>
              <a:rPr lang="en-US"/>
              <a:t>Click to edit Master text styles</a:t>
            </a:r>
          </a:p>
        </p:txBody>
      </p:sp>
      <p:sp>
        <p:nvSpPr>
          <p:cNvPr id="36" name="Text Placeholder 35">
            <a:extLst>
              <a:ext uri="{FF2B5EF4-FFF2-40B4-BE49-F238E27FC236}">
                <a16:creationId xmlns:a16="http://schemas.microsoft.com/office/drawing/2014/main" id="{D3C91DD1-C82F-9A24-2D28-0423C62D6BDE}"/>
              </a:ext>
            </a:extLst>
          </p:cNvPr>
          <p:cNvSpPr>
            <a:spLocks noGrp="1"/>
          </p:cNvSpPr>
          <p:nvPr>
            <p:ph type="body" sz="quarter" idx="22"/>
          </p:nvPr>
        </p:nvSpPr>
        <p:spPr>
          <a:xfrm>
            <a:off x="9372600" y="1810512"/>
            <a:ext cx="2097025" cy="1444540"/>
          </a:xfrm>
          <a:custGeom>
            <a:avLst/>
            <a:gdLst>
              <a:gd name="connsiteX0" fmla="*/ 171054 w 2097025"/>
              <a:gd name="connsiteY0" fmla="*/ 0 h 1444540"/>
              <a:gd name="connsiteX1" fmla="*/ 1925971 w 2097025"/>
              <a:gd name="connsiteY1" fmla="*/ 0 h 1444540"/>
              <a:gd name="connsiteX2" fmla="*/ 2097025 w 2097025"/>
              <a:gd name="connsiteY2" fmla="*/ 202990 h 1444540"/>
              <a:gd name="connsiteX3" fmla="*/ 2097025 w 2097025"/>
              <a:gd name="connsiteY3" fmla="*/ 1444540 h 1444540"/>
              <a:gd name="connsiteX4" fmla="*/ 0 w 2097025"/>
              <a:gd name="connsiteY4" fmla="*/ 1444540 h 1444540"/>
              <a:gd name="connsiteX5" fmla="*/ 0 w 2097025"/>
              <a:gd name="connsiteY5" fmla="*/ 202990 h 1444540"/>
              <a:gd name="connsiteX6" fmla="*/ 171054 w 2097025"/>
              <a:gd name="connsiteY6" fmla="*/ 0 h 1444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97025" h="1444540">
                <a:moveTo>
                  <a:pt x="171054" y="0"/>
                </a:moveTo>
                <a:lnTo>
                  <a:pt x="1925971" y="0"/>
                </a:lnTo>
                <a:cubicBezTo>
                  <a:pt x="2020442" y="0"/>
                  <a:pt x="2097025" y="90881"/>
                  <a:pt x="2097025" y="202990"/>
                </a:cubicBezTo>
                <a:lnTo>
                  <a:pt x="2097025" y="1444540"/>
                </a:lnTo>
                <a:lnTo>
                  <a:pt x="0" y="1444540"/>
                </a:lnTo>
                <a:lnTo>
                  <a:pt x="0" y="202990"/>
                </a:lnTo>
                <a:cubicBezTo>
                  <a:pt x="0" y="90881"/>
                  <a:pt x="76583" y="0"/>
                  <a:pt x="171054" y="0"/>
                </a:cubicBezTo>
                <a:close/>
              </a:path>
            </a:pathLst>
          </a:custGeom>
          <a:solidFill>
            <a:schemeClr val="accent6"/>
          </a:solidFill>
        </p:spPr>
        <p:txBody>
          <a:bodyPr wrap="square" tIns="914400">
            <a:noAutofit/>
          </a:bodyPr>
          <a:lstStyle>
            <a:lvl1pPr marL="0" indent="0" algn="ctr">
              <a:lnSpc>
                <a:spcPct val="100000"/>
              </a:lnSpc>
              <a:buNone/>
              <a:defRPr sz="1800" b="1">
                <a:solidFill>
                  <a:schemeClr val="bg1"/>
                </a:solidFill>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2" name="Picture Placeholder 41">
            <a:extLst>
              <a:ext uri="{FF2B5EF4-FFF2-40B4-BE49-F238E27FC236}">
                <a16:creationId xmlns:a16="http://schemas.microsoft.com/office/drawing/2014/main" id="{2E75FE04-F1AE-7E14-6CE0-BE887CC0B700}"/>
              </a:ext>
            </a:extLst>
          </p:cNvPr>
          <p:cNvSpPr>
            <a:spLocks noGrp="1"/>
          </p:cNvSpPr>
          <p:nvPr>
            <p:ph type="pic" sz="quarter" idx="23"/>
          </p:nvPr>
        </p:nvSpPr>
        <p:spPr>
          <a:xfrm>
            <a:off x="1433223" y="1938528"/>
            <a:ext cx="685800" cy="685800"/>
          </a:xfrm>
        </p:spPr>
        <p:txBody>
          <a:bodyPr anchor="ctr">
            <a:noAutofit/>
          </a:bodyPr>
          <a:lstStyle>
            <a:lvl1pPr marL="0" indent="0" algn="ctr">
              <a:buNone/>
              <a:defRPr sz="1050">
                <a:solidFill>
                  <a:schemeClr val="bg1"/>
                </a:solidFill>
              </a:defRPr>
            </a:lvl1pPr>
          </a:lstStyle>
          <a:p>
            <a:r>
              <a:rPr lang="en-US"/>
              <a:t>Click icon to add picture</a:t>
            </a:r>
            <a:endParaRPr lang="en-US" dirty="0"/>
          </a:p>
        </p:txBody>
      </p:sp>
      <p:sp>
        <p:nvSpPr>
          <p:cNvPr id="43" name="Picture Placeholder 41">
            <a:extLst>
              <a:ext uri="{FF2B5EF4-FFF2-40B4-BE49-F238E27FC236}">
                <a16:creationId xmlns:a16="http://schemas.microsoft.com/office/drawing/2014/main" id="{618F3EEF-DED6-D6EE-33B9-E400C17395DD}"/>
              </a:ext>
            </a:extLst>
          </p:cNvPr>
          <p:cNvSpPr>
            <a:spLocks noGrp="1"/>
          </p:cNvSpPr>
          <p:nvPr>
            <p:ph type="pic" sz="quarter" idx="24"/>
          </p:nvPr>
        </p:nvSpPr>
        <p:spPr>
          <a:xfrm>
            <a:off x="3594470" y="1938528"/>
            <a:ext cx="685800" cy="685800"/>
          </a:xfrm>
        </p:spPr>
        <p:txBody>
          <a:bodyPr anchor="ctr">
            <a:noAutofit/>
          </a:bodyPr>
          <a:lstStyle>
            <a:lvl1pPr marL="0" indent="0" algn="ctr">
              <a:buNone/>
              <a:defRPr sz="1050">
                <a:solidFill>
                  <a:schemeClr val="bg1"/>
                </a:solidFill>
              </a:defRPr>
            </a:lvl1pPr>
          </a:lstStyle>
          <a:p>
            <a:r>
              <a:rPr lang="en-US"/>
              <a:t>Click icon to add picture</a:t>
            </a:r>
            <a:endParaRPr lang="en-US" dirty="0"/>
          </a:p>
        </p:txBody>
      </p:sp>
      <p:sp>
        <p:nvSpPr>
          <p:cNvPr id="44" name="Picture Placeholder 41">
            <a:extLst>
              <a:ext uri="{FF2B5EF4-FFF2-40B4-BE49-F238E27FC236}">
                <a16:creationId xmlns:a16="http://schemas.microsoft.com/office/drawing/2014/main" id="{FAF43AFC-F356-7C77-42ED-D04C1DCB1407}"/>
              </a:ext>
            </a:extLst>
          </p:cNvPr>
          <p:cNvSpPr>
            <a:spLocks noGrp="1"/>
          </p:cNvSpPr>
          <p:nvPr>
            <p:ph type="pic" sz="quarter" idx="25"/>
          </p:nvPr>
        </p:nvSpPr>
        <p:spPr>
          <a:xfrm>
            <a:off x="7916964" y="1938528"/>
            <a:ext cx="685800" cy="685800"/>
          </a:xfrm>
        </p:spPr>
        <p:txBody>
          <a:bodyPr anchor="ctr">
            <a:noAutofit/>
          </a:bodyPr>
          <a:lstStyle>
            <a:lvl1pPr marL="0" indent="0" algn="ctr">
              <a:buNone/>
              <a:defRPr sz="1050">
                <a:solidFill>
                  <a:schemeClr val="bg1"/>
                </a:solidFill>
              </a:defRPr>
            </a:lvl1pPr>
          </a:lstStyle>
          <a:p>
            <a:r>
              <a:rPr lang="en-US"/>
              <a:t>Click icon to add picture</a:t>
            </a:r>
            <a:endParaRPr lang="en-US" dirty="0"/>
          </a:p>
        </p:txBody>
      </p:sp>
      <p:sp>
        <p:nvSpPr>
          <p:cNvPr id="45" name="Picture Placeholder 41">
            <a:extLst>
              <a:ext uri="{FF2B5EF4-FFF2-40B4-BE49-F238E27FC236}">
                <a16:creationId xmlns:a16="http://schemas.microsoft.com/office/drawing/2014/main" id="{B055C43A-5F91-E3E1-824B-3D9DBC46C990}"/>
              </a:ext>
            </a:extLst>
          </p:cNvPr>
          <p:cNvSpPr>
            <a:spLocks noGrp="1"/>
          </p:cNvSpPr>
          <p:nvPr>
            <p:ph type="pic" sz="quarter" idx="26"/>
          </p:nvPr>
        </p:nvSpPr>
        <p:spPr>
          <a:xfrm>
            <a:off x="10078212" y="1938528"/>
            <a:ext cx="685800" cy="685800"/>
          </a:xfrm>
        </p:spPr>
        <p:txBody>
          <a:bodyPr anchor="ctr">
            <a:noAutofit/>
          </a:bodyPr>
          <a:lstStyle>
            <a:lvl1pPr marL="0" indent="0" algn="ctr">
              <a:buNone/>
              <a:defRPr sz="1050">
                <a:solidFill>
                  <a:schemeClr val="bg1"/>
                </a:solidFill>
              </a:defRPr>
            </a:lvl1pPr>
          </a:lstStyle>
          <a:p>
            <a:r>
              <a:rPr lang="en-US"/>
              <a:t>Click icon to add picture</a:t>
            </a:r>
            <a:endParaRPr lang="en-US" dirty="0"/>
          </a:p>
        </p:txBody>
      </p:sp>
      <p:sp>
        <p:nvSpPr>
          <p:cNvPr id="46" name="Picture Placeholder 41">
            <a:extLst>
              <a:ext uri="{FF2B5EF4-FFF2-40B4-BE49-F238E27FC236}">
                <a16:creationId xmlns:a16="http://schemas.microsoft.com/office/drawing/2014/main" id="{E5865370-14B5-B57B-793F-0939E43C797C}"/>
              </a:ext>
            </a:extLst>
          </p:cNvPr>
          <p:cNvSpPr>
            <a:spLocks noGrp="1"/>
          </p:cNvSpPr>
          <p:nvPr>
            <p:ph type="pic" sz="quarter" idx="27"/>
          </p:nvPr>
        </p:nvSpPr>
        <p:spPr>
          <a:xfrm>
            <a:off x="5794056" y="1938528"/>
            <a:ext cx="685800" cy="685800"/>
          </a:xfrm>
        </p:spPr>
        <p:txBody>
          <a:bodyPr anchor="ctr">
            <a:noAutofit/>
          </a:bodyPr>
          <a:lstStyle>
            <a:lvl1pPr marL="0" indent="0" algn="ctr">
              <a:buNone/>
              <a:defRPr sz="1050">
                <a:solidFill>
                  <a:schemeClr val="bg1"/>
                </a:solidFill>
              </a:defRPr>
            </a:lvl1pPr>
          </a:lstStyle>
          <a:p>
            <a:r>
              <a:rPr lang="en-US"/>
              <a:t>Click icon to add picture</a:t>
            </a:r>
            <a:endParaRPr lang="en-US" dirty="0"/>
          </a:p>
        </p:txBody>
      </p:sp>
      <p:sp>
        <p:nvSpPr>
          <p:cNvPr id="3" name="Slide Number Placeholder 2">
            <a:extLst>
              <a:ext uri="{FF2B5EF4-FFF2-40B4-BE49-F238E27FC236}">
                <a16:creationId xmlns:a16="http://schemas.microsoft.com/office/drawing/2014/main" id="{7C04BCDD-1238-6F57-82E1-0907C9B0DF9A}"/>
              </a:ext>
            </a:extLst>
          </p:cNvPr>
          <p:cNvSpPr>
            <a:spLocks noGrp="1"/>
          </p:cNvSpPr>
          <p:nvPr>
            <p:ph type="sldNum" sz="quarter" idx="12"/>
          </p:nvPr>
        </p:nvSpPr>
        <p:spPr>
          <a:xfrm>
            <a:off x="11471732" y="6231541"/>
            <a:ext cx="377576" cy="346860"/>
          </a:xfrm>
          <a:custGeom>
            <a:avLst/>
            <a:gdLst>
              <a:gd name="connsiteX0" fmla="*/ 207164 w 377576"/>
              <a:gd name="connsiteY0" fmla="*/ 451 h 346860"/>
              <a:gd name="connsiteX1" fmla="*/ 333607 w 377576"/>
              <a:gd name="connsiteY1" fmla="*/ 282909 h 346860"/>
              <a:gd name="connsiteX2" fmla="*/ 2098 w 377576"/>
              <a:gd name="connsiteY2" fmla="*/ 226361 h 346860"/>
              <a:gd name="connsiteX3" fmla="*/ 207164 w 377576"/>
              <a:gd name="connsiteY3" fmla="*/ 451 h 346860"/>
            </a:gdLst>
            <a:ahLst/>
            <a:cxnLst>
              <a:cxn ang="0">
                <a:pos x="connsiteX0" y="connsiteY0"/>
              </a:cxn>
              <a:cxn ang="0">
                <a:pos x="connsiteX1" y="connsiteY1"/>
              </a:cxn>
              <a:cxn ang="0">
                <a:pos x="connsiteX2" y="connsiteY2"/>
              </a:cxn>
              <a:cxn ang="0">
                <a:pos x="connsiteX3" y="connsiteY3"/>
              </a:cxn>
            </a:cxnLst>
            <a:rect l="l" t="t" r="r" b="b"/>
            <a:pathLst>
              <a:path w="377576" h="346860">
                <a:moveTo>
                  <a:pt x="207164" y="451"/>
                </a:moveTo>
                <a:cubicBezTo>
                  <a:pt x="290586" y="11344"/>
                  <a:pt x="456827" y="130428"/>
                  <a:pt x="333607" y="282909"/>
                </a:cubicBezTo>
                <a:cubicBezTo>
                  <a:pt x="210386" y="435390"/>
                  <a:pt x="23172" y="273437"/>
                  <a:pt x="2098" y="226361"/>
                </a:cubicBezTo>
                <a:cubicBezTo>
                  <a:pt x="-18976" y="179285"/>
                  <a:pt x="123742" y="-10441"/>
                  <a:pt x="207164" y="451"/>
                </a:cubicBezTo>
                <a:close/>
              </a:path>
            </a:pathLst>
          </a:custGeom>
          <a:ln>
            <a:solidFill>
              <a:schemeClr val="accent4"/>
            </a:solidFill>
          </a:ln>
        </p:spPr>
        <p:txBody>
          <a:bodyPr wrap="square">
            <a:noAutofit/>
          </a:bodyPr>
          <a:lstStyle>
            <a:lvl1pPr algn="ctr">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5024594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FA2E8-50A1-4465-AC33-6FAC0E7736E9}"/>
              </a:ext>
            </a:extLst>
          </p:cNvPr>
          <p:cNvSpPr>
            <a:spLocks noGrp="1"/>
          </p:cNvSpPr>
          <p:nvPr>
            <p:ph type="title"/>
          </p:nvPr>
        </p:nvSpPr>
        <p:spPr>
          <a:xfrm>
            <a:off x="6583680" y="1883664"/>
            <a:ext cx="5230368" cy="1773936"/>
          </a:xfrm>
        </p:spPr>
        <p:txBody>
          <a:bodyPr anchor="b">
            <a:noAutofit/>
          </a:bodyPr>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65DE34-CDB7-41F7-A95A-592B99558C69}"/>
              </a:ext>
            </a:extLst>
          </p:cNvPr>
          <p:cNvSpPr>
            <a:spLocks noGrp="1"/>
          </p:cNvSpPr>
          <p:nvPr>
            <p:ph type="body" idx="1"/>
          </p:nvPr>
        </p:nvSpPr>
        <p:spPr>
          <a:xfrm>
            <a:off x="6583680" y="4059936"/>
            <a:ext cx="5230368" cy="1527048"/>
          </a:xfrm>
        </p:spPr>
        <p:txBody>
          <a:bodyPr>
            <a:noAutofit/>
          </a:bodyPr>
          <a:lstStyle>
            <a:lvl1pPr marL="0" indent="0">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8" name="Triangle 2">
            <a:extLst>
              <a:ext uri="{FF2B5EF4-FFF2-40B4-BE49-F238E27FC236}">
                <a16:creationId xmlns:a16="http://schemas.microsoft.com/office/drawing/2014/main" id="{A706176C-DE3B-34E7-E308-E5516DCAE9DF}"/>
              </a:ext>
            </a:extLst>
          </p:cNvPr>
          <p:cNvSpPr/>
          <p:nvPr userDrawn="1"/>
        </p:nvSpPr>
        <p:spPr>
          <a:xfrm rot="2731129" flipH="1">
            <a:off x="3381079" y="1810544"/>
            <a:ext cx="2398338" cy="2070985"/>
          </a:xfrm>
          <a:custGeom>
            <a:avLst/>
            <a:gdLst>
              <a:gd name="connsiteX0" fmla="*/ 0 w 4306493"/>
              <a:gd name="connsiteY0" fmla="*/ 3712494 h 3712494"/>
              <a:gd name="connsiteX1" fmla="*/ 2153247 w 4306493"/>
              <a:gd name="connsiteY1" fmla="*/ 0 h 3712494"/>
              <a:gd name="connsiteX2" fmla="*/ 4306493 w 4306493"/>
              <a:gd name="connsiteY2" fmla="*/ 3712494 h 3712494"/>
              <a:gd name="connsiteX3" fmla="*/ 0 w 4306493"/>
              <a:gd name="connsiteY3" fmla="*/ 3712494 h 3712494"/>
              <a:gd name="connsiteX0" fmla="*/ 0 w 4306493"/>
              <a:gd name="connsiteY0" fmla="*/ 3696452 h 3696452"/>
              <a:gd name="connsiteX1" fmla="*/ 2329710 w 4306493"/>
              <a:gd name="connsiteY1" fmla="*/ 0 h 3696452"/>
              <a:gd name="connsiteX2" fmla="*/ 4306493 w 4306493"/>
              <a:gd name="connsiteY2" fmla="*/ 3696452 h 3696452"/>
              <a:gd name="connsiteX3" fmla="*/ 0 w 4306493"/>
              <a:gd name="connsiteY3" fmla="*/ 3696452 h 3696452"/>
              <a:gd name="connsiteX0" fmla="*/ 37309 w 4402235"/>
              <a:gd name="connsiteY0" fmla="*/ 3696452 h 3696452"/>
              <a:gd name="connsiteX1" fmla="*/ 2367019 w 4402235"/>
              <a:gd name="connsiteY1" fmla="*/ 0 h 3696452"/>
              <a:gd name="connsiteX2" fmla="*/ 4343802 w 4402235"/>
              <a:gd name="connsiteY2" fmla="*/ 3696452 h 3696452"/>
              <a:gd name="connsiteX3" fmla="*/ 37309 w 4402235"/>
              <a:gd name="connsiteY3" fmla="*/ 3696452 h 3696452"/>
              <a:gd name="connsiteX0" fmla="*/ 37309 w 4758551"/>
              <a:gd name="connsiteY0" fmla="*/ 3696452 h 3696452"/>
              <a:gd name="connsiteX1" fmla="*/ 2367019 w 4758551"/>
              <a:gd name="connsiteY1" fmla="*/ 0 h 3696452"/>
              <a:gd name="connsiteX2" fmla="*/ 4343802 w 4758551"/>
              <a:gd name="connsiteY2" fmla="*/ 3696452 h 3696452"/>
              <a:gd name="connsiteX3" fmla="*/ 37309 w 4758551"/>
              <a:gd name="connsiteY3" fmla="*/ 3696452 h 3696452"/>
              <a:gd name="connsiteX0" fmla="*/ 379572 w 5100814"/>
              <a:gd name="connsiteY0" fmla="*/ 3696452 h 3696452"/>
              <a:gd name="connsiteX1" fmla="*/ 2709282 w 5100814"/>
              <a:gd name="connsiteY1" fmla="*/ 0 h 3696452"/>
              <a:gd name="connsiteX2" fmla="*/ 4686065 w 5100814"/>
              <a:gd name="connsiteY2" fmla="*/ 3696452 h 3696452"/>
              <a:gd name="connsiteX3" fmla="*/ 379572 w 5100814"/>
              <a:gd name="connsiteY3" fmla="*/ 3696452 h 3696452"/>
              <a:gd name="connsiteX0" fmla="*/ 527795 w 5425824"/>
              <a:gd name="connsiteY0" fmla="*/ 3696657 h 3696657"/>
              <a:gd name="connsiteX1" fmla="*/ 2857505 w 5425824"/>
              <a:gd name="connsiteY1" fmla="*/ 205 h 3696657"/>
              <a:gd name="connsiteX2" fmla="*/ 4834288 w 5425824"/>
              <a:gd name="connsiteY2" fmla="*/ 3696657 h 3696657"/>
              <a:gd name="connsiteX3" fmla="*/ 527795 w 5425824"/>
              <a:gd name="connsiteY3" fmla="*/ 3696657 h 3696657"/>
              <a:gd name="connsiteX0" fmla="*/ 507350 w 5405379"/>
              <a:gd name="connsiteY0" fmla="*/ 3696679 h 3853535"/>
              <a:gd name="connsiteX1" fmla="*/ 2837060 w 5405379"/>
              <a:gd name="connsiteY1" fmla="*/ 227 h 3853535"/>
              <a:gd name="connsiteX2" fmla="*/ 4813843 w 5405379"/>
              <a:gd name="connsiteY2" fmla="*/ 3696679 h 3853535"/>
              <a:gd name="connsiteX3" fmla="*/ 507350 w 5405379"/>
              <a:gd name="connsiteY3" fmla="*/ 3696679 h 3853535"/>
              <a:gd name="connsiteX0" fmla="*/ 321130 w 5326541"/>
              <a:gd name="connsiteY0" fmla="*/ 2552473 h 3795422"/>
              <a:gd name="connsiteX1" fmla="*/ 3260440 w 5326541"/>
              <a:gd name="connsiteY1" fmla="*/ 11053 h 3795422"/>
              <a:gd name="connsiteX2" fmla="*/ 5237223 w 5326541"/>
              <a:gd name="connsiteY2" fmla="*/ 3707505 h 3795422"/>
              <a:gd name="connsiteX3" fmla="*/ 321130 w 5326541"/>
              <a:gd name="connsiteY3" fmla="*/ 2552473 h 3795422"/>
              <a:gd name="connsiteX0" fmla="*/ 131275 w 5136686"/>
              <a:gd name="connsiteY0" fmla="*/ 2556035 h 3848881"/>
              <a:gd name="connsiteX1" fmla="*/ 3070585 w 5136686"/>
              <a:gd name="connsiteY1" fmla="*/ 14615 h 3848881"/>
              <a:gd name="connsiteX2" fmla="*/ 5047368 w 5136686"/>
              <a:gd name="connsiteY2" fmla="*/ 3711067 h 3848881"/>
              <a:gd name="connsiteX3" fmla="*/ 131275 w 5136686"/>
              <a:gd name="connsiteY3" fmla="*/ 2556035 h 3848881"/>
              <a:gd name="connsiteX0" fmla="*/ 139833 w 5155503"/>
              <a:gd name="connsiteY0" fmla="*/ 2577742 h 3870588"/>
              <a:gd name="connsiteX1" fmla="*/ 3079143 w 5155503"/>
              <a:gd name="connsiteY1" fmla="*/ 36322 h 3870588"/>
              <a:gd name="connsiteX2" fmla="*/ 5055926 w 5155503"/>
              <a:gd name="connsiteY2" fmla="*/ 3732774 h 3870588"/>
              <a:gd name="connsiteX3" fmla="*/ 139833 w 5155503"/>
              <a:gd name="connsiteY3" fmla="*/ 2577742 h 3870588"/>
              <a:gd name="connsiteX0" fmla="*/ 26029 w 5061836"/>
              <a:gd name="connsiteY0" fmla="*/ 2477397 h 3730043"/>
              <a:gd name="connsiteX1" fmla="*/ 3141802 w 5061836"/>
              <a:gd name="connsiteY1" fmla="*/ 32230 h 3730043"/>
              <a:gd name="connsiteX2" fmla="*/ 4942122 w 5061836"/>
              <a:gd name="connsiteY2" fmla="*/ 3632429 h 3730043"/>
              <a:gd name="connsiteX3" fmla="*/ 26029 w 5061836"/>
              <a:gd name="connsiteY3" fmla="*/ 2477397 h 3730043"/>
              <a:gd name="connsiteX0" fmla="*/ 116397 w 5152204"/>
              <a:gd name="connsiteY0" fmla="*/ 2487445 h 3802029"/>
              <a:gd name="connsiteX1" fmla="*/ 3232170 w 5152204"/>
              <a:gd name="connsiteY1" fmla="*/ 42278 h 3802029"/>
              <a:gd name="connsiteX2" fmla="*/ 5032490 w 5152204"/>
              <a:gd name="connsiteY2" fmla="*/ 3642477 h 3802029"/>
              <a:gd name="connsiteX3" fmla="*/ 116397 w 5152204"/>
              <a:gd name="connsiteY3" fmla="*/ 2487445 h 3802029"/>
              <a:gd name="connsiteX0" fmla="*/ 116397 w 5311374"/>
              <a:gd name="connsiteY0" fmla="*/ 2487445 h 3961862"/>
              <a:gd name="connsiteX1" fmla="*/ 3232170 w 5311374"/>
              <a:gd name="connsiteY1" fmla="*/ 42278 h 3961862"/>
              <a:gd name="connsiteX2" fmla="*/ 5032490 w 5311374"/>
              <a:gd name="connsiteY2" fmla="*/ 3642477 h 3961862"/>
              <a:gd name="connsiteX3" fmla="*/ 116397 w 5311374"/>
              <a:gd name="connsiteY3" fmla="*/ 2487445 h 3961862"/>
              <a:gd name="connsiteX0" fmla="*/ 24802 w 5064988"/>
              <a:gd name="connsiteY0" fmla="*/ 3102785 h 4402324"/>
              <a:gd name="connsiteX1" fmla="*/ 3175317 w 5064988"/>
              <a:gd name="connsiteY1" fmla="*/ 26435 h 4402324"/>
              <a:gd name="connsiteX2" fmla="*/ 4940895 w 5064988"/>
              <a:gd name="connsiteY2" fmla="*/ 4257817 h 4402324"/>
              <a:gd name="connsiteX3" fmla="*/ 24802 w 5064988"/>
              <a:gd name="connsiteY3" fmla="*/ 3102785 h 4402324"/>
              <a:gd name="connsiteX0" fmla="*/ 176394 w 5216580"/>
              <a:gd name="connsiteY0" fmla="*/ 3115981 h 4583471"/>
              <a:gd name="connsiteX1" fmla="*/ 3326909 w 5216580"/>
              <a:gd name="connsiteY1" fmla="*/ 39631 h 4583471"/>
              <a:gd name="connsiteX2" fmla="*/ 5092487 w 5216580"/>
              <a:gd name="connsiteY2" fmla="*/ 4271013 h 4583471"/>
              <a:gd name="connsiteX3" fmla="*/ 176394 w 5216580"/>
              <a:gd name="connsiteY3" fmla="*/ 3115981 h 4583471"/>
              <a:gd name="connsiteX0" fmla="*/ 15210 w 4678213"/>
              <a:gd name="connsiteY0" fmla="*/ 3101798 h 3799725"/>
              <a:gd name="connsiteX1" fmla="*/ 3165725 w 4678213"/>
              <a:gd name="connsiteY1" fmla="*/ 25448 h 3799725"/>
              <a:gd name="connsiteX2" fmla="*/ 4516292 w 4678213"/>
              <a:gd name="connsiteY2" fmla="*/ 3559583 h 3799725"/>
              <a:gd name="connsiteX3" fmla="*/ 15210 w 4678213"/>
              <a:gd name="connsiteY3" fmla="*/ 3101798 h 3799725"/>
              <a:gd name="connsiteX0" fmla="*/ 15210 w 5235277"/>
              <a:gd name="connsiteY0" fmla="*/ 3101798 h 4322047"/>
              <a:gd name="connsiteX1" fmla="*/ 3165725 w 5235277"/>
              <a:gd name="connsiteY1" fmla="*/ 25448 h 4322047"/>
              <a:gd name="connsiteX2" fmla="*/ 4516292 w 5235277"/>
              <a:gd name="connsiteY2" fmla="*/ 3559583 h 4322047"/>
              <a:gd name="connsiteX3" fmla="*/ 15210 w 5235277"/>
              <a:gd name="connsiteY3" fmla="*/ 3101798 h 4322047"/>
              <a:gd name="connsiteX0" fmla="*/ 26802 w 5246869"/>
              <a:gd name="connsiteY0" fmla="*/ 3104602 h 4397353"/>
              <a:gd name="connsiteX1" fmla="*/ 3177317 w 5246869"/>
              <a:gd name="connsiteY1" fmla="*/ 28252 h 4397353"/>
              <a:gd name="connsiteX2" fmla="*/ 4527884 w 5246869"/>
              <a:gd name="connsiteY2" fmla="*/ 3562387 h 4397353"/>
              <a:gd name="connsiteX3" fmla="*/ 26802 w 5246869"/>
              <a:gd name="connsiteY3" fmla="*/ 3104602 h 4397353"/>
              <a:gd name="connsiteX0" fmla="*/ 46594 w 5266661"/>
              <a:gd name="connsiteY0" fmla="*/ 3111058 h 4547804"/>
              <a:gd name="connsiteX1" fmla="*/ 3197109 w 5266661"/>
              <a:gd name="connsiteY1" fmla="*/ 34708 h 4547804"/>
              <a:gd name="connsiteX2" fmla="*/ 4547676 w 5266661"/>
              <a:gd name="connsiteY2" fmla="*/ 3568843 h 4547804"/>
              <a:gd name="connsiteX3" fmla="*/ 46594 w 5266661"/>
              <a:gd name="connsiteY3" fmla="*/ 3111058 h 4547804"/>
            </a:gdLst>
            <a:ahLst/>
            <a:cxnLst>
              <a:cxn ang="0">
                <a:pos x="connsiteX0" y="connsiteY0"/>
              </a:cxn>
              <a:cxn ang="0">
                <a:pos x="connsiteX1" y="connsiteY1"/>
              </a:cxn>
              <a:cxn ang="0">
                <a:pos x="connsiteX2" y="connsiteY2"/>
              </a:cxn>
              <a:cxn ang="0">
                <a:pos x="connsiteX3" y="connsiteY3"/>
              </a:cxn>
            </a:cxnLst>
            <a:rect l="l" t="t" r="r" b="b"/>
            <a:pathLst>
              <a:path w="5266661" h="4547804">
                <a:moveTo>
                  <a:pt x="46594" y="3111058"/>
                </a:moveTo>
                <a:cubicBezTo>
                  <a:pt x="-373125" y="1686135"/>
                  <a:pt x="2153170" y="-286134"/>
                  <a:pt x="3197109" y="34708"/>
                </a:cubicBezTo>
                <a:cubicBezTo>
                  <a:pt x="4241048" y="355550"/>
                  <a:pt x="6386084" y="1880811"/>
                  <a:pt x="4547676" y="3568843"/>
                </a:cubicBezTo>
                <a:cubicBezTo>
                  <a:pt x="2709268" y="5256875"/>
                  <a:pt x="466313" y="4535981"/>
                  <a:pt x="46594" y="3111058"/>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10" name="Triangle 2">
            <a:extLst>
              <a:ext uri="{FF2B5EF4-FFF2-40B4-BE49-F238E27FC236}">
                <a16:creationId xmlns:a16="http://schemas.microsoft.com/office/drawing/2014/main" id="{4191ACCE-E2FF-ADC5-FEB0-FA8A3F9626AE}"/>
              </a:ext>
            </a:extLst>
          </p:cNvPr>
          <p:cNvSpPr/>
          <p:nvPr userDrawn="1"/>
        </p:nvSpPr>
        <p:spPr>
          <a:xfrm rot="7237460" flipH="1">
            <a:off x="1812165" y="3120345"/>
            <a:ext cx="3992494" cy="2613637"/>
          </a:xfrm>
          <a:custGeom>
            <a:avLst/>
            <a:gdLst>
              <a:gd name="connsiteX0" fmla="*/ 0 w 4306493"/>
              <a:gd name="connsiteY0" fmla="*/ 3712494 h 3712494"/>
              <a:gd name="connsiteX1" fmla="*/ 2153247 w 4306493"/>
              <a:gd name="connsiteY1" fmla="*/ 0 h 3712494"/>
              <a:gd name="connsiteX2" fmla="*/ 4306493 w 4306493"/>
              <a:gd name="connsiteY2" fmla="*/ 3712494 h 3712494"/>
              <a:gd name="connsiteX3" fmla="*/ 0 w 4306493"/>
              <a:gd name="connsiteY3" fmla="*/ 3712494 h 3712494"/>
              <a:gd name="connsiteX0" fmla="*/ 0 w 4306493"/>
              <a:gd name="connsiteY0" fmla="*/ 3696452 h 3696452"/>
              <a:gd name="connsiteX1" fmla="*/ 2329710 w 4306493"/>
              <a:gd name="connsiteY1" fmla="*/ 0 h 3696452"/>
              <a:gd name="connsiteX2" fmla="*/ 4306493 w 4306493"/>
              <a:gd name="connsiteY2" fmla="*/ 3696452 h 3696452"/>
              <a:gd name="connsiteX3" fmla="*/ 0 w 4306493"/>
              <a:gd name="connsiteY3" fmla="*/ 3696452 h 3696452"/>
              <a:gd name="connsiteX0" fmla="*/ 37309 w 4402235"/>
              <a:gd name="connsiteY0" fmla="*/ 3696452 h 3696452"/>
              <a:gd name="connsiteX1" fmla="*/ 2367019 w 4402235"/>
              <a:gd name="connsiteY1" fmla="*/ 0 h 3696452"/>
              <a:gd name="connsiteX2" fmla="*/ 4343802 w 4402235"/>
              <a:gd name="connsiteY2" fmla="*/ 3696452 h 3696452"/>
              <a:gd name="connsiteX3" fmla="*/ 37309 w 4402235"/>
              <a:gd name="connsiteY3" fmla="*/ 3696452 h 3696452"/>
              <a:gd name="connsiteX0" fmla="*/ 37309 w 4758551"/>
              <a:gd name="connsiteY0" fmla="*/ 3696452 h 3696452"/>
              <a:gd name="connsiteX1" fmla="*/ 2367019 w 4758551"/>
              <a:gd name="connsiteY1" fmla="*/ 0 h 3696452"/>
              <a:gd name="connsiteX2" fmla="*/ 4343802 w 4758551"/>
              <a:gd name="connsiteY2" fmla="*/ 3696452 h 3696452"/>
              <a:gd name="connsiteX3" fmla="*/ 37309 w 4758551"/>
              <a:gd name="connsiteY3" fmla="*/ 3696452 h 3696452"/>
              <a:gd name="connsiteX0" fmla="*/ 379572 w 5100814"/>
              <a:gd name="connsiteY0" fmla="*/ 3696452 h 3696452"/>
              <a:gd name="connsiteX1" fmla="*/ 2709282 w 5100814"/>
              <a:gd name="connsiteY1" fmla="*/ 0 h 3696452"/>
              <a:gd name="connsiteX2" fmla="*/ 4686065 w 5100814"/>
              <a:gd name="connsiteY2" fmla="*/ 3696452 h 3696452"/>
              <a:gd name="connsiteX3" fmla="*/ 379572 w 5100814"/>
              <a:gd name="connsiteY3" fmla="*/ 3696452 h 3696452"/>
              <a:gd name="connsiteX0" fmla="*/ 527795 w 5425824"/>
              <a:gd name="connsiteY0" fmla="*/ 3696657 h 3696657"/>
              <a:gd name="connsiteX1" fmla="*/ 2857505 w 5425824"/>
              <a:gd name="connsiteY1" fmla="*/ 205 h 3696657"/>
              <a:gd name="connsiteX2" fmla="*/ 4834288 w 5425824"/>
              <a:gd name="connsiteY2" fmla="*/ 3696657 h 3696657"/>
              <a:gd name="connsiteX3" fmla="*/ 527795 w 5425824"/>
              <a:gd name="connsiteY3" fmla="*/ 3696657 h 3696657"/>
              <a:gd name="connsiteX0" fmla="*/ 507350 w 5405379"/>
              <a:gd name="connsiteY0" fmla="*/ 3696679 h 3853535"/>
              <a:gd name="connsiteX1" fmla="*/ 2837060 w 5405379"/>
              <a:gd name="connsiteY1" fmla="*/ 227 h 3853535"/>
              <a:gd name="connsiteX2" fmla="*/ 4813843 w 5405379"/>
              <a:gd name="connsiteY2" fmla="*/ 3696679 h 3853535"/>
              <a:gd name="connsiteX3" fmla="*/ 507350 w 5405379"/>
              <a:gd name="connsiteY3" fmla="*/ 3696679 h 3853535"/>
              <a:gd name="connsiteX0" fmla="*/ 321130 w 5326541"/>
              <a:gd name="connsiteY0" fmla="*/ 2552473 h 3795422"/>
              <a:gd name="connsiteX1" fmla="*/ 3260440 w 5326541"/>
              <a:gd name="connsiteY1" fmla="*/ 11053 h 3795422"/>
              <a:gd name="connsiteX2" fmla="*/ 5237223 w 5326541"/>
              <a:gd name="connsiteY2" fmla="*/ 3707505 h 3795422"/>
              <a:gd name="connsiteX3" fmla="*/ 321130 w 5326541"/>
              <a:gd name="connsiteY3" fmla="*/ 2552473 h 3795422"/>
              <a:gd name="connsiteX0" fmla="*/ 131275 w 5136686"/>
              <a:gd name="connsiteY0" fmla="*/ 2556035 h 3848881"/>
              <a:gd name="connsiteX1" fmla="*/ 3070585 w 5136686"/>
              <a:gd name="connsiteY1" fmla="*/ 14615 h 3848881"/>
              <a:gd name="connsiteX2" fmla="*/ 5047368 w 5136686"/>
              <a:gd name="connsiteY2" fmla="*/ 3711067 h 3848881"/>
              <a:gd name="connsiteX3" fmla="*/ 131275 w 5136686"/>
              <a:gd name="connsiteY3" fmla="*/ 2556035 h 3848881"/>
              <a:gd name="connsiteX0" fmla="*/ 139833 w 5155503"/>
              <a:gd name="connsiteY0" fmla="*/ 2577742 h 3870588"/>
              <a:gd name="connsiteX1" fmla="*/ 3079143 w 5155503"/>
              <a:gd name="connsiteY1" fmla="*/ 36322 h 3870588"/>
              <a:gd name="connsiteX2" fmla="*/ 5055926 w 5155503"/>
              <a:gd name="connsiteY2" fmla="*/ 3732774 h 3870588"/>
              <a:gd name="connsiteX3" fmla="*/ 139833 w 5155503"/>
              <a:gd name="connsiteY3" fmla="*/ 2577742 h 3870588"/>
              <a:gd name="connsiteX0" fmla="*/ 26029 w 5061836"/>
              <a:gd name="connsiteY0" fmla="*/ 2477397 h 3730043"/>
              <a:gd name="connsiteX1" fmla="*/ 3141802 w 5061836"/>
              <a:gd name="connsiteY1" fmla="*/ 32230 h 3730043"/>
              <a:gd name="connsiteX2" fmla="*/ 4942122 w 5061836"/>
              <a:gd name="connsiteY2" fmla="*/ 3632429 h 3730043"/>
              <a:gd name="connsiteX3" fmla="*/ 26029 w 5061836"/>
              <a:gd name="connsiteY3" fmla="*/ 2477397 h 3730043"/>
              <a:gd name="connsiteX0" fmla="*/ 116397 w 5152204"/>
              <a:gd name="connsiteY0" fmla="*/ 2487445 h 3802029"/>
              <a:gd name="connsiteX1" fmla="*/ 3232170 w 5152204"/>
              <a:gd name="connsiteY1" fmla="*/ 42278 h 3802029"/>
              <a:gd name="connsiteX2" fmla="*/ 5032490 w 5152204"/>
              <a:gd name="connsiteY2" fmla="*/ 3642477 h 3802029"/>
              <a:gd name="connsiteX3" fmla="*/ 116397 w 5152204"/>
              <a:gd name="connsiteY3" fmla="*/ 2487445 h 3802029"/>
              <a:gd name="connsiteX0" fmla="*/ 116397 w 5311374"/>
              <a:gd name="connsiteY0" fmla="*/ 2487445 h 3961862"/>
              <a:gd name="connsiteX1" fmla="*/ 3232170 w 5311374"/>
              <a:gd name="connsiteY1" fmla="*/ 42278 h 3961862"/>
              <a:gd name="connsiteX2" fmla="*/ 5032490 w 5311374"/>
              <a:gd name="connsiteY2" fmla="*/ 3642477 h 3961862"/>
              <a:gd name="connsiteX3" fmla="*/ 116397 w 5311374"/>
              <a:gd name="connsiteY3" fmla="*/ 2487445 h 3961862"/>
              <a:gd name="connsiteX0" fmla="*/ 116397 w 5759583"/>
              <a:gd name="connsiteY0" fmla="*/ 2487445 h 3799980"/>
              <a:gd name="connsiteX1" fmla="*/ 3232170 w 5759583"/>
              <a:gd name="connsiteY1" fmla="*/ 42278 h 3799980"/>
              <a:gd name="connsiteX2" fmla="*/ 5032490 w 5759583"/>
              <a:gd name="connsiteY2" fmla="*/ 3642477 h 3799980"/>
              <a:gd name="connsiteX3" fmla="*/ 116397 w 5759583"/>
              <a:gd name="connsiteY3" fmla="*/ 2487445 h 3799980"/>
              <a:gd name="connsiteX0" fmla="*/ 116397 w 6115206"/>
              <a:gd name="connsiteY0" fmla="*/ 2487445 h 3807611"/>
              <a:gd name="connsiteX1" fmla="*/ 3232170 w 6115206"/>
              <a:gd name="connsiteY1" fmla="*/ 42278 h 3807611"/>
              <a:gd name="connsiteX2" fmla="*/ 5032490 w 6115206"/>
              <a:gd name="connsiteY2" fmla="*/ 3642477 h 3807611"/>
              <a:gd name="connsiteX3" fmla="*/ 116397 w 6115206"/>
              <a:gd name="connsiteY3" fmla="*/ 2487445 h 3807611"/>
              <a:gd name="connsiteX0" fmla="*/ 116397 w 6206862"/>
              <a:gd name="connsiteY0" fmla="*/ 2487445 h 3799576"/>
              <a:gd name="connsiteX1" fmla="*/ 3232170 w 6206862"/>
              <a:gd name="connsiteY1" fmla="*/ 42278 h 3799576"/>
              <a:gd name="connsiteX2" fmla="*/ 5032490 w 6206862"/>
              <a:gd name="connsiteY2" fmla="*/ 3642477 h 3799576"/>
              <a:gd name="connsiteX3" fmla="*/ 116397 w 6206862"/>
              <a:gd name="connsiteY3" fmla="*/ 2487445 h 3799576"/>
              <a:gd name="connsiteX0" fmla="*/ 124476 w 6214941"/>
              <a:gd name="connsiteY0" fmla="*/ 2454008 h 3766139"/>
              <a:gd name="connsiteX1" fmla="*/ 3240249 w 6214941"/>
              <a:gd name="connsiteY1" fmla="*/ 8841 h 3766139"/>
              <a:gd name="connsiteX2" fmla="*/ 5040569 w 6214941"/>
              <a:gd name="connsiteY2" fmla="*/ 3609040 h 3766139"/>
              <a:gd name="connsiteX3" fmla="*/ 124476 w 6214941"/>
              <a:gd name="connsiteY3" fmla="*/ 2454008 h 3766139"/>
              <a:gd name="connsiteX0" fmla="*/ 124476 w 6397505"/>
              <a:gd name="connsiteY0" fmla="*/ 2454008 h 3930790"/>
              <a:gd name="connsiteX1" fmla="*/ 3240249 w 6397505"/>
              <a:gd name="connsiteY1" fmla="*/ 8841 h 3930790"/>
              <a:gd name="connsiteX2" fmla="*/ 5040569 w 6397505"/>
              <a:gd name="connsiteY2" fmla="*/ 3609040 h 3930790"/>
              <a:gd name="connsiteX3" fmla="*/ 124476 w 6397505"/>
              <a:gd name="connsiteY3" fmla="*/ 2454008 h 3930790"/>
              <a:gd name="connsiteX0" fmla="*/ 159282 w 6432311"/>
              <a:gd name="connsiteY0" fmla="*/ 2456586 h 3933368"/>
              <a:gd name="connsiteX1" fmla="*/ 3275055 w 6432311"/>
              <a:gd name="connsiteY1" fmla="*/ 11419 h 3933368"/>
              <a:gd name="connsiteX2" fmla="*/ 5075375 w 6432311"/>
              <a:gd name="connsiteY2" fmla="*/ 3611618 h 3933368"/>
              <a:gd name="connsiteX3" fmla="*/ 159282 w 6432311"/>
              <a:gd name="connsiteY3" fmla="*/ 2456586 h 3933368"/>
              <a:gd name="connsiteX0" fmla="*/ 159282 w 6599093"/>
              <a:gd name="connsiteY0" fmla="*/ 2456586 h 3932011"/>
              <a:gd name="connsiteX1" fmla="*/ 3275055 w 6599093"/>
              <a:gd name="connsiteY1" fmla="*/ 11419 h 3932011"/>
              <a:gd name="connsiteX2" fmla="*/ 5075375 w 6599093"/>
              <a:gd name="connsiteY2" fmla="*/ 3611618 h 3932011"/>
              <a:gd name="connsiteX3" fmla="*/ 159282 w 6599093"/>
              <a:gd name="connsiteY3" fmla="*/ 2456586 h 3932011"/>
              <a:gd name="connsiteX0" fmla="*/ 26590 w 6423987"/>
              <a:gd name="connsiteY0" fmla="*/ 2451701 h 4246435"/>
              <a:gd name="connsiteX1" fmla="*/ 3142363 w 6423987"/>
              <a:gd name="connsiteY1" fmla="*/ 6534 h 4246435"/>
              <a:gd name="connsiteX2" fmla="*/ 4875447 w 6423987"/>
              <a:gd name="connsiteY2" fmla="*/ 3942910 h 4246435"/>
              <a:gd name="connsiteX3" fmla="*/ 26590 w 6423987"/>
              <a:gd name="connsiteY3" fmla="*/ 2451701 h 4246435"/>
              <a:gd name="connsiteX0" fmla="*/ 96204 w 6493601"/>
              <a:gd name="connsiteY0" fmla="*/ 2456221 h 4250955"/>
              <a:gd name="connsiteX1" fmla="*/ 3211977 w 6493601"/>
              <a:gd name="connsiteY1" fmla="*/ 11054 h 4250955"/>
              <a:gd name="connsiteX2" fmla="*/ 4945061 w 6493601"/>
              <a:gd name="connsiteY2" fmla="*/ 3947430 h 4250955"/>
              <a:gd name="connsiteX3" fmla="*/ 96204 w 6493601"/>
              <a:gd name="connsiteY3" fmla="*/ 2456221 h 4250955"/>
            </a:gdLst>
            <a:ahLst/>
            <a:cxnLst>
              <a:cxn ang="0">
                <a:pos x="connsiteX0" y="connsiteY0"/>
              </a:cxn>
              <a:cxn ang="0">
                <a:pos x="connsiteX1" y="connsiteY1"/>
              </a:cxn>
              <a:cxn ang="0">
                <a:pos x="connsiteX2" y="connsiteY2"/>
              </a:cxn>
              <a:cxn ang="0">
                <a:pos x="connsiteX3" y="connsiteY3"/>
              </a:cxn>
            </a:cxnLst>
            <a:rect l="l" t="t" r="r" b="b"/>
            <a:pathLst>
              <a:path w="6493601" h="4250955">
                <a:moveTo>
                  <a:pt x="96204" y="2456221"/>
                </a:moveTo>
                <a:cubicBezTo>
                  <a:pt x="-515372" y="952994"/>
                  <a:pt x="1939438" y="-121529"/>
                  <a:pt x="3211977" y="11054"/>
                </a:cubicBezTo>
                <a:cubicBezTo>
                  <a:pt x="7012563" y="291555"/>
                  <a:pt x="7403564" y="5551062"/>
                  <a:pt x="4945061" y="3947430"/>
                </a:cubicBezTo>
                <a:cubicBezTo>
                  <a:pt x="2486558" y="2343798"/>
                  <a:pt x="707780" y="3959448"/>
                  <a:pt x="96204" y="2456221"/>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19" name="Triangle 2">
            <a:extLst>
              <a:ext uri="{FF2B5EF4-FFF2-40B4-BE49-F238E27FC236}">
                <a16:creationId xmlns:a16="http://schemas.microsoft.com/office/drawing/2014/main" id="{22C8BC4C-7DCA-1B85-484B-247D5B590328}"/>
              </a:ext>
            </a:extLst>
          </p:cNvPr>
          <p:cNvSpPr/>
          <p:nvPr userDrawn="1"/>
        </p:nvSpPr>
        <p:spPr>
          <a:xfrm rot="2201564" flipH="1">
            <a:off x="2358749" y="362550"/>
            <a:ext cx="3363416" cy="2201818"/>
          </a:xfrm>
          <a:custGeom>
            <a:avLst/>
            <a:gdLst>
              <a:gd name="connsiteX0" fmla="*/ 0 w 4306493"/>
              <a:gd name="connsiteY0" fmla="*/ 3712494 h 3712494"/>
              <a:gd name="connsiteX1" fmla="*/ 2153247 w 4306493"/>
              <a:gd name="connsiteY1" fmla="*/ 0 h 3712494"/>
              <a:gd name="connsiteX2" fmla="*/ 4306493 w 4306493"/>
              <a:gd name="connsiteY2" fmla="*/ 3712494 h 3712494"/>
              <a:gd name="connsiteX3" fmla="*/ 0 w 4306493"/>
              <a:gd name="connsiteY3" fmla="*/ 3712494 h 3712494"/>
              <a:gd name="connsiteX0" fmla="*/ 0 w 4306493"/>
              <a:gd name="connsiteY0" fmla="*/ 3696452 h 3696452"/>
              <a:gd name="connsiteX1" fmla="*/ 2329710 w 4306493"/>
              <a:gd name="connsiteY1" fmla="*/ 0 h 3696452"/>
              <a:gd name="connsiteX2" fmla="*/ 4306493 w 4306493"/>
              <a:gd name="connsiteY2" fmla="*/ 3696452 h 3696452"/>
              <a:gd name="connsiteX3" fmla="*/ 0 w 4306493"/>
              <a:gd name="connsiteY3" fmla="*/ 3696452 h 3696452"/>
              <a:gd name="connsiteX0" fmla="*/ 37309 w 4402235"/>
              <a:gd name="connsiteY0" fmla="*/ 3696452 h 3696452"/>
              <a:gd name="connsiteX1" fmla="*/ 2367019 w 4402235"/>
              <a:gd name="connsiteY1" fmla="*/ 0 h 3696452"/>
              <a:gd name="connsiteX2" fmla="*/ 4343802 w 4402235"/>
              <a:gd name="connsiteY2" fmla="*/ 3696452 h 3696452"/>
              <a:gd name="connsiteX3" fmla="*/ 37309 w 4402235"/>
              <a:gd name="connsiteY3" fmla="*/ 3696452 h 3696452"/>
              <a:gd name="connsiteX0" fmla="*/ 37309 w 4758551"/>
              <a:gd name="connsiteY0" fmla="*/ 3696452 h 3696452"/>
              <a:gd name="connsiteX1" fmla="*/ 2367019 w 4758551"/>
              <a:gd name="connsiteY1" fmla="*/ 0 h 3696452"/>
              <a:gd name="connsiteX2" fmla="*/ 4343802 w 4758551"/>
              <a:gd name="connsiteY2" fmla="*/ 3696452 h 3696452"/>
              <a:gd name="connsiteX3" fmla="*/ 37309 w 4758551"/>
              <a:gd name="connsiteY3" fmla="*/ 3696452 h 3696452"/>
              <a:gd name="connsiteX0" fmla="*/ 379572 w 5100814"/>
              <a:gd name="connsiteY0" fmla="*/ 3696452 h 3696452"/>
              <a:gd name="connsiteX1" fmla="*/ 2709282 w 5100814"/>
              <a:gd name="connsiteY1" fmla="*/ 0 h 3696452"/>
              <a:gd name="connsiteX2" fmla="*/ 4686065 w 5100814"/>
              <a:gd name="connsiteY2" fmla="*/ 3696452 h 3696452"/>
              <a:gd name="connsiteX3" fmla="*/ 379572 w 5100814"/>
              <a:gd name="connsiteY3" fmla="*/ 3696452 h 3696452"/>
              <a:gd name="connsiteX0" fmla="*/ 527795 w 5425824"/>
              <a:gd name="connsiteY0" fmla="*/ 3696657 h 3696657"/>
              <a:gd name="connsiteX1" fmla="*/ 2857505 w 5425824"/>
              <a:gd name="connsiteY1" fmla="*/ 205 h 3696657"/>
              <a:gd name="connsiteX2" fmla="*/ 4834288 w 5425824"/>
              <a:gd name="connsiteY2" fmla="*/ 3696657 h 3696657"/>
              <a:gd name="connsiteX3" fmla="*/ 527795 w 5425824"/>
              <a:gd name="connsiteY3" fmla="*/ 3696657 h 3696657"/>
              <a:gd name="connsiteX0" fmla="*/ 507350 w 5405379"/>
              <a:gd name="connsiteY0" fmla="*/ 3696679 h 3853535"/>
              <a:gd name="connsiteX1" fmla="*/ 2837060 w 5405379"/>
              <a:gd name="connsiteY1" fmla="*/ 227 h 3853535"/>
              <a:gd name="connsiteX2" fmla="*/ 4813843 w 5405379"/>
              <a:gd name="connsiteY2" fmla="*/ 3696679 h 3853535"/>
              <a:gd name="connsiteX3" fmla="*/ 507350 w 5405379"/>
              <a:gd name="connsiteY3" fmla="*/ 3696679 h 3853535"/>
              <a:gd name="connsiteX0" fmla="*/ 321130 w 5326541"/>
              <a:gd name="connsiteY0" fmla="*/ 2552473 h 3795422"/>
              <a:gd name="connsiteX1" fmla="*/ 3260440 w 5326541"/>
              <a:gd name="connsiteY1" fmla="*/ 11053 h 3795422"/>
              <a:gd name="connsiteX2" fmla="*/ 5237223 w 5326541"/>
              <a:gd name="connsiteY2" fmla="*/ 3707505 h 3795422"/>
              <a:gd name="connsiteX3" fmla="*/ 321130 w 5326541"/>
              <a:gd name="connsiteY3" fmla="*/ 2552473 h 3795422"/>
              <a:gd name="connsiteX0" fmla="*/ 131275 w 5136686"/>
              <a:gd name="connsiteY0" fmla="*/ 2556035 h 3848881"/>
              <a:gd name="connsiteX1" fmla="*/ 3070585 w 5136686"/>
              <a:gd name="connsiteY1" fmla="*/ 14615 h 3848881"/>
              <a:gd name="connsiteX2" fmla="*/ 5047368 w 5136686"/>
              <a:gd name="connsiteY2" fmla="*/ 3711067 h 3848881"/>
              <a:gd name="connsiteX3" fmla="*/ 131275 w 5136686"/>
              <a:gd name="connsiteY3" fmla="*/ 2556035 h 3848881"/>
              <a:gd name="connsiteX0" fmla="*/ 139833 w 5155503"/>
              <a:gd name="connsiteY0" fmla="*/ 2577742 h 3870588"/>
              <a:gd name="connsiteX1" fmla="*/ 3079143 w 5155503"/>
              <a:gd name="connsiteY1" fmla="*/ 36322 h 3870588"/>
              <a:gd name="connsiteX2" fmla="*/ 5055926 w 5155503"/>
              <a:gd name="connsiteY2" fmla="*/ 3732774 h 3870588"/>
              <a:gd name="connsiteX3" fmla="*/ 139833 w 5155503"/>
              <a:gd name="connsiteY3" fmla="*/ 2577742 h 3870588"/>
              <a:gd name="connsiteX0" fmla="*/ 26029 w 5061836"/>
              <a:gd name="connsiteY0" fmla="*/ 2477397 h 3730043"/>
              <a:gd name="connsiteX1" fmla="*/ 3141802 w 5061836"/>
              <a:gd name="connsiteY1" fmla="*/ 32230 h 3730043"/>
              <a:gd name="connsiteX2" fmla="*/ 4942122 w 5061836"/>
              <a:gd name="connsiteY2" fmla="*/ 3632429 h 3730043"/>
              <a:gd name="connsiteX3" fmla="*/ 26029 w 5061836"/>
              <a:gd name="connsiteY3" fmla="*/ 2477397 h 3730043"/>
              <a:gd name="connsiteX0" fmla="*/ 116397 w 5152204"/>
              <a:gd name="connsiteY0" fmla="*/ 2487445 h 3802029"/>
              <a:gd name="connsiteX1" fmla="*/ 3232170 w 5152204"/>
              <a:gd name="connsiteY1" fmla="*/ 42278 h 3802029"/>
              <a:gd name="connsiteX2" fmla="*/ 5032490 w 5152204"/>
              <a:gd name="connsiteY2" fmla="*/ 3642477 h 3802029"/>
              <a:gd name="connsiteX3" fmla="*/ 116397 w 5152204"/>
              <a:gd name="connsiteY3" fmla="*/ 2487445 h 3802029"/>
              <a:gd name="connsiteX0" fmla="*/ 116397 w 5311374"/>
              <a:gd name="connsiteY0" fmla="*/ 2487445 h 3961862"/>
              <a:gd name="connsiteX1" fmla="*/ 3232170 w 5311374"/>
              <a:gd name="connsiteY1" fmla="*/ 42278 h 3961862"/>
              <a:gd name="connsiteX2" fmla="*/ 5032490 w 5311374"/>
              <a:gd name="connsiteY2" fmla="*/ 3642477 h 3961862"/>
              <a:gd name="connsiteX3" fmla="*/ 116397 w 5311374"/>
              <a:gd name="connsiteY3" fmla="*/ 2487445 h 3961862"/>
              <a:gd name="connsiteX0" fmla="*/ 116397 w 5759583"/>
              <a:gd name="connsiteY0" fmla="*/ 2487445 h 3799980"/>
              <a:gd name="connsiteX1" fmla="*/ 3232170 w 5759583"/>
              <a:gd name="connsiteY1" fmla="*/ 42278 h 3799980"/>
              <a:gd name="connsiteX2" fmla="*/ 5032490 w 5759583"/>
              <a:gd name="connsiteY2" fmla="*/ 3642477 h 3799980"/>
              <a:gd name="connsiteX3" fmla="*/ 116397 w 5759583"/>
              <a:gd name="connsiteY3" fmla="*/ 2487445 h 3799980"/>
              <a:gd name="connsiteX0" fmla="*/ 116397 w 6115206"/>
              <a:gd name="connsiteY0" fmla="*/ 2487445 h 3807611"/>
              <a:gd name="connsiteX1" fmla="*/ 3232170 w 6115206"/>
              <a:gd name="connsiteY1" fmla="*/ 42278 h 3807611"/>
              <a:gd name="connsiteX2" fmla="*/ 5032490 w 6115206"/>
              <a:gd name="connsiteY2" fmla="*/ 3642477 h 3807611"/>
              <a:gd name="connsiteX3" fmla="*/ 116397 w 6115206"/>
              <a:gd name="connsiteY3" fmla="*/ 2487445 h 3807611"/>
              <a:gd name="connsiteX0" fmla="*/ 116397 w 6206862"/>
              <a:gd name="connsiteY0" fmla="*/ 2487445 h 3799576"/>
              <a:gd name="connsiteX1" fmla="*/ 3232170 w 6206862"/>
              <a:gd name="connsiteY1" fmla="*/ 42278 h 3799576"/>
              <a:gd name="connsiteX2" fmla="*/ 5032490 w 6206862"/>
              <a:gd name="connsiteY2" fmla="*/ 3642477 h 3799576"/>
              <a:gd name="connsiteX3" fmla="*/ 116397 w 6206862"/>
              <a:gd name="connsiteY3" fmla="*/ 2487445 h 3799576"/>
              <a:gd name="connsiteX0" fmla="*/ 124476 w 6214941"/>
              <a:gd name="connsiteY0" fmla="*/ 2454008 h 3766139"/>
              <a:gd name="connsiteX1" fmla="*/ 3240249 w 6214941"/>
              <a:gd name="connsiteY1" fmla="*/ 8841 h 3766139"/>
              <a:gd name="connsiteX2" fmla="*/ 5040569 w 6214941"/>
              <a:gd name="connsiteY2" fmla="*/ 3609040 h 3766139"/>
              <a:gd name="connsiteX3" fmla="*/ 124476 w 6214941"/>
              <a:gd name="connsiteY3" fmla="*/ 2454008 h 3766139"/>
              <a:gd name="connsiteX0" fmla="*/ 124476 w 6397505"/>
              <a:gd name="connsiteY0" fmla="*/ 2454008 h 3930790"/>
              <a:gd name="connsiteX1" fmla="*/ 3240249 w 6397505"/>
              <a:gd name="connsiteY1" fmla="*/ 8841 h 3930790"/>
              <a:gd name="connsiteX2" fmla="*/ 5040569 w 6397505"/>
              <a:gd name="connsiteY2" fmla="*/ 3609040 h 3930790"/>
              <a:gd name="connsiteX3" fmla="*/ 124476 w 6397505"/>
              <a:gd name="connsiteY3" fmla="*/ 2454008 h 3930790"/>
              <a:gd name="connsiteX0" fmla="*/ 159282 w 6432311"/>
              <a:gd name="connsiteY0" fmla="*/ 2456586 h 3933368"/>
              <a:gd name="connsiteX1" fmla="*/ 3275055 w 6432311"/>
              <a:gd name="connsiteY1" fmla="*/ 11419 h 3933368"/>
              <a:gd name="connsiteX2" fmla="*/ 5075375 w 6432311"/>
              <a:gd name="connsiteY2" fmla="*/ 3611618 h 3933368"/>
              <a:gd name="connsiteX3" fmla="*/ 159282 w 6432311"/>
              <a:gd name="connsiteY3" fmla="*/ 2456586 h 3933368"/>
              <a:gd name="connsiteX0" fmla="*/ 159282 w 6599093"/>
              <a:gd name="connsiteY0" fmla="*/ 2456586 h 3932011"/>
              <a:gd name="connsiteX1" fmla="*/ 3275055 w 6599093"/>
              <a:gd name="connsiteY1" fmla="*/ 11419 h 3932011"/>
              <a:gd name="connsiteX2" fmla="*/ 5075375 w 6599093"/>
              <a:gd name="connsiteY2" fmla="*/ 3611618 h 3932011"/>
              <a:gd name="connsiteX3" fmla="*/ 159282 w 6599093"/>
              <a:gd name="connsiteY3" fmla="*/ 2456586 h 3932011"/>
              <a:gd name="connsiteX0" fmla="*/ 26590 w 6423987"/>
              <a:gd name="connsiteY0" fmla="*/ 2451701 h 4246435"/>
              <a:gd name="connsiteX1" fmla="*/ 3142363 w 6423987"/>
              <a:gd name="connsiteY1" fmla="*/ 6534 h 4246435"/>
              <a:gd name="connsiteX2" fmla="*/ 4875447 w 6423987"/>
              <a:gd name="connsiteY2" fmla="*/ 3942910 h 4246435"/>
              <a:gd name="connsiteX3" fmla="*/ 26590 w 6423987"/>
              <a:gd name="connsiteY3" fmla="*/ 2451701 h 4246435"/>
              <a:gd name="connsiteX0" fmla="*/ 96204 w 6493601"/>
              <a:gd name="connsiteY0" fmla="*/ 2456221 h 4250955"/>
              <a:gd name="connsiteX1" fmla="*/ 3211977 w 6493601"/>
              <a:gd name="connsiteY1" fmla="*/ 11054 h 4250955"/>
              <a:gd name="connsiteX2" fmla="*/ 4945061 w 6493601"/>
              <a:gd name="connsiteY2" fmla="*/ 3947430 h 4250955"/>
              <a:gd name="connsiteX3" fmla="*/ 96204 w 6493601"/>
              <a:gd name="connsiteY3" fmla="*/ 2456221 h 4250955"/>
            </a:gdLst>
            <a:ahLst/>
            <a:cxnLst>
              <a:cxn ang="0">
                <a:pos x="connsiteX0" y="connsiteY0"/>
              </a:cxn>
              <a:cxn ang="0">
                <a:pos x="connsiteX1" y="connsiteY1"/>
              </a:cxn>
              <a:cxn ang="0">
                <a:pos x="connsiteX2" y="connsiteY2"/>
              </a:cxn>
              <a:cxn ang="0">
                <a:pos x="connsiteX3" y="connsiteY3"/>
              </a:cxn>
            </a:cxnLst>
            <a:rect l="l" t="t" r="r" b="b"/>
            <a:pathLst>
              <a:path w="6493601" h="4250955">
                <a:moveTo>
                  <a:pt x="96204" y="2456221"/>
                </a:moveTo>
                <a:cubicBezTo>
                  <a:pt x="-515372" y="952994"/>
                  <a:pt x="1939438" y="-121529"/>
                  <a:pt x="3211977" y="11054"/>
                </a:cubicBezTo>
                <a:cubicBezTo>
                  <a:pt x="7012563" y="291555"/>
                  <a:pt x="7403564" y="5551062"/>
                  <a:pt x="4945061" y="3947430"/>
                </a:cubicBezTo>
                <a:cubicBezTo>
                  <a:pt x="2486558" y="2343798"/>
                  <a:pt x="707780" y="3959448"/>
                  <a:pt x="96204" y="2456221"/>
                </a:cubicBezTo>
                <a:close/>
              </a:path>
            </a:pathLst>
          </a:custGeom>
          <a:noFill/>
          <a:ln w="38100">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grpSp>
        <p:nvGrpSpPr>
          <p:cNvPr id="20" name="Group 19">
            <a:extLst>
              <a:ext uri="{FF2B5EF4-FFF2-40B4-BE49-F238E27FC236}">
                <a16:creationId xmlns:a16="http://schemas.microsoft.com/office/drawing/2014/main" id="{A98EEF5F-359B-0A3E-4703-17D54C337F7D}"/>
              </a:ext>
            </a:extLst>
          </p:cNvPr>
          <p:cNvGrpSpPr/>
          <p:nvPr userDrawn="1"/>
        </p:nvGrpSpPr>
        <p:grpSpPr>
          <a:xfrm>
            <a:off x="6675146" y="3793035"/>
            <a:ext cx="4398604" cy="130784"/>
            <a:chOff x="3862913" y="5584851"/>
            <a:chExt cx="3422601" cy="153845"/>
          </a:xfrm>
        </p:grpSpPr>
        <p:sp>
          <p:nvSpPr>
            <p:cNvPr id="21" name="Rectangle 20">
              <a:extLst>
                <a:ext uri="{FF2B5EF4-FFF2-40B4-BE49-F238E27FC236}">
                  <a16:creationId xmlns:a16="http://schemas.microsoft.com/office/drawing/2014/main" id="{556F995B-79E9-40FC-EC4F-418B254CB2F2}"/>
                </a:ext>
              </a:extLst>
            </p:cNvPr>
            <p:cNvSpPr/>
            <p:nvPr/>
          </p:nvSpPr>
          <p:spPr>
            <a:xfrm>
              <a:off x="3897354" y="5609493"/>
              <a:ext cx="661045" cy="10784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rgbClr val="4DB9C7"/>
                </a:solidFill>
              </a:endParaRPr>
            </a:p>
          </p:txBody>
        </p:sp>
        <p:sp>
          <p:nvSpPr>
            <p:cNvPr id="22" name="Rectangle 21">
              <a:extLst>
                <a:ext uri="{FF2B5EF4-FFF2-40B4-BE49-F238E27FC236}">
                  <a16:creationId xmlns:a16="http://schemas.microsoft.com/office/drawing/2014/main" id="{B194BB79-1436-93AE-C419-4272735B402A}"/>
                </a:ext>
              </a:extLst>
            </p:cNvPr>
            <p:cNvSpPr/>
            <p:nvPr/>
          </p:nvSpPr>
          <p:spPr>
            <a:xfrm>
              <a:off x="5222038" y="5613190"/>
              <a:ext cx="661045" cy="10784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rgbClr val="4DB9C7"/>
                </a:solidFill>
              </a:endParaRPr>
            </a:p>
          </p:txBody>
        </p:sp>
        <p:sp>
          <p:nvSpPr>
            <p:cNvPr id="23" name="Rectangle 22">
              <a:extLst>
                <a:ext uri="{FF2B5EF4-FFF2-40B4-BE49-F238E27FC236}">
                  <a16:creationId xmlns:a16="http://schemas.microsoft.com/office/drawing/2014/main" id="{A5E49EA0-238C-A57E-25DD-3AE5FA909392}"/>
                </a:ext>
              </a:extLst>
            </p:cNvPr>
            <p:cNvSpPr/>
            <p:nvPr/>
          </p:nvSpPr>
          <p:spPr>
            <a:xfrm>
              <a:off x="6544127" y="5604473"/>
              <a:ext cx="661045" cy="1078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rgbClr val="4DB9C7"/>
                </a:solidFill>
              </a:endParaRPr>
            </a:p>
          </p:txBody>
        </p:sp>
        <p:sp>
          <p:nvSpPr>
            <p:cNvPr id="24" name="Rectangle 23">
              <a:extLst>
                <a:ext uri="{FF2B5EF4-FFF2-40B4-BE49-F238E27FC236}">
                  <a16:creationId xmlns:a16="http://schemas.microsoft.com/office/drawing/2014/main" id="{5D4FB821-AE71-3E47-8FDD-50A9F310CACD}"/>
                </a:ext>
              </a:extLst>
            </p:cNvPr>
            <p:cNvSpPr/>
            <p:nvPr/>
          </p:nvSpPr>
          <p:spPr>
            <a:xfrm>
              <a:off x="5883081" y="5602319"/>
              <a:ext cx="661045" cy="10784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rgbClr val="4DB9C7"/>
                </a:solidFill>
              </a:endParaRPr>
            </a:p>
          </p:txBody>
        </p:sp>
        <p:sp>
          <p:nvSpPr>
            <p:cNvPr id="25" name="Rectangle 24">
              <a:extLst>
                <a:ext uri="{FF2B5EF4-FFF2-40B4-BE49-F238E27FC236}">
                  <a16:creationId xmlns:a16="http://schemas.microsoft.com/office/drawing/2014/main" id="{62FFEF12-AF16-8E0C-F5E3-647B245A5DB7}"/>
                </a:ext>
              </a:extLst>
            </p:cNvPr>
            <p:cNvSpPr/>
            <p:nvPr/>
          </p:nvSpPr>
          <p:spPr>
            <a:xfrm>
              <a:off x="4559264" y="5609493"/>
              <a:ext cx="661045" cy="10784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rgbClr val="4DB9C7"/>
                </a:solidFill>
              </a:endParaRPr>
            </a:p>
          </p:txBody>
        </p:sp>
        <p:sp>
          <p:nvSpPr>
            <p:cNvPr id="26" name="Rectangle 25">
              <a:extLst>
                <a:ext uri="{FF2B5EF4-FFF2-40B4-BE49-F238E27FC236}">
                  <a16:creationId xmlns:a16="http://schemas.microsoft.com/office/drawing/2014/main" id="{72FE276A-B176-37F5-81DD-A7FA387951E0}"/>
                </a:ext>
              </a:extLst>
            </p:cNvPr>
            <p:cNvSpPr/>
            <p:nvPr/>
          </p:nvSpPr>
          <p:spPr>
            <a:xfrm>
              <a:off x="3862913" y="5584851"/>
              <a:ext cx="3420960" cy="542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27" name="Rectangle 26">
              <a:extLst>
                <a:ext uri="{FF2B5EF4-FFF2-40B4-BE49-F238E27FC236}">
                  <a16:creationId xmlns:a16="http://schemas.microsoft.com/office/drawing/2014/main" id="{BAB844B3-BEDC-58B8-BBE2-4A2BD1B962B6}"/>
                </a:ext>
              </a:extLst>
            </p:cNvPr>
            <p:cNvSpPr/>
            <p:nvPr/>
          </p:nvSpPr>
          <p:spPr>
            <a:xfrm>
              <a:off x="3864554" y="5684434"/>
              <a:ext cx="3420960" cy="542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grpSp>
      <p:sp>
        <p:nvSpPr>
          <p:cNvPr id="17" name="Picture Placeholder 16">
            <a:extLst>
              <a:ext uri="{FF2B5EF4-FFF2-40B4-BE49-F238E27FC236}">
                <a16:creationId xmlns:a16="http://schemas.microsoft.com/office/drawing/2014/main" id="{08563960-8154-819B-975D-B17D16AA2508}"/>
              </a:ext>
            </a:extLst>
          </p:cNvPr>
          <p:cNvSpPr>
            <a:spLocks noGrp="1"/>
          </p:cNvSpPr>
          <p:nvPr>
            <p:ph type="pic" sz="quarter" idx="10"/>
          </p:nvPr>
        </p:nvSpPr>
        <p:spPr>
          <a:xfrm>
            <a:off x="0" y="0"/>
            <a:ext cx="4559064" cy="6858000"/>
          </a:xfrm>
          <a:custGeom>
            <a:avLst/>
            <a:gdLst>
              <a:gd name="connsiteX0" fmla="*/ 0 w 4559064"/>
              <a:gd name="connsiteY0" fmla="*/ 0 h 6858000"/>
              <a:gd name="connsiteX1" fmla="*/ 3436547 w 4559064"/>
              <a:gd name="connsiteY1" fmla="*/ 0 h 6858000"/>
              <a:gd name="connsiteX2" fmla="*/ 3486113 w 4559064"/>
              <a:gd name="connsiteY2" fmla="*/ 50380 h 6858000"/>
              <a:gd name="connsiteX3" fmla="*/ 4505103 w 4559064"/>
              <a:gd name="connsiteY3" fmla="*/ 3615110 h 6858000"/>
              <a:gd name="connsiteX4" fmla="*/ 2867386 w 4559064"/>
              <a:gd name="connsiteY4" fmla="*/ 6834846 h 6858000"/>
              <a:gd name="connsiteX5" fmla="*/ 2848782 w 4559064"/>
              <a:gd name="connsiteY5" fmla="*/ 6848973 h 6858000"/>
              <a:gd name="connsiteX6" fmla="*/ 2835078 w 4559064"/>
              <a:gd name="connsiteY6" fmla="*/ 6858000 h 6858000"/>
              <a:gd name="connsiteX7" fmla="*/ 0 w 4559064"/>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59064" h="6858000">
                <a:moveTo>
                  <a:pt x="0" y="0"/>
                </a:moveTo>
                <a:lnTo>
                  <a:pt x="3436547" y="0"/>
                </a:lnTo>
                <a:lnTo>
                  <a:pt x="3486113" y="50380"/>
                </a:lnTo>
                <a:cubicBezTo>
                  <a:pt x="4418018" y="1058627"/>
                  <a:pt x="4688463" y="2594351"/>
                  <a:pt x="4505103" y="3615110"/>
                </a:cubicBezTo>
                <a:cubicBezTo>
                  <a:pt x="4358416" y="4431718"/>
                  <a:pt x="3774605" y="5735358"/>
                  <a:pt x="2867386" y="6834846"/>
                </a:cubicBezTo>
                <a:cubicBezTo>
                  <a:pt x="2864078" y="6838585"/>
                  <a:pt x="2856912" y="6843618"/>
                  <a:pt x="2848782" y="6848973"/>
                </a:cubicBezTo>
                <a:lnTo>
                  <a:pt x="2835078" y="6858000"/>
                </a:lnTo>
                <a:lnTo>
                  <a:pt x="0" y="6858000"/>
                </a:lnTo>
                <a:close/>
              </a:path>
            </a:pathLst>
          </a:custGeom>
          <a:solidFill>
            <a:schemeClr val="bg1">
              <a:lumMod val="95000"/>
            </a:schemeClr>
          </a:solidFill>
        </p:spPr>
        <p:txBody>
          <a:bodyPr wrap="square" anchor="ctr">
            <a:noAutofit/>
          </a:bodyPr>
          <a:lstStyle>
            <a:lvl1pPr marL="0" indent="0" algn="ctr">
              <a:buNone/>
              <a:defRPr/>
            </a:lvl1pPr>
          </a:lstStyle>
          <a:p>
            <a:r>
              <a:rPr lang="en-US"/>
              <a:t>Click icon to add picture</a:t>
            </a:r>
            <a:endParaRPr lang="en-US" dirty="0"/>
          </a:p>
        </p:txBody>
      </p:sp>
    </p:spTree>
    <p:extLst>
      <p:ext uri="{BB962C8B-B14F-4D97-AF65-F5344CB8AC3E}">
        <p14:creationId xmlns:p14="http://schemas.microsoft.com/office/powerpoint/2010/main" val="28026350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08F2A-1C19-4116-80DF-E24EDDF283FF}"/>
              </a:ext>
            </a:extLst>
          </p:cNvPr>
          <p:cNvSpPr>
            <a:spLocks noGrp="1"/>
          </p:cNvSpPr>
          <p:nvPr>
            <p:ph type="title"/>
          </p:nvPr>
        </p:nvSpPr>
        <p:spPr>
          <a:xfrm>
            <a:off x="777240" y="1051560"/>
            <a:ext cx="4928616" cy="1325880"/>
          </a:xfrm>
        </p:spPr>
        <p:txBody>
          <a:bodyPr anchor="ctr">
            <a:noAutofit/>
          </a:bodyPr>
          <a:lstStyle>
            <a:lvl1pPr>
              <a:defRPr sz="4800"/>
            </a:lvl1pPr>
          </a:lstStyle>
          <a:p>
            <a:r>
              <a:rPr lang="en-US"/>
              <a:t>Click to edit Master title style</a:t>
            </a:r>
          </a:p>
        </p:txBody>
      </p:sp>
      <p:sp>
        <p:nvSpPr>
          <p:cNvPr id="9" name="Triangle 2">
            <a:extLst>
              <a:ext uri="{FF2B5EF4-FFF2-40B4-BE49-F238E27FC236}">
                <a16:creationId xmlns:a16="http://schemas.microsoft.com/office/drawing/2014/main" id="{5EB8A065-03DB-880F-ECEB-1EB0C3BA3ED4}"/>
              </a:ext>
            </a:extLst>
          </p:cNvPr>
          <p:cNvSpPr/>
          <p:nvPr userDrawn="1"/>
        </p:nvSpPr>
        <p:spPr>
          <a:xfrm rot="18063433">
            <a:off x="6691756" y="3506614"/>
            <a:ext cx="2243660" cy="1673591"/>
          </a:xfrm>
          <a:custGeom>
            <a:avLst/>
            <a:gdLst>
              <a:gd name="connsiteX0" fmla="*/ 0 w 4306493"/>
              <a:gd name="connsiteY0" fmla="*/ 3712494 h 3712494"/>
              <a:gd name="connsiteX1" fmla="*/ 2153247 w 4306493"/>
              <a:gd name="connsiteY1" fmla="*/ 0 h 3712494"/>
              <a:gd name="connsiteX2" fmla="*/ 4306493 w 4306493"/>
              <a:gd name="connsiteY2" fmla="*/ 3712494 h 3712494"/>
              <a:gd name="connsiteX3" fmla="*/ 0 w 4306493"/>
              <a:gd name="connsiteY3" fmla="*/ 3712494 h 3712494"/>
              <a:gd name="connsiteX0" fmla="*/ 0 w 4306493"/>
              <a:gd name="connsiteY0" fmla="*/ 3696452 h 3696452"/>
              <a:gd name="connsiteX1" fmla="*/ 2329710 w 4306493"/>
              <a:gd name="connsiteY1" fmla="*/ 0 h 3696452"/>
              <a:gd name="connsiteX2" fmla="*/ 4306493 w 4306493"/>
              <a:gd name="connsiteY2" fmla="*/ 3696452 h 3696452"/>
              <a:gd name="connsiteX3" fmla="*/ 0 w 4306493"/>
              <a:gd name="connsiteY3" fmla="*/ 3696452 h 3696452"/>
              <a:gd name="connsiteX0" fmla="*/ 37309 w 4402235"/>
              <a:gd name="connsiteY0" fmla="*/ 3696452 h 3696452"/>
              <a:gd name="connsiteX1" fmla="*/ 2367019 w 4402235"/>
              <a:gd name="connsiteY1" fmla="*/ 0 h 3696452"/>
              <a:gd name="connsiteX2" fmla="*/ 4343802 w 4402235"/>
              <a:gd name="connsiteY2" fmla="*/ 3696452 h 3696452"/>
              <a:gd name="connsiteX3" fmla="*/ 37309 w 4402235"/>
              <a:gd name="connsiteY3" fmla="*/ 3696452 h 3696452"/>
              <a:gd name="connsiteX0" fmla="*/ 37309 w 4758551"/>
              <a:gd name="connsiteY0" fmla="*/ 3696452 h 3696452"/>
              <a:gd name="connsiteX1" fmla="*/ 2367019 w 4758551"/>
              <a:gd name="connsiteY1" fmla="*/ 0 h 3696452"/>
              <a:gd name="connsiteX2" fmla="*/ 4343802 w 4758551"/>
              <a:gd name="connsiteY2" fmla="*/ 3696452 h 3696452"/>
              <a:gd name="connsiteX3" fmla="*/ 37309 w 4758551"/>
              <a:gd name="connsiteY3" fmla="*/ 3696452 h 3696452"/>
              <a:gd name="connsiteX0" fmla="*/ 379572 w 5100814"/>
              <a:gd name="connsiteY0" fmla="*/ 3696452 h 3696452"/>
              <a:gd name="connsiteX1" fmla="*/ 2709282 w 5100814"/>
              <a:gd name="connsiteY1" fmla="*/ 0 h 3696452"/>
              <a:gd name="connsiteX2" fmla="*/ 4686065 w 5100814"/>
              <a:gd name="connsiteY2" fmla="*/ 3696452 h 3696452"/>
              <a:gd name="connsiteX3" fmla="*/ 379572 w 5100814"/>
              <a:gd name="connsiteY3" fmla="*/ 3696452 h 3696452"/>
              <a:gd name="connsiteX0" fmla="*/ 527795 w 5425824"/>
              <a:gd name="connsiteY0" fmla="*/ 3696657 h 3696657"/>
              <a:gd name="connsiteX1" fmla="*/ 2857505 w 5425824"/>
              <a:gd name="connsiteY1" fmla="*/ 205 h 3696657"/>
              <a:gd name="connsiteX2" fmla="*/ 4834288 w 5425824"/>
              <a:gd name="connsiteY2" fmla="*/ 3696657 h 3696657"/>
              <a:gd name="connsiteX3" fmla="*/ 527795 w 5425824"/>
              <a:gd name="connsiteY3" fmla="*/ 3696657 h 3696657"/>
              <a:gd name="connsiteX0" fmla="*/ 507350 w 5405379"/>
              <a:gd name="connsiteY0" fmla="*/ 3696679 h 3853535"/>
              <a:gd name="connsiteX1" fmla="*/ 2837060 w 5405379"/>
              <a:gd name="connsiteY1" fmla="*/ 227 h 3853535"/>
              <a:gd name="connsiteX2" fmla="*/ 4813843 w 5405379"/>
              <a:gd name="connsiteY2" fmla="*/ 3696679 h 3853535"/>
              <a:gd name="connsiteX3" fmla="*/ 507350 w 5405379"/>
              <a:gd name="connsiteY3" fmla="*/ 3696679 h 3853535"/>
              <a:gd name="connsiteX0" fmla="*/ 321130 w 5326541"/>
              <a:gd name="connsiteY0" fmla="*/ 2552473 h 3795422"/>
              <a:gd name="connsiteX1" fmla="*/ 3260440 w 5326541"/>
              <a:gd name="connsiteY1" fmla="*/ 11053 h 3795422"/>
              <a:gd name="connsiteX2" fmla="*/ 5237223 w 5326541"/>
              <a:gd name="connsiteY2" fmla="*/ 3707505 h 3795422"/>
              <a:gd name="connsiteX3" fmla="*/ 321130 w 5326541"/>
              <a:gd name="connsiteY3" fmla="*/ 2552473 h 3795422"/>
              <a:gd name="connsiteX0" fmla="*/ 131275 w 5136686"/>
              <a:gd name="connsiteY0" fmla="*/ 2556035 h 3848881"/>
              <a:gd name="connsiteX1" fmla="*/ 3070585 w 5136686"/>
              <a:gd name="connsiteY1" fmla="*/ 14615 h 3848881"/>
              <a:gd name="connsiteX2" fmla="*/ 5047368 w 5136686"/>
              <a:gd name="connsiteY2" fmla="*/ 3711067 h 3848881"/>
              <a:gd name="connsiteX3" fmla="*/ 131275 w 5136686"/>
              <a:gd name="connsiteY3" fmla="*/ 2556035 h 3848881"/>
              <a:gd name="connsiteX0" fmla="*/ 139833 w 5155503"/>
              <a:gd name="connsiteY0" fmla="*/ 2577742 h 3870588"/>
              <a:gd name="connsiteX1" fmla="*/ 3079143 w 5155503"/>
              <a:gd name="connsiteY1" fmla="*/ 36322 h 3870588"/>
              <a:gd name="connsiteX2" fmla="*/ 5055926 w 5155503"/>
              <a:gd name="connsiteY2" fmla="*/ 3732774 h 3870588"/>
              <a:gd name="connsiteX3" fmla="*/ 139833 w 5155503"/>
              <a:gd name="connsiteY3" fmla="*/ 2577742 h 3870588"/>
              <a:gd name="connsiteX0" fmla="*/ 26029 w 5061836"/>
              <a:gd name="connsiteY0" fmla="*/ 2477397 h 3730043"/>
              <a:gd name="connsiteX1" fmla="*/ 3141802 w 5061836"/>
              <a:gd name="connsiteY1" fmla="*/ 32230 h 3730043"/>
              <a:gd name="connsiteX2" fmla="*/ 4942122 w 5061836"/>
              <a:gd name="connsiteY2" fmla="*/ 3632429 h 3730043"/>
              <a:gd name="connsiteX3" fmla="*/ 26029 w 5061836"/>
              <a:gd name="connsiteY3" fmla="*/ 2477397 h 3730043"/>
              <a:gd name="connsiteX0" fmla="*/ 116397 w 5152204"/>
              <a:gd name="connsiteY0" fmla="*/ 2487445 h 3802029"/>
              <a:gd name="connsiteX1" fmla="*/ 3232170 w 5152204"/>
              <a:gd name="connsiteY1" fmla="*/ 42278 h 3802029"/>
              <a:gd name="connsiteX2" fmla="*/ 5032490 w 5152204"/>
              <a:gd name="connsiteY2" fmla="*/ 3642477 h 3802029"/>
              <a:gd name="connsiteX3" fmla="*/ 116397 w 5152204"/>
              <a:gd name="connsiteY3" fmla="*/ 2487445 h 3802029"/>
              <a:gd name="connsiteX0" fmla="*/ 116397 w 5311374"/>
              <a:gd name="connsiteY0" fmla="*/ 2487445 h 3961862"/>
              <a:gd name="connsiteX1" fmla="*/ 3232170 w 5311374"/>
              <a:gd name="connsiteY1" fmla="*/ 42278 h 3961862"/>
              <a:gd name="connsiteX2" fmla="*/ 5032490 w 5311374"/>
              <a:gd name="connsiteY2" fmla="*/ 3642477 h 3961862"/>
              <a:gd name="connsiteX3" fmla="*/ 116397 w 5311374"/>
              <a:gd name="connsiteY3" fmla="*/ 2487445 h 3961862"/>
            </a:gdLst>
            <a:ahLst/>
            <a:cxnLst>
              <a:cxn ang="0">
                <a:pos x="connsiteX0" y="connsiteY0"/>
              </a:cxn>
              <a:cxn ang="0">
                <a:pos x="connsiteX1" y="connsiteY1"/>
              </a:cxn>
              <a:cxn ang="0">
                <a:pos x="connsiteX2" y="connsiteY2"/>
              </a:cxn>
              <a:cxn ang="0">
                <a:pos x="connsiteX3" y="connsiteY3"/>
              </a:cxn>
            </a:cxnLst>
            <a:rect l="l" t="t" r="r" b="b"/>
            <a:pathLst>
              <a:path w="5311374" h="3961862">
                <a:moveTo>
                  <a:pt x="116397" y="2487445"/>
                </a:moveTo>
                <a:cubicBezTo>
                  <a:pt x="-600751" y="1293854"/>
                  <a:pt x="2188231" y="-278564"/>
                  <a:pt x="3232170" y="42278"/>
                </a:cubicBezTo>
                <a:cubicBezTo>
                  <a:pt x="4276109" y="363120"/>
                  <a:pt x="5984922" y="2865980"/>
                  <a:pt x="5032490" y="3642477"/>
                </a:cubicBezTo>
                <a:cubicBezTo>
                  <a:pt x="4080058" y="4418974"/>
                  <a:pt x="833545" y="3681036"/>
                  <a:pt x="116397" y="2487445"/>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11" name="Triangle 2">
            <a:extLst>
              <a:ext uri="{FF2B5EF4-FFF2-40B4-BE49-F238E27FC236}">
                <a16:creationId xmlns:a16="http://schemas.microsoft.com/office/drawing/2014/main" id="{245AC05D-9D11-0077-E419-8E8CFFDA5874}"/>
              </a:ext>
            </a:extLst>
          </p:cNvPr>
          <p:cNvSpPr/>
          <p:nvPr userDrawn="1"/>
        </p:nvSpPr>
        <p:spPr>
          <a:xfrm rot="16535288">
            <a:off x="6931487" y="669775"/>
            <a:ext cx="4197907" cy="2748107"/>
          </a:xfrm>
          <a:custGeom>
            <a:avLst/>
            <a:gdLst>
              <a:gd name="connsiteX0" fmla="*/ 0 w 4306493"/>
              <a:gd name="connsiteY0" fmla="*/ 3712494 h 3712494"/>
              <a:gd name="connsiteX1" fmla="*/ 2153247 w 4306493"/>
              <a:gd name="connsiteY1" fmla="*/ 0 h 3712494"/>
              <a:gd name="connsiteX2" fmla="*/ 4306493 w 4306493"/>
              <a:gd name="connsiteY2" fmla="*/ 3712494 h 3712494"/>
              <a:gd name="connsiteX3" fmla="*/ 0 w 4306493"/>
              <a:gd name="connsiteY3" fmla="*/ 3712494 h 3712494"/>
              <a:gd name="connsiteX0" fmla="*/ 0 w 4306493"/>
              <a:gd name="connsiteY0" fmla="*/ 3696452 h 3696452"/>
              <a:gd name="connsiteX1" fmla="*/ 2329710 w 4306493"/>
              <a:gd name="connsiteY1" fmla="*/ 0 h 3696452"/>
              <a:gd name="connsiteX2" fmla="*/ 4306493 w 4306493"/>
              <a:gd name="connsiteY2" fmla="*/ 3696452 h 3696452"/>
              <a:gd name="connsiteX3" fmla="*/ 0 w 4306493"/>
              <a:gd name="connsiteY3" fmla="*/ 3696452 h 3696452"/>
              <a:gd name="connsiteX0" fmla="*/ 37309 w 4402235"/>
              <a:gd name="connsiteY0" fmla="*/ 3696452 h 3696452"/>
              <a:gd name="connsiteX1" fmla="*/ 2367019 w 4402235"/>
              <a:gd name="connsiteY1" fmla="*/ 0 h 3696452"/>
              <a:gd name="connsiteX2" fmla="*/ 4343802 w 4402235"/>
              <a:gd name="connsiteY2" fmla="*/ 3696452 h 3696452"/>
              <a:gd name="connsiteX3" fmla="*/ 37309 w 4402235"/>
              <a:gd name="connsiteY3" fmla="*/ 3696452 h 3696452"/>
              <a:gd name="connsiteX0" fmla="*/ 37309 w 4758551"/>
              <a:gd name="connsiteY0" fmla="*/ 3696452 h 3696452"/>
              <a:gd name="connsiteX1" fmla="*/ 2367019 w 4758551"/>
              <a:gd name="connsiteY1" fmla="*/ 0 h 3696452"/>
              <a:gd name="connsiteX2" fmla="*/ 4343802 w 4758551"/>
              <a:gd name="connsiteY2" fmla="*/ 3696452 h 3696452"/>
              <a:gd name="connsiteX3" fmla="*/ 37309 w 4758551"/>
              <a:gd name="connsiteY3" fmla="*/ 3696452 h 3696452"/>
              <a:gd name="connsiteX0" fmla="*/ 379572 w 5100814"/>
              <a:gd name="connsiteY0" fmla="*/ 3696452 h 3696452"/>
              <a:gd name="connsiteX1" fmla="*/ 2709282 w 5100814"/>
              <a:gd name="connsiteY1" fmla="*/ 0 h 3696452"/>
              <a:gd name="connsiteX2" fmla="*/ 4686065 w 5100814"/>
              <a:gd name="connsiteY2" fmla="*/ 3696452 h 3696452"/>
              <a:gd name="connsiteX3" fmla="*/ 379572 w 5100814"/>
              <a:gd name="connsiteY3" fmla="*/ 3696452 h 3696452"/>
              <a:gd name="connsiteX0" fmla="*/ 527795 w 5425824"/>
              <a:gd name="connsiteY0" fmla="*/ 3696657 h 3696657"/>
              <a:gd name="connsiteX1" fmla="*/ 2857505 w 5425824"/>
              <a:gd name="connsiteY1" fmla="*/ 205 h 3696657"/>
              <a:gd name="connsiteX2" fmla="*/ 4834288 w 5425824"/>
              <a:gd name="connsiteY2" fmla="*/ 3696657 h 3696657"/>
              <a:gd name="connsiteX3" fmla="*/ 527795 w 5425824"/>
              <a:gd name="connsiteY3" fmla="*/ 3696657 h 3696657"/>
              <a:gd name="connsiteX0" fmla="*/ 507350 w 5405379"/>
              <a:gd name="connsiteY0" fmla="*/ 3696679 h 3853535"/>
              <a:gd name="connsiteX1" fmla="*/ 2837060 w 5405379"/>
              <a:gd name="connsiteY1" fmla="*/ 227 h 3853535"/>
              <a:gd name="connsiteX2" fmla="*/ 4813843 w 5405379"/>
              <a:gd name="connsiteY2" fmla="*/ 3696679 h 3853535"/>
              <a:gd name="connsiteX3" fmla="*/ 507350 w 5405379"/>
              <a:gd name="connsiteY3" fmla="*/ 3696679 h 3853535"/>
              <a:gd name="connsiteX0" fmla="*/ 321130 w 5326541"/>
              <a:gd name="connsiteY0" fmla="*/ 2552473 h 3795422"/>
              <a:gd name="connsiteX1" fmla="*/ 3260440 w 5326541"/>
              <a:gd name="connsiteY1" fmla="*/ 11053 h 3795422"/>
              <a:gd name="connsiteX2" fmla="*/ 5237223 w 5326541"/>
              <a:gd name="connsiteY2" fmla="*/ 3707505 h 3795422"/>
              <a:gd name="connsiteX3" fmla="*/ 321130 w 5326541"/>
              <a:gd name="connsiteY3" fmla="*/ 2552473 h 3795422"/>
              <a:gd name="connsiteX0" fmla="*/ 131275 w 5136686"/>
              <a:gd name="connsiteY0" fmla="*/ 2556035 h 3848881"/>
              <a:gd name="connsiteX1" fmla="*/ 3070585 w 5136686"/>
              <a:gd name="connsiteY1" fmla="*/ 14615 h 3848881"/>
              <a:gd name="connsiteX2" fmla="*/ 5047368 w 5136686"/>
              <a:gd name="connsiteY2" fmla="*/ 3711067 h 3848881"/>
              <a:gd name="connsiteX3" fmla="*/ 131275 w 5136686"/>
              <a:gd name="connsiteY3" fmla="*/ 2556035 h 3848881"/>
              <a:gd name="connsiteX0" fmla="*/ 139833 w 5155503"/>
              <a:gd name="connsiteY0" fmla="*/ 2577742 h 3870588"/>
              <a:gd name="connsiteX1" fmla="*/ 3079143 w 5155503"/>
              <a:gd name="connsiteY1" fmla="*/ 36322 h 3870588"/>
              <a:gd name="connsiteX2" fmla="*/ 5055926 w 5155503"/>
              <a:gd name="connsiteY2" fmla="*/ 3732774 h 3870588"/>
              <a:gd name="connsiteX3" fmla="*/ 139833 w 5155503"/>
              <a:gd name="connsiteY3" fmla="*/ 2577742 h 3870588"/>
              <a:gd name="connsiteX0" fmla="*/ 26029 w 5061836"/>
              <a:gd name="connsiteY0" fmla="*/ 2477397 h 3730043"/>
              <a:gd name="connsiteX1" fmla="*/ 3141802 w 5061836"/>
              <a:gd name="connsiteY1" fmla="*/ 32230 h 3730043"/>
              <a:gd name="connsiteX2" fmla="*/ 4942122 w 5061836"/>
              <a:gd name="connsiteY2" fmla="*/ 3632429 h 3730043"/>
              <a:gd name="connsiteX3" fmla="*/ 26029 w 5061836"/>
              <a:gd name="connsiteY3" fmla="*/ 2477397 h 3730043"/>
              <a:gd name="connsiteX0" fmla="*/ 116397 w 5152204"/>
              <a:gd name="connsiteY0" fmla="*/ 2487445 h 3802029"/>
              <a:gd name="connsiteX1" fmla="*/ 3232170 w 5152204"/>
              <a:gd name="connsiteY1" fmla="*/ 42278 h 3802029"/>
              <a:gd name="connsiteX2" fmla="*/ 5032490 w 5152204"/>
              <a:gd name="connsiteY2" fmla="*/ 3642477 h 3802029"/>
              <a:gd name="connsiteX3" fmla="*/ 116397 w 5152204"/>
              <a:gd name="connsiteY3" fmla="*/ 2487445 h 3802029"/>
              <a:gd name="connsiteX0" fmla="*/ 116397 w 5311374"/>
              <a:gd name="connsiteY0" fmla="*/ 2487445 h 3961862"/>
              <a:gd name="connsiteX1" fmla="*/ 3232170 w 5311374"/>
              <a:gd name="connsiteY1" fmla="*/ 42278 h 3961862"/>
              <a:gd name="connsiteX2" fmla="*/ 5032490 w 5311374"/>
              <a:gd name="connsiteY2" fmla="*/ 3642477 h 3961862"/>
              <a:gd name="connsiteX3" fmla="*/ 116397 w 5311374"/>
              <a:gd name="connsiteY3" fmla="*/ 2487445 h 3961862"/>
              <a:gd name="connsiteX0" fmla="*/ 116397 w 5759583"/>
              <a:gd name="connsiteY0" fmla="*/ 2487445 h 3799980"/>
              <a:gd name="connsiteX1" fmla="*/ 3232170 w 5759583"/>
              <a:gd name="connsiteY1" fmla="*/ 42278 h 3799980"/>
              <a:gd name="connsiteX2" fmla="*/ 5032490 w 5759583"/>
              <a:gd name="connsiteY2" fmla="*/ 3642477 h 3799980"/>
              <a:gd name="connsiteX3" fmla="*/ 116397 w 5759583"/>
              <a:gd name="connsiteY3" fmla="*/ 2487445 h 3799980"/>
              <a:gd name="connsiteX0" fmla="*/ 116397 w 6115206"/>
              <a:gd name="connsiteY0" fmla="*/ 2487445 h 3807611"/>
              <a:gd name="connsiteX1" fmla="*/ 3232170 w 6115206"/>
              <a:gd name="connsiteY1" fmla="*/ 42278 h 3807611"/>
              <a:gd name="connsiteX2" fmla="*/ 5032490 w 6115206"/>
              <a:gd name="connsiteY2" fmla="*/ 3642477 h 3807611"/>
              <a:gd name="connsiteX3" fmla="*/ 116397 w 6115206"/>
              <a:gd name="connsiteY3" fmla="*/ 2487445 h 3807611"/>
              <a:gd name="connsiteX0" fmla="*/ 116397 w 6206862"/>
              <a:gd name="connsiteY0" fmla="*/ 2487445 h 3799576"/>
              <a:gd name="connsiteX1" fmla="*/ 3232170 w 6206862"/>
              <a:gd name="connsiteY1" fmla="*/ 42278 h 3799576"/>
              <a:gd name="connsiteX2" fmla="*/ 5032490 w 6206862"/>
              <a:gd name="connsiteY2" fmla="*/ 3642477 h 3799576"/>
              <a:gd name="connsiteX3" fmla="*/ 116397 w 6206862"/>
              <a:gd name="connsiteY3" fmla="*/ 2487445 h 3799576"/>
              <a:gd name="connsiteX0" fmla="*/ 124476 w 6214941"/>
              <a:gd name="connsiteY0" fmla="*/ 2454008 h 3766139"/>
              <a:gd name="connsiteX1" fmla="*/ 3240249 w 6214941"/>
              <a:gd name="connsiteY1" fmla="*/ 8841 h 3766139"/>
              <a:gd name="connsiteX2" fmla="*/ 5040569 w 6214941"/>
              <a:gd name="connsiteY2" fmla="*/ 3609040 h 3766139"/>
              <a:gd name="connsiteX3" fmla="*/ 124476 w 6214941"/>
              <a:gd name="connsiteY3" fmla="*/ 2454008 h 3766139"/>
              <a:gd name="connsiteX0" fmla="*/ 124476 w 6397505"/>
              <a:gd name="connsiteY0" fmla="*/ 2454008 h 3930790"/>
              <a:gd name="connsiteX1" fmla="*/ 3240249 w 6397505"/>
              <a:gd name="connsiteY1" fmla="*/ 8841 h 3930790"/>
              <a:gd name="connsiteX2" fmla="*/ 5040569 w 6397505"/>
              <a:gd name="connsiteY2" fmla="*/ 3609040 h 3930790"/>
              <a:gd name="connsiteX3" fmla="*/ 124476 w 6397505"/>
              <a:gd name="connsiteY3" fmla="*/ 2454008 h 3930790"/>
              <a:gd name="connsiteX0" fmla="*/ 159282 w 6432311"/>
              <a:gd name="connsiteY0" fmla="*/ 2456586 h 3933368"/>
              <a:gd name="connsiteX1" fmla="*/ 3275055 w 6432311"/>
              <a:gd name="connsiteY1" fmla="*/ 11419 h 3933368"/>
              <a:gd name="connsiteX2" fmla="*/ 5075375 w 6432311"/>
              <a:gd name="connsiteY2" fmla="*/ 3611618 h 3933368"/>
              <a:gd name="connsiteX3" fmla="*/ 159282 w 6432311"/>
              <a:gd name="connsiteY3" fmla="*/ 2456586 h 3933368"/>
              <a:gd name="connsiteX0" fmla="*/ 159282 w 6599093"/>
              <a:gd name="connsiteY0" fmla="*/ 2456586 h 3932011"/>
              <a:gd name="connsiteX1" fmla="*/ 3275055 w 6599093"/>
              <a:gd name="connsiteY1" fmla="*/ 11419 h 3932011"/>
              <a:gd name="connsiteX2" fmla="*/ 5075375 w 6599093"/>
              <a:gd name="connsiteY2" fmla="*/ 3611618 h 3932011"/>
              <a:gd name="connsiteX3" fmla="*/ 159282 w 6599093"/>
              <a:gd name="connsiteY3" fmla="*/ 2456586 h 3932011"/>
              <a:gd name="connsiteX0" fmla="*/ 26590 w 6423987"/>
              <a:gd name="connsiteY0" fmla="*/ 2451701 h 4246435"/>
              <a:gd name="connsiteX1" fmla="*/ 3142363 w 6423987"/>
              <a:gd name="connsiteY1" fmla="*/ 6534 h 4246435"/>
              <a:gd name="connsiteX2" fmla="*/ 4875447 w 6423987"/>
              <a:gd name="connsiteY2" fmla="*/ 3942910 h 4246435"/>
              <a:gd name="connsiteX3" fmla="*/ 26590 w 6423987"/>
              <a:gd name="connsiteY3" fmla="*/ 2451701 h 4246435"/>
              <a:gd name="connsiteX0" fmla="*/ 96204 w 6493601"/>
              <a:gd name="connsiteY0" fmla="*/ 2456221 h 4250955"/>
              <a:gd name="connsiteX1" fmla="*/ 3211977 w 6493601"/>
              <a:gd name="connsiteY1" fmla="*/ 11054 h 4250955"/>
              <a:gd name="connsiteX2" fmla="*/ 4945061 w 6493601"/>
              <a:gd name="connsiteY2" fmla="*/ 3947430 h 4250955"/>
              <a:gd name="connsiteX3" fmla="*/ 96204 w 6493601"/>
              <a:gd name="connsiteY3" fmla="*/ 2456221 h 4250955"/>
            </a:gdLst>
            <a:ahLst/>
            <a:cxnLst>
              <a:cxn ang="0">
                <a:pos x="connsiteX0" y="connsiteY0"/>
              </a:cxn>
              <a:cxn ang="0">
                <a:pos x="connsiteX1" y="connsiteY1"/>
              </a:cxn>
              <a:cxn ang="0">
                <a:pos x="connsiteX2" y="connsiteY2"/>
              </a:cxn>
              <a:cxn ang="0">
                <a:pos x="connsiteX3" y="connsiteY3"/>
              </a:cxn>
            </a:cxnLst>
            <a:rect l="l" t="t" r="r" b="b"/>
            <a:pathLst>
              <a:path w="6493601" h="4250955">
                <a:moveTo>
                  <a:pt x="96204" y="2456221"/>
                </a:moveTo>
                <a:cubicBezTo>
                  <a:pt x="-515372" y="952994"/>
                  <a:pt x="1939438" y="-121529"/>
                  <a:pt x="3211977" y="11054"/>
                </a:cubicBezTo>
                <a:cubicBezTo>
                  <a:pt x="7012563" y="291555"/>
                  <a:pt x="7403564" y="5551062"/>
                  <a:pt x="4945061" y="3947430"/>
                </a:cubicBezTo>
                <a:cubicBezTo>
                  <a:pt x="2486558" y="2343798"/>
                  <a:pt x="707780" y="3959448"/>
                  <a:pt x="96204" y="2456221"/>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13" name="Oval 17">
            <a:extLst>
              <a:ext uri="{FF2B5EF4-FFF2-40B4-BE49-F238E27FC236}">
                <a16:creationId xmlns:a16="http://schemas.microsoft.com/office/drawing/2014/main" id="{DF56657E-5220-AEB3-0A76-4BB2195FDBA3}"/>
              </a:ext>
            </a:extLst>
          </p:cNvPr>
          <p:cNvSpPr/>
          <p:nvPr userDrawn="1"/>
        </p:nvSpPr>
        <p:spPr>
          <a:xfrm rot="4082932">
            <a:off x="6216027" y="3679687"/>
            <a:ext cx="2485000" cy="2654351"/>
          </a:xfrm>
          <a:custGeom>
            <a:avLst/>
            <a:gdLst>
              <a:gd name="connsiteX0" fmla="*/ 0 w 1850045"/>
              <a:gd name="connsiteY0" fmla="*/ 925023 h 1850045"/>
              <a:gd name="connsiteX1" fmla="*/ 925023 w 1850045"/>
              <a:gd name="connsiteY1" fmla="*/ 0 h 1850045"/>
              <a:gd name="connsiteX2" fmla="*/ 1850046 w 1850045"/>
              <a:gd name="connsiteY2" fmla="*/ 925023 h 1850045"/>
              <a:gd name="connsiteX3" fmla="*/ 925023 w 1850045"/>
              <a:gd name="connsiteY3" fmla="*/ 1850046 h 1850045"/>
              <a:gd name="connsiteX4" fmla="*/ 0 w 1850045"/>
              <a:gd name="connsiteY4" fmla="*/ 925023 h 1850045"/>
              <a:gd name="connsiteX0" fmla="*/ 5 w 1850051"/>
              <a:gd name="connsiteY0" fmla="*/ 985983 h 1911006"/>
              <a:gd name="connsiteX1" fmla="*/ 914868 w 1850051"/>
              <a:gd name="connsiteY1" fmla="*/ 0 h 1911006"/>
              <a:gd name="connsiteX2" fmla="*/ 1850051 w 1850051"/>
              <a:gd name="connsiteY2" fmla="*/ 985983 h 1911006"/>
              <a:gd name="connsiteX3" fmla="*/ 925028 w 1850051"/>
              <a:gd name="connsiteY3" fmla="*/ 1911006 h 1911006"/>
              <a:gd name="connsiteX4" fmla="*/ 5 w 1850051"/>
              <a:gd name="connsiteY4" fmla="*/ 985983 h 1911006"/>
              <a:gd name="connsiteX0" fmla="*/ 4 w 1789090"/>
              <a:gd name="connsiteY0" fmla="*/ 996147 h 1911013"/>
              <a:gd name="connsiteX1" fmla="*/ 853907 w 1789090"/>
              <a:gd name="connsiteY1" fmla="*/ 4 h 1911013"/>
              <a:gd name="connsiteX2" fmla="*/ 1789090 w 1789090"/>
              <a:gd name="connsiteY2" fmla="*/ 985987 h 1911013"/>
              <a:gd name="connsiteX3" fmla="*/ 864067 w 1789090"/>
              <a:gd name="connsiteY3" fmla="*/ 1911010 h 1911013"/>
              <a:gd name="connsiteX4" fmla="*/ 4 w 1789090"/>
              <a:gd name="connsiteY4" fmla="*/ 996147 h 1911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9090" h="1911013">
                <a:moveTo>
                  <a:pt x="4" y="996147"/>
                </a:moveTo>
                <a:cubicBezTo>
                  <a:pt x="-1689" y="677646"/>
                  <a:pt x="555726" y="1697"/>
                  <a:pt x="853907" y="4"/>
                </a:cubicBezTo>
                <a:cubicBezTo>
                  <a:pt x="1152088" y="-1689"/>
                  <a:pt x="1789090" y="475111"/>
                  <a:pt x="1789090" y="985987"/>
                </a:cubicBezTo>
                <a:cubicBezTo>
                  <a:pt x="1789090" y="1496863"/>
                  <a:pt x="1162248" y="1909317"/>
                  <a:pt x="864067" y="1911010"/>
                </a:cubicBezTo>
                <a:cubicBezTo>
                  <a:pt x="565886" y="1912703"/>
                  <a:pt x="1697" y="1314648"/>
                  <a:pt x="4" y="996147"/>
                </a:cubicBezTo>
                <a:close/>
              </a:path>
            </a:pathLst>
          </a:custGeom>
          <a:noFill/>
          <a:ln w="38100">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16" name="Picture Placeholder 15">
            <a:extLst>
              <a:ext uri="{FF2B5EF4-FFF2-40B4-BE49-F238E27FC236}">
                <a16:creationId xmlns:a16="http://schemas.microsoft.com/office/drawing/2014/main" id="{3778872B-E0D9-886F-4C62-41F0F10485E2}"/>
              </a:ext>
            </a:extLst>
          </p:cNvPr>
          <p:cNvSpPr>
            <a:spLocks noGrp="1"/>
          </p:cNvSpPr>
          <p:nvPr>
            <p:ph type="pic" idx="1"/>
          </p:nvPr>
        </p:nvSpPr>
        <p:spPr>
          <a:xfrm>
            <a:off x="6560284" y="0"/>
            <a:ext cx="5631717" cy="6857999"/>
          </a:xfrm>
          <a:custGeom>
            <a:avLst/>
            <a:gdLst>
              <a:gd name="connsiteX0" fmla="*/ 2590010 w 5631717"/>
              <a:gd name="connsiteY0" fmla="*/ 0 h 6857999"/>
              <a:gd name="connsiteX1" fmla="*/ 5631717 w 5631717"/>
              <a:gd name="connsiteY1" fmla="*/ 1212 h 6857999"/>
              <a:gd name="connsiteX2" fmla="*/ 5631717 w 5631717"/>
              <a:gd name="connsiteY2" fmla="*/ 6857999 h 6857999"/>
              <a:gd name="connsiteX3" fmla="*/ 0 w 5631717"/>
              <a:gd name="connsiteY3" fmla="*/ 6857999 h 6857999"/>
              <a:gd name="connsiteX4" fmla="*/ 39901 w 5631717"/>
              <a:gd name="connsiteY4" fmla="*/ 6763081 h 6857999"/>
              <a:gd name="connsiteX5" fmla="*/ 544454 w 5631717"/>
              <a:gd name="connsiteY5" fmla="*/ 5946557 h 6857999"/>
              <a:gd name="connsiteX6" fmla="*/ 672811 w 5631717"/>
              <a:gd name="connsiteY6" fmla="*/ 5765676 h 6857999"/>
              <a:gd name="connsiteX7" fmla="*/ 731342 w 5631717"/>
              <a:gd name="connsiteY7" fmla="*/ 5660755 h 6857999"/>
              <a:gd name="connsiteX8" fmla="*/ 833454 w 5631717"/>
              <a:gd name="connsiteY8" fmla="*/ 5521626 h 6857999"/>
              <a:gd name="connsiteX9" fmla="*/ 961393 w 5631717"/>
              <a:gd name="connsiteY9" fmla="*/ 5303328 h 6857999"/>
              <a:gd name="connsiteX10" fmla="*/ 1325644 w 5631717"/>
              <a:gd name="connsiteY10" fmla="*/ 4367182 h 6857999"/>
              <a:gd name="connsiteX11" fmla="*/ 1426358 w 5631717"/>
              <a:gd name="connsiteY11" fmla="*/ 3454426 h 6857999"/>
              <a:gd name="connsiteX12" fmla="*/ 1430402 w 5631717"/>
              <a:gd name="connsiteY12" fmla="*/ 3239987 h 6857999"/>
              <a:gd name="connsiteX13" fmla="*/ 1436946 w 5631717"/>
              <a:gd name="connsiteY13" fmla="*/ 3000917 h 6857999"/>
              <a:gd name="connsiteX14" fmla="*/ 2324003 w 5631717"/>
              <a:gd name="connsiteY14" fmla="*/ 456577 h 6857999"/>
              <a:gd name="connsiteX15" fmla="*/ 2565264 w 5631717"/>
              <a:gd name="connsiteY15" fmla="*/ 6604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631717" h="6857999">
                <a:moveTo>
                  <a:pt x="2590010" y="0"/>
                </a:moveTo>
                <a:lnTo>
                  <a:pt x="5631717" y="1212"/>
                </a:lnTo>
                <a:lnTo>
                  <a:pt x="5631717" y="6857999"/>
                </a:lnTo>
                <a:lnTo>
                  <a:pt x="0" y="6857999"/>
                </a:lnTo>
                <a:lnTo>
                  <a:pt x="39901" y="6763081"/>
                </a:lnTo>
                <a:cubicBezTo>
                  <a:pt x="162360" y="6499491"/>
                  <a:pt x="325518" y="6226512"/>
                  <a:pt x="544454" y="5946557"/>
                </a:cubicBezTo>
                <a:cubicBezTo>
                  <a:pt x="593106" y="5884344"/>
                  <a:pt x="635790" y="5824037"/>
                  <a:pt x="672811" y="5765676"/>
                </a:cubicBezTo>
                <a:lnTo>
                  <a:pt x="731342" y="5660755"/>
                </a:lnTo>
                <a:lnTo>
                  <a:pt x="833454" y="5521626"/>
                </a:lnTo>
                <a:cubicBezTo>
                  <a:pt x="882143" y="5448034"/>
                  <a:pt x="925029" y="5375010"/>
                  <a:pt x="961393" y="5303328"/>
                </a:cubicBezTo>
                <a:cubicBezTo>
                  <a:pt x="1133490" y="4988076"/>
                  <a:pt x="1248150" y="4675332"/>
                  <a:pt x="1325644" y="4367182"/>
                </a:cubicBezTo>
                <a:cubicBezTo>
                  <a:pt x="1403138" y="4059031"/>
                  <a:pt x="1421842" y="3824521"/>
                  <a:pt x="1426358" y="3454426"/>
                </a:cubicBezTo>
                <a:cubicBezTo>
                  <a:pt x="1427706" y="3382946"/>
                  <a:pt x="1423738" y="3433060"/>
                  <a:pt x="1430402" y="3239987"/>
                </a:cubicBezTo>
                <a:cubicBezTo>
                  <a:pt x="1436128" y="3079235"/>
                  <a:pt x="1431220" y="3071796"/>
                  <a:pt x="1436946" y="3000917"/>
                </a:cubicBezTo>
                <a:cubicBezTo>
                  <a:pt x="1482898" y="2290469"/>
                  <a:pt x="1545563" y="1451969"/>
                  <a:pt x="2324003" y="456577"/>
                </a:cubicBezTo>
                <a:cubicBezTo>
                  <a:pt x="2433469" y="316599"/>
                  <a:pt x="2512714" y="186267"/>
                  <a:pt x="2565264" y="66040"/>
                </a:cubicBezTo>
                <a:close/>
              </a:path>
            </a:pathLst>
          </a:custGeom>
          <a:solidFill>
            <a:schemeClr val="bg1">
              <a:lumMod val="95000"/>
            </a:schemeClr>
          </a:solidFill>
        </p:spPr>
        <p:txBody>
          <a:bodyPr wrap="square" anchor="ctr">
            <a:noAutofit/>
          </a:bodyPr>
          <a:lstStyle>
            <a:lvl1pPr marL="0" indent="0" algn="ctr">
              <a:buFont typeface="Arial" panose="020B0604020202020204" pitchFamily="34" charse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8" name="Text Placeholder 17">
            <a:extLst>
              <a:ext uri="{FF2B5EF4-FFF2-40B4-BE49-F238E27FC236}">
                <a16:creationId xmlns:a16="http://schemas.microsoft.com/office/drawing/2014/main" id="{C6A0D53E-8DD0-B163-9F83-6488106E01FB}"/>
              </a:ext>
            </a:extLst>
          </p:cNvPr>
          <p:cNvSpPr>
            <a:spLocks noGrp="1"/>
          </p:cNvSpPr>
          <p:nvPr>
            <p:ph type="body" sz="quarter" idx="13"/>
          </p:nvPr>
        </p:nvSpPr>
        <p:spPr>
          <a:xfrm>
            <a:off x="804672" y="2295144"/>
            <a:ext cx="4928616" cy="2651760"/>
          </a:xfrm>
        </p:spPr>
        <p:txBody>
          <a:bodyPr>
            <a:noAutofit/>
          </a:bodyPr>
          <a:lstStyle>
            <a:lvl1pPr>
              <a:spcBef>
                <a:spcPts val="1000"/>
              </a:spcBef>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08DA4DA3-10C7-48A6-9B15-38222B8CAD42}"/>
              </a:ext>
            </a:extLst>
          </p:cNvPr>
          <p:cNvSpPr>
            <a:spLocks noGrp="1"/>
          </p:cNvSpPr>
          <p:nvPr>
            <p:ph type="ftr" sz="quarter" idx="11"/>
          </p:nvPr>
        </p:nvSpPr>
        <p:spPr>
          <a:xfrm>
            <a:off x="393192" y="6281928"/>
            <a:ext cx="2450592" cy="274320"/>
          </a:xfrm>
          <a:prstGeom prst="rect">
            <a:avLst/>
          </a:prstGeom>
        </p:spPr>
        <p:txBody>
          <a:bodyPr>
            <a:noAutofit/>
          </a:bodyPr>
          <a:lstStyle>
            <a:lvl1pPr algn="l">
              <a:defRPr/>
            </a:lvl1pPr>
          </a:lstStyle>
          <a:p>
            <a:r>
              <a:rPr lang="en-US" dirty="0"/>
              <a:t>Contoso grand opening event</a:t>
            </a:r>
          </a:p>
        </p:txBody>
      </p:sp>
      <p:sp>
        <p:nvSpPr>
          <p:cNvPr id="21" name="Slide Number Placeholder 20">
            <a:extLst>
              <a:ext uri="{FF2B5EF4-FFF2-40B4-BE49-F238E27FC236}">
                <a16:creationId xmlns:a16="http://schemas.microsoft.com/office/drawing/2014/main" id="{1F08CEC9-D752-F0E2-7CED-4FCAA57C2EA9}"/>
              </a:ext>
            </a:extLst>
          </p:cNvPr>
          <p:cNvSpPr>
            <a:spLocks noGrp="1"/>
          </p:cNvSpPr>
          <p:nvPr>
            <p:ph type="sldNum" sz="quarter" idx="12"/>
          </p:nvPr>
        </p:nvSpPr>
        <p:spPr>
          <a:xfrm>
            <a:off x="11494008" y="6372410"/>
            <a:ext cx="350913" cy="338960"/>
          </a:xfrm>
          <a:custGeom>
            <a:avLst/>
            <a:gdLst>
              <a:gd name="connsiteX0" fmla="*/ 154845 w 350913"/>
              <a:gd name="connsiteY0" fmla="*/ 22 h 338960"/>
              <a:gd name="connsiteX1" fmla="*/ 340005 w 350913"/>
              <a:gd name="connsiteY1" fmla="*/ 221278 h 338960"/>
              <a:gd name="connsiteX2" fmla="*/ 10634 w 350913"/>
              <a:gd name="connsiteY2" fmla="*/ 289178 h 338960"/>
              <a:gd name="connsiteX3" fmla="*/ 119488 w 350913"/>
              <a:gd name="connsiteY3" fmla="*/ 4155 h 338960"/>
              <a:gd name="connsiteX4" fmla="*/ 154845 w 350913"/>
              <a:gd name="connsiteY4" fmla="*/ 22 h 3389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0913" h="338960">
                <a:moveTo>
                  <a:pt x="154845" y="22"/>
                </a:moveTo>
                <a:cubicBezTo>
                  <a:pt x="246677" y="-1293"/>
                  <a:pt x="391912" y="57780"/>
                  <a:pt x="340005" y="221278"/>
                </a:cubicBezTo>
                <a:cubicBezTo>
                  <a:pt x="280684" y="408133"/>
                  <a:pt x="47387" y="325365"/>
                  <a:pt x="10634" y="289178"/>
                </a:cubicBezTo>
                <a:cubicBezTo>
                  <a:pt x="-26119" y="252991"/>
                  <a:pt x="37818" y="24351"/>
                  <a:pt x="119488" y="4155"/>
                </a:cubicBezTo>
                <a:cubicBezTo>
                  <a:pt x="129697" y="1631"/>
                  <a:pt x="141726" y="210"/>
                  <a:pt x="154845" y="22"/>
                </a:cubicBezTo>
                <a:close/>
              </a:path>
            </a:pathLst>
          </a:custGeom>
          <a:solidFill>
            <a:schemeClr val="tx2">
              <a:lumMod val="75000"/>
              <a:lumOff val="25000"/>
            </a:schemeClr>
          </a:solidFill>
        </p:spPr>
        <p:txBody>
          <a:bodyPr wrap="square">
            <a:noAutofit/>
          </a:bodyPr>
          <a:lstStyle>
            <a:lvl1pPr algn="ctr">
              <a:defRPr>
                <a:solidFill>
                  <a:schemeClr val="bg1"/>
                </a:solidFill>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4351659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E588CB2E-13B3-FCC9-7990-1475F55BD104}"/>
              </a:ext>
            </a:extLst>
          </p:cNvPr>
          <p:cNvSpPr/>
          <p:nvPr userDrawn="1"/>
        </p:nvSpPr>
        <p:spPr>
          <a:xfrm>
            <a:off x="626466" y="300377"/>
            <a:ext cx="11009175" cy="6544064"/>
          </a:xfrm>
          <a:custGeom>
            <a:avLst/>
            <a:gdLst>
              <a:gd name="connsiteX0" fmla="*/ 5671719 w 11009175"/>
              <a:gd name="connsiteY0" fmla="*/ 133 h 6544064"/>
              <a:gd name="connsiteX1" fmla="*/ 8888406 w 11009175"/>
              <a:gd name="connsiteY1" fmla="*/ 5225085 h 6544064"/>
              <a:gd name="connsiteX2" fmla="*/ 579340 w 11009175"/>
              <a:gd name="connsiteY2" fmla="*/ 5973973 h 6544064"/>
              <a:gd name="connsiteX3" fmla="*/ 3799737 w 11009175"/>
              <a:gd name="connsiteY3" fmla="*/ 312285 h 6544064"/>
              <a:gd name="connsiteX4" fmla="*/ 5671719 w 11009175"/>
              <a:gd name="connsiteY4" fmla="*/ 133 h 65440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09175" h="6544064">
                <a:moveTo>
                  <a:pt x="5671719" y="133"/>
                </a:moveTo>
                <a:cubicBezTo>
                  <a:pt x="10502895" y="-32605"/>
                  <a:pt x="13110484" y="6035901"/>
                  <a:pt x="8888406" y="5225085"/>
                </a:cubicBezTo>
                <a:cubicBezTo>
                  <a:pt x="4147828" y="4314695"/>
                  <a:pt x="2446109" y="7881365"/>
                  <a:pt x="579340" y="5973973"/>
                </a:cubicBezTo>
                <a:cubicBezTo>
                  <a:pt x="-1287429" y="4066581"/>
                  <a:pt x="1780200" y="902713"/>
                  <a:pt x="3799737" y="312285"/>
                </a:cubicBezTo>
                <a:cubicBezTo>
                  <a:pt x="4451579" y="100191"/>
                  <a:pt x="5078417" y="4154"/>
                  <a:pt x="5671719" y="133"/>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sp>
        <p:nvSpPr>
          <p:cNvPr id="15" name="Freeform: Shape 14">
            <a:extLst>
              <a:ext uri="{FF2B5EF4-FFF2-40B4-BE49-F238E27FC236}">
                <a16:creationId xmlns:a16="http://schemas.microsoft.com/office/drawing/2014/main" id="{3C9A7D6B-CD07-F18A-EB90-872AF7151716}"/>
              </a:ext>
            </a:extLst>
          </p:cNvPr>
          <p:cNvSpPr/>
          <p:nvPr userDrawn="1"/>
        </p:nvSpPr>
        <p:spPr>
          <a:xfrm>
            <a:off x="8213789" y="0"/>
            <a:ext cx="3490395" cy="2990132"/>
          </a:xfrm>
          <a:custGeom>
            <a:avLst/>
            <a:gdLst>
              <a:gd name="connsiteX0" fmla="*/ 9820 w 3490395"/>
              <a:gd name="connsiteY0" fmla="*/ 0 h 2990132"/>
              <a:gd name="connsiteX1" fmla="*/ 3326144 w 3490395"/>
              <a:gd name="connsiteY1" fmla="*/ 0 h 2990132"/>
              <a:gd name="connsiteX2" fmla="*/ 3355148 w 3490395"/>
              <a:gd name="connsiteY2" fmla="*/ 31976 h 2990132"/>
              <a:gd name="connsiteX3" fmla="*/ 3469206 w 3490395"/>
              <a:gd name="connsiteY3" fmla="*/ 251990 h 2990132"/>
              <a:gd name="connsiteX4" fmla="*/ 1272961 w 3490395"/>
              <a:gd name="connsiteY4" fmla="*/ 2945433 h 2990132"/>
              <a:gd name="connsiteX5" fmla="*/ 84 w 3490395"/>
              <a:gd name="connsiteY5" fmla="*/ 261380 h 2990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90395" h="2990132">
                <a:moveTo>
                  <a:pt x="9820" y="0"/>
                </a:moveTo>
                <a:lnTo>
                  <a:pt x="3326144" y="0"/>
                </a:lnTo>
                <a:lnTo>
                  <a:pt x="3355148" y="31976"/>
                </a:lnTo>
                <a:cubicBezTo>
                  <a:pt x="3412900" y="103082"/>
                  <a:pt x="3452270" y="176654"/>
                  <a:pt x="3469206" y="251990"/>
                </a:cubicBezTo>
                <a:cubicBezTo>
                  <a:pt x="3649852" y="1055568"/>
                  <a:pt x="2654828" y="3336449"/>
                  <a:pt x="1272961" y="2945433"/>
                </a:cubicBezTo>
                <a:cubicBezTo>
                  <a:pt x="322928" y="2676609"/>
                  <a:pt x="-6036" y="1263927"/>
                  <a:pt x="84" y="26138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sp>
        <p:nvSpPr>
          <p:cNvPr id="17" name="Freeform: Shape 16">
            <a:extLst>
              <a:ext uri="{FF2B5EF4-FFF2-40B4-BE49-F238E27FC236}">
                <a16:creationId xmlns:a16="http://schemas.microsoft.com/office/drawing/2014/main" id="{ACAF09C9-D54E-7785-7B9A-84D85BBD0F35}"/>
              </a:ext>
            </a:extLst>
          </p:cNvPr>
          <p:cNvSpPr/>
          <p:nvPr userDrawn="1"/>
        </p:nvSpPr>
        <p:spPr>
          <a:xfrm>
            <a:off x="7118763" y="-68389"/>
            <a:ext cx="2151657" cy="1747175"/>
          </a:xfrm>
          <a:custGeom>
            <a:avLst/>
            <a:gdLst>
              <a:gd name="connsiteX0" fmla="*/ 398864 w 2146359"/>
              <a:gd name="connsiteY0" fmla="*/ 0 h 1800706"/>
              <a:gd name="connsiteX1" fmla="*/ 1772637 w 2146359"/>
              <a:gd name="connsiteY1" fmla="*/ 0 h 1800706"/>
              <a:gd name="connsiteX2" fmla="*/ 1874163 w 2146359"/>
              <a:gd name="connsiteY2" fmla="*/ 53531 h 1800706"/>
              <a:gd name="connsiteX3" fmla="*/ 2110427 w 2146359"/>
              <a:gd name="connsiteY3" fmla="*/ 287988 h 1800706"/>
              <a:gd name="connsiteX4" fmla="*/ 1444651 w 2146359"/>
              <a:gd name="connsiteY4" fmla="*/ 1744615 h 1800706"/>
              <a:gd name="connsiteX5" fmla="*/ 25986 w 2146359"/>
              <a:gd name="connsiteY5" fmla="*/ 1140999 h 1800706"/>
              <a:gd name="connsiteX6" fmla="*/ 383281 w 2146359"/>
              <a:gd name="connsiteY6" fmla="*/ 18248 h 1800706"/>
              <a:gd name="connsiteX0" fmla="*/ 1772637 w 2146359"/>
              <a:gd name="connsiteY0" fmla="*/ 0 h 1800706"/>
              <a:gd name="connsiteX1" fmla="*/ 1874163 w 2146359"/>
              <a:gd name="connsiteY1" fmla="*/ 53531 h 1800706"/>
              <a:gd name="connsiteX2" fmla="*/ 2110427 w 2146359"/>
              <a:gd name="connsiteY2" fmla="*/ 287988 h 1800706"/>
              <a:gd name="connsiteX3" fmla="*/ 1444651 w 2146359"/>
              <a:gd name="connsiteY3" fmla="*/ 1744615 h 1800706"/>
              <a:gd name="connsiteX4" fmla="*/ 25986 w 2146359"/>
              <a:gd name="connsiteY4" fmla="*/ 1140999 h 1800706"/>
              <a:gd name="connsiteX5" fmla="*/ 383281 w 2146359"/>
              <a:gd name="connsiteY5" fmla="*/ 18248 h 1800706"/>
              <a:gd name="connsiteX6" fmla="*/ 398864 w 2146359"/>
              <a:gd name="connsiteY6" fmla="*/ 0 h 1800706"/>
              <a:gd name="connsiteX7" fmla="*/ 1864077 w 2146359"/>
              <a:gd name="connsiteY7" fmla="*/ 91440 h 1800706"/>
              <a:gd name="connsiteX0" fmla="*/ 1772637 w 2146359"/>
              <a:gd name="connsiteY0" fmla="*/ 0 h 1800706"/>
              <a:gd name="connsiteX1" fmla="*/ 1874163 w 2146359"/>
              <a:gd name="connsiteY1" fmla="*/ 53531 h 1800706"/>
              <a:gd name="connsiteX2" fmla="*/ 2110427 w 2146359"/>
              <a:gd name="connsiteY2" fmla="*/ 287988 h 1800706"/>
              <a:gd name="connsiteX3" fmla="*/ 1444651 w 2146359"/>
              <a:gd name="connsiteY3" fmla="*/ 1744615 h 1800706"/>
              <a:gd name="connsiteX4" fmla="*/ 25986 w 2146359"/>
              <a:gd name="connsiteY4" fmla="*/ 1140999 h 1800706"/>
              <a:gd name="connsiteX5" fmla="*/ 383281 w 2146359"/>
              <a:gd name="connsiteY5" fmla="*/ 18248 h 1800706"/>
              <a:gd name="connsiteX6" fmla="*/ 398864 w 2146359"/>
              <a:gd name="connsiteY6" fmla="*/ 0 h 1800706"/>
              <a:gd name="connsiteX0" fmla="*/ 1772637 w 2146359"/>
              <a:gd name="connsiteY0" fmla="*/ 0 h 1800706"/>
              <a:gd name="connsiteX1" fmla="*/ 1874163 w 2146359"/>
              <a:gd name="connsiteY1" fmla="*/ 53531 h 1800706"/>
              <a:gd name="connsiteX2" fmla="*/ 2110427 w 2146359"/>
              <a:gd name="connsiteY2" fmla="*/ 287988 h 1800706"/>
              <a:gd name="connsiteX3" fmla="*/ 1444651 w 2146359"/>
              <a:gd name="connsiteY3" fmla="*/ 1744615 h 1800706"/>
              <a:gd name="connsiteX4" fmla="*/ 25986 w 2146359"/>
              <a:gd name="connsiteY4" fmla="*/ 1140999 h 1800706"/>
              <a:gd name="connsiteX5" fmla="*/ 383281 w 2146359"/>
              <a:gd name="connsiteY5" fmla="*/ 18248 h 1800706"/>
              <a:gd name="connsiteX0" fmla="*/ 1777935 w 2151657"/>
              <a:gd name="connsiteY0" fmla="*/ 0 h 1800706"/>
              <a:gd name="connsiteX1" fmla="*/ 1879461 w 2151657"/>
              <a:gd name="connsiteY1" fmla="*/ 53531 h 1800706"/>
              <a:gd name="connsiteX2" fmla="*/ 2115725 w 2151657"/>
              <a:gd name="connsiteY2" fmla="*/ 287988 h 1800706"/>
              <a:gd name="connsiteX3" fmla="*/ 1449949 w 2151657"/>
              <a:gd name="connsiteY3" fmla="*/ 1744615 h 1800706"/>
              <a:gd name="connsiteX4" fmla="*/ 31284 w 2151657"/>
              <a:gd name="connsiteY4" fmla="*/ 1140999 h 1800706"/>
              <a:gd name="connsiteX5" fmla="*/ 335239 w 2151657"/>
              <a:gd name="connsiteY5" fmla="*/ 94448 h 1800706"/>
              <a:gd name="connsiteX0" fmla="*/ 1879461 w 2151657"/>
              <a:gd name="connsiteY0" fmla="*/ 0 h 1747175"/>
              <a:gd name="connsiteX1" fmla="*/ 2115725 w 2151657"/>
              <a:gd name="connsiteY1" fmla="*/ 234457 h 1747175"/>
              <a:gd name="connsiteX2" fmla="*/ 1449949 w 2151657"/>
              <a:gd name="connsiteY2" fmla="*/ 1691084 h 1747175"/>
              <a:gd name="connsiteX3" fmla="*/ 31284 w 2151657"/>
              <a:gd name="connsiteY3" fmla="*/ 1087468 h 1747175"/>
              <a:gd name="connsiteX4" fmla="*/ 335239 w 2151657"/>
              <a:gd name="connsiteY4" fmla="*/ 40917 h 1747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1657" h="1747175">
                <a:moveTo>
                  <a:pt x="1879461" y="0"/>
                </a:moveTo>
                <a:cubicBezTo>
                  <a:pt x="1995915" y="72714"/>
                  <a:pt x="2082421" y="153158"/>
                  <a:pt x="2115725" y="234457"/>
                </a:cubicBezTo>
                <a:cubicBezTo>
                  <a:pt x="2248941" y="559652"/>
                  <a:pt x="2008387" y="1466014"/>
                  <a:pt x="1449949" y="1691084"/>
                </a:cubicBezTo>
                <a:cubicBezTo>
                  <a:pt x="891511" y="1916153"/>
                  <a:pt x="164500" y="1412663"/>
                  <a:pt x="31284" y="1087468"/>
                </a:cubicBezTo>
                <a:cubicBezTo>
                  <a:pt x="-68628" y="843572"/>
                  <a:pt x="80965" y="363691"/>
                  <a:pt x="335239" y="40917"/>
                </a:cubicBezTo>
              </a:path>
            </a:pathLst>
          </a:custGeom>
          <a:noFill/>
          <a:ln w="38100">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sp>
        <p:nvSpPr>
          <p:cNvPr id="2" name="Title 1">
            <a:extLst>
              <a:ext uri="{FF2B5EF4-FFF2-40B4-BE49-F238E27FC236}">
                <a16:creationId xmlns:a16="http://schemas.microsoft.com/office/drawing/2014/main" id="{9E18BC3D-3493-89F4-9FDC-7C5F1C93D5A9}"/>
              </a:ext>
            </a:extLst>
          </p:cNvPr>
          <p:cNvSpPr>
            <a:spLocks noGrp="1"/>
          </p:cNvSpPr>
          <p:nvPr>
            <p:ph type="title"/>
          </p:nvPr>
        </p:nvSpPr>
        <p:spPr>
          <a:xfrm>
            <a:off x="2286000" y="1856232"/>
            <a:ext cx="7626096" cy="3136392"/>
          </a:xfrm>
        </p:spPr>
        <p:txBody>
          <a:bodyPr anchor="t">
            <a:noAutofit/>
          </a:bodyPr>
          <a:lstStyle>
            <a:lvl1pPr algn="ctr">
              <a:lnSpc>
                <a:spcPct val="100000"/>
              </a:lnSpc>
              <a:defRPr sz="6600">
                <a:solidFill>
                  <a:schemeClr val="bg1"/>
                </a:solidFill>
              </a:defRPr>
            </a:lvl1pPr>
          </a:lstStyle>
          <a:p>
            <a:r>
              <a:rPr lang="en-US"/>
              <a:t>Click to edit Master title style</a:t>
            </a:r>
          </a:p>
        </p:txBody>
      </p:sp>
      <p:sp>
        <p:nvSpPr>
          <p:cNvPr id="20" name="Text Placeholder 19">
            <a:extLst>
              <a:ext uri="{FF2B5EF4-FFF2-40B4-BE49-F238E27FC236}">
                <a16:creationId xmlns:a16="http://schemas.microsoft.com/office/drawing/2014/main" id="{9C6ED92C-F581-58A0-A69A-ECEED1CAFBD4}"/>
              </a:ext>
            </a:extLst>
          </p:cNvPr>
          <p:cNvSpPr>
            <a:spLocks noGrp="1"/>
          </p:cNvSpPr>
          <p:nvPr>
            <p:ph type="body" sz="quarter" idx="10"/>
          </p:nvPr>
        </p:nvSpPr>
        <p:spPr>
          <a:xfrm>
            <a:off x="4206240" y="5010912"/>
            <a:ext cx="3776472" cy="466344"/>
          </a:xfrm>
        </p:spPr>
        <p:txBody>
          <a:bodyPr>
            <a:noAutofit/>
          </a:bodyPr>
          <a:lstStyle>
            <a:lvl1pPr marL="0" indent="0" algn="ctr">
              <a:lnSpc>
                <a:spcPct val="100000"/>
              </a:lnSpc>
              <a:buNone/>
              <a:defRPr sz="2400">
                <a:solidFill>
                  <a:schemeClr val="bg1"/>
                </a:solidFill>
              </a:defRPr>
            </a:lvl1pPr>
          </a:lstStyle>
          <a:p>
            <a:pPr lvl="0"/>
            <a:r>
              <a:rPr lang="en-US"/>
              <a:t>Click to edit Master text styles</a:t>
            </a:r>
          </a:p>
        </p:txBody>
      </p:sp>
      <p:sp>
        <p:nvSpPr>
          <p:cNvPr id="22" name="Text Placeholder 21">
            <a:extLst>
              <a:ext uri="{FF2B5EF4-FFF2-40B4-BE49-F238E27FC236}">
                <a16:creationId xmlns:a16="http://schemas.microsoft.com/office/drawing/2014/main" id="{14B0568A-52A9-D3B6-8353-E255CA106A82}"/>
              </a:ext>
            </a:extLst>
          </p:cNvPr>
          <p:cNvSpPr>
            <a:spLocks noGrp="1"/>
          </p:cNvSpPr>
          <p:nvPr>
            <p:ph type="body" sz="quarter" idx="11" hasCustomPrompt="1"/>
          </p:nvPr>
        </p:nvSpPr>
        <p:spPr>
          <a:xfrm>
            <a:off x="1271016" y="640080"/>
            <a:ext cx="731520" cy="3172968"/>
          </a:xfrm>
        </p:spPr>
        <p:txBody>
          <a:bodyPr>
            <a:noAutofit/>
          </a:bodyPr>
          <a:lstStyle>
            <a:lvl1pPr marL="0" indent="0" algn="ctr">
              <a:lnSpc>
                <a:spcPct val="100000"/>
              </a:lnSpc>
              <a:buNone/>
              <a:defRPr sz="20000">
                <a:solidFill>
                  <a:schemeClr val="accent6"/>
                </a:solidFill>
                <a:latin typeface="Source Sans Pro" panose="020B0503030403020204" pitchFamily="34" charset="0"/>
                <a:ea typeface="Source Sans Pro" panose="020B0503030403020204" pitchFamily="34" charset="0"/>
              </a:defRPr>
            </a:lvl1pPr>
          </a:lstStyle>
          <a:p>
            <a:pPr lvl="0"/>
            <a:r>
              <a:rPr lang="en-US" dirty="0"/>
              <a:t>“</a:t>
            </a:r>
          </a:p>
        </p:txBody>
      </p:sp>
      <p:sp>
        <p:nvSpPr>
          <p:cNvPr id="23" name="Text Placeholder 21">
            <a:extLst>
              <a:ext uri="{FF2B5EF4-FFF2-40B4-BE49-F238E27FC236}">
                <a16:creationId xmlns:a16="http://schemas.microsoft.com/office/drawing/2014/main" id="{31C009BC-A885-8FBD-5A6F-3ECD72A5A867}"/>
              </a:ext>
            </a:extLst>
          </p:cNvPr>
          <p:cNvSpPr>
            <a:spLocks noGrp="1"/>
          </p:cNvSpPr>
          <p:nvPr>
            <p:ph type="body" sz="quarter" idx="12" hasCustomPrompt="1"/>
          </p:nvPr>
        </p:nvSpPr>
        <p:spPr>
          <a:xfrm>
            <a:off x="9848088" y="4078224"/>
            <a:ext cx="731520" cy="3172968"/>
          </a:xfrm>
        </p:spPr>
        <p:txBody>
          <a:bodyPr>
            <a:noAutofit/>
          </a:bodyPr>
          <a:lstStyle>
            <a:lvl1pPr marL="0" indent="0" algn="ctr">
              <a:lnSpc>
                <a:spcPct val="100000"/>
              </a:lnSpc>
              <a:buNone/>
              <a:defRPr sz="20000">
                <a:solidFill>
                  <a:schemeClr val="bg1"/>
                </a:solidFill>
                <a:latin typeface="Source Sans Pro" panose="020B0503030403020204" pitchFamily="34" charset="0"/>
                <a:ea typeface="Source Sans Pro" panose="020B0503030403020204" pitchFamily="34" charset="0"/>
              </a:defRPr>
            </a:lvl1pPr>
          </a:lstStyle>
          <a:p>
            <a:pPr lvl="0"/>
            <a:r>
              <a:rPr lang="en-US" dirty="0"/>
              <a:t>”</a:t>
            </a:r>
          </a:p>
        </p:txBody>
      </p:sp>
    </p:spTree>
    <p:extLst>
      <p:ext uri="{BB962C8B-B14F-4D97-AF65-F5344CB8AC3E}">
        <p14:creationId xmlns:p14="http://schemas.microsoft.com/office/powerpoint/2010/main" val="10593014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A1140E-18C4-7CA4-FB54-99FF930597C2}"/>
              </a:ext>
            </a:extLst>
          </p:cNvPr>
          <p:cNvSpPr>
            <a:spLocks noGrp="1"/>
          </p:cNvSpPr>
          <p:nvPr>
            <p:ph type="title"/>
          </p:nvPr>
        </p:nvSpPr>
        <p:spPr>
          <a:xfrm>
            <a:off x="381000" y="381000"/>
            <a:ext cx="11430000" cy="1325563"/>
          </a:xfrm>
        </p:spPr>
        <p:txBody>
          <a:bodyPr anchor="b">
            <a:noAutofit/>
          </a:bodyPr>
          <a:lstStyle>
            <a:lvl1pPr algn="ctr">
              <a:lnSpc>
                <a:spcPct val="170000"/>
              </a:lnSpc>
              <a:defRPr sz="4800"/>
            </a:lvl1pPr>
          </a:lstStyle>
          <a:p>
            <a:r>
              <a:rPr lang="en-US"/>
              <a:t>Click to edit Master title style</a:t>
            </a:r>
          </a:p>
        </p:txBody>
      </p:sp>
      <p:sp>
        <p:nvSpPr>
          <p:cNvPr id="7" name="Content Placeholder 6">
            <a:extLst>
              <a:ext uri="{FF2B5EF4-FFF2-40B4-BE49-F238E27FC236}">
                <a16:creationId xmlns:a16="http://schemas.microsoft.com/office/drawing/2014/main" id="{2ADC6C63-11C9-0266-F010-C443878431A8}"/>
              </a:ext>
            </a:extLst>
          </p:cNvPr>
          <p:cNvSpPr>
            <a:spLocks noGrp="1"/>
          </p:cNvSpPr>
          <p:nvPr>
            <p:ph sz="quarter" idx="13"/>
          </p:nvPr>
        </p:nvSpPr>
        <p:spPr>
          <a:xfrm>
            <a:off x="906780" y="1837944"/>
            <a:ext cx="10378440" cy="3904488"/>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Footer Placeholder 5">
            <a:extLst>
              <a:ext uri="{FF2B5EF4-FFF2-40B4-BE49-F238E27FC236}">
                <a16:creationId xmlns:a16="http://schemas.microsoft.com/office/drawing/2014/main" id="{A07C25B9-D554-8008-6E22-6F71F9C5109F}"/>
              </a:ext>
            </a:extLst>
          </p:cNvPr>
          <p:cNvSpPr>
            <a:spLocks noGrp="1"/>
          </p:cNvSpPr>
          <p:nvPr>
            <p:ph type="ftr" sz="quarter" idx="11"/>
          </p:nvPr>
        </p:nvSpPr>
        <p:spPr>
          <a:xfrm>
            <a:off x="393192" y="6281928"/>
            <a:ext cx="2450592" cy="274320"/>
          </a:xfrm>
          <a:prstGeom prst="rect">
            <a:avLst/>
          </a:prstGeom>
        </p:spPr>
        <p:txBody>
          <a:bodyPr>
            <a:noAutofit/>
          </a:bodyPr>
          <a:lstStyle>
            <a:lvl1pPr algn="l">
              <a:defRPr/>
            </a:lvl1pPr>
          </a:lstStyle>
          <a:p>
            <a:r>
              <a:rPr lang="en-US" dirty="0"/>
              <a:t>Contoso grand opening event</a:t>
            </a:r>
          </a:p>
        </p:txBody>
      </p:sp>
      <p:sp>
        <p:nvSpPr>
          <p:cNvPr id="3" name="Slide Number Placeholder 2">
            <a:extLst>
              <a:ext uri="{FF2B5EF4-FFF2-40B4-BE49-F238E27FC236}">
                <a16:creationId xmlns:a16="http://schemas.microsoft.com/office/drawing/2014/main" id="{3DB6A7EF-9CEC-E8AC-0301-87D7BCBF2492}"/>
              </a:ext>
            </a:extLst>
          </p:cNvPr>
          <p:cNvSpPr>
            <a:spLocks noGrp="1"/>
          </p:cNvSpPr>
          <p:nvPr>
            <p:ph type="sldNum" sz="quarter" idx="12"/>
          </p:nvPr>
        </p:nvSpPr>
        <p:spPr>
          <a:xfrm>
            <a:off x="11471732" y="6231541"/>
            <a:ext cx="377576" cy="346860"/>
          </a:xfrm>
          <a:custGeom>
            <a:avLst/>
            <a:gdLst>
              <a:gd name="connsiteX0" fmla="*/ 207164 w 377576"/>
              <a:gd name="connsiteY0" fmla="*/ 451 h 346860"/>
              <a:gd name="connsiteX1" fmla="*/ 333607 w 377576"/>
              <a:gd name="connsiteY1" fmla="*/ 282909 h 346860"/>
              <a:gd name="connsiteX2" fmla="*/ 2098 w 377576"/>
              <a:gd name="connsiteY2" fmla="*/ 226361 h 346860"/>
              <a:gd name="connsiteX3" fmla="*/ 207164 w 377576"/>
              <a:gd name="connsiteY3" fmla="*/ 451 h 346860"/>
            </a:gdLst>
            <a:ahLst/>
            <a:cxnLst>
              <a:cxn ang="0">
                <a:pos x="connsiteX0" y="connsiteY0"/>
              </a:cxn>
              <a:cxn ang="0">
                <a:pos x="connsiteX1" y="connsiteY1"/>
              </a:cxn>
              <a:cxn ang="0">
                <a:pos x="connsiteX2" y="connsiteY2"/>
              </a:cxn>
              <a:cxn ang="0">
                <a:pos x="connsiteX3" y="connsiteY3"/>
              </a:cxn>
            </a:cxnLst>
            <a:rect l="l" t="t" r="r" b="b"/>
            <a:pathLst>
              <a:path w="377576" h="346860">
                <a:moveTo>
                  <a:pt x="207164" y="451"/>
                </a:moveTo>
                <a:cubicBezTo>
                  <a:pt x="290586" y="11344"/>
                  <a:pt x="456827" y="130428"/>
                  <a:pt x="333607" y="282909"/>
                </a:cubicBezTo>
                <a:cubicBezTo>
                  <a:pt x="210386" y="435390"/>
                  <a:pt x="23172" y="273437"/>
                  <a:pt x="2098" y="226361"/>
                </a:cubicBezTo>
                <a:cubicBezTo>
                  <a:pt x="-18976" y="179285"/>
                  <a:pt x="123742" y="-10441"/>
                  <a:pt x="207164" y="451"/>
                </a:cubicBezTo>
                <a:close/>
              </a:path>
            </a:pathLst>
          </a:custGeom>
          <a:ln>
            <a:solidFill>
              <a:schemeClr val="accent4"/>
            </a:solidFill>
          </a:ln>
        </p:spPr>
        <p:txBody>
          <a:bodyPr wrap="square">
            <a:noAutofit/>
          </a:bodyPr>
          <a:lstStyle>
            <a:lvl1pPr algn="ctr">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7545247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27" name="Picture Placeholder 26">
            <a:extLst>
              <a:ext uri="{FF2B5EF4-FFF2-40B4-BE49-F238E27FC236}">
                <a16:creationId xmlns:a16="http://schemas.microsoft.com/office/drawing/2014/main" id="{3274A4B1-8B4D-AD8C-A527-4D590BB6C443}"/>
              </a:ext>
            </a:extLst>
          </p:cNvPr>
          <p:cNvSpPr>
            <a:spLocks noGrp="1"/>
          </p:cNvSpPr>
          <p:nvPr>
            <p:ph type="pic" sz="quarter" idx="13"/>
          </p:nvPr>
        </p:nvSpPr>
        <p:spPr>
          <a:xfrm>
            <a:off x="1047364" y="2763552"/>
            <a:ext cx="1378059" cy="1205624"/>
          </a:xfrm>
          <a:custGeom>
            <a:avLst/>
            <a:gdLst>
              <a:gd name="connsiteX0" fmla="*/ 781068 w 1378059"/>
              <a:gd name="connsiteY0" fmla="*/ 194 h 1205624"/>
              <a:gd name="connsiteX1" fmla="*/ 836547 w 1378059"/>
              <a:gd name="connsiteY1" fmla="*/ 9202 h 1205624"/>
              <a:gd name="connsiteX2" fmla="*/ 1189933 w 1378059"/>
              <a:gd name="connsiteY2" fmla="*/ 946102 h 1205624"/>
              <a:gd name="connsiteX3" fmla="*/ 12192 w 1378059"/>
              <a:gd name="connsiteY3" fmla="*/ 824743 h 1205624"/>
              <a:gd name="connsiteX4" fmla="*/ 781068 w 1378059"/>
              <a:gd name="connsiteY4" fmla="*/ 194 h 12056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8059" h="1205624">
                <a:moveTo>
                  <a:pt x="781068" y="194"/>
                </a:moveTo>
                <a:cubicBezTo>
                  <a:pt x="800887" y="945"/>
                  <a:pt x="819475" y="3886"/>
                  <a:pt x="836547" y="9202"/>
                </a:cubicBezTo>
                <a:cubicBezTo>
                  <a:pt x="1109701" y="94257"/>
                  <a:pt x="1670965" y="498604"/>
                  <a:pt x="1189933" y="946102"/>
                </a:cubicBezTo>
                <a:cubicBezTo>
                  <a:pt x="708900" y="1393599"/>
                  <a:pt x="122014" y="1202490"/>
                  <a:pt x="12192" y="824743"/>
                </a:cubicBezTo>
                <a:cubicBezTo>
                  <a:pt x="-90767" y="470605"/>
                  <a:pt x="483776" y="-11064"/>
                  <a:pt x="781068" y="194"/>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100">
                <a:solidFill>
                  <a:schemeClr val="lt1"/>
                </a:solidFill>
              </a:defRPr>
            </a:lvl1pPr>
          </a:lstStyle>
          <a:p>
            <a:pPr marL="0" lvl="0" algn="ctr"/>
            <a:r>
              <a:rPr lang="en-US"/>
              <a:t>Click icon to add picture</a:t>
            </a:r>
            <a:endParaRPr lang="en-US" dirty="0"/>
          </a:p>
        </p:txBody>
      </p:sp>
      <p:sp>
        <p:nvSpPr>
          <p:cNvPr id="26" name="Picture Placeholder 25">
            <a:extLst>
              <a:ext uri="{FF2B5EF4-FFF2-40B4-BE49-F238E27FC236}">
                <a16:creationId xmlns:a16="http://schemas.microsoft.com/office/drawing/2014/main" id="{1810C904-F55B-7A7C-CFEE-F892A0E01DE9}"/>
              </a:ext>
            </a:extLst>
          </p:cNvPr>
          <p:cNvSpPr>
            <a:spLocks noGrp="1"/>
          </p:cNvSpPr>
          <p:nvPr>
            <p:ph type="pic" sz="quarter" idx="14"/>
          </p:nvPr>
        </p:nvSpPr>
        <p:spPr>
          <a:xfrm>
            <a:off x="3332749" y="2785436"/>
            <a:ext cx="1155478" cy="1201673"/>
          </a:xfrm>
          <a:custGeom>
            <a:avLst/>
            <a:gdLst>
              <a:gd name="connsiteX0" fmla="*/ 600837 w 1155478"/>
              <a:gd name="connsiteY0" fmla="*/ 0 h 1201673"/>
              <a:gd name="connsiteX1" fmla="*/ 1155478 w 1155478"/>
              <a:gd name="connsiteY1" fmla="*/ 600837 h 1201673"/>
              <a:gd name="connsiteX2" fmla="*/ 600837 w 1155478"/>
              <a:gd name="connsiteY2" fmla="*/ 1201673 h 1201673"/>
              <a:gd name="connsiteX3" fmla="*/ 0 w 1155478"/>
              <a:gd name="connsiteY3" fmla="*/ 600837 h 1201673"/>
              <a:gd name="connsiteX4" fmla="*/ 600837 w 1155478"/>
              <a:gd name="connsiteY4" fmla="*/ 0 h 1201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478" h="1201673">
                <a:moveTo>
                  <a:pt x="600837" y="0"/>
                </a:moveTo>
                <a:cubicBezTo>
                  <a:pt x="793417" y="0"/>
                  <a:pt x="1155478" y="269004"/>
                  <a:pt x="1155478" y="600837"/>
                </a:cubicBezTo>
                <a:cubicBezTo>
                  <a:pt x="1155478" y="932669"/>
                  <a:pt x="793417" y="1201673"/>
                  <a:pt x="600837" y="1201673"/>
                </a:cubicBezTo>
                <a:cubicBezTo>
                  <a:pt x="408257" y="1201673"/>
                  <a:pt x="0" y="1018460"/>
                  <a:pt x="0" y="600837"/>
                </a:cubicBezTo>
                <a:cubicBezTo>
                  <a:pt x="0" y="183213"/>
                  <a:pt x="408257" y="0"/>
                  <a:pt x="600837"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100">
                <a:solidFill>
                  <a:schemeClr val="lt1"/>
                </a:solidFill>
              </a:defRPr>
            </a:lvl1pPr>
          </a:lstStyle>
          <a:p>
            <a:pPr marL="0" lvl="0" algn="ctr"/>
            <a:r>
              <a:rPr lang="en-US"/>
              <a:t>Click icon to add picture</a:t>
            </a:r>
            <a:endParaRPr lang="en-US" dirty="0"/>
          </a:p>
        </p:txBody>
      </p:sp>
      <p:sp>
        <p:nvSpPr>
          <p:cNvPr id="25" name="Picture Placeholder 24">
            <a:extLst>
              <a:ext uri="{FF2B5EF4-FFF2-40B4-BE49-F238E27FC236}">
                <a16:creationId xmlns:a16="http://schemas.microsoft.com/office/drawing/2014/main" id="{C77AEB22-020B-F6CE-3C50-669489A38A50}"/>
              </a:ext>
            </a:extLst>
          </p:cNvPr>
          <p:cNvSpPr>
            <a:spLocks noGrp="1"/>
          </p:cNvSpPr>
          <p:nvPr>
            <p:ph type="pic" sz="quarter" idx="15"/>
          </p:nvPr>
        </p:nvSpPr>
        <p:spPr>
          <a:xfrm>
            <a:off x="5469106" y="2816136"/>
            <a:ext cx="1264120" cy="1117296"/>
          </a:xfrm>
          <a:custGeom>
            <a:avLst/>
            <a:gdLst>
              <a:gd name="connsiteX0" fmla="*/ 671182 w 1264120"/>
              <a:gd name="connsiteY0" fmla="*/ 0 h 1117296"/>
              <a:gd name="connsiteX1" fmla="*/ 1264120 w 1264120"/>
              <a:gd name="connsiteY1" fmla="*/ 568924 h 1117296"/>
              <a:gd name="connsiteX2" fmla="*/ 677694 w 1264120"/>
              <a:gd name="connsiteY2" fmla="*/ 1117296 h 1117296"/>
              <a:gd name="connsiteX3" fmla="*/ 92 w 1264120"/>
              <a:gd name="connsiteY3" fmla="*/ 568924 h 1117296"/>
              <a:gd name="connsiteX4" fmla="*/ 671182 w 1264120"/>
              <a:gd name="connsiteY4" fmla="*/ 0 h 11172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4120" h="1117296">
                <a:moveTo>
                  <a:pt x="671182" y="0"/>
                </a:moveTo>
                <a:cubicBezTo>
                  <a:pt x="881853" y="0"/>
                  <a:pt x="1264120" y="224448"/>
                  <a:pt x="1264120" y="568924"/>
                </a:cubicBezTo>
                <a:cubicBezTo>
                  <a:pt x="1264120" y="913401"/>
                  <a:pt x="888365" y="1117296"/>
                  <a:pt x="677694" y="1117296"/>
                </a:cubicBezTo>
                <a:cubicBezTo>
                  <a:pt x="467023" y="1117296"/>
                  <a:pt x="7690" y="953812"/>
                  <a:pt x="92" y="568924"/>
                </a:cubicBezTo>
                <a:cubicBezTo>
                  <a:pt x="-7505" y="184036"/>
                  <a:pt x="460510" y="0"/>
                  <a:pt x="671182"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100">
                <a:solidFill>
                  <a:schemeClr val="lt1"/>
                </a:solidFill>
              </a:defRPr>
            </a:lvl1pPr>
          </a:lstStyle>
          <a:p>
            <a:pPr marL="0" lvl="0" algn="ctr"/>
            <a:r>
              <a:rPr lang="en-US"/>
              <a:t>Click icon to add picture</a:t>
            </a:r>
            <a:endParaRPr lang="en-US" dirty="0"/>
          </a:p>
        </p:txBody>
      </p:sp>
      <p:sp>
        <p:nvSpPr>
          <p:cNvPr id="24" name="Picture Placeholder 23">
            <a:extLst>
              <a:ext uri="{FF2B5EF4-FFF2-40B4-BE49-F238E27FC236}">
                <a16:creationId xmlns:a16="http://schemas.microsoft.com/office/drawing/2014/main" id="{6979DC04-0C71-6F6E-AA4F-673445ADB60A}"/>
              </a:ext>
            </a:extLst>
          </p:cNvPr>
          <p:cNvSpPr>
            <a:spLocks noGrp="1"/>
          </p:cNvSpPr>
          <p:nvPr>
            <p:ph type="pic" sz="quarter" idx="16"/>
          </p:nvPr>
        </p:nvSpPr>
        <p:spPr>
          <a:xfrm>
            <a:off x="7574430" y="2763985"/>
            <a:ext cx="1335899" cy="1190088"/>
          </a:xfrm>
          <a:custGeom>
            <a:avLst/>
            <a:gdLst>
              <a:gd name="connsiteX0" fmla="*/ 759607 w 1335899"/>
              <a:gd name="connsiteY0" fmla="*/ 125 h 1190088"/>
              <a:gd name="connsiteX1" fmla="*/ 811981 w 1335899"/>
              <a:gd name="connsiteY1" fmla="*/ 6414 h 1190088"/>
              <a:gd name="connsiteX2" fmla="*/ 1221546 w 1335899"/>
              <a:gd name="connsiteY2" fmla="*/ 1070466 h 1190088"/>
              <a:gd name="connsiteX3" fmla="*/ 5239 w 1335899"/>
              <a:gd name="connsiteY3" fmla="*/ 784696 h 1190088"/>
              <a:gd name="connsiteX4" fmla="*/ 759607 w 1335899"/>
              <a:gd name="connsiteY4" fmla="*/ 125 h 1190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5899" h="1190088">
                <a:moveTo>
                  <a:pt x="759607" y="125"/>
                </a:moveTo>
                <a:cubicBezTo>
                  <a:pt x="778295" y="-541"/>
                  <a:pt x="795838" y="1453"/>
                  <a:pt x="811981" y="6414"/>
                </a:cubicBezTo>
                <a:cubicBezTo>
                  <a:pt x="1070265" y="85795"/>
                  <a:pt x="1557898" y="740548"/>
                  <a:pt x="1221546" y="1070466"/>
                </a:cubicBezTo>
                <a:cubicBezTo>
                  <a:pt x="885194" y="1400384"/>
                  <a:pt x="73500" y="962038"/>
                  <a:pt x="5239" y="784696"/>
                </a:cubicBezTo>
                <a:cubicBezTo>
                  <a:pt x="-58755" y="618438"/>
                  <a:pt x="479282" y="10109"/>
                  <a:pt x="759607" y="125"/>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100">
                <a:solidFill>
                  <a:schemeClr val="lt1"/>
                </a:solidFill>
              </a:defRPr>
            </a:lvl1pPr>
          </a:lstStyle>
          <a:p>
            <a:pPr marL="0" lvl="0" algn="ctr"/>
            <a:r>
              <a:rPr lang="en-US"/>
              <a:t>Click icon to add picture</a:t>
            </a:r>
            <a:endParaRPr lang="en-US" dirty="0"/>
          </a:p>
        </p:txBody>
      </p:sp>
      <p:sp>
        <p:nvSpPr>
          <p:cNvPr id="23" name="Picture Placeholder 22">
            <a:extLst>
              <a:ext uri="{FF2B5EF4-FFF2-40B4-BE49-F238E27FC236}">
                <a16:creationId xmlns:a16="http://schemas.microsoft.com/office/drawing/2014/main" id="{8650B4E8-3C98-7144-C340-C6D24AF00DB6}"/>
              </a:ext>
            </a:extLst>
          </p:cNvPr>
          <p:cNvSpPr>
            <a:spLocks noGrp="1"/>
          </p:cNvSpPr>
          <p:nvPr>
            <p:ph type="pic" sz="quarter" idx="17"/>
          </p:nvPr>
        </p:nvSpPr>
        <p:spPr>
          <a:xfrm>
            <a:off x="9788770" y="2748704"/>
            <a:ext cx="1301909" cy="1218817"/>
          </a:xfrm>
          <a:custGeom>
            <a:avLst/>
            <a:gdLst>
              <a:gd name="connsiteX0" fmla="*/ 621383 w 1301909"/>
              <a:gd name="connsiteY0" fmla="*/ 3 h 1218817"/>
              <a:gd name="connsiteX1" fmla="*/ 1301909 w 1301909"/>
              <a:gd name="connsiteY1" fmla="*/ 628849 h 1218817"/>
              <a:gd name="connsiteX2" fmla="*/ 628776 w 1301909"/>
              <a:gd name="connsiteY2" fmla="*/ 1218815 h 1218817"/>
              <a:gd name="connsiteX3" fmla="*/ 3 w 1301909"/>
              <a:gd name="connsiteY3" fmla="*/ 635329 h 1218817"/>
              <a:gd name="connsiteX4" fmla="*/ 621383 w 1301909"/>
              <a:gd name="connsiteY4" fmla="*/ 3 h 12188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1909" h="1218817">
                <a:moveTo>
                  <a:pt x="621383" y="3"/>
                </a:moveTo>
                <a:cubicBezTo>
                  <a:pt x="838367" y="-1077"/>
                  <a:pt x="1301909" y="303019"/>
                  <a:pt x="1301909" y="628849"/>
                </a:cubicBezTo>
                <a:cubicBezTo>
                  <a:pt x="1301909" y="954678"/>
                  <a:pt x="845760" y="1217736"/>
                  <a:pt x="628776" y="1218815"/>
                </a:cubicBezTo>
                <a:cubicBezTo>
                  <a:pt x="411791" y="1219895"/>
                  <a:pt x="1235" y="838464"/>
                  <a:pt x="3" y="635329"/>
                </a:cubicBezTo>
                <a:cubicBezTo>
                  <a:pt x="-1229" y="432193"/>
                  <a:pt x="404398" y="1082"/>
                  <a:pt x="621383" y="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100" dirty="0">
                <a:solidFill>
                  <a:schemeClr val="lt1"/>
                </a:solidFill>
              </a:defRPr>
            </a:lvl1pPr>
          </a:lstStyle>
          <a:p>
            <a:pPr marL="0" lvl="0" algn="ctr"/>
            <a:r>
              <a:rPr lang="en-US"/>
              <a:t>Click icon to add picture</a:t>
            </a:r>
            <a:endParaRPr lang="en-US" dirty="0"/>
          </a:p>
        </p:txBody>
      </p:sp>
      <p:sp>
        <p:nvSpPr>
          <p:cNvPr id="2" name="Title 1">
            <a:extLst>
              <a:ext uri="{FF2B5EF4-FFF2-40B4-BE49-F238E27FC236}">
                <a16:creationId xmlns:a16="http://schemas.microsoft.com/office/drawing/2014/main" id="{4B2F7D74-558F-4816-9367-4004FFA2B6A4}"/>
              </a:ext>
            </a:extLst>
          </p:cNvPr>
          <p:cNvSpPr>
            <a:spLocks noGrp="1"/>
          </p:cNvSpPr>
          <p:nvPr>
            <p:ph type="title"/>
          </p:nvPr>
        </p:nvSpPr>
        <p:spPr/>
        <p:txBody>
          <a:bodyPr>
            <a:noAutofit/>
          </a:bodyPr>
          <a:lstStyle>
            <a:lvl1pPr algn="ctr">
              <a:defRPr/>
            </a:lvl1pPr>
          </a:lstStyle>
          <a:p>
            <a:r>
              <a:rPr lang="en-US"/>
              <a:t>Click to edit Master title style</a:t>
            </a:r>
          </a:p>
        </p:txBody>
      </p:sp>
      <p:sp>
        <p:nvSpPr>
          <p:cNvPr id="29" name="Slide Number Placeholder 47">
            <a:extLst>
              <a:ext uri="{FF2B5EF4-FFF2-40B4-BE49-F238E27FC236}">
                <a16:creationId xmlns:a16="http://schemas.microsoft.com/office/drawing/2014/main" id="{3D6EB8CA-3E97-2203-B243-CF8914F5EDBE}"/>
              </a:ext>
            </a:extLst>
          </p:cNvPr>
          <p:cNvSpPr>
            <a:spLocks noGrp="1"/>
          </p:cNvSpPr>
          <p:nvPr>
            <p:ph type="sldNum" sz="quarter" idx="12"/>
          </p:nvPr>
        </p:nvSpPr>
        <p:spPr>
          <a:xfrm>
            <a:off x="11493726" y="6232422"/>
            <a:ext cx="350913" cy="338960"/>
          </a:xfrm>
          <a:custGeom>
            <a:avLst/>
            <a:gdLst>
              <a:gd name="connsiteX0" fmla="*/ 154845 w 350913"/>
              <a:gd name="connsiteY0" fmla="*/ 22 h 338960"/>
              <a:gd name="connsiteX1" fmla="*/ 340005 w 350913"/>
              <a:gd name="connsiteY1" fmla="*/ 221278 h 338960"/>
              <a:gd name="connsiteX2" fmla="*/ 10634 w 350913"/>
              <a:gd name="connsiteY2" fmla="*/ 289178 h 338960"/>
              <a:gd name="connsiteX3" fmla="*/ 119488 w 350913"/>
              <a:gd name="connsiteY3" fmla="*/ 4155 h 338960"/>
              <a:gd name="connsiteX4" fmla="*/ 154845 w 350913"/>
              <a:gd name="connsiteY4" fmla="*/ 22 h 3389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0913" h="338960">
                <a:moveTo>
                  <a:pt x="154845" y="22"/>
                </a:moveTo>
                <a:cubicBezTo>
                  <a:pt x="246677" y="-1293"/>
                  <a:pt x="391912" y="57780"/>
                  <a:pt x="340005" y="221278"/>
                </a:cubicBezTo>
                <a:cubicBezTo>
                  <a:pt x="280684" y="408133"/>
                  <a:pt x="47387" y="325365"/>
                  <a:pt x="10634" y="289178"/>
                </a:cubicBezTo>
                <a:cubicBezTo>
                  <a:pt x="-26119" y="252991"/>
                  <a:pt x="37818" y="24351"/>
                  <a:pt x="119488" y="4155"/>
                </a:cubicBezTo>
                <a:cubicBezTo>
                  <a:pt x="129697" y="1631"/>
                  <a:pt x="141726" y="210"/>
                  <a:pt x="154845" y="22"/>
                </a:cubicBezTo>
                <a:close/>
              </a:path>
            </a:pathLst>
          </a:custGeom>
          <a:ln>
            <a:solidFill>
              <a:schemeClr val="accent4"/>
            </a:solidFill>
          </a:ln>
        </p:spPr>
        <p:txBody>
          <a:bodyPr wrap="square">
            <a:noAutofit/>
          </a:bodyPr>
          <a:lstStyle>
            <a:lvl1pPr algn="ctr">
              <a:defRPr/>
            </a:lvl1pPr>
          </a:lstStyle>
          <a:p>
            <a:fld id="{294A09A9-5501-47C1-A89A-A340965A2BE2}" type="slidenum">
              <a:rPr lang="en-US" smtClean="0"/>
              <a:pPr/>
              <a:t>‹#›</a:t>
            </a:fld>
            <a:endParaRPr lang="en-US" dirty="0"/>
          </a:p>
        </p:txBody>
      </p:sp>
      <p:sp>
        <p:nvSpPr>
          <p:cNvPr id="30" name="Footer Placeholder 5">
            <a:extLst>
              <a:ext uri="{FF2B5EF4-FFF2-40B4-BE49-F238E27FC236}">
                <a16:creationId xmlns:a16="http://schemas.microsoft.com/office/drawing/2014/main" id="{53128DA0-531E-7131-B5DA-D9EC1CEABF7C}"/>
              </a:ext>
            </a:extLst>
          </p:cNvPr>
          <p:cNvSpPr>
            <a:spLocks noGrp="1"/>
          </p:cNvSpPr>
          <p:nvPr>
            <p:ph type="ftr" sz="quarter" idx="11"/>
          </p:nvPr>
        </p:nvSpPr>
        <p:spPr>
          <a:xfrm>
            <a:off x="393192" y="6281928"/>
            <a:ext cx="2450592" cy="274320"/>
          </a:xfrm>
          <a:prstGeom prst="rect">
            <a:avLst/>
          </a:prstGeom>
        </p:spPr>
        <p:txBody>
          <a:bodyPr>
            <a:noAutofit/>
          </a:bodyPr>
          <a:lstStyle>
            <a:lvl1pPr algn="l">
              <a:defRPr/>
            </a:lvl1pPr>
          </a:lstStyle>
          <a:p>
            <a:r>
              <a:rPr lang="en-US" dirty="0"/>
              <a:t>Contoso grand opening event</a:t>
            </a:r>
          </a:p>
        </p:txBody>
      </p:sp>
      <p:sp>
        <p:nvSpPr>
          <p:cNvPr id="47" name="Text Placeholder 39">
            <a:extLst>
              <a:ext uri="{FF2B5EF4-FFF2-40B4-BE49-F238E27FC236}">
                <a16:creationId xmlns:a16="http://schemas.microsoft.com/office/drawing/2014/main" id="{3E65F5D0-1347-F2CA-1AC1-6D1A53EC52C1}"/>
              </a:ext>
            </a:extLst>
          </p:cNvPr>
          <p:cNvSpPr>
            <a:spLocks noGrp="1"/>
          </p:cNvSpPr>
          <p:nvPr>
            <p:ph type="body" sz="quarter" idx="18"/>
          </p:nvPr>
        </p:nvSpPr>
        <p:spPr>
          <a:xfrm>
            <a:off x="1063551" y="4123944"/>
            <a:ext cx="1371600" cy="365760"/>
          </a:xfrm>
        </p:spPr>
        <p:txBody>
          <a:bodyPr anchor="t">
            <a:noAutofit/>
          </a:bodyPr>
          <a:lstStyle>
            <a:lvl1pPr marL="0" indent="0" algn="l">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8" name="Text Placeholder 39">
            <a:extLst>
              <a:ext uri="{FF2B5EF4-FFF2-40B4-BE49-F238E27FC236}">
                <a16:creationId xmlns:a16="http://schemas.microsoft.com/office/drawing/2014/main" id="{BE68704E-A8DC-AC90-F667-6FEE13C3E65C}"/>
              </a:ext>
            </a:extLst>
          </p:cNvPr>
          <p:cNvSpPr>
            <a:spLocks noGrp="1"/>
          </p:cNvSpPr>
          <p:nvPr>
            <p:ph type="body" sz="quarter" idx="21"/>
          </p:nvPr>
        </p:nvSpPr>
        <p:spPr>
          <a:xfrm>
            <a:off x="1060973" y="4498848"/>
            <a:ext cx="1362456" cy="954107"/>
          </a:xfrm>
        </p:spPr>
        <p:txBody>
          <a:bodyPr anchor="ctr">
            <a:noAutofit/>
          </a:bodyPr>
          <a:lstStyle>
            <a:lvl1pPr marL="0" indent="0" algn="l">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49" name="Text Placeholder 39">
            <a:extLst>
              <a:ext uri="{FF2B5EF4-FFF2-40B4-BE49-F238E27FC236}">
                <a16:creationId xmlns:a16="http://schemas.microsoft.com/office/drawing/2014/main" id="{3F5AC1ED-89A8-B725-6256-728470F9EAE7}"/>
              </a:ext>
            </a:extLst>
          </p:cNvPr>
          <p:cNvSpPr>
            <a:spLocks noGrp="1"/>
          </p:cNvSpPr>
          <p:nvPr>
            <p:ph type="body" sz="quarter" idx="22"/>
          </p:nvPr>
        </p:nvSpPr>
        <p:spPr>
          <a:xfrm>
            <a:off x="3218688" y="4123944"/>
            <a:ext cx="1371600" cy="365760"/>
          </a:xfrm>
        </p:spPr>
        <p:txBody>
          <a:bodyPr anchor="t">
            <a:noAutofit/>
          </a:bodyPr>
          <a:lstStyle>
            <a:lvl1pPr marL="0" indent="0" algn="l">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0" name="Text Placeholder 39">
            <a:extLst>
              <a:ext uri="{FF2B5EF4-FFF2-40B4-BE49-F238E27FC236}">
                <a16:creationId xmlns:a16="http://schemas.microsoft.com/office/drawing/2014/main" id="{F3CCCAA1-05AF-631C-A3C9-6624A1EC81DE}"/>
              </a:ext>
            </a:extLst>
          </p:cNvPr>
          <p:cNvSpPr>
            <a:spLocks noGrp="1"/>
          </p:cNvSpPr>
          <p:nvPr>
            <p:ph type="body" sz="quarter" idx="23"/>
          </p:nvPr>
        </p:nvSpPr>
        <p:spPr>
          <a:xfrm>
            <a:off x="3218688" y="4498848"/>
            <a:ext cx="1362456" cy="954107"/>
          </a:xfrm>
        </p:spPr>
        <p:txBody>
          <a:bodyPr anchor="ctr">
            <a:noAutofit/>
          </a:bodyPr>
          <a:lstStyle>
            <a:lvl1pPr marL="0" indent="0" algn="l">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51" name="Text Placeholder 39">
            <a:extLst>
              <a:ext uri="{FF2B5EF4-FFF2-40B4-BE49-F238E27FC236}">
                <a16:creationId xmlns:a16="http://schemas.microsoft.com/office/drawing/2014/main" id="{0863D880-3EE8-64D4-08CB-DB860ED6AABC}"/>
              </a:ext>
            </a:extLst>
          </p:cNvPr>
          <p:cNvSpPr>
            <a:spLocks noGrp="1"/>
          </p:cNvSpPr>
          <p:nvPr>
            <p:ph type="body" sz="quarter" idx="24"/>
          </p:nvPr>
        </p:nvSpPr>
        <p:spPr>
          <a:xfrm>
            <a:off x="5404104" y="4123944"/>
            <a:ext cx="1371600" cy="365760"/>
          </a:xfrm>
        </p:spPr>
        <p:txBody>
          <a:bodyPr anchor="t">
            <a:noAutofit/>
          </a:bodyPr>
          <a:lstStyle>
            <a:lvl1pPr marL="0" indent="0" algn="l">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2" name="Text Placeholder 39">
            <a:extLst>
              <a:ext uri="{FF2B5EF4-FFF2-40B4-BE49-F238E27FC236}">
                <a16:creationId xmlns:a16="http://schemas.microsoft.com/office/drawing/2014/main" id="{8C74E023-D18E-6039-1DE0-9A2BB63F429C}"/>
              </a:ext>
            </a:extLst>
          </p:cNvPr>
          <p:cNvSpPr>
            <a:spLocks noGrp="1"/>
          </p:cNvSpPr>
          <p:nvPr>
            <p:ph type="body" sz="quarter" idx="25"/>
          </p:nvPr>
        </p:nvSpPr>
        <p:spPr>
          <a:xfrm>
            <a:off x="5404104" y="4498848"/>
            <a:ext cx="1362456" cy="954107"/>
          </a:xfrm>
        </p:spPr>
        <p:txBody>
          <a:bodyPr anchor="ctr">
            <a:noAutofit/>
          </a:bodyPr>
          <a:lstStyle>
            <a:lvl1pPr marL="0" indent="0" algn="l">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53" name="Text Placeholder 39">
            <a:extLst>
              <a:ext uri="{FF2B5EF4-FFF2-40B4-BE49-F238E27FC236}">
                <a16:creationId xmlns:a16="http://schemas.microsoft.com/office/drawing/2014/main" id="{7299E6A2-D3C9-DE9A-B1C7-F97C864DDFDC}"/>
              </a:ext>
            </a:extLst>
          </p:cNvPr>
          <p:cNvSpPr>
            <a:spLocks noGrp="1"/>
          </p:cNvSpPr>
          <p:nvPr>
            <p:ph type="body" sz="quarter" idx="26"/>
          </p:nvPr>
        </p:nvSpPr>
        <p:spPr>
          <a:xfrm>
            <a:off x="7552944" y="4123944"/>
            <a:ext cx="1371600" cy="365760"/>
          </a:xfrm>
        </p:spPr>
        <p:txBody>
          <a:bodyPr anchor="t">
            <a:noAutofit/>
          </a:bodyPr>
          <a:lstStyle>
            <a:lvl1pPr marL="0" indent="0" algn="l">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4" name="Text Placeholder 39">
            <a:extLst>
              <a:ext uri="{FF2B5EF4-FFF2-40B4-BE49-F238E27FC236}">
                <a16:creationId xmlns:a16="http://schemas.microsoft.com/office/drawing/2014/main" id="{AD547EE1-5C3B-2287-B9E3-9F0376DF306D}"/>
              </a:ext>
            </a:extLst>
          </p:cNvPr>
          <p:cNvSpPr>
            <a:spLocks noGrp="1"/>
          </p:cNvSpPr>
          <p:nvPr>
            <p:ph type="body" sz="quarter" idx="27"/>
          </p:nvPr>
        </p:nvSpPr>
        <p:spPr>
          <a:xfrm>
            <a:off x="7552944" y="4498848"/>
            <a:ext cx="1362456" cy="954107"/>
          </a:xfrm>
        </p:spPr>
        <p:txBody>
          <a:bodyPr anchor="ctr">
            <a:noAutofit/>
          </a:bodyPr>
          <a:lstStyle>
            <a:lvl1pPr marL="0" indent="0" algn="l">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55" name="Text Placeholder 39">
            <a:extLst>
              <a:ext uri="{FF2B5EF4-FFF2-40B4-BE49-F238E27FC236}">
                <a16:creationId xmlns:a16="http://schemas.microsoft.com/office/drawing/2014/main" id="{4B62DCAF-9B73-498E-0829-9496E739183A}"/>
              </a:ext>
            </a:extLst>
          </p:cNvPr>
          <p:cNvSpPr>
            <a:spLocks noGrp="1"/>
          </p:cNvSpPr>
          <p:nvPr>
            <p:ph type="body" sz="quarter" idx="28"/>
          </p:nvPr>
        </p:nvSpPr>
        <p:spPr>
          <a:xfrm>
            <a:off x="9756648" y="4123944"/>
            <a:ext cx="1371600" cy="365760"/>
          </a:xfrm>
        </p:spPr>
        <p:txBody>
          <a:bodyPr anchor="t">
            <a:noAutofit/>
          </a:bodyPr>
          <a:lstStyle>
            <a:lvl1pPr marL="0" indent="0" algn="l">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6" name="Text Placeholder 39">
            <a:extLst>
              <a:ext uri="{FF2B5EF4-FFF2-40B4-BE49-F238E27FC236}">
                <a16:creationId xmlns:a16="http://schemas.microsoft.com/office/drawing/2014/main" id="{B6877860-2940-382D-E00F-3B733A253F8F}"/>
              </a:ext>
            </a:extLst>
          </p:cNvPr>
          <p:cNvSpPr>
            <a:spLocks noGrp="1"/>
          </p:cNvSpPr>
          <p:nvPr>
            <p:ph type="body" sz="quarter" idx="29"/>
          </p:nvPr>
        </p:nvSpPr>
        <p:spPr>
          <a:xfrm>
            <a:off x="9756648" y="4498848"/>
            <a:ext cx="1362456" cy="954107"/>
          </a:xfrm>
        </p:spPr>
        <p:txBody>
          <a:bodyPr anchor="ctr">
            <a:noAutofit/>
          </a:bodyPr>
          <a:lstStyle>
            <a:lvl1pPr marL="0" indent="0" algn="l">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cxnSp>
        <p:nvCxnSpPr>
          <p:cNvPr id="58" name="Straight Connector 57">
            <a:extLst>
              <a:ext uri="{FF2B5EF4-FFF2-40B4-BE49-F238E27FC236}">
                <a16:creationId xmlns:a16="http://schemas.microsoft.com/office/drawing/2014/main" id="{8A238256-237D-24D6-5A38-E198DB1EB604}"/>
              </a:ext>
            </a:extLst>
          </p:cNvPr>
          <p:cNvCxnSpPr>
            <a:cxnSpLocks/>
          </p:cNvCxnSpPr>
          <p:nvPr userDrawn="1"/>
        </p:nvCxnSpPr>
        <p:spPr>
          <a:xfrm flipV="1">
            <a:off x="1041276" y="2393352"/>
            <a:ext cx="712573" cy="12939"/>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58A92CDD-5053-BFA6-FEE3-50FFA7D6EE81}"/>
              </a:ext>
            </a:extLst>
          </p:cNvPr>
          <p:cNvCxnSpPr>
            <a:cxnSpLocks/>
          </p:cNvCxnSpPr>
          <p:nvPr userDrawn="1"/>
        </p:nvCxnSpPr>
        <p:spPr>
          <a:xfrm>
            <a:off x="1753849" y="2393352"/>
            <a:ext cx="2170451"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8AC28C8B-11F4-0BED-1FE8-E10E4DD3030A}"/>
              </a:ext>
            </a:extLst>
          </p:cNvPr>
          <p:cNvCxnSpPr>
            <a:cxnSpLocks/>
          </p:cNvCxnSpPr>
          <p:nvPr userDrawn="1"/>
        </p:nvCxnSpPr>
        <p:spPr>
          <a:xfrm>
            <a:off x="3924300" y="2391883"/>
            <a:ext cx="2171700" cy="0"/>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EF058929-9E17-5F0C-C475-EBB62C0D1468}"/>
              </a:ext>
            </a:extLst>
          </p:cNvPr>
          <p:cNvCxnSpPr>
            <a:cxnSpLocks/>
          </p:cNvCxnSpPr>
          <p:nvPr userDrawn="1"/>
        </p:nvCxnSpPr>
        <p:spPr>
          <a:xfrm>
            <a:off x="6096000" y="2391883"/>
            <a:ext cx="2161515" cy="14408"/>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17667C6C-7D88-4368-2395-8414D68B5C3B}"/>
              </a:ext>
            </a:extLst>
          </p:cNvPr>
          <p:cNvCxnSpPr>
            <a:cxnSpLocks/>
          </p:cNvCxnSpPr>
          <p:nvPr userDrawn="1"/>
        </p:nvCxnSpPr>
        <p:spPr>
          <a:xfrm>
            <a:off x="8257515" y="2402544"/>
            <a:ext cx="2189197"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D9354D76-073A-C99D-A74A-389343736C7D}"/>
              </a:ext>
            </a:extLst>
          </p:cNvPr>
          <p:cNvCxnSpPr>
            <a:cxnSpLocks/>
          </p:cNvCxnSpPr>
          <p:nvPr userDrawn="1"/>
        </p:nvCxnSpPr>
        <p:spPr>
          <a:xfrm>
            <a:off x="10446712" y="2398796"/>
            <a:ext cx="66853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9" name="Text Placeholder 88">
            <a:extLst>
              <a:ext uri="{FF2B5EF4-FFF2-40B4-BE49-F238E27FC236}">
                <a16:creationId xmlns:a16="http://schemas.microsoft.com/office/drawing/2014/main" id="{F16DF89E-D658-4FD6-396D-5BDB8D50DCF1}"/>
              </a:ext>
            </a:extLst>
          </p:cNvPr>
          <p:cNvSpPr>
            <a:spLocks noGrp="1"/>
          </p:cNvSpPr>
          <p:nvPr>
            <p:ph type="body" sz="quarter" idx="30" hasCustomPrompt="1"/>
          </p:nvPr>
        </p:nvSpPr>
        <p:spPr>
          <a:xfrm>
            <a:off x="1630551" y="2287828"/>
            <a:ext cx="209396" cy="209396"/>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6"/>
          </a:solidFill>
        </p:spPr>
        <p:txBody>
          <a:bodyPr wrap="square" anchor="ctr">
            <a:noAutofit/>
          </a:bodyPr>
          <a:lstStyle>
            <a:lvl1pPr marL="0" indent="0" algn="ctr">
              <a:buNone/>
              <a:defRPr sz="800">
                <a:solidFill>
                  <a:schemeClr val="tx1">
                    <a:alpha val="0"/>
                  </a:schemeClr>
                </a:solidFill>
              </a:defRPr>
            </a:lvl1pPr>
          </a:lstStyle>
          <a:p>
            <a:pPr lvl="0"/>
            <a:r>
              <a:rPr lang="en-US" dirty="0"/>
              <a:t>X</a:t>
            </a:r>
          </a:p>
        </p:txBody>
      </p:sp>
      <p:sp>
        <p:nvSpPr>
          <p:cNvPr id="88" name="Text Placeholder 87">
            <a:extLst>
              <a:ext uri="{FF2B5EF4-FFF2-40B4-BE49-F238E27FC236}">
                <a16:creationId xmlns:a16="http://schemas.microsoft.com/office/drawing/2014/main" id="{B15E5DF8-5D98-0B9D-2EA1-44D9BB4CDAD7}"/>
              </a:ext>
            </a:extLst>
          </p:cNvPr>
          <p:cNvSpPr>
            <a:spLocks noGrp="1"/>
          </p:cNvSpPr>
          <p:nvPr>
            <p:ph type="body" sz="quarter" idx="31" hasCustomPrompt="1"/>
          </p:nvPr>
        </p:nvSpPr>
        <p:spPr>
          <a:xfrm>
            <a:off x="3805163" y="2292868"/>
            <a:ext cx="209396" cy="209396"/>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5"/>
          </a:solidFill>
        </p:spPr>
        <p:txBody>
          <a:bodyPr wrap="square" anchor="ctr">
            <a:noAutofit/>
          </a:bodyPr>
          <a:lstStyle>
            <a:lvl1pPr marL="0" indent="0" algn="ctr">
              <a:buNone/>
              <a:defRPr sz="800">
                <a:solidFill>
                  <a:schemeClr val="tx1">
                    <a:alpha val="0"/>
                  </a:schemeClr>
                </a:solidFill>
              </a:defRPr>
            </a:lvl1pPr>
          </a:lstStyle>
          <a:p>
            <a:pPr lvl="0"/>
            <a:r>
              <a:rPr lang="en-US" dirty="0"/>
              <a:t>X</a:t>
            </a:r>
          </a:p>
        </p:txBody>
      </p:sp>
      <p:sp>
        <p:nvSpPr>
          <p:cNvPr id="87" name="Text Placeholder 86">
            <a:extLst>
              <a:ext uri="{FF2B5EF4-FFF2-40B4-BE49-F238E27FC236}">
                <a16:creationId xmlns:a16="http://schemas.microsoft.com/office/drawing/2014/main" id="{143A506F-C19F-441F-4497-D86E9AB332F1}"/>
              </a:ext>
            </a:extLst>
          </p:cNvPr>
          <p:cNvSpPr>
            <a:spLocks noGrp="1"/>
          </p:cNvSpPr>
          <p:nvPr>
            <p:ph type="body" sz="quarter" idx="32" hasCustomPrompt="1"/>
          </p:nvPr>
        </p:nvSpPr>
        <p:spPr>
          <a:xfrm>
            <a:off x="5984012" y="2288841"/>
            <a:ext cx="209396" cy="209396"/>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4"/>
          </a:solidFill>
        </p:spPr>
        <p:txBody>
          <a:bodyPr wrap="square" anchor="ctr">
            <a:noAutofit/>
          </a:bodyPr>
          <a:lstStyle>
            <a:lvl1pPr marL="0" indent="0" algn="ctr">
              <a:buNone/>
              <a:defRPr sz="800">
                <a:solidFill>
                  <a:schemeClr val="tx1">
                    <a:alpha val="0"/>
                  </a:schemeClr>
                </a:solidFill>
              </a:defRPr>
            </a:lvl1pPr>
          </a:lstStyle>
          <a:p>
            <a:pPr lvl="0"/>
            <a:r>
              <a:rPr lang="en-US" dirty="0"/>
              <a:t>X</a:t>
            </a:r>
          </a:p>
        </p:txBody>
      </p:sp>
      <p:sp>
        <p:nvSpPr>
          <p:cNvPr id="86" name="Text Placeholder 85">
            <a:extLst>
              <a:ext uri="{FF2B5EF4-FFF2-40B4-BE49-F238E27FC236}">
                <a16:creationId xmlns:a16="http://schemas.microsoft.com/office/drawing/2014/main" id="{44F32027-9269-C3DC-33AC-A69C99A8A0C3}"/>
              </a:ext>
            </a:extLst>
          </p:cNvPr>
          <p:cNvSpPr>
            <a:spLocks noGrp="1"/>
          </p:cNvSpPr>
          <p:nvPr>
            <p:ph type="body" sz="quarter" idx="33" hasCustomPrompt="1"/>
          </p:nvPr>
        </p:nvSpPr>
        <p:spPr>
          <a:xfrm>
            <a:off x="8127690" y="2297879"/>
            <a:ext cx="209396" cy="209396"/>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2"/>
          </a:solidFill>
        </p:spPr>
        <p:txBody>
          <a:bodyPr wrap="square" anchor="ctr">
            <a:noAutofit/>
          </a:bodyPr>
          <a:lstStyle>
            <a:lvl1pPr marL="0" indent="0" algn="ctr">
              <a:buNone/>
              <a:defRPr sz="800">
                <a:solidFill>
                  <a:schemeClr val="tx1">
                    <a:alpha val="0"/>
                  </a:schemeClr>
                </a:solidFill>
              </a:defRPr>
            </a:lvl1pPr>
          </a:lstStyle>
          <a:p>
            <a:pPr lvl="0"/>
            <a:r>
              <a:rPr lang="en-US" dirty="0"/>
              <a:t>X</a:t>
            </a:r>
          </a:p>
        </p:txBody>
      </p:sp>
      <p:sp>
        <p:nvSpPr>
          <p:cNvPr id="85" name="Text Placeholder 84">
            <a:extLst>
              <a:ext uri="{FF2B5EF4-FFF2-40B4-BE49-F238E27FC236}">
                <a16:creationId xmlns:a16="http://schemas.microsoft.com/office/drawing/2014/main" id="{F3D9D69A-000C-EF97-2383-3A915A07BB24}"/>
              </a:ext>
            </a:extLst>
          </p:cNvPr>
          <p:cNvSpPr>
            <a:spLocks noGrp="1"/>
          </p:cNvSpPr>
          <p:nvPr>
            <p:ph type="body" sz="quarter" idx="34" hasCustomPrompt="1"/>
          </p:nvPr>
        </p:nvSpPr>
        <p:spPr>
          <a:xfrm>
            <a:off x="10342014" y="2290384"/>
            <a:ext cx="209396" cy="209396"/>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1"/>
          </a:solidFill>
        </p:spPr>
        <p:txBody>
          <a:bodyPr wrap="square" anchor="ctr">
            <a:noAutofit/>
          </a:bodyPr>
          <a:lstStyle>
            <a:lvl1pPr marL="0" indent="0" algn="ctr">
              <a:buNone/>
              <a:defRPr sz="800">
                <a:solidFill>
                  <a:schemeClr val="tx1">
                    <a:alpha val="0"/>
                  </a:schemeClr>
                </a:solidFill>
              </a:defRPr>
            </a:lvl1pPr>
          </a:lstStyle>
          <a:p>
            <a:pPr lvl="0"/>
            <a:r>
              <a:rPr lang="en-US" dirty="0"/>
              <a:t>X</a:t>
            </a:r>
          </a:p>
        </p:txBody>
      </p:sp>
    </p:spTree>
    <p:extLst>
      <p:ext uri="{BB962C8B-B14F-4D97-AF65-F5344CB8AC3E}">
        <p14:creationId xmlns:p14="http://schemas.microsoft.com/office/powerpoint/2010/main" val="4057471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7" name="Freeform: Shape 16">
            <a:extLst>
              <a:ext uri="{FF2B5EF4-FFF2-40B4-BE49-F238E27FC236}">
                <a16:creationId xmlns:a16="http://schemas.microsoft.com/office/drawing/2014/main" id="{F5B64416-8A49-6E46-BB33-2F2110AF7A58}"/>
              </a:ext>
            </a:extLst>
          </p:cNvPr>
          <p:cNvSpPr/>
          <p:nvPr userDrawn="1"/>
        </p:nvSpPr>
        <p:spPr>
          <a:xfrm>
            <a:off x="1789369" y="210606"/>
            <a:ext cx="4014822" cy="2831433"/>
          </a:xfrm>
          <a:custGeom>
            <a:avLst/>
            <a:gdLst>
              <a:gd name="connsiteX0" fmla="*/ 2158295 w 4014822"/>
              <a:gd name="connsiteY0" fmla="*/ 28 h 2831433"/>
              <a:gd name="connsiteX1" fmla="*/ 3821927 w 4014822"/>
              <a:gd name="connsiteY1" fmla="*/ 451707 h 2831433"/>
              <a:gd name="connsiteX2" fmla="*/ 2116392 w 4014822"/>
              <a:gd name="connsiteY2" fmla="*/ 2831372 h 2831433"/>
              <a:gd name="connsiteX3" fmla="*/ 94181 w 4014822"/>
              <a:gd name="connsiteY3" fmla="*/ 648689 h 2831433"/>
              <a:gd name="connsiteX4" fmla="*/ 2158295 w 4014822"/>
              <a:gd name="connsiteY4" fmla="*/ 28 h 2831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14822" h="2831433">
                <a:moveTo>
                  <a:pt x="2158295" y="28"/>
                </a:moveTo>
                <a:cubicBezTo>
                  <a:pt x="2835060" y="2310"/>
                  <a:pt x="3491267" y="145999"/>
                  <a:pt x="3821927" y="451707"/>
                </a:cubicBezTo>
                <a:cubicBezTo>
                  <a:pt x="4577720" y="1150467"/>
                  <a:pt x="2923612" y="2843173"/>
                  <a:pt x="2116392" y="2831372"/>
                </a:cubicBezTo>
                <a:cubicBezTo>
                  <a:pt x="1309172" y="2819570"/>
                  <a:pt x="-421159" y="1396727"/>
                  <a:pt x="94181" y="648689"/>
                </a:cubicBezTo>
                <a:cubicBezTo>
                  <a:pt x="384060" y="227917"/>
                  <a:pt x="1288169" y="-2905"/>
                  <a:pt x="2158295" y="28"/>
                </a:cubicBezTo>
                <a:close/>
              </a:path>
            </a:pathLst>
          </a:cu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sp>
        <p:nvSpPr>
          <p:cNvPr id="15" name="Freeform: Shape 14">
            <a:extLst>
              <a:ext uri="{FF2B5EF4-FFF2-40B4-BE49-F238E27FC236}">
                <a16:creationId xmlns:a16="http://schemas.microsoft.com/office/drawing/2014/main" id="{8701AB8A-21AD-B0F6-6FF0-D9EAE5D057D2}"/>
              </a:ext>
            </a:extLst>
          </p:cNvPr>
          <p:cNvSpPr/>
          <p:nvPr userDrawn="1"/>
        </p:nvSpPr>
        <p:spPr>
          <a:xfrm>
            <a:off x="3317065" y="327525"/>
            <a:ext cx="4310951" cy="2435326"/>
          </a:xfrm>
          <a:custGeom>
            <a:avLst/>
            <a:gdLst>
              <a:gd name="connsiteX0" fmla="*/ 495174 w 4310951"/>
              <a:gd name="connsiteY0" fmla="*/ 362 h 2435326"/>
              <a:gd name="connsiteX1" fmla="*/ 920158 w 4310951"/>
              <a:gd name="connsiteY1" fmla="*/ 105891 h 2435326"/>
              <a:gd name="connsiteX2" fmla="*/ 4180406 w 4310951"/>
              <a:gd name="connsiteY2" fmla="*/ 480943 h 2435326"/>
              <a:gd name="connsiteX3" fmla="*/ 2495563 w 4310951"/>
              <a:gd name="connsiteY3" fmla="*/ 2419118 h 2435326"/>
              <a:gd name="connsiteX4" fmla="*/ 495174 w 4310951"/>
              <a:gd name="connsiteY4" fmla="*/ 362 h 24353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10951" h="2435326">
                <a:moveTo>
                  <a:pt x="495174" y="362"/>
                </a:moveTo>
                <a:cubicBezTo>
                  <a:pt x="614244" y="4112"/>
                  <a:pt x="755611" y="37187"/>
                  <a:pt x="920158" y="105891"/>
                </a:cubicBezTo>
                <a:cubicBezTo>
                  <a:pt x="2675326" y="838735"/>
                  <a:pt x="3610717" y="-408443"/>
                  <a:pt x="4180406" y="480943"/>
                </a:cubicBezTo>
                <a:cubicBezTo>
                  <a:pt x="4750095" y="1370329"/>
                  <a:pt x="3320003" y="2351857"/>
                  <a:pt x="2495563" y="2419118"/>
                </a:cubicBezTo>
                <a:cubicBezTo>
                  <a:pt x="276728" y="2668175"/>
                  <a:pt x="-655832" y="-35888"/>
                  <a:pt x="495174" y="362"/>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sp>
        <p:nvSpPr>
          <p:cNvPr id="24" name="Picture Placeholder 23">
            <a:extLst>
              <a:ext uri="{FF2B5EF4-FFF2-40B4-BE49-F238E27FC236}">
                <a16:creationId xmlns:a16="http://schemas.microsoft.com/office/drawing/2014/main" id="{8287F595-3431-850B-1A46-68302973CCAB}"/>
              </a:ext>
            </a:extLst>
          </p:cNvPr>
          <p:cNvSpPr>
            <a:spLocks noGrp="1"/>
          </p:cNvSpPr>
          <p:nvPr>
            <p:ph type="pic" sz="quarter" idx="13"/>
          </p:nvPr>
        </p:nvSpPr>
        <p:spPr>
          <a:xfrm>
            <a:off x="0" y="-1"/>
            <a:ext cx="12192001" cy="2655151"/>
          </a:xfrm>
          <a:custGeom>
            <a:avLst/>
            <a:gdLst>
              <a:gd name="connsiteX0" fmla="*/ 0 w 12192001"/>
              <a:gd name="connsiteY0" fmla="*/ 0 h 2655151"/>
              <a:gd name="connsiteX1" fmla="*/ 3 w 12192001"/>
              <a:gd name="connsiteY1" fmla="*/ 0 h 2655151"/>
              <a:gd name="connsiteX2" fmla="*/ 3 w 12192001"/>
              <a:gd name="connsiteY2" fmla="*/ 684 h 2655151"/>
              <a:gd name="connsiteX3" fmla="*/ 12192001 w 12192001"/>
              <a:gd name="connsiteY3" fmla="*/ 684 h 2655151"/>
              <a:gd name="connsiteX4" fmla="*/ 12192001 w 12192001"/>
              <a:gd name="connsiteY4" fmla="*/ 2407911 h 2655151"/>
              <a:gd name="connsiteX5" fmla="*/ 12191530 w 12192001"/>
              <a:gd name="connsiteY5" fmla="*/ 2407919 h 2655151"/>
              <a:gd name="connsiteX6" fmla="*/ 11594288 w 12192001"/>
              <a:gd name="connsiteY6" fmla="*/ 2482798 h 2655151"/>
              <a:gd name="connsiteX7" fmla="*/ 8040907 w 12192001"/>
              <a:gd name="connsiteY7" fmla="*/ 2486905 h 2655151"/>
              <a:gd name="connsiteX8" fmla="*/ 7786272 w 12192001"/>
              <a:gd name="connsiteY8" fmla="*/ 2448495 h 2655151"/>
              <a:gd name="connsiteX9" fmla="*/ 7777580 w 12192001"/>
              <a:gd name="connsiteY9" fmla="*/ 2445658 h 2655151"/>
              <a:gd name="connsiteX10" fmla="*/ 6489657 w 12192001"/>
              <a:gd name="connsiteY10" fmla="*/ 2249648 h 2655151"/>
              <a:gd name="connsiteX11" fmla="*/ 5190288 w 12192001"/>
              <a:gd name="connsiteY11" fmla="*/ 2280694 h 2655151"/>
              <a:gd name="connsiteX12" fmla="*/ 4860723 w 12192001"/>
              <a:gd name="connsiteY12" fmla="*/ 2317751 h 2655151"/>
              <a:gd name="connsiteX13" fmla="*/ 4637970 w 12192001"/>
              <a:gd name="connsiteY13" fmla="*/ 2355635 h 2655151"/>
              <a:gd name="connsiteX14" fmla="*/ 4481399 w 12192001"/>
              <a:gd name="connsiteY14" fmla="*/ 2371393 h 2655151"/>
              <a:gd name="connsiteX15" fmla="*/ 4194516 w 12192001"/>
              <a:gd name="connsiteY15" fmla="*/ 2417596 h 2655151"/>
              <a:gd name="connsiteX16" fmla="*/ 49281 w 12192001"/>
              <a:gd name="connsiteY16" fmla="*/ 2332426 h 2655151"/>
              <a:gd name="connsiteX17" fmla="*/ 0 w 12192001"/>
              <a:gd name="connsiteY17" fmla="*/ 2327645 h 2655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2001" h="2655151">
                <a:moveTo>
                  <a:pt x="0" y="0"/>
                </a:moveTo>
                <a:lnTo>
                  <a:pt x="3" y="0"/>
                </a:lnTo>
                <a:lnTo>
                  <a:pt x="3" y="684"/>
                </a:lnTo>
                <a:lnTo>
                  <a:pt x="12192001" y="684"/>
                </a:lnTo>
                <a:lnTo>
                  <a:pt x="12192001" y="2407911"/>
                </a:lnTo>
                <a:lnTo>
                  <a:pt x="12191530" y="2407919"/>
                </a:lnTo>
                <a:cubicBezTo>
                  <a:pt x="12021090" y="2415907"/>
                  <a:pt x="11822558" y="2440015"/>
                  <a:pt x="11594288" y="2482798"/>
                </a:cubicBezTo>
                <a:cubicBezTo>
                  <a:pt x="9971023" y="2787039"/>
                  <a:pt x="8884607" y="2623170"/>
                  <a:pt x="8040907" y="2486905"/>
                </a:cubicBezTo>
                <a:lnTo>
                  <a:pt x="7786272" y="2448495"/>
                </a:lnTo>
                <a:lnTo>
                  <a:pt x="7777580" y="2445658"/>
                </a:lnTo>
                <a:cubicBezTo>
                  <a:pt x="7400112" y="2345342"/>
                  <a:pt x="6970600" y="2275839"/>
                  <a:pt x="6489657" y="2249648"/>
                </a:cubicBezTo>
                <a:cubicBezTo>
                  <a:pt x="6091638" y="2227973"/>
                  <a:pt x="5658398" y="2235960"/>
                  <a:pt x="5190288" y="2280694"/>
                </a:cubicBezTo>
                <a:cubicBezTo>
                  <a:pt x="5085558" y="2288947"/>
                  <a:pt x="4975260" y="2301404"/>
                  <a:pt x="4860723" y="2317751"/>
                </a:cubicBezTo>
                <a:lnTo>
                  <a:pt x="4637970" y="2355635"/>
                </a:lnTo>
                <a:lnTo>
                  <a:pt x="4481399" y="2371393"/>
                </a:lnTo>
                <a:cubicBezTo>
                  <a:pt x="4391550" y="2383254"/>
                  <a:pt x="4295971" y="2398581"/>
                  <a:pt x="4194516" y="2417596"/>
                </a:cubicBezTo>
                <a:cubicBezTo>
                  <a:pt x="2165435" y="2797896"/>
                  <a:pt x="975184" y="2446774"/>
                  <a:pt x="49281" y="2332426"/>
                </a:cubicBezTo>
                <a:lnTo>
                  <a:pt x="0" y="2327645"/>
                </a:lnTo>
                <a:close/>
              </a:path>
            </a:pathLst>
          </a:custGeom>
          <a:solidFill>
            <a:schemeClr val="bg1">
              <a:lumMod val="85000"/>
            </a:schemeClr>
          </a:solidFill>
        </p:spPr>
        <p:txBody>
          <a:bodyPr wrap="square" anchor="ctr">
            <a:noAutofit/>
          </a:bodyPr>
          <a:lstStyle>
            <a:lvl1pPr marL="0" indent="0" algn="ctr">
              <a:buNone/>
              <a:defRPr/>
            </a:lvl1pPr>
          </a:lstStyle>
          <a:p>
            <a:r>
              <a:rPr lang="en-US"/>
              <a:t>Click icon to add picture</a:t>
            </a:r>
            <a:endParaRPr lang="en-US" dirty="0"/>
          </a:p>
        </p:txBody>
      </p:sp>
      <p:sp>
        <p:nvSpPr>
          <p:cNvPr id="2" name="Title 1">
            <a:extLst>
              <a:ext uri="{FF2B5EF4-FFF2-40B4-BE49-F238E27FC236}">
                <a16:creationId xmlns:a16="http://schemas.microsoft.com/office/drawing/2014/main" id="{5A0D1FF5-7EF8-4250-A259-43050ABBD3B6}"/>
              </a:ext>
            </a:extLst>
          </p:cNvPr>
          <p:cNvSpPr>
            <a:spLocks noGrp="1"/>
          </p:cNvSpPr>
          <p:nvPr>
            <p:ph type="title"/>
          </p:nvPr>
        </p:nvSpPr>
        <p:spPr>
          <a:xfrm>
            <a:off x="813816" y="1051560"/>
            <a:ext cx="8101584" cy="1325563"/>
          </a:xfrm>
        </p:spPr>
        <p:txBody>
          <a:bodyPr anchor="b">
            <a:noAutofit/>
          </a:bodyPr>
          <a:lstStyle>
            <a:lvl1pPr>
              <a:defRPr sz="48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673DC3A9-D4E6-42CF-91A8-F267C7C66CCB}"/>
              </a:ext>
            </a:extLst>
          </p:cNvPr>
          <p:cNvSpPr>
            <a:spLocks noGrp="1"/>
          </p:cNvSpPr>
          <p:nvPr>
            <p:ph type="body" idx="1"/>
          </p:nvPr>
        </p:nvSpPr>
        <p:spPr>
          <a:xfrm>
            <a:off x="795528" y="3364992"/>
            <a:ext cx="4736592" cy="466344"/>
          </a:xfrm>
        </p:spPr>
        <p:txBody>
          <a:bodyPr anchor="b">
            <a:noAutofit/>
          </a:bodyPr>
          <a:lstStyle>
            <a:lvl1pPr marL="0" indent="0">
              <a:buNone/>
              <a:defRPr sz="2400" b="1">
                <a:latin typeface="Source Sans Pro" panose="020B0503030403020204" pitchFamily="34" charset="0"/>
                <a:ea typeface="Source Sans Pro" panose="020B0503030403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752CCA9-53A3-4DA5-AD45-C2A2C12A3A6A}"/>
              </a:ext>
            </a:extLst>
          </p:cNvPr>
          <p:cNvSpPr>
            <a:spLocks noGrp="1"/>
          </p:cNvSpPr>
          <p:nvPr>
            <p:ph sz="half" idx="2"/>
          </p:nvPr>
        </p:nvSpPr>
        <p:spPr>
          <a:xfrm>
            <a:off x="795528" y="3877056"/>
            <a:ext cx="4736592" cy="1901952"/>
          </a:xfrm>
        </p:spPr>
        <p:txBody>
          <a:bodyPr>
            <a:no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2100C9C6-BD61-4D2C-9146-FB785BAE4FF3}"/>
              </a:ext>
            </a:extLst>
          </p:cNvPr>
          <p:cNvSpPr>
            <a:spLocks noGrp="1"/>
          </p:cNvSpPr>
          <p:nvPr>
            <p:ph type="body" sz="quarter" idx="3"/>
          </p:nvPr>
        </p:nvSpPr>
        <p:spPr>
          <a:xfrm>
            <a:off x="6592824" y="3364992"/>
            <a:ext cx="4736592" cy="466344"/>
          </a:xfrm>
        </p:spPr>
        <p:txBody>
          <a:bodyPr anchor="b">
            <a:noAutofit/>
          </a:bodyPr>
          <a:lstStyle>
            <a:lvl1pPr marL="0" indent="0">
              <a:buNone/>
              <a:defRPr sz="2400" b="1">
                <a:latin typeface="Source Sans Pro" panose="020B0503030403020204" pitchFamily="34" charset="0"/>
                <a:ea typeface="Source Sans Pro" panose="020B0503030403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2E342EE-68BB-484D-98C3-48A7847549D4}"/>
              </a:ext>
            </a:extLst>
          </p:cNvPr>
          <p:cNvSpPr>
            <a:spLocks noGrp="1"/>
          </p:cNvSpPr>
          <p:nvPr>
            <p:ph sz="quarter" idx="4"/>
          </p:nvPr>
        </p:nvSpPr>
        <p:spPr>
          <a:xfrm>
            <a:off x="6592824" y="3877056"/>
            <a:ext cx="4736592" cy="1901952"/>
          </a:xfrm>
        </p:spPr>
        <p:txBody>
          <a:bodyPr>
            <a:no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11">
            <a:extLst>
              <a:ext uri="{FF2B5EF4-FFF2-40B4-BE49-F238E27FC236}">
                <a16:creationId xmlns:a16="http://schemas.microsoft.com/office/drawing/2014/main" id="{EE7D252A-6B69-E514-26A6-1C3086E23A8C}"/>
              </a:ext>
            </a:extLst>
          </p:cNvPr>
          <p:cNvSpPr>
            <a:spLocks noGrp="1"/>
          </p:cNvSpPr>
          <p:nvPr>
            <p:ph type="sldNum" sz="quarter" idx="12"/>
          </p:nvPr>
        </p:nvSpPr>
        <p:spPr>
          <a:xfrm>
            <a:off x="11471732" y="6231541"/>
            <a:ext cx="377576" cy="346860"/>
          </a:xfrm>
          <a:custGeom>
            <a:avLst/>
            <a:gdLst>
              <a:gd name="connsiteX0" fmla="*/ 207164 w 377576"/>
              <a:gd name="connsiteY0" fmla="*/ 451 h 346860"/>
              <a:gd name="connsiteX1" fmla="*/ 333607 w 377576"/>
              <a:gd name="connsiteY1" fmla="*/ 282909 h 346860"/>
              <a:gd name="connsiteX2" fmla="*/ 2098 w 377576"/>
              <a:gd name="connsiteY2" fmla="*/ 226361 h 346860"/>
              <a:gd name="connsiteX3" fmla="*/ 207164 w 377576"/>
              <a:gd name="connsiteY3" fmla="*/ 451 h 346860"/>
            </a:gdLst>
            <a:ahLst/>
            <a:cxnLst>
              <a:cxn ang="0">
                <a:pos x="connsiteX0" y="connsiteY0"/>
              </a:cxn>
              <a:cxn ang="0">
                <a:pos x="connsiteX1" y="connsiteY1"/>
              </a:cxn>
              <a:cxn ang="0">
                <a:pos x="connsiteX2" y="connsiteY2"/>
              </a:cxn>
              <a:cxn ang="0">
                <a:pos x="connsiteX3" y="connsiteY3"/>
              </a:cxn>
            </a:cxnLst>
            <a:rect l="l" t="t" r="r" b="b"/>
            <a:pathLst>
              <a:path w="377576" h="346860">
                <a:moveTo>
                  <a:pt x="207164" y="451"/>
                </a:moveTo>
                <a:cubicBezTo>
                  <a:pt x="290586" y="11344"/>
                  <a:pt x="456827" y="130428"/>
                  <a:pt x="333607" y="282909"/>
                </a:cubicBezTo>
                <a:cubicBezTo>
                  <a:pt x="210386" y="435390"/>
                  <a:pt x="23172" y="273437"/>
                  <a:pt x="2098" y="226361"/>
                </a:cubicBezTo>
                <a:cubicBezTo>
                  <a:pt x="-18976" y="179285"/>
                  <a:pt x="123742" y="-10441"/>
                  <a:pt x="207164" y="451"/>
                </a:cubicBezTo>
                <a:close/>
              </a:path>
            </a:pathLst>
          </a:custGeom>
          <a:ln>
            <a:solidFill>
              <a:schemeClr val="accent4"/>
            </a:solidFill>
          </a:ln>
        </p:spPr>
        <p:txBody>
          <a:bodyPr wrap="square">
            <a:noAutofit/>
          </a:bodyPr>
          <a:lstStyle>
            <a:lvl1pPr algn="ctr">
              <a:defRPr/>
            </a:lvl1pPr>
          </a:lstStyle>
          <a:p>
            <a:fld id="{294A09A9-5501-47C1-A89A-A340965A2BE2}" type="slidenum">
              <a:rPr lang="en-US" smtClean="0"/>
              <a:pPr/>
              <a:t>‹#›</a:t>
            </a:fld>
            <a:endParaRPr lang="en-US" dirty="0"/>
          </a:p>
        </p:txBody>
      </p:sp>
      <p:sp>
        <p:nvSpPr>
          <p:cNvPr id="19" name="Footer Placeholder 5">
            <a:extLst>
              <a:ext uri="{FF2B5EF4-FFF2-40B4-BE49-F238E27FC236}">
                <a16:creationId xmlns:a16="http://schemas.microsoft.com/office/drawing/2014/main" id="{50138E35-2473-A805-FD57-ACB7C55EB615}"/>
              </a:ext>
            </a:extLst>
          </p:cNvPr>
          <p:cNvSpPr>
            <a:spLocks noGrp="1"/>
          </p:cNvSpPr>
          <p:nvPr>
            <p:ph type="ftr" sz="quarter" idx="11"/>
          </p:nvPr>
        </p:nvSpPr>
        <p:spPr>
          <a:xfrm>
            <a:off x="393192" y="6281928"/>
            <a:ext cx="2450592" cy="274320"/>
          </a:xfrm>
          <a:prstGeom prst="rect">
            <a:avLst/>
          </a:prstGeom>
        </p:spPr>
        <p:txBody>
          <a:bodyPr>
            <a:noAutofit/>
          </a:bodyPr>
          <a:lstStyle>
            <a:lvl1pPr algn="l">
              <a:defRPr/>
            </a:lvl1pPr>
          </a:lstStyle>
          <a:p>
            <a:r>
              <a:rPr lang="en-US" dirty="0"/>
              <a:t>Contoso grand opening event</a:t>
            </a:r>
          </a:p>
        </p:txBody>
      </p:sp>
    </p:spTree>
    <p:extLst>
      <p:ext uri="{BB962C8B-B14F-4D97-AF65-F5344CB8AC3E}">
        <p14:creationId xmlns:p14="http://schemas.microsoft.com/office/powerpoint/2010/main" val="40624600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18" name="Freeform: Shape 17">
            <a:extLst>
              <a:ext uri="{FF2B5EF4-FFF2-40B4-BE49-F238E27FC236}">
                <a16:creationId xmlns:a16="http://schemas.microsoft.com/office/drawing/2014/main" id="{BC66C81F-38A6-E13C-358A-CF2B70477129}"/>
              </a:ext>
            </a:extLst>
          </p:cNvPr>
          <p:cNvSpPr/>
          <p:nvPr userDrawn="1"/>
        </p:nvSpPr>
        <p:spPr>
          <a:xfrm>
            <a:off x="892936" y="2088672"/>
            <a:ext cx="1920247" cy="1937932"/>
          </a:xfrm>
          <a:custGeom>
            <a:avLst/>
            <a:gdLst>
              <a:gd name="connsiteX0" fmla="*/ 952167 w 1920247"/>
              <a:gd name="connsiteY0" fmla="*/ 2069 h 1937932"/>
              <a:gd name="connsiteX1" fmla="*/ 1146020 w 1920247"/>
              <a:gd name="connsiteY1" fmla="*/ 28022 h 1937932"/>
              <a:gd name="connsiteX2" fmla="*/ 1729489 w 1920247"/>
              <a:gd name="connsiteY2" fmla="*/ 1846370 h 1937932"/>
              <a:gd name="connsiteX3" fmla="*/ 54139 w 1920247"/>
              <a:gd name="connsiteY3" fmla="*/ 1404954 h 1937932"/>
              <a:gd name="connsiteX4" fmla="*/ 952167 w 1920247"/>
              <a:gd name="connsiteY4" fmla="*/ 2069 h 19379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0247" h="1937932">
                <a:moveTo>
                  <a:pt x="952167" y="2069"/>
                </a:moveTo>
                <a:cubicBezTo>
                  <a:pt x="1013263" y="5702"/>
                  <a:pt x="1077832" y="14185"/>
                  <a:pt x="1146020" y="28022"/>
                </a:cubicBezTo>
                <a:cubicBezTo>
                  <a:pt x="2237027" y="249423"/>
                  <a:pt x="1911469" y="1616882"/>
                  <a:pt x="1729489" y="1846370"/>
                </a:cubicBezTo>
                <a:cubicBezTo>
                  <a:pt x="1547508" y="2075859"/>
                  <a:pt x="217779" y="1853787"/>
                  <a:pt x="54139" y="1404954"/>
                </a:cubicBezTo>
                <a:cubicBezTo>
                  <a:pt x="-99274" y="984173"/>
                  <a:pt x="35730" y="-52428"/>
                  <a:pt x="952167" y="2069"/>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sp>
        <p:nvSpPr>
          <p:cNvPr id="19" name="Freeform: Shape 18">
            <a:extLst>
              <a:ext uri="{FF2B5EF4-FFF2-40B4-BE49-F238E27FC236}">
                <a16:creationId xmlns:a16="http://schemas.microsoft.com/office/drawing/2014/main" id="{353563E9-0102-A23C-8C56-17D20889363C}"/>
              </a:ext>
            </a:extLst>
          </p:cNvPr>
          <p:cNvSpPr/>
          <p:nvPr userDrawn="1"/>
        </p:nvSpPr>
        <p:spPr>
          <a:xfrm>
            <a:off x="3897600" y="2226588"/>
            <a:ext cx="1919274" cy="1896766"/>
          </a:xfrm>
          <a:custGeom>
            <a:avLst/>
            <a:gdLst>
              <a:gd name="connsiteX0" fmla="*/ 950195 w 1919274"/>
              <a:gd name="connsiteY0" fmla="*/ 709 h 1896766"/>
              <a:gd name="connsiteX1" fmla="*/ 1832169 w 1919274"/>
              <a:gd name="connsiteY1" fmla="*/ 1069588 h 1896766"/>
              <a:gd name="connsiteX2" fmla="*/ 124282 w 1919274"/>
              <a:gd name="connsiteY2" fmla="*/ 1639242 h 1896766"/>
              <a:gd name="connsiteX3" fmla="*/ 764475 w 1919274"/>
              <a:gd name="connsiteY3" fmla="*/ 8116 h 1896766"/>
              <a:gd name="connsiteX4" fmla="*/ 950195 w 1919274"/>
              <a:gd name="connsiteY4" fmla="*/ 709 h 18967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9274" h="1896766">
                <a:moveTo>
                  <a:pt x="950195" y="709"/>
                </a:moveTo>
                <a:cubicBezTo>
                  <a:pt x="1430402" y="15667"/>
                  <a:pt x="2174361" y="270758"/>
                  <a:pt x="1832169" y="1069588"/>
                </a:cubicBezTo>
                <a:cubicBezTo>
                  <a:pt x="1441093" y="1982536"/>
                  <a:pt x="509480" y="2087618"/>
                  <a:pt x="124282" y="1639242"/>
                </a:cubicBezTo>
                <a:cubicBezTo>
                  <a:pt x="-260916" y="1190866"/>
                  <a:pt x="333275" y="62351"/>
                  <a:pt x="764475" y="8116"/>
                </a:cubicBezTo>
                <a:cubicBezTo>
                  <a:pt x="818375" y="1336"/>
                  <a:pt x="881594" y="-1428"/>
                  <a:pt x="950195" y="709"/>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sp>
        <p:nvSpPr>
          <p:cNvPr id="20" name="Freeform: Shape 19">
            <a:extLst>
              <a:ext uri="{FF2B5EF4-FFF2-40B4-BE49-F238E27FC236}">
                <a16:creationId xmlns:a16="http://schemas.microsoft.com/office/drawing/2014/main" id="{C4834079-129A-663C-2867-3DC3792C59A0}"/>
              </a:ext>
            </a:extLst>
          </p:cNvPr>
          <p:cNvSpPr/>
          <p:nvPr userDrawn="1"/>
        </p:nvSpPr>
        <p:spPr>
          <a:xfrm>
            <a:off x="6467965" y="2074736"/>
            <a:ext cx="1934216" cy="2008138"/>
          </a:xfrm>
          <a:custGeom>
            <a:avLst/>
            <a:gdLst>
              <a:gd name="connsiteX0" fmla="*/ 1176955 w 1934216"/>
              <a:gd name="connsiteY0" fmla="*/ 963 h 2008138"/>
              <a:gd name="connsiteX1" fmla="*/ 1467457 w 1934216"/>
              <a:gd name="connsiteY1" fmla="*/ 78222 h 2008138"/>
              <a:gd name="connsiteX2" fmla="*/ 1799669 w 1934216"/>
              <a:gd name="connsiteY2" fmla="*/ 1496056 h 2008138"/>
              <a:gd name="connsiteX3" fmla="*/ 471237 w 1934216"/>
              <a:gd name="connsiteY3" fmla="*/ 1889092 h 2008138"/>
              <a:gd name="connsiteX4" fmla="*/ 78202 w 1934216"/>
              <a:gd name="connsiteY4" fmla="*/ 560659 h 2008138"/>
              <a:gd name="connsiteX5" fmla="*/ 1176955 w 1934216"/>
              <a:gd name="connsiteY5" fmla="*/ 963 h 200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34216" h="2008138">
                <a:moveTo>
                  <a:pt x="1176955" y="963"/>
                </a:moveTo>
                <a:cubicBezTo>
                  <a:pt x="1279614" y="5871"/>
                  <a:pt x="1378325" y="29790"/>
                  <a:pt x="1467457" y="78222"/>
                </a:cubicBezTo>
                <a:cubicBezTo>
                  <a:pt x="1942827" y="336525"/>
                  <a:pt x="2057971" y="1020686"/>
                  <a:pt x="1799669" y="1496056"/>
                </a:cubicBezTo>
                <a:cubicBezTo>
                  <a:pt x="1541366" y="1971426"/>
                  <a:pt x="946607" y="2147394"/>
                  <a:pt x="471237" y="1889092"/>
                </a:cubicBezTo>
                <a:cubicBezTo>
                  <a:pt x="-4133" y="1630789"/>
                  <a:pt x="-87835" y="862471"/>
                  <a:pt x="78202" y="560659"/>
                </a:cubicBezTo>
                <a:cubicBezTo>
                  <a:pt x="213106" y="315438"/>
                  <a:pt x="732098" y="-20303"/>
                  <a:pt x="1176955" y="963"/>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sp>
        <p:nvSpPr>
          <p:cNvPr id="21" name="Freeform: Shape 20">
            <a:extLst>
              <a:ext uri="{FF2B5EF4-FFF2-40B4-BE49-F238E27FC236}">
                <a16:creationId xmlns:a16="http://schemas.microsoft.com/office/drawing/2014/main" id="{350E1CC6-A15E-1B79-5BB9-92C764498AC6}"/>
              </a:ext>
            </a:extLst>
          </p:cNvPr>
          <p:cNvSpPr/>
          <p:nvPr userDrawn="1"/>
        </p:nvSpPr>
        <p:spPr>
          <a:xfrm>
            <a:off x="9350343" y="2088796"/>
            <a:ext cx="1940255" cy="1874587"/>
          </a:xfrm>
          <a:custGeom>
            <a:avLst/>
            <a:gdLst>
              <a:gd name="connsiteX0" fmla="*/ 769429 w 1940255"/>
              <a:gd name="connsiteY0" fmla="*/ 1 h 1874587"/>
              <a:gd name="connsiteX1" fmla="*/ 1809595 w 1940255"/>
              <a:gd name="connsiteY1" fmla="*/ 336815 h 1874587"/>
              <a:gd name="connsiteX2" fmla="*/ 957221 w 1940255"/>
              <a:gd name="connsiteY2" fmla="*/ 1873566 h 1874587"/>
              <a:gd name="connsiteX3" fmla="*/ 84652 w 1940255"/>
              <a:gd name="connsiteY3" fmla="*/ 174906 h 1874587"/>
              <a:gd name="connsiteX4" fmla="*/ 769429 w 1940255"/>
              <a:gd name="connsiteY4" fmla="*/ 1 h 18745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0255" h="1874587">
                <a:moveTo>
                  <a:pt x="769429" y="1"/>
                </a:moveTo>
                <a:cubicBezTo>
                  <a:pt x="1193227" y="-246"/>
                  <a:pt x="1677555" y="102767"/>
                  <a:pt x="1809595" y="336815"/>
                </a:cubicBezTo>
                <a:cubicBezTo>
                  <a:pt x="2044333" y="752901"/>
                  <a:pt x="2069738" y="1913836"/>
                  <a:pt x="957221" y="1873566"/>
                </a:cubicBezTo>
                <a:cubicBezTo>
                  <a:pt x="-155296" y="1833297"/>
                  <a:pt x="-57411" y="431031"/>
                  <a:pt x="84652" y="174906"/>
                </a:cubicBezTo>
                <a:cubicBezTo>
                  <a:pt x="146804" y="62851"/>
                  <a:pt x="439808" y="193"/>
                  <a:pt x="769429" y="1"/>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sp>
        <p:nvSpPr>
          <p:cNvPr id="2" name="Title 1">
            <a:extLst>
              <a:ext uri="{FF2B5EF4-FFF2-40B4-BE49-F238E27FC236}">
                <a16:creationId xmlns:a16="http://schemas.microsoft.com/office/drawing/2014/main" id="{93208EE5-3D2D-AD91-3E4D-4F853F8DB433}"/>
              </a:ext>
            </a:extLst>
          </p:cNvPr>
          <p:cNvSpPr>
            <a:spLocks noGrp="1"/>
          </p:cNvSpPr>
          <p:nvPr>
            <p:ph type="title"/>
          </p:nvPr>
        </p:nvSpPr>
        <p:spPr/>
        <p:txBody>
          <a:bodyPr>
            <a:noAutofit/>
          </a:bodyPr>
          <a:lstStyle>
            <a:lvl1pPr algn="ctr">
              <a:defRPr/>
            </a:lvl1pPr>
          </a:lstStyle>
          <a:p>
            <a:r>
              <a:rPr lang="en-US"/>
              <a:t>Click to edit Master title style</a:t>
            </a:r>
            <a:endParaRPr lang="en-US" dirty="0"/>
          </a:p>
        </p:txBody>
      </p:sp>
      <p:sp>
        <p:nvSpPr>
          <p:cNvPr id="35" name="Picture Placeholder 34">
            <a:extLst>
              <a:ext uri="{FF2B5EF4-FFF2-40B4-BE49-F238E27FC236}">
                <a16:creationId xmlns:a16="http://schemas.microsoft.com/office/drawing/2014/main" id="{6EB68C9D-2145-4CC0-9F00-198AA56E3882}"/>
              </a:ext>
            </a:extLst>
          </p:cNvPr>
          <p:cNvSpPr>
            <a:spLocks noGrp="1"/>
          </p:cNvSpPr>
          <p:nvPr>
            <p:ph type="pic" sz="quarter" idx="13"/>
          </p:nvPr>
        </p:nvSpPr>
        <p:spPr>
          <a:xfrm>
            <a:off x="970054" y="2205433"/>
            <a:ext cx="1920240" cy="2028271"/>
          </a:xfrm>
          <a:custGeom>
            <a:avLst/>
            <a:gdLst>
              <a:gd name="connsiteX0" fmla="*/ 998505 w 1920240"/>
              <a:gd name="connsiteY0" fmla="*/ 0 h 2028271"/>
              <a:gd name="connsiteX1" fmla="*/ 1920240 w 1920240"/>
              <a:gd name="connsiteY1" fmla="*/ 1014136 h 2028271"/>
              <a:gd name="connsiteX2" fmla="*/ 998505 w 1920240"/>
              <a:gd name="connsiteY2" fmla="*/ 2028271 h 2028271"/>
              <a:gd name="connsiteX3" fmla="*/ 0 w 1920240"/>
              <a:gd name="connsiteY3" fmla="*/ 1014136 h 2028271"/>
              <a:gd name="connsiteX4" fmla="*/ 998505 w 1920240"/>
              <a:gd name="connsiteY4" fmla="*/ 0 h 20282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0240" h="2028271">
                <a:moveTo>
                  <a:pt x="998505" y="0"/>
                </a:moveTo>
                <a:cubicBezTo>
                  <a:pt x="1318545" y="0"/>
                  <a:pt x="1920240" y="454044"/>
                  <a:pt x="1920240" y="1014136"/>
                </a:cubicBezTo>
                <a:cubicBezTo>
                  <a:pt x="1920240" y="1574227"/>
                  <a:pt x="1318545" y="2028271"/>
                  <a:pt x="998505" y="2028271"/>
                </a:cubicBezTo>
                <a:cubicBezTo>
                  <a:pt x="678465" y="2028271"/>
                  <a:pt x="0" y="1719031"/>
                  <a:pt x="0" y="1014136"/>
                </a:cubicBezTo>
                <a:cubicBezTo>
                  <a:pt x="0" y="309240"/>
                  <a:pt x="678465" y="0"/>
                  <a:pt x="998505" y="0"/>
                </a:cubicBezTo>
                <a:close/>
              </a:path>
            </a:pathLst>
          </a:custGeom>
          <a:solidFill>
            <a:schemeClr val="bg1">
              <a:lumMod val="85000"/>
            </a:schemeClr>
          </a:solidFill>
        </p:spPr>
        <p:txBody>
          <a:bodyPr wrap="square" anchor="ctr">
            <a:noAutofit/>
          </a:bodyPr>
          <a:lstStyle>
            <a:lvl1pPr marL="0" indent="0" algn="ctr">
              <a:buNone/>
              <a:defRPr sz="1800"/>
            </a:lvl1pPr>
          </a:lstStyle>
          <a:p>
            <a:r>
              <a:rPr lang="en-US"/>
              <a:t>Click icon to add picture</a:t>
            </a:r>
            <a:endParaRPr lang="en-US" dirty="0"/>
          </a:p>
        </p:txBody>
      </p:sp>
      <p:sp>
        <p:nvSpPr>
          <p:cNvPr id="36" name="Picture Placeholder 35">
            <a:extLst>
              <a:ext uri="{FF2B5EF4-FFF2-40B4-BE49-F238E27FC236}">
                <a16:creationId xmlns:a16="http://schemas.microsoft.com/office/drawing/2014/main" id="{974C254A-D1C1-7C23-7A97-D08B5EF74FC5}"/>
              </a:ext>
            </a:extLst>
          </p:cNvPr>
          <p:cNvSpPr>
            <a:spLocks noGrp="1"/>
          </p:cNvSpPr>
          <p:nvPr>
            <p:ph type="pic" sz="quarter" idx="14"/>
          </p:nvPr>
        </p:nvSpPr>
        <p:spPr>
          <a:xfrm>
            <a:off x="3676324" y="2178388"/>
            <a:ext cx="2019168" cy="1860145"/>
          </a:xfrm>
          <a:custGeom>
            <a:avLst/>
            <a:gdLst>
              <a:gd name="connsiteX0" fmla="*/ 1075463 w 2019168"/>
              <a:gd name="connsiteY0" fmla="*/ 1079 h 1860145"/>
              <a:gd name="connsiteX1" fmla="*/ 1370094 w 2019168"/>
              <a:gd name="connsiteY1" fmla="*/ 51869 h 1860145"/>
              <a:gd name="connsiteX2" fmla="*/ 1707509 w 2019168"/>
              <a:gd name="connsiteY2" fmla="*/ 1715406 h 1860145"/>
              <a:gd name="connsiteX3" fmla="*/ 2089 w 2019168"/>
              <a:gd name="connsiteY3" fmla="*/ 1133186 h 1860145"/>
              <a:gd name="connsiteX4" fmla="*/ 1075463 w 2019168"/>
              <a:gd name="connsiteY4" fmla="*/ 1079 h 18601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9168" h="1860145">
                <a:moveTo>
                  <a:pt x="1075463" y="1079"/>
                </a:moveTo>
                <a:cubicBezTo>
                  <a:pt x="1169679" y="5250"/>
                  <a:pt x="1268160" y="21623"/>
                  <a:pt x="1370094" y="51869"/>
                </a:cubicBezTo>
                <a:cubicBezTo>
                  <a:pt x="2028402" y="250981"/>
                  <a:pt x="2264123" y="1392311"/>
                  <a:pt x="1707509" y="1715406"/>
                </a:cubicBezTo>
                <a:cubicBezTo>
                  <a:pt x="1150895" y="2038501"/>
                  <a:pt x="44037" y="1810492"/>
                  <a:pt x="2089" y="1133186"/>
                </a:cubicBezTo>
                <a:cubicBezTo>
                  <a:pt x="-34615" y="540543"/>
                  <a:pt x="415947" y="-28120"/>
                  <a:pt x="1075463" y="1079"/>
                </a:cubicBezTo>
                <a:close/>
              </a:path>
            </a:pathLst>
          </a:custGeom>
          <a:solidFill>
            <a:schemeClr val="bg1">
              <a:lumMod val="85000"/>
            </a:schemeClr>
          </a:solidFill>
        </p:spPr>
        <p:txBody>
          <a:bodyPr wrap="square" anchor="ctr">
            <a:noAutofit/>
          </a:bodyPr>
          <a:lstStyle>
            <a:lvl1pPr marL="0" indent="0" algn="ctr">
              <a:buNone/>
              <a:defRPr sz="1800"/>
            </a:lvl1pPr>
          </a:lstStyle>
          <a:p>
            <a:r>
              <a:rPr lang="en-US"/>
              <a:t>Click icon to add picture</a:t>
            </a:r>
            <a:endParaRPr lang="en-US" dirty="0"/>
          </a:p>
        </p:txBody>
      </p:sp>
      <p:sp>
        <p:nvSpPr>
          <p:cNvPr id="37" name="Picture Placeholder 36">
            <a:extLst>
              <a:ext uri="{FF2B5EF4-FFF2-40B4-BE49-F238E27FC236}">
                <a16:creationId xmlns:a16="http://schemas.microsoft.com/office/drawing/2014/main" id="{FD22F399-84EB-DA43-D72E-972541FA68AC}"/>
              </a:ext>
            </a:extLst>
          </p:cNvPr>
          <p:cNvSpPr>
            <a:spLocks noGrp="1"/>
          </p:cNvSpPr>
          <p:nvPr>
            <p:ph type="pic" sz="quarter" idx="15"/>
          </p:nvPr>
        </p:nvSpPr>
        <p:spPr>
          <a:xfrm>
            <a:off x="6518875" y="2140559"/>
            <a:ext cx="1959193" cy="2066782"/>
          </a:xfrm>
          <a:custGeom>
            <a:avLst/>
            <a:gdLst>
              <a:gd name="connsiteX0" fmla="*/ 990359 w 1959193"/>
              <a:gd name="connsiteY0" fmla="*/ 0 h 2066782"/>
              <a:gd name="connsiteX1" fmla="*/ 1959193 w 1959193"/>
              <a:gd name="connsiteY1" fmla="*/ 1087188 h 2066782"/>
              <a:gd name="connsiteX2" fmla="*/ 979599 w 1959193"/>
              <a:gd name="connsiteY2" fmla="*/ 2066782 h 2066782"/>
              <a:gd name="connsiteX3" fmla="*/ 6 w 1959193"/>
              <a:gd name="connsiteY3" fmla="*/ 1087188 h 2066782"/>
              <a:gd name="connsiteX4" fmla="*/ 990359 w 1959193"/>
              <a:gd name="connsiteY4" fmla="*/ 0 h 2066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9193" h="2066782">
                <a:moveTo>
                  <a:pt x="990359" y="0"/>
                </a:moveTo>
                <a:cubicBezTo>
                  <a:pt x="1531373" y="0"/>
                  <a:pt x="1959193" y="546173"/>
                  <a:pt x="1959193" y="1087188"/>
                </a:cubicBezTo>
                <a:cubicBezTo>
                  <a:pt x="1959193" y="1628203"/>
                  <a:pt x="1520614" y="2066782"/>
                  <a:pt x="979599" y="2066782"/>
                </a:cubicBezTo>
                <a:cubicBezTo>
                  <a:pt x="438585" y="2066782"/>
                  <a:pt x="-1787" y="1431651"/>
                  <a:pt x="6" y="1087188"/>
                </a:cubicBezTo>
                <a:cubicBezTo>
                  <a:pt x="1798" y="742725"/>
                  <a:pt x="449344" y="0"/>
                  <a:pt x="990359" y="0"/>
                </a:cubicBezTo>
                <a:close/>
              </a:path>
            </a:pathLst>
          </a:custGeom>
          <a:solidFill>
            <a:schemeClr val="bg1">
              <a:lumMod val="85000"/>
            </a:schemeClr>
          </a:solidFill>
        </p:spPr>
        <p:txBody>
          <a:bodyPr wrap="square" anchor="ctr">
            <a:noAutofit/>
          </a:bodyPr>
          <a:lstStyle>
            <a:lvl1pPr marL="0" indent="0" algn="ctr">
              <a:buNone/>
              <a:defRPr sz="1800"/>
            </a:lvl1pPr>
          </a:lstStyle>
          <a:p>
            <a:r>
              <a:rPr lang="en-US"/>
              <a:t>Click icon to add picture</a:t>
            </a:r>
            <a:endParaRPr lang="en-US" dirty="0"/>
          </a:p>
        </p:txBody>
      </p:sp>
      <p:sp>
        <p:nvSpPr>
          <p:cNvPr id="38" name="Picture Placeholder 37">
            <a:extLst>
              <a:ext uri="{FF2B5EF4-FFF2-40B4-BE49-F238E27FC236}">
                <a16:creationId xmlns:a16="http://schemas.microsoft.com/office/drawing/2014/main" id="{293D7505-3D5F-5EC7-DA15-D6C2DF6E286A}"/>
              </a:ext>
            </a:extLst>
          </p:cNvPr>
          <p:cNvSpPr>
            <a:spLocks noGrp="1"/>
          </p:cNvSpPr>
          <p:nvPr>
            <p:ph type="pic" sz="quarter" idx="16"/>
          </p:nvPr>
        </p:nvSpPr>
        <p:spPr>
          <a:xfrm>
            <a:off x="9220110" y="2140558"/>
            <a:ext cx="2163666" cy="2014651"/>
          </a:xfrm>
          <a:custGeom>
            <a:avLst/>
            <a:gdLst>
              <a:gd name="connsiteX0" fmla="*/ 1273408 w 2163666"/>
              <a:gd name="connsiteY0" fmla="*/ 2029 h 2014651"/>
              <a:gd name="connsiteX1" fmla="*/ 1364459 w 2163666"/>
              <a:gd name="connsiteY1" fmla="*/ 19243 h 2014651"/>
              <a:gd name="connsiteX2" fmla="*/ 1803584 w 2163666"/>
              <a:gd name="connsiteY2" fmla="*/ 1720806 h 2014651"/>
              <a:gd name="connsiteX3" fmla="*/ 1517 w 2163666"/>
              <a:gd name="connsiteY3" fmla="*/ 1088839 h 2014651"/>
              <a:gd name="connsiteX4" fmla="*/ 1273408 w 2163666"/>
              <a:gd name="connsiteY4" fmla="*/ 2029 h 20146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3666" h="2014651">
                <a:moveTo>
                  <a:pt x="1273408" y="2029"/>
                </a:moveTo>
                <a:cubicBezTo>
                  <a:pt x="1305447" y="4806"/>
                  <a:pt x="1335918" y="10472"/>
                  <a:pt x="1364459" y="19243"/>
                </a:cubicBezTo>
                <a:cubicBezTo>
                  <a:pt x="1821112" y="159590"/>
                  <a:pt x="2638474" y="984414"/>
                  <a:pt x="1803584" y="1720806"/>
                </a:cubicBezTo>
                <a:cubicBezTo>
                  <a:pt x="968693" y="2457198"/>
                  <a:pt x="46130" y="1643895"/>
                  <a:pt x="1517" y="1088839"/>
                </a:cubicBezTo>
                <a:cubicBezTo>
                  <a:pt x="-40307" y="568475"/>
                  <a:pt x="792832" y="-39632"/>
                  <a:pt x="1273408" y="2029"/>
                </a:cubicBezTo>
                <a:close/>
              </a:path>
            </a:pathLst>
          </a:custGeom>
          <a:solidFill>
            <a:schemeClr val="bg1">
              <a:lumMod val="85000"/>
            </a:schemeClr>
          </a:solidFill>
        </p:spPr>
        <p:txBody>
          <a:bodyPr wrap="square" anchor="ctr">
            <a:noAutofit/>
          </a:bodyPr>
          <a:lstStyle>
            <a:lvl1pPr marL="0" indent="0" algn="ctr">
              <a:buNone/>
              <a:defRPr sz="1800"/>
            </a:lvl1pPr>
          </a:lstStyle>
          <a:p>
            <a:r>
              <a:rPr lang="en-US"/>
              <a:t>Click icon to add picture</a:t>
            </a:r>
            <a:endParaRPr lang="en-US" dirty="0"/>
          </a:p>
        </p:txBody>
      </p:sp>
      <p:sp>
        <p:nvSpPr>
          <p:cNvPr id="40" name="Text Placeholder 39">
            <a:extLst>
              <a:ext uri="{FF2B5EF4-FFF2-40B4-BE49-F238E27FC236}">
                <a16:creationId xmlns:a16="http://schemas.microsoft.com/office/drawing/2014/main" id="{95D410CB-8838-F5FE-B127-40EB466A162F}"/>
              </a:ext>
            </a:extLst>
          </p:cNvPr>
          <p:cNvSpPr>
            <a:spLocks noGrp="1"/>
          </p:cNvSpPr>
          <p:nvPr>
            <p:ph type="body" sz="quarter" idx="17"/>
          </p:nvPr>
        </p:nvSpPr>
        <p:spPr>
          <a:xfrm>
            <a:off x="695734" y="4507992"/>
            <a:ext cx="2468880" cy="365760"/>
          </a:xfrm>
        </p:spPr>
        <p:txBody>
          <a:bodyPr anchor="ctr">
            <a:noAutofit/>
          </a:bodyPr>
          <a:lstStyle>
            <a:lvl1pPr marL="0" indent="0" algn="ctr">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1" name="Text Placeholder 39">
            <a:extLst>
              <a:ext uri="{FF2B5EF4-FFF2-40B4-BE49-F238E27FC236}">
                <a16:creationId xmlns:a16="http://schemas.microsoft.com/office/drawing/2014/main" id="{4AB9408A-B6CD-B62B-A40C-113C980EF1FE}"/>
              </a:ext>
            </a:extLst>
          </p:cNvPr>
          <p:cNvSpPr>
            <a:spLocks noGrp="1"/>
          </p:cNvSpPr>
          <p:nvPr>
            <p:ph type="body" sz="quarter" idx="18"/>
          </p:nvPr>
        </p:nvSpPr>
        <p:spPr>
          <a:xfrm>
            <a:off x="3451468" y="4507992"/>
            <a:ext cx="2468880" cy="365760"/>
          </a:xfrm>
        </p:spPr>
        <p:txBody>
          <a:bodyPr anchor="ctr">
            <a:noAutofit/>
          </a:bodyPr>
          <a:lstStyle>
            <a:lvl1pPr marL="0" indent="0" algn="ctr">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2" name="Text Placeholder 39">
            <a:extLst>
              <a:ext uri="{FF2B5EF4-FFF2-40B4-BE49-F238E27FC236}">
                <a16:creationId xmlns:a16="http://schemas.microsoft.com/office/drawing/2014/main" id="{61463C70-6782-0D6E-7762-61E567762645}"/>
              </a:ext>
            </a:extLst>
          </p:cNvPr>
          <p:cNvSpPr>
            <a:spLocks noGrp="1"/>
          </p:cNvSpPr>
          <p:nvPr>
            <p:ph type="body" sz="quarter" idx="19"/>
          </p:nvPr>
        </p:nvSpPr>
        <p:spPr>
          <a:xfrm>
            <a:off x="6264031" y="4507992"/>
            <a:ext cx="2468880" cy="365760"/>
          </a:xfrm>
        </p:spPr>
        <p:txBody>
          <a:bodyPr anchor="ctr">
            <a:noAutofit/>
          </a:bodyPr>
          <a:lstStyle>
            <a:lvl1pPr marL="0" indent="0" algn="ctr">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3" name="Text Placeholder 39">
            <a:extLst>
              <a:ext uri="{FF2B5EF4-FFF2-40B4-BE49-F238E27FC236}">
                <a16:creationId xmlns:a16="http://schemas.microsoft.com/office/drawing/2014/main" id="{E4A9BFDF-CD6B-DB2B-93AB-335CC2AE455B}"/>
              </a:ext>
            </a:extLst>
          </p:cNvPr>
          <p:cNvSpPr>
            <a:spLocks noGrp="1"/>
          </p:cNvSpPr>
          <p:nvPr>
            <p:ph type="body" sz="quarter" idx="20"/>
          </p:nvPr>
        </p:nvSpPr>
        <p:spPr>
          <a:xfrm>
            <a:off x="9067503" y="4507992"/>
            <a:ext cx="2468880" cy="365760"/>
          </a:xfrm>
        </p:spPr>
        <p:txBody>
          <a:bodyPr anchor="ctr">
            <a:noAutofit/>
          </a:bodyPr>
          <a:lstStyle>
            <a:lvl1pPr marL="0" indent="0" algn="ctr">
              <a:lnSpc>
                <a:spcPct val="100000"/>
              </a:lnSpc>
              <a:buNone/>
              <a:defRPr sz="18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4" name="Text Placeholder 39">
            <a:extLst>
              <a:ext uri="{FF2B5EF4-FFF2-40B4-BE49-F238E27FC236}">
                <a16:creationId xmlns:a16="http://schemas.microsoft.com/office/drawing/2014/main" id="{D4374427-D19A-E579-3D78-7A08CED4EE8A}"/>
              </a:ext>
            </a:extLst>
          </p:cNvPr>
          <p:cNvSpPr>
            <a:spLocks noGrp="1"/>
          </p:cNvSpPr>
          <p:nvPr>
            <p:ph type="body" sz="quarter" idx="21"/>
          </p:nvPr>
        </p:nvSpPr>
        <p:spPr>
          <a:xfrm>
            <a:off x="695734" y="4901184"/>
            <a:ext cx="2468880" cy="365760"/>
          </a:xfrm>
        </p:spPr>
        <p:txBody>
          <a:bodyPr anchor="ctr">
            <a:noAutofit/>
          </a:bodyPr>
          <a:lstStyle>
            <a:lvl1pPr marL="0" indent="0" algn="ctr">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45" name="Text Placeholder 39">
            <a:extLst>
              <a:ext uri="{FF2B5EF4-FFF2-40B4-BE49-F238E27FC236}">
                <a16:creationId xmlns:a16="http://schemas.microsoft.com/office/drawing/2014/main" id="{1F400EB7-1FDE-3683-C9B4-63413EE5EA48}"/>
              </a:ext>
            </a:extLst>
          </p:cNvPr>
          <p:cNvSpPr>
            <a:spLocks noGrp="1"/>
          </p:cNvSpPr>
          <p:nvPr>
            <p:ph type="body" sz="quarter" idx="22"/>
          </p:nvPr>
        </p:nvSpPr>
        <p:spPr>
          <a:xfrm>
            <a:off x="3451468" y="4901184"/>
            <a:ext cx="2468880" cy="365760"/>
          </a:xfrm>
        </p:spPr>
        <p:txBody>
          <a:bodyPr anchor="ctr">
            <a:noAutofit/>
          </a:bodyPr>
          <a:lstStyle>
            <a:lvl1pPr marL="0" indent="0" algn="ctr">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46" name="Text Placeholder 39">
            <a:extLst>
              <a:ext uri="{FF2B5EF4-FFF2-40B4-BE49-F238E27FC236}">
                <a16:creationId xmlns:a16="http://schemas.microsoft.com/office/drawing/2014/main" id="{5D8F7F98-168C-5B0E-F2F8-A4AD7BA597D2}"/>
              </a:ext>
            </a:extLst>
          </p:cNvPr>
          <p:cNvSpPr>
            <a:spLocks noGrp="1"/>
          </p:cNvSpPr>
          <p:nvPr>
            <p:ph type="body" sz="quarter" idx="23"/>
          </p:nvPr>
        </p:nvSpPr>
        <p:spPr>
          <a:xfrm>
            <a:off x="6264031" y="4901184"/>
            <a:ext cx="2468880" cy="365760"/>
          </a:xfrm>
        </p:spPr>
        <p:txBody>
          <a:bodyPr anchor="ctr">
            <a:noAutofit/>
          </a:bodyPr>
          <a:lstStyle>
            <a:lvl1pPr marL="0" indent="0" algn="ctr">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47" name="Text Placeholder 39">
            <a:extLst>
              <a:ext uri="{FF2B5EF4-FFF2-40B4-BE49-F238E27FC236}">
                <a16:creationId xmlns:a16="http://schemas.microsoft.com/office/drawing/2014/main" id="{C5A299EB-BF79-F241-A67B-AD318037BB55}"/>
              </a:ext>
            </a:extLst>
          </p:cNvPr>
          <p:cNvSpPr>
            <a:spLocks noGrp="1"/>
          </p:cNvSpPr>
          <p:nvPr>
            <p:ph type="body" sz="quarter" idx="24"/>
          </p:nvPr>
        </p:nvSpPr>
        <p:spPr>
          <a:xfrm>
            <a:off x="9067503" y="4901184"/>
            <a:ext cx="2468880" cy="365760"/>
          </a:xfrm>
        </p:spPr>
        <p:txBody>
          <a:bodyPr anchor="ctr">
            <a:noAutofit/>
          </a:bodyPr>
          <a:lstStyle>
            <a:lvl1pPr marL="0" indent="0" algn="ctr">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48" name="Slide Number Placeholder 47">
            <a:extLst>
              <a:ext uri="{FF2B5EF4-FFF2-40B4-BE49-F238E27FC236}">
                <a16:creationId xmlns:a16="http://schemas.microsoft.com/office/drawing/2014/main" id="{B6BC38C4-7EDF-0398-884C-F604FCF79ABE}"/>
              </a:ext>
            </a:extLst>
          </p:cNvPr>
          <p:cNvSpPr>
            <a:spLocks noGrp="1"/>
          </p:cNvSpPr>
          <p:nvPr>
            <p:ph type="sldNum" sz="quarter" idx="12"/>
          </p:nvPr>
        </p:nvSpPr>
        <p:spPr>
          <a:xfrm>
            <a:off x="11493726" y="6232422"/>
            <a:ext cx="350913" cy="338960"/>
          </a:xfrm>
          <a:custGeom>
            <a:avLst/>
            <a:gdLst>
              <a:gd name="connsiteX0" fmla="*/ 154845 w 350913"/>
              <a:gd name="connsiteY0" fmla="*/ 22 h 338960"/>
              <a:gd name="connsiteX1" fmla="*/ 340005 w 350913"/>
              <a:gd name="connsiteY1" fmla="*/ 221278 h 338960"/>
              <a:gd name="connsiteX2" fmla="*/ 10634 w 350913"/>
              <a:gd name="connsiteY2" fmla="*/ 289178 h 338960"/>
              <a:gd name="connsiteX3" fmla="*/ 119488 w 350913"/>
              <a:gd name="connsiteY3" fmla="*/ 4155 h 338960"/>
              <a:gd name="connsiteX4" fmla="*/ 154845 w 350913"/>
              <a:gd name="connsiteY4" fmla="*/ 22 h 3389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0913" h="338960">
                <a:moveTo>
                  <a:pt x="154845" y="22"/>
                </a:moveTo>
                <a:cubicBezTo>
                  <a:pt x="246677" y="-1293"/>
                  <a:pt x="391912" y="57780"/>
                  <a:pt x="340005" y="221278"/>
                </a:cubicBezTo>
                <a:cubicBezTo>
                  <a:pt x="280684" y="408133"/>
                  <a:pt x="47387" y="325365"/>
                  <a:pt x="10634" y="289178"/>
                </a:cubicBezTo>
                <a:cubicBezTo>
                  <a:pt x="-26119" y="252991"/>
                  <a:pt x="37818" y="24351"/>
                  <a:pt x="119488" y="4155"/>
                </a:cubicBezTo>
                <a:cubicBezTo>
                  <a:pt x="129697" y="1631"/>
                  <a:pt x="141726" y="210"/>
                  <a:pt x="154845" y="22"/>
                </a:cubicBezTo>
                <a:close/>
              </a:path>
            </a:pathLst>
          </a:custGeom>
          <a:ln>
            <a:solidFill>
              <a:schemeClr val="accent4"/>
            </a:solidFill>
          </a:ln>
        </p:spPr>
        <p:txBody>
          <a:bodyPr wrap="square">
            <a:noAutofit/>
          </a:bodyPr>
          <a:lstStyle>
            <a:lvl1pPr algn="ctr">
              <a:defRPr/>
            </a:lvl1pPr>
          </a:lstStyle>
          <a:p>
            <a:fld id="{294A09A9-5501-47C1-A89A-A340965A2BE2}" type="slidenum">
              <a:rPr lang="en-US" smtClean="0"/>
              <a:pPr/>
              <a:t>‹#›</a:t>
            </a:fld>
            <a:endParaRPr lang="en-US" dirty="0"/>
          </a:p>
        </p:txBody>
      </p:sp>
      <p:sp>
        <p:nvSpPr>
          <p:cNvPr id="49" name="Footer Placeholder 5">
            <a:extLst>
              <a:ext uri="{FF2B5EF4-FFF2-40B4-BE49-F238E27FC236}">
                <a16:creationId xmlns:a16="http://schemas.microsoft.com/office/drawing/2014/main" id="{3324246F-F0D6-1940-4C2D-1B0A3C16AE4C}"/>
              </a:ext>
            </a:extLst>
          </p:cNvPr>
          <p:cNvSpPr>
            <a:spLocks noGrp="1"/>
          </p:cNvSpPr>
          <p:nvPr>
            <p:ph type="ftr" sz="quarter" idx="11"/>
          </p:nvPr>
        </p:nvSpPr>
        <p:spPr>
          <a:xfrm>
            <a:off x="393192" y="6281928"/>
            <a:ext cx="2450592" cy="274320"/>
          </a:xfrm>
          <a:prstGeom prst="rect">
            <a:avLst/>
          </a:prstGeom>
        </p:spPr>
        <p:txBody>
          <a:bodyPr>
            <a:noAutofit/>
          </a:bodyPr>
          <a:lstStyle>
            <a:lvl1pPr algn="l">
              <a:defRPr/>
            </a:lvl1pPr>
          </a:lstStyle>
          <a:p>
            <a:r>
              <a:rPr lang="en-US" dirty="0"/>
              <a:t>Contoso grand opening event</a:t>
            </a:r>
          </a:p>
        </p:txBody>
      </p:sp>
    </p:spTree>
    <p:extLst>
      <p:ext uri="{BB962C8B-B14F-4D97-AF65-F5344CB8AC3E}">
        <p14:creationId xmlns:p14="http://schemas.microsoft.com/office/powerpoint/2010/main" val="7151658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450ACB28-E48A-5740-A6D3-E094D17FB09B}"/>
              </a:ext>
            </a:extLst>
          </p:cNvPr>
          <p:cNvSpPr/>
          <p:nvPr userDrawn="1"/>
        </p:nvSpPr>
        <p:spPr>
          <a:xfrm>
            <a:off x="9552576" y="1533655"/>
            <a:ext cx="1394660" cy="1251173"/>
          </a:xfrm>
          <a:custGeom>
            <a:avLst/>
            <a:gdLst>
              <a:gd name="connsiteX0" fmla="*/ 1065214 w 1394660"/>
              <a:gd name="connsiteY0" fmla="*/ 1006 h 1251173"/>
              <a:gd name="connsiteX1" fmla="*/ 1144180 w 1394660"/>
              <a:gd name="connsiteY1" fmla="*/ 2923 h 1251173"/>
              <a:gd name="connsiteX2" fmla="*/ 1143883 w 1394660"/>
              <a:gd name="connsiteY2" fmla="*/ 1151759 h 1251173"/>
              <a:gd name="connsiteX3" fmla="*/ 43 w 1394660"/>
              <a:gd name="connsiteY3" fmla="*/ 917572 h 1251173"/>
              <a:gd name="connsiteX4" fmla="*/ 1065214 w 1394660"/>
              <a:gd name="connsiteY4" fmla="*/ 1006 h 12511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4660" h="1251173">
                <a:moveTo>
                  <a:pt x="1065214" y="1006"/>
                </a:moveTo>
                <a:cubicBezTo>
                  <a:pt x="1092720" y="-779"/>
                  <a:pt x="1119132" y="-215"/>
                  <a:pt x="1144180" y="2923"/>
                </a:cubicBezTo>
                <a:cubicBezTo>
                  <a:pt x="1544949" y="53123"/>
                  <a:pt x="1404083" y="971069"/>
                  <a:pt x="1143883" y="1151759"/>
                </a:cubicBezTo>
                <a:cubicBezTo>
                  <a:pt x="883684" y="1332450"/>
                  <a:pt x="6581" y="1273955"/>
                  <a:pt x="43" y="917572"/>
                </a:cubicBezTo>
                <a:cubicBezTo>
                  <a:pt x="-6086" y="583464"/>
                  <a:pt x="652628" y="27796"/>
                  <a:pt x="1065214" y="1006"/>
                </a:cubicBezTo>
                <a:close/>
              </a:path>
            </a:pathLst>
          </a:cu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sp>
        <p:nvSpPr>
          <p:cNvPr id="26" name="Freeform: Shape 25">
            <a:extLst>
              <a:ext uri="{FF2B5EF4-FFF2-40B4-BE49-F238E27FC236}">
                <a16:creationId xmlns:a16="http://schemas.microsoft.com/office/drawing/2014/main" id="{3436AFF8-9C8F-34D5-490C-107E9F54DA96}"/>
              </a:ext>
            </a:extLst>
          </p:cNvPr>
          <p:cNvSpPr/>
          <p:nvPr userDrawn="1"/>
        </p:nvSpPr>
        <p:spPr>
          <a:xfrm>
            <a:off x="1095157" y="1662388"/>
            <a:ext cx="1311040" cy="1332925"/>
          </a:xfrm>
          <a:custGeom>
            <a:avLst/>
            <a:gdLst>
              <a:gd name="connsiteX0" fmla="*/ 760032 w 1311040"/>
              <a:gd name="connsiteY0" fmla="*/ 1872 h 1332925"/>
              <a:gd name="connsiteX1" fmla="*/ 1114773 w 1311040"/>
              <a:gd name="connsiteY1" fmla="*/ 68853 h 1332925"/>
              <a:gd name="connsiteX2" fmla="*/ 1166213 w 1311040"/>
              <a:gd name="connsiteY2" fmla="*/ 1125308 h 1332925"/>
              <a:gd name="connsiteX3" fmla="*/ 150887 w 1311040"/>
              <a:gd name="connsiteY3" fmla="*/ 1201691 h 1332925"/>
              <a:gd name="connsiteX4" fmla="*/ 105320 w 1311040"/>
              <a:gd name="connsiteY4" fmla="*/ 223299 h 1332925"/>
              <a:gd name="connsiteX5" fmla="*/ 760032 w 1311040"/>
              <a:gd name="connsiteY5" fmla="*/ 1872 h 1332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11040" h="1332925">
                <a:moveTo>
                  <a:pt x="760032" y="1872"/>
                </a:moveTo>
                <a:cubicBezTo>
                  <a:pt x="912528" y="-6449"/>
                  <a:pt x="1048468" y="12477"/>
                  <a:pt x="1114773" y="68853"/>
                </a:cubicBezTo>
                <a:cubicBezTo>
                  <a:pt x="1291589" y="219188"/>
                  <a:pt x="1425495" y="823841"/>
                  <a:pt x="1166213" y="1125308"/>
                </a:cubicBezTo>
                <a:cubicBezTo>
                  <a:pt x="906931" y="1426775"/>
                  <a:pt x="327702" y="1352026"/>
                  <a:pt x="150887" y="1201691"/>
                </a:cubicBezTo>
                <a:cubicBezTo>
                  <a:pt x="-25929" y="1051356"/>
                  <a:pt x="-55328" y="412105"/>
                  <a:pt x="105320" y="223299"/>
                </a:cubicBezTo>
                <a:cubicBezTo>
                  <a:pt x="205725" y="105295"/>
                  <a:pt x="505873" y="15741"/>
                  <a:pt x="760032" y="1872"/>
                </a:cubicBezTo>
                <a:close/>
              </a:path>
            </a:pathLst>
          </a:cu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sp>
        <p:nvSpPr>
          <p:cNvPr id="25" name="Freeform: Shape 24">
            <a:extLst>
              <a:ext uri="{FF2B5EF4-FFF2-40B4-BE49-F238E27FC236}">
                <a16:creationId xmlns:a16="http://schemas.microsoft.com/office/drawing/2014/main" id="{8F8C201A-0786-FC68-D542-22B4C6AA1894}"/>
              </a:ext>
            </a:extLst>
          </p:cNvPr>
          <p:cNvSpPr/>
          <p:nvPr userDrawn="1"/>
        </p:nvSpPr>
        <p:spPr>
          <a:xfrm>
            <a:off x="3823043" y="1597010"/>
            <a:ext cx="1287665" cy="1468816"/>
          </a:xfrm>
          <a:custGeom>
            <a:avLst/>
            <a:gdLst>
              <a:gd name="connsiteX0" fmla="*/ 819156 w 1287665"/>
              <a:gd name="connsiteY0" fmla="*/ 237 h 1468816"/>
              <a:gd name="connsiteX1" fmla="*/ 1073512 w 1287665"/>
              <a:gd name="connsiteY1" fmla="*/ 75586 h 1468816"/>
              <a:gd name="connsiteX2" fmla="*/ 1009218 w 1287665"/>
              <a:gd name="connsiteY2" fmla="*/ 1454079 h 1468816"/>
              <a:gd name="connsiteX3" fmla="*/ 975 w 1287665"/>
              <a:gd name="connsiteY3" fmla="*/ 735510 h 1468816"/>
              <a:gd name="connsiteX4" fmla="*/ 819156 w 1287665"/>
              <a:gd name="connsiteY4" fmla="*/ 237 h 1468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87665" h="1468816">
                <a:moveTo>
                  <a:pt x="819156" y="237"/>
                </a:moveTo>
                <a:cubicBezTo>
                  <a:pt x="907123" y="-2584"/>
                  <a:pt x="993588" y="19619"/>
                  <a:pt x="1073512" y="75586"/>
                </a:cubicBezTo>
                <a:cubicBezTo>
                  <a:pt x="1499773" y="374078"/>
                  <a:pt x="1187974" y="1344092"/>
                  <a:pt x="1009218" y="1454079"/>
                </a:cubicBezTo>
                <a:cubicBezTo>
                  <a:pt x="830462" y="1564066"/>
                  <a:pt x="-32980" y="1032017"/>
                  <a:pt x="975" y="735510"/>
                </a:cubicBezTo>
                <a:cubicBezTo>
                  <a:pt x="28563" y="494599"/>
                  <a:pt x="437964" y="12464"/>
                  <a:pt x="819156" y="237"/>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sp>
        <p:nvSpPr>
          <p:cNvPr id="24" name="Freeform: Shape 23">
            <a:extLst>
              <a:ext uri="{FF2B5EF4-FFF2-40B4-BE49-F238E27FC236}">
                <a16:creationId xmlns:a16="http://schemas.microsoft.com/office/drawing/2014/main" id="{1877F062-A889-08D4-9EFF-C8F31CE14470}"/>
              </a:ext>
            </a:extLst>
          </p:cNvPr>
          <p:cNvSpPr/>
          <p:nvPr userDrawn="1"/>
        </p:nvSpPr>
        <p:spPr>
          <a:xfrm>
            <a:off x="7229441" y="1717547"/>
            <a:ext cx="1212876" cy="1277484"/>
          </a:xfrm>
          <a:custGeom>
            <a:avLst/>
            <a:gdLst>
              <a:gd name="connsiteX0" fmla="*/ 661792 w 1212876"/>
              <a:gd name="connsiteY0" fmla="*/ 2751 h 1277484"/>
              <a:gd name="connsiteX1" fmla="*/ 1021677 w 1212876"/>
              <a:gd name="connsiteY1" fmla="*/ 95771 h 1277484"/>
              <a:gd name="connsiteX2" fmla="*/ 1087176 w 1212876"/>
              <a:gd name="connsiteY2" fmla="*/ 947071 h 1277484"/>
              <a:gd name="connsiteX3" fmla="*/ 189382 w 1212876"/>
              <a:gd name="connsiteY3" fmla="*/ 1190864 h 1277484"/>
              <a:gd name="connsiteX4" fmla="*/ 162703 w 1212876"/>
              <a:gd name="connsiteY4" fmla="*/ 253352 h 1277484"/>
              <a:gd name="connsiteX5" fmla="*/ 661792 w 1212876"/>
              <a:gd name="connsiteY5" fmla="*/ 2751 h 1277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2876" h="1277484">
                <a:moveTo>
                  <a:pt x="661792" y="2751"/>
                </a:moveTo>
                <a:cubicBezTo>
                  <a:pt x="787404" y="-8808"/>
                  <a:pt x="915287" y="14913"/>
                  <a:pt x="1021677" y="95771"/>
                </a:cubicBezTo>
                <a:cubicBezTo>
                  <a:pt x="1305381" y="311393"/>
                  <a:pt x="1225891" y="764555"/>
                  <a:pt x="1087176" y="947071"/>
                </a:cubicBezTo>
                <a:cubicBezTo>
                  <a:pt x="948460" y="1129586"/>
                  <a:pt x="511372" y="1425199"/>
                  <a:pt x="189382" y="1190864"/>
                </a:cubicBezTo>
                <a:cubicBezTo>
                  <a:pt x="-132607" y="956530"/>
                  <a:pt x="23987" y="435868"/>
                  <a:pt x="162703" y="253352"/>
                </a:cubicBezTo>
                <a:cubicBezTo>
                  <a:pt x="249400" y="139280"/>
                  <a:pt x="452440" y="22016"/>
                  <a:pt x="661792" y="2751"/>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sp>
        <p:nvSpPr>
          <p:cNvPr id="2" name="Title 1">
            <a:extLst>
              <a:ext uri="{FF2B5EF4-FFF2-40B4-BE49-F238E27FC236}">
                <a16:creationId xmlns:a16="http://schemas.microsoft.com/office/drawing/2014/main" id="{93208EE5-3D2D-AD91-3E4D-4F853F8DB433}"/>
              </a:ext>
            </a:extLst>
          </p:cNvPr>
          <p:cNvSpPr>
            <a:spLocks noGrp="1"/>
          </p:cNvSpPr>
          <p:nvPr>
            <p:ph type="title"/>
          </p:nvPr>
        </p:nvSpPr>
        <p:spPr/>
        <p:txBody>
          <a:bodyPr>
            <a:noAutofit/>
          </a:bodyPr>
          <a:lstStyle>
            <a:lvl1pPr algn="ctr">
              <a:defRPr/>
            </a:lvl1pPr>
          </a:lstStyle>
          <a:p>
            <a:r>
              <a:rPr lang="en-US"/>
              <a:t>Click to edit Master title style</a:t>
            </a:r>
            <a:endParaRPr lang="en-US" dirty="0"/>
          </a:p>
        </p:txBody>
      </p:sp>
      <p:sp>
        <p:nvSpPr>
          <p:cNvPr id="29" name="Picture Placeholder 28">
            <a:extLst>
              <a:ext uri="{FF2B5EF4-FFF2-40B4-BE49-F238E27FC236}">
                <a16:creationId xmlns:a16="http://schemas.microsoft.com/office/drawing/2014/main" id="{B1DE3BF4-0CFD-6567-DCCE-2B743C040724}"/>
              </a:ext>
            </a:extLst>
          </p:cNvPr>
          <p:cNvSpPr>
            <a:spLocks noGrp="1"/>
          </p:cNvSpPr>
          <p:nvPr>
            <p:ph type="pic" sz="quarter" idx="13"/>
          </p:nvPr>
        </p:nvSpPr>
        <p:spPr>
          <a:xfrm>
            <a:off x="1020725" y="1733011"/>
            <a:ext cx="1368219" cy="1360576"/>
          </a:xfrm>
          <a:custGeom>
            <a:avLst/>
            <a:gdLst>
              <a:gd name="connsiteX0" fmla="*/ 711460 w 1368219"/>
              <a:gd name="connsiteY0" fmla="*/ 896 h 1360576"/>
              <a:gd name="connsiteX1" fmla="*/ 1368219 w 1368219"/>
              <a:gd name="connsiteY1" fmla="*/ 723493 h 1360576"/>
              <a:gd name="connsiteX2" fmla="*/ 711460 w 1368219"/>
              <a:gd name="connsiteY2" fmla="*/ 1360365 h 1360576"/>
              <a:gd name="connsiteX3" fmla="*/ 0 w 1368219"/>
              <a:gd name="connsiteY3" fmla="*/ 723493 h 1360576"/>
              <a:gd name="connsiteX4" fmla="*/ 711460 w 1368219"/>
              <a:gd name="connsiteY4" fmla="*/ 896 h 1360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8219" h="1360576">
                <a:moveTo>
                  <a:pt x="711460" y="896"/>
                </a:moveTo>
                <a:cubicBezTo>
                  <a:pt x="1227364" y="26296"/>
                  <a:pt x="1368219" y="324414"/>
                  <a:pt x="1368219" y="723493"/>
                </a:cubicBezTo>
                <a:cubicBezTo>
                  <a:pt x="1368219" y="1122573"/>
                  <a:pt x="1345896" y="1368831"/>
                  <a:pt x="711460" y="1360365"/>
                </a:cubicBezTo>
                <a:cubicBezTo>
                  <a:pt x="77023" y="1351900"/>
                  <a:pt x="0" y="950072"/>
                  <a:pt x="0" y="723493"/>
                </a:cubicBezTo>
                <a:cubicBezTo>
                  <a:pt x="0" y="496915"/>
                  <a:pt x="195556" y="-24503"/>
                  <a:pt x="711460" y="896"/>
                </a:cubicBezTo>
                <a:close/>
              </a:path>
            </a:pathLst>
          </a:custGeom>
          <a:solidFill>
            <a:schemeClr val="bg1">
              <a:lumMod val="85000"/>
            </a:schemeClr>
          </a:solidFill>
        </p:spPr>
        <p:txBody>
          <a:bodyPr wrap="square" anchor="ctr">
            <a:noAutofit/>
          </a:bodyPr>
          <a:lstStyle>
            <a:lvl1pPr marL="0" indent="0" algn="ctr">
              <a:buNone/>
              <a:defRPr sz="1800"/>
            </a:lvl1pPr>
          </a:lstStyle>
          <a:p>
            <a:r>
              <a:rPr lang="en-US"/>
              <a:t>Click icon to add picture</a:t>
            </a:r>
            <a:endParaRPr lang="en-US" dirty="0"/>
          </a:p>
        </p:txBody>
      </p:sp>
      <p:sp>
        <p:nvSpPr>
          <p:cNvPr id="32" name="Picture Placeholder 31">
            <a:extLst>
              <a:ext uri="{FF2B5EF4-FFF2-40B4-BE49-F238E27FC236}">
                <a16:creationId xmlns:a16="http://schemas.microsoft.com/office/drawing/2014/main" id="{F44C3697-BAFA-28BA-4921-270D6CABCCBC}"/>
              </a:ext>
            </a:extLst>
          </p:cNvPr>
          <p:cNvSpPr>
            <a:spLocks noGrp="1"/>
          </p:cNvSpPr>
          <p:nvPr>
            <p:ph type="pic" sz="quarter" idx="14"/>
          </p:nvPr>
        </p:nvSpPr>
        <p:spPr>
          <a:xfrm>
            <a:off x="3942147" y="1658531"/>
            <a:ext cx="1438709" cy="1325401"/>
          </a:xfrm>
          <a:custGeom>
            <a:avLst/>
            <a:gdLst>
              <a:gd name="connsiteX0" fmla="*/ 766295 w 1438709"/>
              <a:gd name="connsiteY0" fmla="*/ 769 h 1325401"/>
              <a:gd name="connsiteX1" fmla="*/ 976227 w 1438709"/>
              <a:gd name="connsiteY1" fmla="*/ 36958 h 1325401"/>
              <a:gd name="connsiteX2" fmla="*/ 1216644 w 1438709"/>
              <a:gd name="connsiteY2" fmla="*/ 1222270 h 1325401"/>
              <a:gd name="connsiteX3" fmla="*/ 1489 w 1438709"/>
              <a:gd name="connsiteY3" fmla="*/ 807424 h 1325401"/>
              <a:gd name="connsiteX4" fmla="*/ 766295 w 1438709"/>
              <a:gd name="connsiteY4" fmla="*/ 769 h 13254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8709" h="1325401">
                <a:moveTo>
                  <a:pt x="766295" y="769"/>
                </a:moveTo>
                <a:cubicBezTo>
                  <a:pt x="833426" y="3741"/>
                  <a:pt x="903596" y="15407"/>
                  <a:pt x="976227" y="36958"/>
                </a:cubicBezTo>
                <a:cubicBezTo>
                  <a:pt x="1445288" y="178830"/>
                  <a:pt x="1613245" y="992057"/>
                  <a:pt x="1216644" y="1222270"/>
                </a:cubicBezTo>
                <a:cubicBezTo>
                  <a:pt x="820042" y="1452484"/>
                  <a:pt x="31377" y="1290022"/>
                  <a:pt x="1489" y="807424"/>
                </a:cubicBezTo>
                <a:cubicBezTo>
                  <a:pt x="-24664" y="385151"/>
                  <a:pt x="296373" y="-20036"/>
                  <a:pt x="766295" y="769"/>
                </a:cubicBezTo>
                <a:close/>
              </a:path>
            </a:pathLst>
          </a:custGeom>
          <a:solidFill>
            <a:schemeClr val="bg1">
              <a:lumMod val="85000"/>
            </a:schemeClr>
          </a:solidFill>
        </p:spPr>
        <p:txBody>
          <a:bodyPr wrap="square" anchor="ctr">
            <a:noAutofit/>
          </a:bodyPr>
          <a:lstStyle>
            <a:lvl1pPr marL="0" indent="0" algn="ctr">
              <a:buNone/>
              <a:defRPr sz="1800"/>
            </a:lvl1pPr>
          </a:lstStyle>
          <a:p>
            <a:r>
              <a:rPr lang="en-US"/>
              <a:t>Click icon to add picture</a:t>
            </a:r>
            <a:endParaRPr lang="en-US" dirty="0"/>
          </a:p>
        </p:txBody>
      </p:sp>
      <p:sp>
        <p:nvSpPr>
          <p:cNvPr id="51" name="Picture Placeholder 50">
            <a:extLst>
              <a:ext uri="{FF2B5EF4-FFF2-40B4-BE49-F238E27FC236}">
                <a16:creationId xmlns:a16="http://schemas.microsoft.com/office/drawing/2014/main" id="{B982DD40-45F4-A734-10A7-250086C2714D}"/>
              </a:ext>
            </a:extLst>
          </p:cNvPr>
          <p:cNvSpPr>
            <a:spLocks noGrp="1"/>
          </p:cNvSpPr>
          <p:nvPr>
            <p:ph type="pic" sz="quarter" idx="15"/>
          </p:nvPr>
        </p:nvSpPr>
        <p:spPr>
          <a:xfrm>
            <a:off x="6878827" y="1680105"/>
            <a:ext cx="1395974" cy="1472634"/>
          </a:xfrm>
          <a:custGeom>
            <a:avLst/>
            <a:gdLst>
              <a:gd name="connsiteX0" fmla="*/ 705655 w 1395974"/>
              <a:gd name="connsiteY0" fmla="*/ 0 h 1472634"/>
              <a:gd name="connsiteX1" fmla="*/ 1395974 w 1395974"/>
              <a:gd name="connsiteY1" fmla="*/ 774649 h 1472634"/>
              <a:gd name="connsiteX2" fmla="*/ 697989 w 1395974"/>
              <a:gd name="connsiteY2" fmla="*/ 1472634 h 1472634"/>
              <a:gd name="connsiteX3" fmla="*/ 4 w 1395974"/>
              <a:gd name="connsiteY3" fmla="*/ 774649 h 1472634"/>
              <a:gd name="connsiteX4" fmla="*/ 705655 w 1395974"/>
              <a:gd name="connsiteY4" fmla="*/ 0 h 14726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95974" h="1472634">
                <a:moveTo>
                  <a:pt x="705655" y="0"/>
                </a:moveTo>
                <a:cubicBezTo>
                  <a:pt x="1091142" y="0"/>
                  <a:pt x="1395974" y="389162"/>
                  <a:pt x="1395974" y="774649"/>
                </a:cubicBezTo>
                <a:cubicBezTo>
                  <a:pt x="1395974" y="1160135"/>
                  <a:pt x="1083476" y="1472634"/>
                  <a:pt x="697989" y="1472634"/>
                </a:cubicBezTo>
                <a:cubicBezTo>
                  <a:pt x="312503" y="1472634"/>
                  <a:pt x="-1273" y="1020088"/>
                  <a:pt x="4" y="774649"/>
                </a:cubicBezTo>
                <a:cubicBezTo>
                  <a:pt x="1281" y="529210"/>
                  <a:pt x="320169" y="0"/>
                  <a:pt x="705655" y="0"/>
                </a:cubicBezTo>
                <a:close/>
              </a:path>
            </a:pathLst>
          </a:custGeom>
          <a:solidFill>
            <a:schemeClr val="bg1">
              <a:lumMod val="85000"/>
            </a:schemeClr>
          </a:solidFill>
        </p:spPr>
        <p:txBody>
          <a:bodyPr wrap="square" anchor="ctr">
            <a:noAutofit/>
          </a:bodyPr>
          <a:lstStyle>
            <a:lvl1pPr marL="0" indent="0" algn="ctr">
              <a:buNone/>
              <a:defRPr sz="1800"/>
            </a:lvl1pPr>
          </a:lstStyle>
          <a:p>
            <a:r>
              <a:rPr lang="en-US"/>
              <a:t>Click icon to add picture</a:t>
            </a:r>
            <a:endParaRPr lang="en-US" dirty="0"/>
          </a:p>
        </p:txBody>
      </p:sp>
      <p:sp>
        <p:nvSpPr>
          <p:cNvPr id="52" name="Picture Placeholder 51">
            <a:extLst>
              <a:ext uri="{FF2B5EF4-FFF2-40B4-BE49-F238E27FC236}">
                <a16:creationId xmlns:a16="http://schemas.microsoft.com/office/drawing/2014/main" id="{EFB9CCB0-3B43-F6EB-605C-68FC6DAC4160}"/>
              </a:ext>
            </a:extLst>
          </p:cNvPr>
          <p:cNvSpPr>
            <a:spLocks noGrp="1"/>
          </p:cNvSpPr>
          <p:nvPr>
            <p:ph type="pic" sz="quarter" idx="16"/>
          </p:nvPr>
        </p:nvSpPr>
        <p:spPr>
          <a:xfrm>
            <a:off x="9712075" y="1631918"/>
            <a:ext cx="1541667" cy="1435490"/>
          </a:xfrm>
          <a:custGeom>
            <a:avLst/>
            <a:gdLst>
              <a:gd name="connsiteX0" fmla="*/ 907336 w 1541667"/>
              <a:gd name="connsiteY0" fmla="*/ 1446 h 1435490"/>
              <a:gd name="connsiteX1" fmla="*/ 972212 w 1541667"/>
              <a:gd name="connsiteY1" fmla="*/ 13712 h 1435490"/>
              <a:gd name="connsiteX2" fmla="*/ 1285099 w 1541667"/>
              <a:gd name="connsiteY2" fmla="*/ 1226118 h 1435490"/>
              <a:gd name="connsiteX3" fmla="*/ 1081 w 1541667"/>
              <a:gd name="connsiteY3" fmla="*/ 775826 h 1435490"/>
              <a:gd name="connsiteX4" fmla="*/ 907336 w 1541667"/>
              <a:gd name="connsiteY4" fmla="*/ 1446 h 1435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1667" h="1435490">
                <a:moveTo>
                  <a:pt x="907336" y="1446"/>
                </a:moveTo>
                <a:cubicBezTo>
                  <a:pt x="930164" y="3425"/>
                  <a:pt x="951876" y="7462"/>
                  <a:pt x="972212" y="13712"/>
                </a:cubicBezTo>
                <a:cubicBezTo>
                  <a:pt x="1297588" y="113712"/>
                  <a:pt x="1879980" y="701420"/>
                  <a:pt x="1285099" y="1226118"/>
                </a:cubicBezTo>
                <a:cubicBezTo>
                  <a:pt x="690218" y="1750816"/>
                  <a:pt x="32869" y="1171317"/>
                  <a:pt x="1081" y="775826"/>
                </a:cubicBezTo>
                <a:cubicBezTo>
                  <a:pt x="-28719" y="405053"/>
                  <a:pt x="564913" y="-28239"/>
                  <a:pt x="907336" y="1446"/>
                </a:cubicBezTo>
                <a:close/>
              </a:path>
            </a:pathLst>
          </a:custGeom>
          <a:solidFill>
            <a:schemeClr val="bg1">
              <a:lumMod val="85000"/>
            </a:schemeClr>
          </a:solidFill>
        </p:spPr>
        <p:txBody>
          <a:bodyPr wrap="square" anchor="ctr">
            <a:noAutofit/>
          </a:bodyPr>
          <a:lstStyle>
            <a:lvl1pPr marL="0" indent="0" algn="ctr">
              <a:buNone/>
              <a:defRPr sz="1800"/>
            </a:lvl1pPr>
          </a:lstStyle>
          <a:p>
            <a:r>
              <a:rPr lang="en-US"/>
              <a:t>Click icon to add picture</a:t>
            </a:r>
            <a:endParaRPr lang="en-US" dirty="0"/>
          </a:p>
        </p:txBody>
      </p:sp>
      <p:sp>
        <p:nvSpPr>
          <p:cNvPr id="40" name="Text Placeholder 39">
            <a:extLst>
              <a:ext uri="{FF2B5EF4-FFF2-40B4-BE49-F238E27FC236}">
                <a16:creationId xmlns:a16="http://schemas.microsoft.com/office/drawing/2014/main" id="{95D410CB-8838-F5FE-B127-40EB466A162F}"/>
              </a:ext>
            </a:extLst>
          </p:cNvPr>
          <p:cNvSpPr>
            <a:spLocks noGrp="1"/>
          </p:cNvSpPr>
          <p:nvPr>
            <p:ph type="body" sz="quarter" idx="17"/>
          </p:nvPr>
        </p:nvSpPr>
        <p:spPr>
          <a:xfrm>
            <a:off x="516237" y="3236976"/>
            <a:ext cx="2468880" cy="182880"/>
          </a:xfrm>
        </p:spPr>
        <p:txBody>
          <a:bodyPr anchor="ctr">
            <a:noAutofit/>
          </a:bodyPr>
          <a:lstStyle>
            <a:lvl1pPr marL="0" indent="0" algn="ctr">
              <a:lnSpc>
                <a:spcPct val="100000"/>
              </a:lnSpc>
              <a:buNone/>
              <a:defRPr sz="16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1" name="Text Placeholder 39">
            <a:extLst>
              <a:ext uri="{FF2B5EF4-FFF2-40B4-BE49-F238E27FC236}">
                <a16:creationId xmlns:a16="http://schemas.microsoft.com/office/drawing/2014/main" id="{4AB9408A-B6CD-B62B-A40C-113C980EF1FE}"/>
              </a:ext>
            </a:extLst>
          </p:cNvPr>
          <p:cNvSpPr>
            <a:spLocks noGrp="1"/>
          </p:cNvSpPr>
          <p:nvPr>
            <p:ph type="body" sz="quarter" idx="18"/>
          </p:nvPr>
        </p:nvSpPr>
        <p:spPr>
          <a:xfrm>
            <a:off x="3432788" y="3236976"/>
            <a:ext cx="2468880" cy="182880"/>
          </a:xfrm>
        </p:spPr>
        <p:txBody>
          <a:bodyPr anchor="ctr">
            <a:noAutofit/>
          </a:bodyPr>
          <a:lstStyle>
            <a:lvl1pPr marL="0" indent="0" algn="ctr">
              <a:lnSpc>
                <a:spcPct val="100000"/>
              </a:lnSpc>
              <a:buNone/>
              <a:defRPr sz="16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2" name="Text Placeholder 39">
            <a:extLst>
              <a:ext uri="{FF2B5EF4-FFF2-40B4-BE49-F238E27FC236}">
                <a16:creationId xmlns:a16="http://schemas.microsoft.com/office/drawing/2014/main" id="{61463C70-6782-0D6E-7762-61E567762645}"/>
              </a:ext>
            </a:extLst>
          </p:cNvPr>
          <p:cNvSpPr>
            <a:spLocks noGrp="1"/>
          </p:cNvSpPr>
          <p:nvPr>
            <p:ph type="body" sz="quarter" idx="19"/>
          </p:nvPr>
        </p:nvSpPr>
        <p:spPr>
          <a:xfrm>
            <a:off x="6340628" y="3236976"/>
            <a:ext cx="2468880" cy="182880"/>
          </a:xfrm>
        </p:spPr>
        <p:txBody>
          <a:bodyPr anchor="ctr">
            <a:noAutofit/>
          </a:bodyPr>
          <a:lstStyle>
            <a:lvl1pPr marL="0" indent="0" algn="ctr">
              <a:lnSpc>
                <a:spcPct val="100000"/>
              </a:lnSpc>
              <a:buNone/>
              <a:defRPr sz="16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3" name="Text Placeholder 39">
            <a:extLst>
              <a:ext uri="{FF2B5EF4-FFF2-40B4-BE49-F238E27FC236}">
                <a16:creationId xmlns:a16="http://schemas.microsoft.com/office/drawing/2014/main" id="{E4A9BFDF-CD6B-DB2B-93AB-335CC2AE455B}"/>
              </a:ext>
            </a:extLst>
          </p:cNvPr>
          <p:cNvSpPr>
            <a:spLocks noGrp="1"/>
          </p:cNvSpPr>
          <p:nvPr>
            <p:ph type="body" sz="quarter" idx="20"/>
          </p:nvPr>
        </p:nvSpPr>
        <p:spPr>
          <a:xfrm>
            <a:off x="9248468" y="3236976"/>
            <a:ext cx="2468880" cy="182880"/>
          </a:xfrm>
        </p:spPr>
        <p:txBody>
          <a:bodyPr anchor="ctr">
            <a:noAutofit/>
          </a:bodyPr>
          <a:lstStyle>
            <a:lvl1pPr marL="0" indent="0" algn="ctr">
              <a:lnSpc>
                <a:spcPct val="100000"/>
              </a:lnSpc>
              <a:buNone/>
              <a:defRPr sz="16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4" name="Text Placeholder 39">
            <a:extLst>
              <a:ext uri="{FF2B5EF4-FFF2-40B4-BE49-F238E27FC236}">
                <a16:creationId xmlns:a16="http://schemas.microsoft.com/office/drawing/2014/main" id="{D4374427-D19A-E579-3D78-7A08CED4EE8A}"/>
              </a:ext>
            </a:extLst>
          </p:cNvPr>
          <p:cNvSpPr>
            <a:spLocks noGrp="1"/>
          </p:cNvSpPr>
          <p:nvPr>
            <p:ph type="body" sz="quarter" idx="21"/>
          </p:nvPr>
        </p:nvSpPr>
        <p:spPr>
          <a:xfrm>
            <a:off x="516237" y="3474720"/>
            <a:ext cx="2468880" cy="265176"/>
          </a:xfrm>
        </p:spPr>
        <p:txBody>
          <a:bodyPr anchor="ctr">
            <a:noAutofit/>
          </a:bodyPr>
          <a:lstStyle>
            <a:lvl1pPr marL="0" indent="0" algn="ctr">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45" name="Text Placeholder 39">
            <a:extLst>
              <a:ext uri="{FF2B5EF4-FFF2-40B4-BE49-F238E27FC236}">
                <a16:creationId xmlns:a16="http://schemas.microsoft.com/office/drawing/2014/main" id="{1F400EB7-1FDE-3683-C9B4-63413EE5EA48}"/>
              </a:ext>
            </a:extLst>
          </p:cNvPr>
          <p:cNvSpPr>
            <a:spLocks noGrp="1"/>
          </p:cNvSpPr>
          <p:nvPr>
            <p:ph type="body" sz="quarter" idx="22"/>
          </p:nvPr>
        </p:nvSpPr>
        <p:spPr>
          <a:xfrm>
            <a:off x="3432788" y="3474720"/>
            <a:ext cx="2468880" cy="265176"/>
          </a:xfrm>
        </p:spPr>
        <p:txBody>
          <a:bodyPr anchor="ctr">
            <a:noAutofit/>
          </a:bodyPr>
          <a:lstStyle>
            <a:lvl1pPr marL="0" indent="0" algn="ctr">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46" name="Text Placeholder 39">
            <a:extLst>
              <a:ext uri="{FF2B5EF4-FFF2-40B4-BE49-F238E27FC236}">
                <a16:creationId xmlns:a16="http://schemas.microsoft.com/office/drawing/2014/main" id="{5D8F7F98-168C-5B0E-F2F8-A4AD7BA597D2}"/>
              </a:ext>
            </a:extLst>
          </p:cNvPr>
          <p:cNvSpPr>
            <a:spLocks noGrp="1"/>
          </p:cNvSpPr>
          <p:nvPr>
            <p:ph type="body" sz="quarter" idx="23"/>
          </p:nvPr>
        </p:nvSpPr>
        <p:spPr>
          <a:xfrm>
            <a:off x="6340628" y="3474720"/>
            <a:ext cx="2468880" cy="265176"/>
          </a:xfrm>
        </p:spPr>
        <p:txBody>
          <a:bodyPr anchor="ctr">
            <a:noAutofit/>
          </a:bodyPr>
          <a:lstStyle>
            <a:lvl1pPr marL="0" indent="0" algn="ctr">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47" name="Text Placeholder 39">
            <a:extLst>
              <a:ext uri="{FF2B5EF4-FFF2-40B4-BE49-F238E27FC236}">
                <a16:creationId xmlns:a16="http://schemas.microsoft.com/office/drawing/2014/main" id="{C5A299EB-BF79-F241-A67B-AD318037BB55}"/>
              </a:ext>
            </a:extLst>
          </p:cNvPr>
          <p:cNvSpPr>
            <a:spLocks noGrp="1"/>
          </p:cNvSpPr>
          <p:nvPr>
            <p:ph type="body" sz="quarter" idx="24"/>
          </p:nvPr>
        </p:nvSpPr>
        <p:spPr>
          <a:xfrm>
            <a:off x="9248468" y="3474720"/>
            <a:ext cx="2468880" cy="265176"/>
          </a:xfrm>
        </p:spPr>
        <p:txBody>
          <a:bodyPr anchor="ctr">
            <a:noAutofit/>
          </a:bodyPr>
          <a:lstStyle>
            <a:lvl1pPr marL="0" indent="0" algn="ctr">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48" name="Slide Number Placeholder 47">
            <a:extLst>
              <a:ext uri="{FF2B5EF4-FFF2-40B4-BE49-F238E27FC236}">
                <a16:creationId xmlns:a16="http://schemas.microsoft.com/office/drawing/2014/main" id="{B6BC38C4-7EDF-0398-884C-F604FCF79ABE}"/>
              </a:ext>
            </a:extLst>
          </p:cNvPr>
          <p:cNvSpPr>
            <a:spLocks noGrp="1"/>
          </p:cNvSpPr>
          <p:nvPr>
            <p:ph type="sldNum" sz="quarter" idx="12"/>
          </p:nvPr>
        </p:nvSpPr>
        <p:spPr>
          <a:xfrm>
            <a:off x="11493726" y="6232422"/>
            <a:ext cx="350913" cy="338960"/>
          </a:xfrm>
          <a:custGeom>
            <a:avLst/>
            <a:gdLst>
              <a:gd name="connsiteX0" fmla="*/ 154845 w 350913"/>
              <a:gd name="connsiteY0" fmla="*/ 22 h 338960"/>
              <a:gd name="connsiteX1" fmla="*/ 340005 w 350913"/>
              <a:gd name="connsiteY1" fmla="*/ 221278 h 338960"/>
              <a:gd name="connsiteX2" fmla="*/ 10634 w 350913"/>
              <a:gd name="connsiteY2" fmla="*/ 289178 h 338960"/>
              <a:gd name="connsiteX3" fmla="*/ 119488 w 350913"/>
              <a:gd name="connsiteY3" fmla="*/ 4155 h 338960"/>
              <a:gd name="connsiteX4" fmla="*/ 154845 w 350913"/>
              <a:gd name="connsiteY4" fmla="*/ 22 h 3389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0913" h="338960">
                <a:moveTo>
                  <a:pt x="154845" y="22"/>
                </a:moveTo>
                <a:cubicBezTo>
                  <a:pt x="246677" y="-1293"/>
                  <a:pt x="391912" y="57780"/>
                  <a:pt x="340005" y="221278"/>
                </a:cubicBezTo>
                <a:cubicBezTo>
                  <a:pt x="280684" y="408133"/>
                  <a:pt x="47387" y="325365"/>
                  <a:pt x="10634" y="289178"/>
                </a:cubicBezTo>
                <a:cubicBezTo>
                  <a:pt x="-26119" y="252991"/>
                  <a:pt x="37818" y="24351"/>
                  <a:pt x="119488" y="4155"/>
                </a:cubicBezTo>
                <a:cubicBezTo>
                  <a:pt x="129697" y="1631"/>
                  <a:pt x="141726" y="210"/>
                  <a:pt x="154845" y="22"/>
                </a:cubicBezTo>
                <a:close/>
              </a:path>
            </a:pathLst>
          </a:custGeom>
          <a:ln>
            <a:solidFill>
              <a:schemeClr val="accent4"/>
            </a:solidFill>
          </a:ln>
        </p:spPr>
        <p:txBody>
          <a:bodyPr wrap="square">
            <a:noAutofit/>
          </a:bodyPr>
          <a:lstStyle>
            <a:lvl1pPr algn="ctr">
              <a:defRPr/>
            </a:lvl1pPr>
          </a:lstStyle>
          <a:p>
            <a:fld id="{294A09A9-5501-47C1-A89A-A340965A2BE2}" type="slidenum">
              <a:rPr lang="en-US" smtClean="0"/>
              <a:pPr/>
              <a:t>‹#›</a:t>
            </a:fld>
            <a:endParaRPr lang="en-US" dirty="0"/>
          </a:p>
        </p:txBody>
      </p:sp>
      <p:sp>
        <p:nvSpPr>
          <p:cNvPr id="49" name="Footer Placeholder 5">
            <a:extLst>
              <a:ext uri="{FF2B5EF4-FFF2-40B4-BE49-F238E27FC236}">
                <a16:creationId xmlns:a16="http://schemas.microsoft.com/office/drawing/2014/main" id="{3324246F-F0D6-1940-4C2D-1B0A3C16AE4C}"/>
              </a:ext>
            </a:extLst>
          </p:cNvPr>
          <p:cNvSpPr>
            <a:spLocks noGrp="1"/>
          </p:cNvSpPr>
          <p:nvPr>
            <p:ph type="ftr" sz="quarter" idx="11"/>
          </p:nvPr>
        </p:nvSpPr>
        <p:spPr>
          <a:xfrm>
            <a:off x="393192" y="6281928"/>
            <a:ext cx="2450592" cy="274320"/>
          </a:xfrm>
          <a:prstGeom prst="rect">
            <a:avLst/>
          </a:prstGeom>
        </p:spPr>
        <p:txBody>
          <a:bodyPr>
            <a:noAutofit/>
          </a:bodyPr>
          <a:lstStyle>
            <a:lvl1pPr algn="l">
              <a:defRPr/>
            </a:lvl1pPr>
          </a:lstStyle>
          <a:p>
            <a:r>
              <a:rPr lang="en-US" dirty="0"/>
              <a:t>Contoso grand opening event</a:t>
            </a:r>
          </a:p>
        </p:txBody>
      </p:sp>
      <p:sp>
        <p:nvSpPr>
          <p:cNvPr id="4" name="Triangle 2">
            <a:extLst>
              <a:ext uri="{FF2B5EF4-FFF2-40B4-BE49-F238E27FC236}">
                <a16:creationId xmlns:a16="http://schemas.microsoft.com/office/drawing/2014/main" id="{E9D746EE-2CD1-8E5F-21D1-717095C13A21}"/>
              </a:ext>
            </a:extLst>
          </p:cNvPr>
          <p:cNvSpPr/>
          <p:nvPr userDrawn="1"/>
        </p:nvSpPr>
        <p:spPr>
          <a:xfrm rot="21394394">
            <a:off x="9892066" y="3963991"/>
            <a:ext cx="1475500" cy="1314452"/>
          </a:xfrm>
          <a:custGeom>
            <a:avLst/>
            <a:gdLst>
              <a:gd name="connsiteX0" fmla="*/ 0 w 4306493"/>
              <a:gd name="connsiteY0" fmla="*/ 3712494 h 3712494"/>
              <a:gd name="connsiteX1" fmla="*/ 2153247 w 4306493"/>
              <a:gd name="connsiteY1" fmla="*/ 0 h 3712494"/>
              <a:gd name="connsiteX2" fmla="*/ 4306493 w 4306493"/>
              <a:gd name="connsiteY2" fmla="*/ 3712494 h 3712494"/>
              <a:gd name="connsiteX3" fmla="*/ 0 w 4306493"/>
              <a:gd name="connsiteY3" fmla="*/ 3712494 h 3712494"/>
              <a:gd name="connsiteX0" fmla="*/ 0 w 4306493"/>
              <a:gd name="connsiteY0" fmla="*/ 3696452 h 3696452"/>
              <a:gd name="connsiteX1" fmla="*/ 2329710 w 4306493"/>
              <a:gd name="connsiteY1" fmla="*/ 0 h 3696452"/>
              <a:gd name="connsiteX2" fmla="*/ 4306493 w 4306493"/>
              <a:gd name="connsiteY2" fmla="*/ 3696452 h 3696452"/>
              <a:gd name="connsiteX3" fmla="*/ 0 w 4306493"/>
              <a:gd name="connsiteY3" fmla="*/ 3696452 h 3696452"/>
              <a:gd name="connsiteX0" fmla="*/ 37309 w 4402235"/>
              <a:gd name="connsiteY0" fmla="*/ 3696452 h 3696452"/>
              <a:gd name="connsiteX1" fmla="*/ 2367019 w 4402235"/>
              <a:gd name="connsiteY1" fmla="*/ 0 h 3696452"/>
              <a:gd name="connsiteX2" fmla="*/ 4343802 w 4402235"/>
              <a:gd name="connsiteY2" fmla="*/ 3696452 h 3696452"/>
              <a:gd name="connsiteX3" fmla="*/ 37309 w 4402235"/>
              <a:gd name="connsiteY3" fmla="*/ 3696452 h 3696452"/>
              <a:gd name="connsiteX0" fmla="*/ 37309 w 4758551"/>
              <a:gd name="connsiteY0" fmla="*/ 3696452 h 3696452"/>
              <a:gd name="connsiteX1" fmla="*/ 2367019 w 4758551"/>
              <a:gd name="connsiteY1" fmla="*/ 0 h 3696452"/>
              <a:gd name="connsiteX2" fmla="*/ 4343802 w 4758551"/>
              <a:gd name="connsiteY2" fmla="*/ 3696452 h 3696452"/>
              <a:gd name="connsiteX3" fmla="*/ 37309 w 4758551"/>
              <a:gd name="connsiteY3" fmla="*/ 3696452 h 3696452"/>
              <a:gd name="connsiteX0" fmla="*/ 379572 w 5100814"/>
              <a:gd name="connsiteY0" fmla="*/ 3696452 h 3696452"/>
              <a:gd name="connsiteX1" fmla="*/ 2709282 w 5100814"/>
              <a:gd name="connsiteY1" fmla="*/ 0 h 3696452"/>
              <a:gd name="connsiteX2" fmla="*/ 4686065 w 5100814"/>
              <a:gd name="connsiteY2" fmla="*/ 3696452 h 3696452"/>
              <a:gd name="connsiteX3" fmla="*/ 379572 w 5100814"/>
              <a:gd name="connsiteY3" fmla="*/ 3696452 h 3696452"/>
              <a:gd name="connsiteX0" fmla="*/ 527795 w 5425824"/>
              <a:gd name="connsiteY0" fmla="*/ 3696657 h 3696657"/>
              <a:gd name="connsiteX1" fmla="*/ 2857505 w 5425824"/>
              <a:gd name="connsiteY1" fmla="*/ 205 h 3696657"/>
              <a:gd name="connsiteX2" fmla="*/ 4834288 w 5425824"/>
              <a:gd name="connsiteY2" fmla="*/ 3696657 h 3696657"/>
              <a:gd name="connsiteX3" fmla="*/ 527795 w 5425824"/>
              <a:gd name="connsiteY3" fmla="*/ 3696657 h 3696657"/>
              <a:gd name="connsiteX0" fmla="*/ 507350 w 5405379"/>
              <a:gd name="connsiteY0" fmla="*/ 3696679 h 3853535"/>
              <a:gd name="connsiteX1" fmla="*/ 2837060 w 5405379"/>
              <a:gd name="connsiteY1" fmla="*/ 227 h 3853535"/>
              <a:gd name="connsiteX2" fmla="*/ 4813843 w 5405379"/>
              <a:gd name="connsiteY2" fmla="*/ 3696679 h 3853535"/>
              <a:gd name="connsiteX3" fmla="*/ 507350 w 5405379"/>
              <a:gd name="connsiteY3" fmla="*/ 3696679 h 3853535"/>
              <a:gd name="connsiteX0" fmla="*/ 321130 w 5326541"/>
              <a:gd name="connsiteY0" fmla="*/ 2552473 h 3795422"/>
              <a:gd name="connsiteX1" fmla="*/ 3260440 w 5326541"/>
              <a:gd name="connsiteY1" fmla="*/ 11053 h 3795422"/>
              <a:gd name="connsiteX2" fmla="*/ 5237223 w 5326541"/>
              <a:gd name="connsiteY2" fmla="*/ 3707505 h 3795422"/>
              <a:gd name="connsiteX3" fmla="*/ 321130 w 5326541"/>
              <a:gd name="connsiteY3" fmla="*/ 2552473 h 3795422"/>
              <a:gd name="connsiteX0" fmla="*/ 131275 w 5136686"/>
              <a:gd name="connsiteY0" fmla="*/ 2556035 h 3848881"/>
              <a:gd name="connsiteX1" fmla="*/ 3070585 w 5136686"/>
              <a:gd name="connsiteY1" fmla="*/ 14615 h 3848881"/>
              <a:gd name="connsiteX2" fmla="*/ 5047368 w 5136686"/>
              <a:gd name="connsiteY2" fmla="*/ 3711067 h 3848881"/>
              <a:gd name="connsiteX3" fmla="*/ 131275 w 5136686"/>
              <a:gd name="connsiteY3" fmla="*/ 2556035 h 3848881"/>
              <a:gd name="connsiteX0" fmla="*/ 139833 w 5155503"/>
              <a:gd name="connsiteY0" fmla="*/ 2577742 h 3870588"/>
              <a:gd name="connsiteX1" fmla="*/ 3079143 w 5155503"/>
              <a:gd name="connsiteY1" fmla="*/ 36322 h 3870588"/>
              <a:gd name="connsiteX2" fmla="*/ 5055926 w 5155503"/>
              <a:gd name="connsiteY2" fmla="*/ 3732774 h 3870588"/>
              <a:gd name="connsiteX3" fmla="*/ 139833 w 5155503"/>
              <a:gd name="connsiteY3" fmla="*/ 2577742 h 3870588"/>
              <a:gd name="connsiteX0" fmla="*/ 26029 w 5061836"/>
              <a:gd name="connsiteY0" fmla="*/ 2477397 h 3730043"/>
              <a:gd name="connsiteX1" fmla="*/ 3141802 w 5061836"/>
              <a:gd name="connsiteY1" fmla="*/ 32230 h 3730043"/>
              <a:gd name="connsiteX2" fmla="*/ 4942122 w 5061836"/>
              <a:gd name="connsiteY2" fmla="*/ 3632429 h 3730043"/>
              <a:gd name="connsiteX3" fmla="*/ 26029 w 5061836"/>
              <a:gd name="connsiteY3" fmla="*/ 2477397 h 3730043"/>
              <a:gd name="connsiteX0" fmla="*/ 116397 w 5152204"/>
              <a:gd name="connsiteY0" fmla="*/ 2487445 h 3802029"/>
              <a:gd name="connsiteX1" fmla="*/ 3232170 w 5152204"/>
              <a:gd name="connsiteY1" fmla="*/ 42278 h 3802029"/>
              <a:gd name="connsiteX2" fmla="*/ 5032490 w 5152204"/>
              <a:gd name="connsiteY2" fmla="*/ 3642477 h 3802029"/>
              <a:gd name="connsiteX3" fmla="*/ 116397 w 5152204"/>
              <a:gd name="connsiteY3" fmla="*/ 2487445 h 3802029"/>
              <a:gd name="connsiteX0" fmla="*/ 116397 w 5311374"/>
              <a:gd name="connsiteY0" fmla="*/ 2487445 h 3961862"/>
              <a:gd name="connsiteX1" fmla="*/ 3232170 w 5311374"/>
              <a:gd name="connsiteY1" fmla="*/ 42278 h 3961862"/>
              <a:gd name="connsiteX2" fmla="*/ 5032490 w 5311374"/>
              <a:gd name="connsiteY2" fmla="*/ 3642477 h 3961862"/>
              <a:gd name="connsiteX3" fmla="*/ 116397 w 5311374"/>
              <a:gd name="connsiteY3" fmla="*/ 2487445 h 3961862"/>
              <a:gd name="connsiteX0" fmla="*/ 33816 w 5047402"/>
              <a:gd name="connsiteY0" fmla="*/ 3234353 h 4544470"/>
              <a:gd name="connsiteX1" fmla="*/ 2953052 w 5047402"/>
              <a:gd name="connsiteY1" fmla="*/ 25473 h 4544470"/>
              <a:gd name="connsiteX2" fmla="*/ 4949909 w 5047402"/>
              <a:gd name="connsiteY2" fmla="*/ 4389385 h 4544470"/>
              <a:gd name="connsiteX3" fmla="*/ 33816 w 5047402"/>
              <a:gd name="connsiteY3" fmla="*/ 3234353 h 4544470"/>
              <a:gd name="connsiteX0" fmla="*/ 51952 w 5065538"/>
              <a:gd name="connsiteY0" fmla="*/ 3240171 h 4628936"/>
              <a:gd name="connsiteX1" fmla="*/ 2971188 w 5065538"/>
              <a:gd name="connsiteY1" fmla="*/ 31291 h 4628936"/>
              <a:gd name="connsiteX2" fmla="*/ 4968045 w 5065538"/>
              <a:gd name="connsiteY2" fmla="*/ 4395203 h 4628936"/>
              <a:gd name="connsiteX3" fmla="*/ 51952 w 5065538"/>
              <a:gd name="connsiteY3" fmla="*/ 3240171 h 4628936"/>
              <a:gd name="connsiteX0" fmla="*/ 51952 w 5393218"/>
              <a:gd name="connsiteY0" fmla="*/ 3240171 h 5081380"/>
              <a:gd name="connsiteX1" fmla="*/ 2971188 w 5393218"/>
              <a:gd name="connsiteY1" fmla="*/ 31291 h 5081380"/>
              <a:gd name="connsiteX2" fmla="*/ 4968045 w 5393218"/>
              <a:gd name="connsiteY2" fmla="*/ 4395203 h 5081380"/>
              <a:gd name="connsiteX3" fmla="*/ 51952 w 5393218"/>
              <a:gd name="connsiteY3" fmla="*/ 3240171 h 5081380"/>
              <a:gd name="connsiteX0" fmla="*/ 21176 w 5076250"/>
              <a:gd name="connsiteY0" fmla="*/ 3171600 h 4476643"/>
              <a:gd name="connsiteX1" fmla="*/ 3281878 w 5076250"/>
              <a:gd name="connsiteY1" fmla="*/ 25924 h 4476643"/>
              <a:gd name="connsiteX2" fmla="*/ 4937269 w 5076250"/>
              <a:gd name="connsiteY2" fmla="*/ 4326632 h 4476643"/>
              <a:gd name="connsiteX3" fmla="*/ 21176 w 5076250"/>
              <a:gd name="connsiteY3" fmla="*/ 3171600 h 4476643"/>
              <a:gd name="connsiteX0" fmla="*/ 21176 w 5399462"/>
              <a:gd name="connsiteY0" fmla="*/ 3171600 h 4810123"/>
              <a:gd name="connsiteX1" fmla="*/ 3281878 w 5399462"/>
              <a:gd name="connsiteY1" fmla="*/ 25924 h 4810123"/>
              <a:gd name="connsiteX2" fmla="*/ 4937269 w 5399462"/>
              <a:gd name="connsiteY2" fmla="*/ 4326632 h 4810123"/>
              <a:gd name="connsiteX3" fmla="*/ 21176 w 5399462"/>
              <a:gd name="connsiteY3" fmla="*/ 3171600 h 4810123"/>
            </a:gdLst>
            <a:ahLst/>
            <a:cxnLst>
              <a:cxn ang="0">
                <a:pos x="connsiteX0" y="connsiteY0"/>
              </a:cxn>
              <a:cxn ang="0">
                <a:pos x="connsiteX1" y="connsiteY1"/>
              </a:cxn>
              <a:cxn ang="0">
                <a:pos x="connsiteX2" y="connsiteY2"/>
              </a:cxn>
              <a:cxn ang="0">
                <a:pos x="connsiteX3" y="connsiteY3"/>
              </a:cxn>
            </a:cxnLst>
            <a:rect l="l" t="t" r="r" b="b"/>
            <a:pathLst>
              <a:path w="5399462" h="4810123">
                <a:moveTo>
                  <a:pt x="21176" y="3171600"/>
                </a:moveTo>
                <a:cubicBezTo>
                  <a:pt x="-254722" y="2454815"/>
                  <a:pt x="2237939" y="-294918"/>
                  <a:pt x="3281878" y="25924"/>
                </a:cubicBezTo>
                <a:cubicBezTo>
                  <a:pt x="4325817" y="346766"/>
                  <a:pt x="6296743" y="2993163"/>
                  <a:pt x="4937269" y="4326632"/>
                </a:cubicBezTo>
                <a:cubicBezTo>
                  <a:pt x="3577795" y="5660101"/>
                  <a:pt x="297074" y="3888385"/>
                  <a:pt x="21176" y="317160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6" name="Triangle 2">
            <a:extLst>
              <a:ext uri="{FF2B5EF4-FFF2-40B4-BE49-F238E27FC236}">
                <a16:creationId xmlns:a16="http://schemas.microsoft.com/office/drawing/2014/main" id="{899BE460-409B-EAFF-B70B-23B36E66364A}"/>
              </a:ext>
            </a:extLst>
          </p:cNvPr>
          <p:cNvSpPr/>
          <p:nvPr userDrawn="1"/>
        </p:nvSpPr>
        <p:spPr>
          <a:xfrm rot="7688314">
            <a:off x="4057001" y="4019714"/>
            <a:ext cx="1540625" cy="1331572"/>
          </a:xfrm>
          <a:custGeom>
            <a:avLst/>
            <a:gdLst>
              <a:gd name="connsiteX0" fmla="*/ 0 w 4306493"/>
              <a:gd name="connsiteY0" fmla="*/ 3712494 h 3712494"/>
              <a:gd name="connsiteX1" fmla="*/ 2153247 w 4306493"/>
              <a:gd name="connsiteY1" fmla="*/ 0 h 3712494"/>
              <a:gd name="connsiteX2" fmla="*/ 4306493 w 4306493"/>
              <a:gd name="connsiteY2" fmla="*/ 3712494 h 3712494"/>
              <a:gd name="connsiteX3" fmla="*/ 0 w 4306493"/>
              <a:gd name="connsiteY3" fmla="*/ 3712494 h 3712494"/>
              <a:gd name="connsiteX0" fmla="*/ 0 w 4306493"/>
              <a:gd name="connsiteY0" fmla="*/ 3696452 h 3696452"/>
              <a:gd name="connsiteX1" fmla="*/ 2329710 w 4306493"/>
              <a:gd name="connsiteY1" fmla="*/ 0 h 3696452"/>
              <a:gd name="connsiteX2" fmla="*/ 4306493 w 4306493"/>
              <a:gd name="connsiteY2" fmla="*/ 3696452 h 3696452"/>
              <a:gd name="connsiteX3" fmla="*/ 0 w 4306493"/>
              <a:gd name="connsiteY3" fmla="*/ 3696452 h 3696452"/>
              <a:gd name="connsiteX0" fmla="*/ 37309 w 4402235"/>
              <a:gd name="connsiteY0" fmla="*/ 3696452 h 3696452"/>
              <a:gd name="connsiteX1" fmla="*/ 2367019 w 4402235"/>
              <a:gd name="connsiteY1" fmla="*/ 0 h 3696452"/>
              <a:gd name="connsiteX2" fmla="*/ 4343802 w 4402235"/>
              <a:gd name="connsiteY2" fmla="*/ 3696452 h 3696452"/>
              <a:gd name="connsiteX3" fmla="*/ 37309 w 4402235"/>
              <a:gd name="connsiteY3" fmla="*/ 3696452 h 3696452"/>
              <a:gd name="connsiteX0" fmla="*/ 37309 w 4758551"/>
              <a:gd name="connsiteY0" fmla="*/ 3696452 h 3696452"/>
              <a:gd name="connsiteX1" fmla="*/ 2367019 w 4758551"/>
              <a:gd name="connsiteY1" fmla="*/ 0 h 3696452"/>
              <a:gd name="connsiteX2" fmla="*/ 4343802 w 4758551"/>
              <a:gd name="connsiteY2" fmla="*/ 3696452 h 3696452"/>
              <a:gd name="connsiteX3" fmla="*/ 37309 w 4758551"/>
              <a:gd name="connsiteY3" fmla="*/ 3696452 h 3696452"/>
              <a:gd name="connsiteX0" fmla="*/ 379572 w 5100814"/>
              <a:gd name="connsiteY0" fmla="*/ 3696452 h 3696452"/>
              <a:gd name="connsiteX1" fmla="*/ 2709282 w 5100814"/>
              <a:gd name="connsiteY1" fmla="*/ 0 h 3696452"/>
              <a:gd name="connsiteX2" fmla="*/ 4686065 w 5100814"/>
              <a:gd name="connsiteY2" fmla="*/ 3696452 h 3696452"/>
              <a:gd name="connsiteX3" fmla="*/ 379572 w 5100814"/>
              <a:gd name="connsiteY3" fmla="*/ 3696452 h 3696452"/>
              <a:gd name="connsiteX0" fmla="*/ 527795 w 5425824"/>
              <a:gd name="connsiteY0" fmla="*/ 3696657 h 3696657"/>
              <a:gd name="connsiteX1" fmla="*/ 2857505 w 5425824"/>
              <a:gd name="connsiteY1" fmla="*/ 205 h 3696657"/>
              <a:gd name="connsiteX2" fmla="*/ 4834288 w 5425824"/>
              <a:gd name="connsiteY2" fmla="*/ 3696657 h 3696657"/>
              <a:gd name="connsiteX3" fmla="*/ 527795 w 5425824"/>
              <a:gd name="connsiteY3" fmla="*/ 3696657 h 3696657"/>
              <a:gd name="connsiteX0" fmla="*/ 507350 w 5405379"/>
              <a:gd name="connsiteY0" fmla="*/ 3696679 h 3853535"/>
              <a:gd name="connsiteX1" fmla="*/ 2837060 w 5405379"/>
              <a:gd name="connsiteY1" fmla="*/ 227 h 3853535"/>
              <a:gd name="connsiteX2" fmla="*/ 4813843 w 5405379"/>
              <a:gd name="connsiteY2" fmla="*/ 3696679 h 3853535"/>
              <a:gd name="connsiteX3" fmla="*/ 507350 w 5405379"/>
              <a:gd name="connsiteY3" fmla="*/ 3696679 h 3853535"/>
              <a:gd name="connsiteX0" fmla="*/ 321130 w 5326541"/>
              <a:gd name="connsiteY0" fmla="*/ 2552473 h 3795422"/>
              <a:gd name="connsiteX1" fmla="*/ 3260440 w 5326541"/>
              <a:gd name="connsiteY1" fmla="*/ 11053 h 3795422"/>
              <a:gd name="connsiteX2" fmla="*/ 5237223 w 5326541"/>
              <a:gd name="connsiteY2" fmla="*/ 3707505 h 3795422"/>
              <a:gd name="connsiteX3" fmla="*/ 321130 w 5326541"/>
              <a:gd name="connsiteY3" fmla="*/ 2552473 h 3795422"/>
              <a:gd name="connsiteX0" fmla="*/ 131275 w 5136686"/>
              <a:gd name="connsiteY0" fmla="*/ 2556035 h 3848881"/>
              <a:gd name="connsiteX1" fmla="*/ 3070585 w 5136686"/>
              <a:gd name="connsiteY1" fmla="*/ 14615 h 3848881"/>
              <a:gd name="connsiteX2" fmla="*/ 5047368 w 5136686"/>
              <a:gd name="connsiteY2" fmla="*/ 3711067 h 3848881"/>
              <a:gd name="connsiteX3" fmla="*/ 131275 w 5136686"/>
              <a:gd name="connsiteY3" fmla="*/ 2556035 h 3848881"/>
              <a:gd name="connsiteX0" fmla="*/ 139833 w 5155503"/>
              <a:gd name="connsiteY0" fmla="*/ 2577742 h 3870588"/>
              <a:gd name="connsiteX1" fmla="*/ 3079143 w 5155503"/>
              <a:gd name="connsiteY1" fmla="*/ 36322 h 3870588"/>
              <a:gd name="connsiteX2" fmla="*/ 5055926 w 5155503"/>
              <a:gd name="connsiteY2" fmla="*/ 3732774 h 3870588"/>
              <a:gd name="connsiteX3" fmla="*/ 139833 w 5155503"/>
              <a:gd name="connsiteY3" fmla="*/ 2577742 h 3870588"/>
              <a:gd name="connsiteX0" fmla="*/ 26029 w 5061836"/>
              <a:gd name="connsiteY0" fmla="*/ 2477397 h 3730043"/>
              <a:gd name="connsiteX1" fmla="*/ 3141802 w 5061836"/>
              <a:gd name="connsiteY1" fmla="*/ 32230 h 3730043"/>
              <a:gd name="connsiteX2" fmla="*/ 4942122 w 5061836"/>
              <a:gd name="connsiteY2" fmla="*/ 3632429 h 3730043"/>
              <a:gd name="connsiteX3" fmla="*/ 26029 w 5061836"/>
              <a:gd name="connsiteY3" fmla="*/ 2477397 h 3730043"/>
              <a:gd name="connsiteX0" fmla="*/ 116397 w 5152204"/>
              <a:gd name="connsiteY0" fmla="*/ 2487445 h 3802029"/>
              <a:gd name="connsiteX1" fmla="*/ 3232170 w 5152204"/>
              <a:gd name="connsiteY1" fmla="*/ 42278 h 3802029"/>
              <a:gd name="connsiteX2" fmla="*/ 5032490 w 5152204"/>
              <a:gd name="connsiteY2" fmla="*/ 3642477 h 3802029"/>
              <a:gd name="connsiteX3" fmla="*/ 116397 w 5152204"/>
              <a:gd name="connsiteY3" fmla="*/ 2487445 h 3802029"/>
              <a:gd name="connsiteX0" fmla="*/ 116397 w 5311374"/>
              <a:gd name="connsiteY0" fmla="*/ 2487445 h 3961862"/>
              <a:gd name="connsiteX1" fmla="*/ 3232170 w 5311374"/>
              <a:gd name="connsiteY1" fmla="*/ 42278 h 3961862"/>
              <a:gd name="connsiteX2" fmla="*/ 5032490 w 5311374"/>
              <a:gd name="connsiteY2" fmla="*/ 3642477 h 3961862"/>
              <a:gd name="connsiteX3" fmla="*/ 116397 w 5311374"/>
              <a:gd name="connsiteY3" fmla="*/ 2487445 h 3961862"/>
            </a:gdLst>
            <a:ahLst/>
            <a:cxnLst>
              <a:cxn ang="0">
                <a:pos x="connsiteX0" y="connsiteY0"/>
              </a:cxn>
              <a:cxn ang="0">
                <a:pos x="connsiteX1" y="connsiteY1"/>
              </a:cxn>
              <a:cxn ang="0">
                <a:pos x="connsiteX2" y="connsiteY2"/>
              </a:cxn>
              <a:cxn ang="0">
                <a:pos x="connsiteX3" y="connsiteY3"/>
              </a:cxn>
            </a:cxnLst>
            <a:rect l="l" t="t" r="r" b="b"/>
            <a:pathLst>
              <a:path w="5311374" h="3961862">
                <a:moveTo>
                  <a:pt x="116397" y="2487445"/>
                </a:moveTo>
                <a:cubicBezTo>
                  <a:pt x="-600751" y="1293854"/>
                  <a:pt x="2188231" y="-278564"/>
                  <a:pt x="3232170" y="42278"/>
                </a:cubicBezTo>
                <a:cubicBezTo>
                  <a:pt x="4276109" y="363120"/>
                  <a:pt x="5984922" y="2865980"/>
                  <a:pt x="5032490" y="3642477"/>
                </a:cubicBezTo>
                <a:cubicBezTo>
                  <a:pt x="4080058" y="4418974"/>
                  <a:pt x="833545" y="3681036"/>
                  <a:pt x="116397" y="2487445"/>
                </a:cubicBezTo>
                <a:close/>
              </a:path>
            </a:pathLst>
          </a:cu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14" name="Oval 7">
            <a:extLst>
              <a:ext uri="{FF2B5EF4-FFF2-40B4-BE49-F238E27FC236}">
                <a16:creationId xmlns:a16="http://schemas.microsoft.com/office/drawing/2014/main" id="{3035E686-44F8-5A97-3FA3-FB72E8A42E52}"/>
              </a:ext>
            </a:extLst>
          </p:cNvPr>
          <p:cNvSpPr/>
          <p:nvPr userDrawn="1"/>
        </p:nvSpPr>
        <p:spPr>
          <a:xfrm rot="18434137">
            <a:off x="831871" y="4047987"/>
            <a:ext cx="1375578" cy="1155788"/>
          </a:xfrm>
          <a:custGeom>
            <a:avLst/>
            <a:gdLst>
              <a:gd name="connsiteX0" fmla="*/ 0 w 1850045"/>
              <a:gd name="connsiteY0" fmla="*/ 925023 h 1850045"/>
              <a:gd name="connsiteX1" fmla="*/ 925023 w 1850045"/>
              <a:gd name="connsiteY1" fmla="*/ 0 h 1850045"/>
              <a:gd name="connsiteX2" fmla="*/ 1850046 w 1850045"/>
              <a:gd name="connsiteY2" fmla="*/ 925023 h 1850045"/>
              <a:gd name="connsiteX3" fmla="*/ 925023 w 1850045"/>
              <a:gd name="connsiteY3" fmla="*/ 1850046 h 1850045"/>
              <a:gd name="connsiteX4" fmla="*/ 0 w 1850045"/>
              <a:gd name="connsiteY4" fmla="*/ 925023 h 1850045"/>
              <a:gd name="connsiteX0" fmla="*/ 0 w 1850046"/>
              <a:gd name="connsiteY0" fmla="*/ 843743 h 1768766"/>
              <a:gd name="connsiteX1" fmla="*/ 925023 w 1850046"/>
              <a:gd name="connsiteY1" fmla="*/ 0 h 1768766"/>
              <a:gd name="connsiteX2" fmla="*/ 1850046 w 1850046"/>
              <a:gd name="connsiteY2" fmla="*/ 843743 h 1768766"/>
              <a:gd name="connsiteX3" fmla="*/ 925023 w 1850046"/>
              <a:gd name="connsiteY3" fmla="*/ 1768766 h 1768766"/>
              <a:gd name="connsiteX4" fmla="*/ 0 w 1850046"/>
              <a:gd name="connsiteY4" fmla="*/ 843743 h 1768766"/>
              <a:gd name="connsiteX0" fmla="*/ 5 w 1850051"/>
              <a:gd name="connsiteY0" fmla="*/ 843743 h 1657006"/>
              <a:gd name="connsiteX1" fmla="*/ 925028 w 1850051"/>
              <a:gd name="connsiteY1" fmla="*/ 0 h 1657006"/>
              <a:gd name="connsiteX2" fmla="*/ 1850051 w 1850051"/>
              <a:gd name="connsiteY2" fmla="*/ 843743 h 1657006"/>
              <a:gd name="connsiteX3" fmla="*/ 935188 w 1850051"/>
              <a:gd name="connsiteY3" fmla="*/ 1657006 h 1657006"/>
              <a:gd name="connsiteX4" fmla="*/ 5 w 1850051"/>
              <a:gd name="connsiteY4" fmla="*/ 843743 h 1657006"/>
              <a:gd name="connsiteX0" fmla="*/ 2 w 1971968"/>
              <a:gd name="connsiteY0" fmla="*/ 843743 h 1657006"/>
              <a:gd name="connsiteX1" fmla="*/ 1046945 w 1971968"/>
              <a:gd name="connsiteY1" fmla="*/ 0 h 1657006"/>
              <a:gd name="connsiteX2" fmla="*/ 1971968 w 1971968"/>
              <a:gd name="connsiteY2" fmla="*/ 843743 h 1657006"/>
              <a:gd name="connsiteX3" fmla="*/ 1057105 w 1971968"/>
              <a:gd name="connsiteY3" fmla="*/ 1657006 h 1657006"/>
              <a:gd name="connsiteX4" fmla="*/ 2 w 1971968"/>
              <a:gd name="connsiteY4" fmla="*/ 843743 h 1657006"/>
              <a:gd name="connsiteX0" fmla="*/ 142 w 1972108"/>
              <a:gd name="connsiteY0" fmla="*/ 843743 h 1657006"/>
              <a:gd name="connsiteX1" fmla="*/ 1047085 w 1972108"/>
              <a:gd name="connsiteY1" fmla="*/ 0 h 1657006"/>
              <a:gd name="connsiteX2" fmla="*/ 1972108 w 1972108"/>
              <a:gd name="connsiteY2" fmla="*/ 843743 h 1657006"/>
              <a:gd name="connsiteX3" fmla="*/ 1057245 w 1972108"/>
              <a:gd name="connsiteY3" fmla="*/ 1657006 h 1657006"/>
              <a:gd name="connsiteX4" fmla="*/ 142 w 1972108"/>
              <a:gd name="connsiteY4" fmla="*/ 843743 h 16570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2108" h="1657006">
                <a:moveTo>
                  <a:pt x="142" y="843743"/>
                </a:moveTo>
                <a:cubicBezTo>
                  <a:pt x="-11711" y="272935"/>
                  <a:pt x="718424" y="0"/>
                  <a:pt x="1047085" y="0"/>
                </a:cubicBezTo>
                <a:cubicBezTo>
                  <a:pt x="1375746" y="0"/>
                  <a:pt x="1972108" y="332867"/>
                  <a:pt x="1972108" y="843743"/>
                </a:cubicBezTo>
                <a:cubicBezTo>
                  <a:pt x="1972108" y="1354619"/>
                  <a:pt x="1385906" y="1657006"/>
                  <a:pt x="1057245" y="1657006"/>
                </a:cubicBezTo>
                <a:cubicBezTo>
                  <a:pt x="728584" y="1657006"/>
                  <a:pt x="11995" y="1414551"/>
                  <a:pt x="142" y="843743"/>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22" name="Oval 17">
            <a:extLst>
              <a:ext uri="{FF2B5EF4-FFF2-40B4-BE49-F238E27FC236}">
                <a16:creationId xmlns:a16="http://schemas.microsoft.com/office/drawing/2014/main" id="{D127E5D0-1987-2A45-7EB8-D0449FBDBB48}"/>
              </a:ext>
            </a:extLst>
          </p:cNvPr>
          <p:cNvSpPr/>
          <p:nvPr userDrawn="1"/>
        </p:nvSpPr>
        <p:spPr>
          <a:xfrm rot="2441864">
            <a:off x="6735824" y="3720682"/>
            <a:ext cx="1392502" cy="1487398"/>
          </a:xfrm>
          <a:custGeom>
            <a:avLst/>
            <a:gdLst>
              <a:gd name="connsiteX0" fmla="*/ 0 w 1850045"/>
              <a:gd name="connsiteY0" fmla="*/ 925023 h 1850045"/>
              <a:gd name="connsiteX1" fmla="*/ 925023 w 1850045"/>
              <a:gd name="connsiteY1" fmla="*/ 0 h 1850045"/>
              <a:gd name="connsiteX2" fmla="*/ 1850046 w 1850045"/>
              <a:gd name="connsiteY2" fmla="*/ 925023 h 1850045"/>
              <a:gd name="connsiteX3" fmla="*/ 925023 w 1850045"/>
              <a:gd name="connsiteY3" fmla="*/ 1850046 h 1850045"/>
              <a:gd name="connsiteX4" fmla="*/ 0 w 1850045"/>
              <a:gd name="connsiteY4" fmla="*/ 925023 h 1850045"/>
              <a:gd name="connsiteX0" fmla="*/ 5 w 1850051"/>
              <a:gd name="connsiteY0" fmla="*/ 985983 h 1911006"/>
              <a:gd name="connsiteX1" fmla="*/ 914868 w 1850051"/>
              <a:gd name="connsiteY1" fmla="*/ 0 h 1911006"/>
              <a:gd name="connsiteX2" fmla="*/ 1850051 w 1850051"/>
              <a:gd name="connsiteY2" fmla="*/ 985983 h 1911006"/>
              <a:gd name="connsiteX3" fmla="*/ 925028 w 1850051"/>
              <a:gd name="connsiteY3" fmla="*/ 1911006 h 1911006"/>
              <a:gd name="connsiteX4" fmla="*/ 5 w 1850051"/>
              <a:gd name="connsiteY4" fmla="*/ 985983 h 1911006"/>
              <a:gd name="connsiteX0" fmla="*/ 4 w 1789090"/>
              <a:gd name="connsiteY0" fmla="*/ 996147 h 1911013"/>
              <a:gd name="connsiteX1" fmla="*/ 853907 w 1789090"/>
              <a:gd name="connsiteY1" fmla="*/ 4 h 1911013"/>
              <a:gd name="connsiteX2" fmla="*/ 1789090 w 1789090"/>
              <a:gd name="connsiteY2" fmla="*/ 985987 h 1911013"/>
              <a:gd name="connsiteX3" fmla="*/ 864067 w 1789090"/>
              <a:gd name="connsiteY3" fmla="*/ 1911010 h 1911013"/>
              <a:gd name="connsiteX4" fmla="*/ 4 w 1789090"/>
              <a:gd name="connsiteY4" fmla="*/ 996147 h 19110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9090" h="1911013">
                <a:moveTo>
                  <a:pt x="4" y="996147"/>
                </a:moveTo>
                <a:cubicBezTo>
                  <a:pt x="-1689" y="677646"/>
                  <a:pt x="555726" y="1697"/>
                  <a:pt x="853907" y="4"/>
                </a:cubicBezTo>
                <a:cubicBezTo>
                  <a:pt x="1152088" y="-1689"/>
                  <a:pt x="1789090" y="475111"/>
                  <a:pt x="1789090" y="985987"/>
                </a:cubicBezTo>
                <a:cubicBezTo>
                  <a:pt x="1789090" y="1496863"/>
                  <a:pt x="1162248" y="1909317"/>
                  <a:pt x="864067" y="1911010"/>
                </a:cubicBezTo>
                <a:cubicBezTo>
                  <a:pt x="565886" y="1912703"/>
                  <a:pt x="1697" y="1314648"/>
                  <a:pt x="4" y="996147"/>
                </a:cubicBezTo>
                <a:close/>
              </a:path>
            </a:pathLst>
          </a:cu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53" name="Text Placeholder 39">
            <a:extLst>
              <a:ext uri="{FF2B5EF4-FFF2-40B4-BE49-F238E27FC236}">
                <a16:creationId xmlns:a16="http://schemas.microsoft.com/office/drawing/2014/main" id="{4C8D3C29-A697-666D-CCB1-4A2885EA035A}"/>
              </a:ext>
            </a:extLst>
          </p:cNvPr>
          <p:cNvSpPr>
            <a:spLocks noGrp="1"/>
          </p:cNvSpPr>
          <p:nvPr>
            <p:ph type="body" sz="quarter" idx="25"/>
          </p:nvPr>
        </p:nvSpPr>
        <p:spPr>
          <a:xfrm>
            <a:off x="516237" y="5532120"/>
            <a:ext cx="2468880" cy="182880"/>
          </a:xfrm>
        </p:spPr>
        <p:txBody>
          <a:bodyPr anchor="ctr">
            <a:noAutofit/>
          </a:bodyPr>
          <a:lstStyle>
            <a:lvl1pPr marL="0" indent="0" algn="ctr">
              <a:lnSpc>
                <a:spcPct val="100000"/>
              </a:lnSpc>
              <a:buNone/>
              <a:defRPr sz="16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4" name="Text Placeholder 39">
            <a:extLst>
              <a:ext uri="{FF2B5EF4-FFF2-40B4-BE49-F238E27FC236}">
                <a16:creationId xmlns:a16="http://schemas.microsoft.com/office/drawing/2014/main" id="{95EFF18A-456F-0200-6F0B-FFE00AABB353}"/>
              </a:ext>
            </a:extLst>
          </p:cNvPr>
          <p:cNvSpPr>
            <a:spLocks noGrp="1"/>
          </p:cNvSpPr>
          <p:nvPr>
            <p:ph type="body" sz="quarter" idx="26"/>
          </p:nvPr>
        </p:nvSpPr>
        <p:spPr>
          <a:xfrm>
            <a:off x="3432788" y="5532120"/>
            <a:ext cx="2468880" cy="182880"/>
          </a:xfrm>
        </p:spPr>
        <p:txBody>
          <a:bodyPr anchor="ctr">
            <a:noAutofit/>
          </a:bodyPr>
          <a:lstStyle>
            <a:lvl1pPr marL="0" indent="0" algn="ctr">
              <a:lnSpc>
                <a:spcPct val="100000"/>
              </a:lnSpc>
              <a:buNone/>
              <a:defRPr sz="16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5" name="Text Placeholder 39">
            <a:extLst>
              <a:ext uri="{FF2B5EF4-FFF2-40B4-BE49-F238E27FC236}">
                <a16:creationId xmlns:a16="http://schemas.microsoft.com/office/drawing/2014/main" id="{D97A0A6E-7520-5FDB-915E-DA998056CA9A}"/>
              </a:ext>
            </a:extLst>
          </p:cNvPr>
          <p:cNvSpPr>
            <a:spLocks noGrp="1"/>
          </p:cNvSpPr>
          <p:nvPr>
            <p:ph type="body" sz="quarter" idx="27"/>
          </p:nvPr>
        </p:nvSpPr>
        <p:spPr>
          <a:xfrm>
            <a:off x="6340628" y="5532120"/>
            <a:ext cx="2468880" cy="182880"/>
          </a:xfrm>
        </p:spPr>
        <p:txBody>
          <a:bodyPr anchor="ctr">
            <a:noAutofit/>
          </a:bodyPr>
          <a:lstStyle>
            <a:lvl1pPr marL="0" indent="0" algn="ctr">
              <a:lnSpc>
                <a:spcPct val="100000"/>
              </a:lnSpc>
              <a:buNone/>
              <a:defRPr sz="16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6" name="Text Placeholder 39">
            <a:extLst>
              <a:ext uri="{FF2B5EF4-FFF2-40B4-BE49-F238E27FC236}">
                <a16:creationId xmlns:a16="http://schemas.microsoft.com/office/drawing/2014/main" id="{C37FCE37-F31D-5F55-D8F0-24FE150D1912}"/>
              </a:ext>
            </a:extLst>
          </p:cNvPr>
          <p:cNvSpPr>
            <a:spLocks noGrp="1"/>
          </p:cNvSpPr>
          <p:nvPr>
            <p:ph type="body" sz="quarter" idx="28"/>
          </p:nvPr>
        </p:nvSpPr>
        <p:spPr>
          <a:xfrm>
            <a:off x="9248468" y="5532120"/>
            <a:ext cx="2468880" cy="182880"/>
          </a:xfrm>
        </p:spPr>
        <p:txBody>
          <a:bodyPr anchor="ctr">
            <a:noAutofit/>
          </a:bodyPr>
          <a:lstStyle>
            <a:lvl1pPr marL="0" indent="0" algn="ctr">
              <a:lnSpc>
                <a:spcPct val="100000"/>
              </a:lnSpc>
              <a:buNone/>
              <a:defRPr sz="1600"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7" name="Text Placeholder 39">
            <a:extLst>
              <a:ext uri="{FF2B5EF4-FFF2-40B4-BE49-F238E27FC236}">
                <a16:creationId xmlns:a16="http://schemas.microsoft.com/office/drawing/2014/main" id="{7B61BDA2-E2F8-1D34-2D71-2C1EE07F82BF}"/>
              </a:ext>
            </a:extLst>
          </p:cNvPr>
          <p:cNvSpPr>
            <a:spLocks noGrp="1"/>
          </p:cNvSpPr>
          <p:nvPr>
            <p:ph type="body" sz="quarter" idx="29"/>
          </p:nvPr>
        </p:nvSpPr>
        <p:spPr>
          <a:xfrm>
            <a:off x="516237" y="5751576"/>
            <a:ext cx="2468880" cy="265176"/>
          </a:xfrm>
        </p:spPr>
        <p:txBody>
          <a:bodyPr anchor="ctr">
            <a:noAutofit/>
          </a:bodyPr>
          <a:lstStyle>
            <a:lvl1pPr marL="0" indent="0" algn="ctr">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58" name="Text Placeholder 39">
            <a:extLst>
              <a:ext uri="{FF2B5EF4-FFF2-40B4-BE49-F238E27FC236}">
                <a16:creationId xmlns:a16="http://schemas.microsoft.com/office/drawing/2014/main" id="{C5F4B246-3602-89ED-3E0A-8662A66D2414}"/>
              </a:ext>
            </a:extLst>
          </p:cNvPr>
          <p:cNvSpPr>
            <a:spLocks noGrp="1"/>
          </p:cNvSpPr>
          <p:nvPr>
            <p:ph type="body" sz="quarter" idx="30"/>
          </p:nvPr>
        </p:nvSpPr>
        <p:spPr>
          <a:xfrm>
            <a:off x="3432788" y="5751576"/>
            <a:ext cx="2468880" cy="265176"/>
          </a:xfrm>
        </p:spPr>
        <p:txBody>
          <a:bodyPr anchor="ctr">
            <a:noAutofit/>
          </a:bodyPr>
          <a:lstStyle>
            <a:lvl1pPr marL="0" indent="0" algn="ctr">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59" name="Text Placeholder 39">
            <a:extLst>
              <a:ext uri="{FF2B5EF4-FFF2-40B4-BE49-F238E27FC236}">
                <a16:creationId xmlns:a16="http://schemas.microsoft.com/office/drawing/2014/main" id="{B6972967-A0A0-D74B-DB32-270A049FA890}"/>
              </a:ext>
            </a:extLst>
          </p:cNvPr>
          <p:cNvSpPr>
            <a:spLocks noGrp="1"/>
          </p:cNvSpPr>
          <p:nvPr>
            <p:ph type="body" sz="quarter" idx="31"/>
          </p:nvPr>
        </p:nvSpPr>
        <p:spPr>
          <a:xfrm>
            <a:off x="6340628" y="5751576"/>
            <a:ext cx="2468880" cy="265176"/>
          </a:xfrm>
        </p:spPr>
        <p:txBody>
          <a:bodyPr anchor="ctr">
            <a:noAutofit/>
          </a:bodyPr>
          <a:lstStyle>
            <a:lvl1pPr marL="0" indent="0" algn="ctr">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60" name="Text Placeholder 39">
            <a:extLst>
              <a:ext uri="{FF2B5EF4-FFF2-40B4-BE49-F238E27FC236}">
                <a16:creationId xmlns:a16="http://schemas.microsoft.com/office/drawing/2014/main" id="{68A46AB3-440A-EDBD-9522-2CEFD92EAF0E}"/>
              </a:ext>
            </a:extLst>
          </p:cNvPr>
          <p:cNvSpPr>
            <a:spLocks noGrp="1"/>
          </p:cNvSpPr>
          <p:nvPr>
            <p:ph type="body" sz="quarter" idx="32"/>
          </p:nvPr>
        </p:nvSpPr>
        <p:spPr>
          <a:xfrm>
            <a:off x="9248468" y="5751576"/>
            <a:ext cx="2468880" cy="265176"/>
          </a:xfrm>
        </p:spPr>
        <p:txBody>
          <a:bodyPr anchor="ctr">
            <a:noAutofit/>
          </a:bodyPr>
          <a:lstStyle>
            <a:lvl1pPr marL="0" indent="0" algn="ctr">
              <a:lnSpc>
                <a:spcPct val="100000"/>
              </a:lnSpc>
              <a:buNone/>
              <a:defRPr sz="1400" b="0">
                <a:solidFill>
                  <a:schemeClr val="tx2"/>
                </a:solidFill>
                <a:latin typeface="+mn-lt"/>
                <a:ea typeface="Source Sans Pro" panose="020B0503030403020204" pitchFamily="34" charset="0"/>
              </a:defRPr>
            </a:lvl1pPr>
          </a:lstStyle>
          <a:p>
            <a:pPr lvl="0"/>
            <a:r>
              <a:rPr lang="en-US"/>
              <a:t>Click to edit Master text styles</a:t>
            </a:r>
          </a:p>
        </p:txBody>
      </p:sp>
      <p:sp>
        <p:nvSpPr>
          <p:cNvPr id="73" name="Picture Placeholder 72">
            <a:extLst>
              <a:ext uri="{FF2B5EF4-FFF2-40B4-BE49-F238E27FC236}">
                <a16:creationId xmlns:a16="http://schemas.microsoft.com/office/drawing/2014/main" id="{2A73FB58-C106-4E93-CD24-68783A8D835C}"/>
              </a:ext>
            </a:extLst>
          </p:cNvPr>
          <p:cNvSpPr>
            <a:spLocks noGrp="1"/>
          </p:cNvSpPr>
          <p:nvPr>
            <p:ph type="pic" sz="quarter" idx="33"/>
          </p:nvPr>
        </p:nvSpPr>
        <p:spPr>
          <a:xfrm>
            <a:off x="990182" y="3883007"/>
            <a:ext cx="1419663" cy="1476420"/>
          </a:xfrm>
          <a:custGeom>
            <a:avLst/>
            <a:gdLst>
              <a:gd name="connsiteX0" fmla="*/ 738210 w 1419663"/>
              <a:gd name="connsiteY0" fmla="*/ 0 h 1476420"/>
              <a:gd name="connsiteX1" fmla="*/ 1419663 w 1419663"/>
              <a:gd name="connsiteY1" fmla="*/ 738210 h 1476420"/>
              <a:gd name="connsiteX2" fmla="*/ 738210 w 1419663"/>
              <a:gd name="connsiteY2" fmla="*/ 1476420 h 1476420"/>
              <a:gd name="connsiteX3" fmla="*/ 0 w 1419663"/>
              <a:gd name="connsiteY3" fmla="*/ 738210 h 1476420"/>
              <a:gd name="connsiteX4" fmla="*/ 738210 w 1419663"/>
              <a:gd name="connsiteY4" fmla="*/ 0 h 14764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663" h="1476420">
                <a:moveTo>
                  <a:pt x="738210" y="0"/>
                </a:moveTo>
                <a:cubicBezTo>
                  <a:pt x="974821" y="0"/>
                  <a:pt x="1419663" y="330508"/>
                  <a:pt x="1419663" y="738210"/>
                </a:cubicBezTo>
                <a:cubicBezTo>
                  <a:pt x="1419663" y="1145912"/>
                  <a:pt x="974821" y="1476420"/>
                  <a:pt x="738210" y="1476420"/>
                </a:cubicBezTo>
                <a:cubicBezTo>
                  <a:pt x="501599" y="1476420"/>
                  <a:pt x="0" y="1251318"/>
                  <a:pt x="0" y="738210"/>
                </a:cubicBezTo>
                <a:cubicBezTo>
                  <a:pt x="0" y="225102"/>
                  <a:pt x="501599" y="0"/>
                  <a:pt x="738210" y="0"/>
                </a:cubicBezTo>
                <a:close/>
              </a:path>
            </a:pathLst>
          </a:custGeom>
          <a:solidFill>
            <a:schemeClr val="bg1">
              <a:lumMod val="85000"/>
            </a:schemeClr>
          </a:solidFill>
        </p:spPr>
        <p:txBody>
          <a:bodyPr wrap="square" anchor="ctr">
            <a:noAutofit/>
          </a:bodyPr>
          <a:lstStyle>
            <a:lvl1pPr marL="0" indent="0" algn="ctr">
              <a:buNone/>
              <a:defRPr sz="1800"/>
            </a:lvl1pPr>
          </a:lstStyle>
          <a:p>
            <a:r>
              <a:rPr lang="en-US"/>
              <a:t>Click icon to add picture</a:t>
            </a:r>
            <a:endParaRPr lang="en-US" dirty="0"/>
          </a:p>
        </p:txBody>
      </p:sp>
      <p:sp>
        <p:nvSpPr>
          <p:cNvPr id="74" name="Picture Placeholder 73">
            <a:extLst>
              <a:ext uri="{FF2B5EF4-FFF2-40B4-BE49-F238E27FC236}">
                <a16:creationId xmlns:a16="http://schemas.microsoft.com/office/drawing/2014/main" id="{64E38C68-4983-2DA4-C8FB-6C65022B3B14}"/>
              </a:ext>
            </a:extLst>
          </p:cNvPr>
          <p:cNvSpPr>
            <a:spLocks noGrp="1"/>
          </p:cNvSpPr>
          <p:nvPr>
            <p:ph type="pic" sz="quarter" idx="34"/>
          </p:nvPr>
        </p:nvSpPr>
        <p:spPr>
          <a:xfrm>
            <a:off x="3879187" y="3832085"/>
            <a:ext cx="1547941" cy="1505232"/>
          </a:xfrm>
          <a:custGeom>
            <a:avLst/>
            <a:gdLst>
              <a:gd name="connsiteX0" fmla="*/ 732258 w 1547941"/>
              <a:gd name="connsiteY0" fmla="*/ 972 h 1505232"/>
              <a:gd name="connsiteX1" fmla="*/ 1547941 w 1547941"/>
              <a:gd name="connsiteY1" fmla="*/ 725968 h 1505232"/>
              <a:gd name="connsiteX2" fmla="*/ 843665 w 1547941"/>
              <a:gd name="connsiteY2" fmla="*/ 1504111 h 1505232"/>
              <a:gd name="connsiteX3" fmla="*/ 50 w 1547941"/>
              <a:gd name="connsiteY3" fmla="*/ 855091 h 1505232"/>
              <a:gd name="connsiteX4" fmla="*/ 732258 w 1547941"/>
              <a:gd name="connsiteY4" fmla="*/ 972 h 15052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7941" h="1505232">
                <a:moveTo>
                  <a:pt x="732258" y="972"/>
                </a:moveTo>
                <a:cubicBezTo>
                  <a:pt x="990240" y="-20549"/>
                  <a:pt x="1547941" y="318266"/>
                  <a:pt x="1547941" y="725968"/>
                </a:cubicBezTo>
                <a:cubicBezTo>
                  <a:pt x="1547941" y="1133669"/>
                  <a:pt x="1101647" y="1482590"/>
                  <a:pt x="843665" y="1504111"/>
                </a:cubicBezTo>
                <a:cubicBezTo>
                  <a:pt x="585683" y="1525632"/>
                  <a:pt x="5705" y="1234737"/>
                  <a:pt x="50" y="855091"/>
                </a:cubicBezTo>
                <a:cubicBezTo>
                  <a:pt x="-5605" y="475445"/>
                  <a:pt x="474276" y="22493"/>
                  <a:pt x="732258" y="972"/>
                </a:cubicBezTo>
                <a:close/>
              </a:path>
            </a:pathLst>
          </a:custGeom>
          <a:solidFill>
            <a:schemeClr val="bg1">
              <a:lumMod val="85000"/>
            </a:schemeClr>
          </a:solidFill>
        </p:spPr>
        <p:txBody>
          <a:bodyPr wrap="square" anchor="ctr">
            <a:noAutofit/>
          </a:bodyPr>
          <a:lstStyle>
            <a:lvl1pPr marL="0" indent="0" algn="ctr">
              <a:buNone/>
              <a:defRPr sz="1800"/>
            </a:lvl1pPr>
          </a:lstStyle>
          <a:p>
            <a:r>
              <a:rPr lang="en-US"/>
              <a:t>Click icon to add picture</a:t>
            </a:r>
            <a:endParaRPr lang="en-US" dirty="0"/>
          </a:p>
        </p:txBody>
      </p:sp>
      <p:sp>
        <p:nvSpPr>
          <p:cNvPr id="75" name="Picture Placeholder 74">
            <a:extLst>
              <a:ext uri="{FF2B5EF4-FFF2-40B4-BE49-F238E27FC236}">
                <a16:creationId xmlns:a16="http://schemas.microsoft.com/office/drawing/2014/main" id="{276FDBD4-A02F-F910-0D70-4B9FD348C21B}"/>
              </a:ext>
            </a:extLst>
          </p:cNvPr>
          <p:cNvSpPr>
            <a:spLocks noGrp="1"/>
          </p:cNvSpPr>
          <p:nvPr>
            <p:ph type="pic" sz="quarter" idx="35"/>
          </p:nvPr>
        </p:nvSpPr>
        <p:spPr>
          <a:xfrm>
            <a:off x="6817377" y="3869851"/>
            <a:ext cx="1515383" cy="1469701"/>
          </a:xfrm>
          <a:custGeom>
            <a:avLst/>
            <a:gdLst>
              <a:gd name="connsiteX0" fmla="*/ 733407 w 1515383"/>
              <a:gd name="connsiteY0" fmla="*/ 800 h 1469701"/>
              <a:gd name="connsiteX1" fmla="*/ 1515157 w 1515383"/>
              <a:gd name="connsiteY1" fmla="*/ 871740 h 1469701"/>
              <a:gd name="connsiteX2" fmla="*/ 738211 w 1515383"/>
              <a:gd name="connsiteY2" fmla="*/ 1467914 h 1469701"/>
              <a:gd name="connsiteX3" fmla="*/ 1 w 1515383"/>
              <a:gd name="connsiteY3" fmla="*/ 729705 h 1469701"/>
              <a:gd name="connsiteX4" fmla="*/ 733407 w 1515383"/>
              <a:gd name="connsiteY4" fmla="*/ 800 h 14697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5383" h="1469701">
                <a:moveTo>
                  <a:pt x="733407" y="800"/>
                </a:moveTo>
                <a:cubicBezTo>
                  <a:pt x="985933" y="24472"/>
                  <a:pt x="1528070" y="360740"/>
                  <a:pt x="1515157" y="871740"/>
                </a:cubicBezTo>
                <a:cubicBezTo>
                  <a:pt x="1515157" y="1279442"/>
                  <a:pt x="990737" y="1491587"/>
                  <a:pt x="738211" y="1467914"/>
                </a:cubicBezTo>
                <a:cubicBezTo>
                  <a:pt x="485684" y="1444242"/>
                  <a:pt x="801" y="974224"/>
                  <a:pt x="1" y="729705"/>
                </a:cubicBezTo>
                <a:cubicBezTo>
                  <a:pt x="-800" y="485186"/>
                  <a:pt x="480881" y="-22872"/>
                  <a:pt x="733407" y="800"/>
                </a:cubicBezTo>
                <a:close/>
              </a:path>
            </a:pathLst>
          </a:custGeom>
          <a:solidFill>
            <a:schemeClr val="bg1">
              <a:lumMod val="85000"/>
            </a:schemeClr>
          </a:solidFill>
        </p:spPr>
        <p:txBody>
          <a:bodyPr wrap="square" anchor="ctr">
            <a:noAutofit/>
          </a:bodyPr>
          <a:lstStyle>
            <a:lvl1pPr marL="0" indent="0" algn="ctr">
              <a:buNone/>
              <a:defRPr sz="1800"/>
            </a:lvl1pPr>
          </a:lstStyle>
          <a:p>
            <a:r>
              <a:rPr lang="en-US"/>
              <a:t>Click icon to add picture</a:t>
            </a:r>
            <a:endParaRPr lang="en-US" dirty="0"/>
          </a:p>
        </p:txBody>
      </p:sp>
      <p:sp>
        <p:nvSpPr>
          <p:cNvPr id="76" name="Picture Placeholder 75">
            <a:extLst>
              <a:ext uri="{FF2B5EF4-FFF2-40B4-BE49-F238E27FC236}">
                <a16:creationId xmlns:a16="http://schemas.microsoft.com/office/drawing/2014/main" id="{C0B524AD-3692-546D-2E77-0595EE431F18}"/>
              </a:ext>
            </a:extLst>
          </p:cNvPr>
          <p:cNvSpPr>
            <a:spLocks noGrp="1"/>
          </p:cNvSpPr>
          <p:nvPr>
            <p:ph type="pic" sz="quarter" idx="36"/>
          </p:nvPr>
        </p:nvSpPr>
        <p:spPr>
          <a:xfrm>
            <a:off x="9741490" y="3869781"/>
            <a:ext cx="1489057" cy="1385672"/>
          </a:xfrm>
          <a:custGeom>
            <a:avLst/>
            <a:gdLst>
              <a:gd name="connsiteX0" fmla="*/ 817905 w 1489057"/>
              <a:gd name="connsiteY0" fmla="*/ 2143 h 1385672"/>
              <a:gd name="connsiteX1" fmla="*/ 1488854 w 1489057"/>
              <a:gd name="connsiteY1" fmla="*/ 751460 h 1385672"/>
              <a:gd name="connsiteX2" fmla="*/ 750644 w 1489057"/>
              <a:gd name="connsiteY2" fmla="*/ 1385649 h 1385672"/>
              <a:gd name="connsiteX3" fmla="*/ 9433 w 1489057"/>
              <a:gd name="connsiteY3" fmla="*/ 772473 h 1385672"/>
              <a:gd name="connsiteX4" fmla="*/ 484288 w 1489057"/>
              <a:gd name="connsiteY4" fmla="*/ 29858 h 1385672"/>
              <a:gd name="connsiteX5" fmla="*/ 817905 w 1489057"/>
              <a:gd name="connsiteY5" fmla="*/ 2143 h 1385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9057" h="1385672">
                <a:moveTo>
                  <a:pt x="817905" y="2143"/>
                </a:moveTo>
                <a:cubicBezTo>
                  <a:pt x="1161745" y="23797"/>
                  <a:pt x="1498537" y="213560"/>
                  <a:pt x="1488854" y="751460"/>
                </a:cubicBezTo>
                <a:cubicBezTo>
                  <a:pt x="1488854" y="1158764"/>
                  <a:pt x="997214" y="1382147"/>
                  <a:pt x="750644" y="1385649"/>
                </a:cubicBezTo>
                <a:cubicBezTo>
                  <a:pt x="504073" y="1389151"/>
                  <a:pt x="53826" y="998438"/>
                  <a:pt x="9433" y="772473"/>
                </a:cubicBezTo>
                <a:cubicBezTo>
                  <a:pt x="-34960" y="546507"/>
                  <a:pt x="69857" y="123746"/>
                  <a:pt x="484288" y="29858"/>
                </a:cubicBezTo>
                <a:cubicBezTo>
                  <a:pt x="587896" y="6386"/>
                  <a:pt x="703292" y="-5075"/>
                  <a:pt x="817905" y="2143"/>
                </a:cubicBezTo>
                <a:close/>
              </a:path>
            </a:pathLst>
          </a:custGeom>
          <a:solidFill>
            <a:schemeClr val="bg1">
              <a:lumMod val="85000"/>
            </a:schemeClr>
          </a:solidFill>
        </p:spPr>
        <p:txBody>
          <a:bodyPr wrap="square" anchor="ctr">
            <a:noAutofit/>
          </a:bodyPr>
          <a:lstStyle>
            <a:lvl1pPr marL="0" indent="0" algn="ctr">
              <a:buNone/>
              <a:defRPr sz="1800"/>
            </a:lvl1pPr>
          </a:lstStyle>
          <a:p>
            <a:r>
              <a:rPr lang="en-US"/>
              <a:t>Click icon to add picture</a:t>
            </a:r>
            <a:endParaRPr lang="en-US" dirty="0"/>
          </a:p>
        </p:txBody>
      </p:sp>
    </p:spTree>
    <p:extLst>
      <p:ext uri="{BB962C8B-B14F-4D97-AF65-F5344CB8AC3E}">
        <p14:creationId xmlns:p14="http://schemas.microsoft.com/office/powerpoint/2010/main" val="24632071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20" name="Freeform: Shape 19">
            <a:extLst>
              <a:ext uri="{FF2B5EF4-FFF2-40B4-BE49-F238E27FC236}">
                <a16:creationId xmlns:a16="http://schemas.microsoft.com/office/drawing/2014/main" id="{63D154EC-0314-0992-0ED9-81621D110F21}"/>
              </a:ext>
            </a:extLst>
          </p:cNvPr>
          <p:cNvSpPr/>
          <p:nvPr userDrawn="1"/>
        </p:nvSpPr>
        <p:spPr>
          <a:xfrm>
            <a:off x="8066913" y="4245962"/>
            <a:ext cx="3505366" cy="2197229"/>
          </a:xfrm>
          <a:custGeom>
            <a:avLst/>
            <a:gdLst>
              <a:gd name="connsiteX0" fmla="*/ 1591689 w 3505366"/>
              <a:gd name="connsiteY0" fmla="*/ 10 h 2197229"/>
              <a:gd name="connsiteX1" fmla="*/ 3436943 w 3505366"/>
              <a:gd name="connsiteY1" fmla="*/ 1794512 h 2197229"/>
              <a:gd name="connsiteX2" fmla="*/ 370414 w 3505366"/>
              <a:gd name="connsiteY2" fmla="*/ 1398378 h 2197229"/>
              <a:gd name="connsiteX3" fmla="*/ 1591689 w 3505366"/>
              <a:gd name="connsiteY3" fmla="*/ 10 h 2197229"/>
            </a:gdLst>
            <a:ahLst/>
            <a:cxnLst>
              <a:cxn ang="0">
                <a:pos x="connsiteX0" y="connsiteY0"/>
              </a:cxn>
              <a:cxn ang="0">
                <a:pos x="connsiteX1" y="connsiteY1"/>
              </a:cxn>
              <a:cxn ang="0">
                <a:pos x="connsiteX2" y="connsiteY2"/>
              </a:cxn>
              <a:cxn ang="0">
                <a:pos x="connsiteX3" y="connsiteY3"/>
              </a:cxn>
            </a:cxnLst>
            <a:rect l="l" t="t" r="r" b="b"/>
            <a:pathLst>
              <a:path w="3505366" h="2197229">
                <a:moveTo>
                  <a:pt x="1591689" y="10"/>
                </a:moveTo>
                <a:cubicBezTo>
                  <a:pt x="2321943" y="-3999"/>
                  <a:pt x="3845438" y="1214051"/>
                  <a:pt x="3436943" y="1794512"/>
                </a:cubicBezTo>
                <a:cubicBezTo>
                  <a:pt x="3028448" y="2374973"/>
                  <a:pt x="1456663" y="2397679"/>
                  <a:pt x="370414" y="1398378"/>
                </a:cubicBezTo>
                <a:cubicBezTo>
                  <a:pt x="-715835" y="399077"/>
                  <a:pt x="861435" y="4020"/>
                  <a:pt x="1591689" y="10"/>
                </a:cubicBezTo>
                <a:close/>
              </a:path>
            </a:pathLst>
          </a:custGeom>
          <a:solidFill>
            <a:schemeClr val="tx2">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sp>
        <p:nvSpPr>
          <p:cNvPr id="3" name="Text Placeholder 2">
            <a:extLst>
              <a:ext uri="{FF2B5EF4-FFF2-40B4-BE49-F238E27FC236}">
                <a16:creationId xmlns:a16="http://schemas.microsoft.com/office/drawing/2014/main" id="{673DC3A9-D4E6-42CF-91A8-F267C7C66CCB}"/>
              </a:ext>
            </a:extLst>
          </p:cNvPr>
          <p:cNvSpPr>
            <a:spLocks noGrp="1"/>
          </p:cNvSpPr>
          <p:nvPr>
            <p:ph type="body" idx="1"/>
          </p:nvPr>
        </p:nvSpPr>
        <p:spPr>
          <a:xfrm>
            <a:off x="804672" y="1984248"/>
            <a:ext cx="3035808" cy="365760"/>
          </a:xfrm>
        </p:spPr>
        <p:txBody>
          <a:bodyPr anchor="t">
            <a:noAutofit/>
          </a:bodyPr>
          <a:lstStyle>
            <a:lvl1pPr marL="0" indent="0">
              <a:lnSpc>
                <a:spcPct val="100000"/>
              </a:lnSpc>
              <a:buNone/>
              <a:defRPr sz="1800" b="1">
                <a:latin typeface="Source Sans Pro" panose="020B0503030403020204" pitchFamily="34" charset="0"/>
                <a:ea typeface="Source Sans Pro" panose="020B0503030403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752CCA9-53A3-4DA5-AD45-C2A2C12A3A6A}"/>
              </a:ext>
            </a:extLst>
          </p:cNvPr>
          <p:cNvSpPr>
            <a:spLocks noGrp="1"/>
          </p:cNvSpPr>
          <p:nvPr>
            <p:ph sz="half" idx="2"/>
          </p:nvPr>
        </p:nvSpPr>
        <p:spPr>
          <a:xfrm>
            <a:off x="804672" y="2404872"/>
            <a:ext cx="3035808" cy="1508760"/>
          </a:xfrm>
        </p:spPr>
        <p:txBody>
          <a:bodyPr>
            <a:no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2100C9C6-BD61-4D2C-9146-FB785BAE4FF3}"/>
              </a:ext>
            </a:extLst>
          </p:cNvPr>
          <p:cNvSpPr>
            <a:spLocks noGrp="1"/>
          </p:cNvSpPr>
          <p:nvPr>
            <p:ph type="body" sz="quarter" idx="3"/>
          </p:nvPr>
        </p:nvSpPr>
        <p:spPr>
          <a:xfrm>
            <a:off x="4398264" y="1984248"/>
            <a:ext cx="3035808" cy="365760"/>
          </a:xfrm>
        </p:spPr>
        <p:txBody>
          <a:bodyPr anchor="t">
            <a:noAutofit/>
          </a:bodyPr>
          <a:lstStyle>
            <a:lvl1pPr marL="0" indent="0">
              <a:lnSpc>
                <a:spcPct val="100000"/>
              </a:lnSpc>
              <a:buNone/>
              <a:defRPr sz="1800" b="1">
                <a:latin typeface="Source Sans Pro" panose="020B0503030403020204" pitchFamily="34" charset="0"/>
                <a:ea typeface="Source Sans Pro" panose="020B0503030403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2E342EE-68BB-484D-98C3-48A7847549D4}"/>
              </a:ext>
            </a:extLst>
          </p:cNvPr>
          <p:cNvSpPr>
            <a:spLocks noGrp="1"/>
          </p:cNvSpPr>
          <p:nvPr>
            <p:ph sz="quarter" idx="4"/>
          </p:nvPr>
        </p:nvSpPr>
        <p:spPr>
          <a:xfrm>
            <a:off x="4398264" y="2404872"/>
            <a:ext cx="3035808" cy="1508760"/>
          </a:xfrm>
        </p:spPr>
        <p:txBody>
          <a:bodyPr>
            <a:no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Freeform: Shape 21">
            <a:extLst>
              <a:ext uri="{FF2B5EF4-FFF2-40B4-BE49-F238E27FC236}">
                <a16:creationId xmlns:a16="http://schemas.microsoft.com/office/drawing/2014/main" id="{87AC51FC-0DE6-2ADC-D0A4-102FD261F26C}"/>
              </a:ext>
            </a:extLst>
          </p:cNvPr>
          <p:cNvSpPr/>
          <p:nvPr userDrawn="1"/>
        </p:nvSpPr>
        <p:spPr>
          <a:xfrm>
            <a:off x="4050995" y="4110165"/>
            <a:ext cx="4598216" cy="2448196"/>
          </a:xfrm>
          <a:custGeom>
            <a:avLst/>
            <a:gdLst>
              <a:gd name="connsiteX0" fmla="*/ 3235960 w 4598216"/>
              <a:gd name="connsiteY0" fmla="*/ 177 h 2448196"/>
              <a:gd name="connsiteX1" fmla="*/ 4077195 w 4598216"/>
              <a:gd name="connsiteY1" fmla="*/ 1276885 h 2448196"/>
              <a:gd name="connsiteX2" fmla="*/ 1841733 w 4598216"/>
              <a:gd name="connsiteY2" fmla="*/ 2309986 h 2448196"/>
              <a:gd name="connsiteX3" fmla="*/ 1787563 w 4598216"/>
              <a:gd name="connsiteY3" fmla="*/ 2285143 h 2448196"/>
              <a:gd name="connsiteX4" fmla="*/ 1661679 w 4598216"/>
              <a:gd name="connsiteY4" fmla="*/ 2342188 h 2448196"/>
              <a:gd name="connsiteX5" fmla="*/ 1522393 w 4598216"/>
              <a:gd name="connsiteY5" fmla="*/ 2391140 h 2448196"/>
              <a:gd name="connsiteX6" fmla="*/ 7966 w 4598216"/>
              <a:gd name="connsiteY6" fmla="*/ 1670966 h 2448196"/>
              <a:gd name="connsiteX7" fmla="*/ 1872108 w 4598216"/>
              <a:gd name="connsiteY7" fmla="*/ 603993 h 2448196"/>
              <a:gd name="connsiteX8" fmla="*/ 1951708 w 4598216"/>
              <a:gd name="connsiteY8" fmla="*/ 529390 h 2448196"/>
              <a:gd name="connsiteX9" fmla="*/ 1998957 w 4598216"/>
              <a:gd name="connsiteY9" fmla="*/ 493844 h 2448196"/>
              <a:gd name="connsiteX10" fmla="*/ 2059956 w 4598216"/>
              <a:gd name="connsiteY10" fmla="*/ 434818 h 2448196"/>
              <a:gd name="connsiteX11" fmla="*/ 2157847 w 4598216"/>
              <a:gd name="connsiteY11" fmla="*/ 357872 h 2448196"/>
              <a:gd name="connsiteX12" fmla="*/ 2590118 w 4598216"/>
              <a:gd name="connsiteY12" fmla="*/ 117396 h 2448196"/>
              <a:gd name="connsiteX13" fmla="*/ 3235960 w 4598216"/>
              <a:gd name="connsiteY13" fmla="*/ 177 h 244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98216" h="2448196">
                <a:moveTo>
                  <a:pt x="3235960" y="177"/>
                </a:moveTo>
                <a:cubicBezTo>
                  <a:pt x="4360185" y="16307"/>
                  <a:pt x="5178101" y="1131245"/>
                  <a:pt x="4077195" y="1276885"/>
                </a:cubicBezTo>
                <a:cubicBezTo>
                  <a:pt x="2682433" y="1461398"/>
                  <a:pt x="2500936" y="2574399"/>
                  <a:pt x="1841733" y="2309986"/>
                </a:cubicBezTo>
                <a:lnTo>
                  <a:pt x="1787563" y="2285143"/>
                </a:lnTo>
                <a:lnTo>
                  <a:pt x="1661679" y="2342188"/>
                </a:lnTo>
                <a:cubicBezTo>
                  <a:pt x="1617052" y="2360105"/>
                  <a:pt x="1570636" y="2376472"/>
                  <a:pt x="1522393" y="2391140"/>
                </a:cubicBezTo>
                <a:cubicBezTo>
                  <a:pt x="1009096" y="2564271"/>
                  <a:pt x="-104824" y="2348770"/>
                  <a:pt x="7966" y="1670966"/>
                </a:cubicBezTo>
                <a:cubicBezTo>
                  <a:pt x="120757" y="993164"/>
                  <a:pt x="1005773" y="1495062"/>
                  <a:pt x="1872108" y="603993"/>
                </a:cubicBezTo>
                <a:cubicBezTo>
                  <a:pt x="1899181" y="576148"/>
                  <a:pt x="1925728" y="551328"/>
                  <a:pt x="1951708" y="529390"/>
                </a:cubicBezTo>
                <a:lnTo>
                  <a:pt x="1998957" y="493844"/>
                </a:lnTo>
                <a:lnTo>
                  <a:pt x="2059956" y="434818"/>
                </a:lnTo>
                <a:cubicBezTo>
                  <a:pt x="2092581" y="406180"/>
                  <a:pt x="2125321" y="380398"/>
                  <a:pt x="2157847" y="357872"/>
                </a:cubicBezTo>
                <a:cubicBezTo>
                  <a:pt x="2300072" y="252898"/>
                  <a:pt x="2445153" y="174010"/>
                  <a:pt x="2590118" y="117396"/>
                </a:cubicBezTo>
                <a:cubicBezTo>
                  <a:pt x="2809076" y="31885"/>
                  <a:pt x="3027770" y="-2810"/>
                  <a:pt x="3235960" y="177"/>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sp>
        <p:nvSpPr>
          <p:cNvPr id="14" name="Freeform: Shape 13">
            <a:extLst>
              <a:ext uri="{FF2B5EF4-FFF2-40B4-BE49-F238E27FC236}">
                <a16:creationId xmlns:a16="http://schemas.microsoft.com/office/drawing/2014/main" id="{C8E718E1-168B-58C6-1B6F-42DC26709517}"/>
              </a:ext>
            </a:extLst>
          </p:cNvPr>
          <p:cNvSpPr/>
          <p:nvPr userDrawn="1"/>
        </p:nvSpPr>
        <p:spPr>
          <a:xfrm>
            <a:off x="7614215" y="3847573"/>
            <a:ext cx="3361382" cy="2796865"/>
          </a:xfrm>
          <a:custGeom>
            <a:avLst/>
            <a:gdLst>
              <a:gd name="connsiteX0" fmla="*/ 1379177 w 3361382"/>
              <a:gd name="connsiteY0" fmla="*/ 673 h 2796865"/>
              <a:gd name="connsiteX1" fmla="*/ 3226456 w 3361382"/>
              <a:gd name="connsiteY1" fmla="*/ 698468 h 2796865"/>
              <a:gd name="connsiteX2" fmla="*/ 1654520 w 3361382"/>
              <a:gd name="connsiteY2" fmla="*/ 2790226 h 2796865"/>
              <a:gd name="connsiteX3" fmla="*/ 99339 w 3361382"/>
              <a:gd name="connsiteY3" fmla="*/ 407389 h 2796865"/>
              <a:gd name="connsiteX4" fmla="*/ 1379177 w 3361382"/>
              <a:gd name="connsiteY4" fmla="*/ 673 h 27968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1382" h="2796865">
                <a:moveTo>
                  <a:pt x="1379177" y="673"/>
                </a:moveTo>
                <a:cubicBezTo>
                  <a:pt x="2098234" y="15104"/>
                  <a:pt x="2895448" y="261479"/>
                  <a:pt x="3226456" y="698468"/>
                </a:cubicBezTo>
                <a:cubicBezTo>
                  <a:pt x="3814916" y="1475338"/>
                  <a:pt x="2328320" y="2906177"/>
                  <a:pt x="1654520" y="2790226"/>
                </a:cubicBezTo>
                <a:cubicBezTo>
                  <a:pt x="980720" y="2674275"/>
                  <a:pt x="-377423" y="1067616"/>
                  <a:pt x="99339" y="407389"/>
                </a:cubicBezTo>
                <a:cubicBezTo>
                  <a:pt x="307922" y="118539"/>
                  <a:pt x="819909" y="-10550"/>
                  <a:pt x="1379177" y="673"/>
                </a:cubicBezTo>
                <a:close/>
              </a:path>
            </a:pathLst>
          </a:cu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sp>
        <p:nvSpPr>
          <p:cNvPr id="26" name="Picture Placeholder 25">
            <a:extLst>
              <a:ext uri="{FF2B5EF4-FFF2-40B4-BE49-F238E27FC236}">
                <a16:creationId xmlns:a16="http://schemas.microsoft.com/office/drawing/2014/main" id="{6A0A6ED0-15C9-368F-1AAA-EBC99B7AD541}"/>
              </a:ext>
            </a:extLst>
          </p:cNvPr>
          <p:cNvSpPr>
            <a:spLocks noGrp="1"/>
          </p:cNvSpPr>
          <p:nvPr>
            <p:ph type="pic" sz="quarter" idx="13"/>
          </p:nvPr>
        </p:nvSpPr>
        <p:spPr>
          <a:xfrm>
            <a:off x="0" y="4402857"/>
            <a:ext cx="12192001" cy="2455143"/>
          </a:xfrm>
          <a:custGeom>
            <a:avLst/>
            <a:gdLst>
              <a:gd name="connsiteX0" fmla="*/ 0 w 12192001"/>
              <a:gd name="connsiteY0" fmla="*/ 0 h 2455143"/>
              <a:gd name="connsiteX1" fmla="*/ 206003 w 12192001"/>
              <a:gd name="connsiteY1" fmla="*/ 1109 h 2455143"/>
              <a:gd name="connsiteX2" fmla="*/ 2427782 w 12192001"/>
              <a:gd name="connsiteY2" fmla="*/ 201823 h 2455143"/>
              <a:gd name="connsiteX3" fmla="*/ 2758383 w 12192001"/>
              <a:gd name="connsiteY3" fmla="*/ 246086 h 2455143"/>
              <a:gd name="connsiteX4" fmla="*/ 2769563 w 12192001"/>
              <a:gd name="connsiteY4" fmla="*/ 249232 h 2455143"/>
              <a:gd name="connsiteX5" fmla="*/ 4441595 w 12192001"/>
              <a:gd name="connsiteY5" fmla="*/ 474966 h 2455143"/>
              <a:gd name="connsiteX6" fmla="*/ 6144331 w 12192001"/>
              <a:gd name="connsiteY6" fmla="*/ 457476 h 2455143"/>
              <a:gd name="connsiteX7" fmla="*/ 6578223 w 12192001"/>
              <a:gd name="connsiteY7" fmla="*/ 421761 h 2455143"/>
              <a:gd name="connsiteX8" fmla="*/ 6872381 w 12192001"/>
              <a:gd name="connsiteY8" fmla="*/ 383863 h 2455143"/>
              <a:gd name="connsiteX9" fmla="*/ 7078387 w 12192001"/>
              <a:gd name="connsiteY9" fmla="*/ 368875 h 2455143"/>
              <a:gd name="connsiteX10" fmla="*/ 7457053 w 12192001"/>
              <a:gd name="connsiteY10" fmla="*/ 322840 h 2455143"/>
              <a:gd name="connsiteX11" fmla="*/ 12107915 w 12192001"/>
              <a:gd name="connsiteY11" fmla="*/ 361608 h 2455143"/>
              <a:gd name="connsiteX12" fmla="*/ 12192001 w 12192001"/>
              <a:gd name="connsiteY12" fmla="*/ 373495 h 2455143"/>
              <a:gd name="connsiteX13" fmla="*/ 12192001 w 12192001"/>
              <a:gd name="connsiteY13" fmla="*/ 2455143 h 2455143"/>
              <a:gd name="connsiteX14" fmla="*/ 0 w 12192001"/>
              <a:gd name="connsiteY14" fmla="*/ 2455143 h 2455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92001" h="2455143">
                <a:moveTo>
                  <a:pt x="0" y="0"/>
                </a:moveTo>
                <a:lnTo>
                  <a:pt x="206003" y="1109"/>
                </a:lnTo>
                <a:cubicBezTo>
                  <a:pt x="1096250" y="15691"/>
                  <a:pt x="1811969" y="113904"/>
                  <a:pt x="2427782" y="201823"/>
                </a:cubicBezTo>
                <a:lnTo>
                  <a:pt x="2758383" y="246086"/>
                </a:lnTo>
                <a:lnTo>
                  <a:pt x="2769563" y="249232"/>
                </a:lnTo>
                <a:cubicBezTo>
                  <a:pt x="3256639" y="361338"/>
                  <a:pt x="3813963" y="441051"/>
                  <a:pt x="4441595" y="474966"/>
                </a:cubicBezTo>
                <a:cubicBezTo>
                  <a:pt x="4961013" y="503034"/>
                  <a:pt x="5528581" y="499736"/>
                  <a:pt x="6144331" y="457476"/>
                </a:cubicBezTo>
                <a:cubicBezTo>
                  <a:pt x="6281970" y="449903"/>
                  <a:pt x="6427188" y="437891"/>
                  <a:pt x="6578223" y="421761"/>
                </a:cubicBezTo>
                <a:lnTo>
                  <a:pt x="6872381" y="383863"/>
                </a:lnTo>
                <a:lnTo>
                  <a:pt x="7078387" y="368875"/>
                </a:lnTo>
                <a:cubicBezTo>
                  <a:pt x="7196800" y="357254"/>
                  <a:pt x="7322954" y="341987"/>
                  <a:pt x="7457053" y="322840"/>
                </a:cubicBezTo>
                <a:cubicBezTo>
                  <a:pt x="9602611" y="16470"/>
                  <a:pt x="11013138" y="205308"/>
                  <a:pt x="12107915" y="361608"/>
                </a:cubicBezTo>
                <a:lnTo>
                  <a:pt x="12192001" y="373495"/>
                </a:lnTo>
                <a:lnTo>
                  <a:pt x="12192001" y="2455143"/>
                </a:lnTo>
                <a:lnTo>
                  <a:pt x="0" y="2455143"/>
                </a:lnTo>
                <a:close/>
              </a:path>
            </a:pathLst>
          </a:custGeom>
          <a:solidFill>
            <a:schemeClr val="bg1">
              <a:lumMod val="85000"/>
            </a:schemeClr>
          </a:solidFill>
        </p:spPr>
        <p:txBody>
          <a:bodyPr wrap="square" anchor="ctr">
            <a:noAutofit/>
          </a:bodyPr>
          <a:lstStyle>
            <a:lvl1pPr marL="0" indent="0" algn="ctr">
              <a:buNone/>
              <a:defRPr/>
            </a:lvl1pPr>
          </a:lstStyle>
          <a:p>
            <a:r>
              <a:rPr lang="en-US"/>
              <a:t>Click icon to add picture</a:t>
            </a:r>
            <a:endParaRPr lang="en-US" dirty="0"/>
          </a:p>
        </p:txBody>
      </p:sp>
      <p:sp>
        <p:nvSpPr>
          <p:cNvPr id="30" name="Text Placeholder 4">
            <a:extLst>
              <a:ext uri="{FF2B5EF4-FFF2-40B4-BE49-F238E27FC236}">
                <a16:creationId xmlns:a16="http://schemas.microsoft.com/office/drawing/2014/main" id="{98063778-4F66-6E8B-E737-450DC310DF68}"/>
              </a:ext>
            </a:extLst>
          </p:cNvPr>
          <p:cNvSpPr>
            <a:spLocks noGrp="1"/>
          </p:cNvSpPr>
          <p:nvPr>
            <p:ph type="body" sz="quarter" idx="14"/>
          </p:nvPr>
        </p:nvSpPr>
        <p:spPr>
          <a:xfrm>
            <a:off x="8001000" y="1984248"/>
            <a:ext cx="3035808" cy="365760"/>
          </a:xfrm>
        </p:spPr>
        <p:txBody>
          <a:bodyPr anchor="t">
            <a:noAutofit/>
          </a:bodyPr>
          <a:lstStyle>
            <a:lvl1pPr marL="0" indent="0">
              <a:lnSpc>
                <a:spcPct val="100000"/>
              </a:lnSpc>
              <a:buNone/>
              <a:defRPr sz="1800" b="1">
                <a:latin typeface="Source Sans Pro" panose="020B0503030403020204" pitchFamily="34" charset="0"/>
                <a:ea typeface="Source Sans Pro" panose="020B0503030403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Content Placeholder 5">
            <a:extLst>
              <a:ext uri="{FF2B5EF4-FFF2-40B4-BE49-F238E27FC236}">
                <a16:creationId xmlns:a16="http://schemas.microsoft.com/office/drawing/2014/main" id="{D8C1FD49-DAC8-6015-C51D-AACE51DB285F}"/>
              </a:ext>
            </a:extLst>
          </p:cNvPr>
          <p:cNvSpPr>
            <a:spLocks noGrp="1"/>
          </p:cNvSpPr>
          <p:nvPr>
            <p:ph sz="quarter" idx="15"/>
          </p:nvPr>
        </p:nvSpPr>
        <p:spPr>
          <a:xfrm>
            <a:off x="8001000" y="2404872"/>
            <a:ext cx="3035808" cy="1508760"/>
          </a:xfrm>
        </p:spPr>
        <p:txBody>
          <a:bodyPr>
            <a:no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2" name="Title 31">
            <a:extLst>
              <a:ext uri="{FF2B5EF4-FFF2-40B4-BE49-F238E27FC236}">
                <a16:creationId xmlns:a16="http://schemas.microsoft.com/office/drawing/2014/main" id="{CF88AF8B-BD4E-27EF-1C36-53FEBC10602B}"/>
              </a:ext>
            </a:extLst>
          </p:cNvPr>
          <p:cNvSpPr>
            <a:spLocks noGrp="1"/>
          </p:cNvSpPr>
          <p:nvPr>
            <p:ph type="title"/>
          </p:nvPr>
        </p:nvSpPr>
        <p:spPr/>
        <p:txBody>
          <a:bodyPr>
            <a:noAutofit/>
          </a:bodyPr>
          <a:lstStyle>
            <a:lvl1pPr algn="ctr">
              <a:defRPr sz="4800"/>
            </a:lvl1pPr>
          </a:lstStyle>
          <a:p>
            <a:r>
              <a:rPr lang="en-US"/>
              <a:t>Click to edit Master title style</a:t>
            </a:r>
          </a:p>
        </p:txBody>
      </p:sp>
    </p:spTree>
    <p:extLst>
      <p:ext uri="{BB962C8B-B14F-4D97-AF65-F5344CB8AC3E}">
        <p14:creationId xmlns:p14="http://schemas.microsoft.com/office/powerpoint/2010/main" val="29556134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31" name="Freeform: Shape 30">
            <a:extLst>
              <a:ext uri="{FF2B5EF4-FFF2-40B4-BE49-F238E27FC236}">
                <a16:creationId xmlns:a16="http://schemas.microsoft.com/office/drawing/2014/main" id="{0DA35C1D-604B-3721-C6C0-3943E22ED61F}"/>
              </a:ext>
            </a:extLst>
          </p:cNvPr>
          <p:cNvSpPr/>
          <p:nvPr userDrawn="1"/>
        </p:nvSpPr>
        <p:spPr>
          <a:xfrm>
            <a:off x="2371564" y="3978509"/>
            <a:ext cx="2833489" cy="1977740"/>
          </a:xfrm>
          <a:custGeom>
            <a:avLst/>
            <a:gdLst>
              <a:gd name="connsiteX0" fmla="*/ 2330242 w 2833489"/>
              <a:gd name="connsiteY0" fmla="*/ 1 h 1977740"/>
              <a:gd name="connsiteX1" fmla="*/ 2498982 w 2833489"/>
              <a:gd name="connsiteY1" fmla="*/ 44466 h 1977740"/>
              <a:gd name="connsiteX2" fmla="*/ 2606536 w 2833489"/>
              <a:gd name="connsiteY2" fmla="*/ 1232877 h 1977740"/>
              <a:gd name="connsiteX3" fmla="*/ 2311327 w 2833489"/>
              <a:gd name="connsiteY3" fmla="*/ 1576745 h 1977740"/>
              <a:gd name="connsiteX4" fmla="*/ 383794 w 2833489"/>
              <a:gd name="connsiteY4" fmla="*/ 752097 h 1977740"/>
              <a:gd name="connsiteX5" fmla="*/ 2330242 w 2833489"/>
              <a:gd name="connsiteY5" fmla="*/ 1 h 1977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33489" h="1977740">
                <a:moveTo>
                  <a:pt x="2330242" y="1"/>
                </a:moveTo>
                <a:cubicBezTo>
                  <a:pt x="2383155" y="-127"/>
                  <a:pt x="2438275" y="13463"/>
                  <a:pt x="2498982" y="44466"/>
                </a:cubicBezTo>
                <a:cubicBezTo>
                  <a:pt x="2971547" y="300675"/>
                  <a:pt x="2882471" y="765287"/>
                  <a:pt x="2606536" y="1232877"/>
                </a:cubicBezTo>
                <a:cubicBezTo>
                  <a:pt x="2606503" y="1241273"/>
                  <a:pt x="2424583" y="1476594"/>
                  <a:pt x="2311327" y="1576745"/>
                </a:cubicBezTo>
                <a:cubicBezTo>
                  <a:pt x="1017130" y="2721187"/>
                  <a:pt x="-800765" y="1086278"/>
                  <a:pt x="383794" y="752097"/>
                </a:cubicBezTo>
                <a:cubicBezTo>
                  <a:pt x="1697583" y="673980"/>
                  <a:pt x="1959850" y="896"/>
                  <a:pt x="2330242" y="1"/>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sp>
        <p:nvSpPr>
          <p:cNvPr id="29" name="Freeform: Shape 28">
            <a:extLst>
              <a:ext uri="{FF2B5EF4-FFF2-40B4-BE49-F238E27FC236}">
                <a16:creationId xmlns:a16="http://schemas.microsoft.com/office/drawing/2014/main" id="{D5A2EDE1-A310-C335-F6C8-E2A57A5DCD24}"/>
              </a:ext>
            </a:extLst>
          </p:cNvPr>
          <p:cNvSpPr/>
          <p:nvPr userDrawn="1"/>
        </p:nvSpPr>
        <p:spPr>
          <a:xfrm>
            <a:off x="2663717" y="895957"/>
            <a:ext cx="3353592" cy="3394580"/>
          </a:xfrm>
          <a:custGeom>
            <a:avLst/>
            <a:gdLst>
              <a:gd name="connsiteX0" fmla="*/ 1117000 w 3353592"/>
              <a:gd name="connsiteY0" fmla="*/ 212 h 3394580"/>
              <a:gd name="connsiteX1" fmla="*/ 3339471 w 3353592"/>
              <a:gd name="connsiteY1" fmla="*/ 1353770 h 3394580"/>
              <a:gd name="connsiteX2" fmla="*/ 1460830 w 3353592"/>
              <a:gd name="connsiteY2" fmla="*/ 3239951 h 3394580"/>
              <a:gd name="connsiteX3" fmla="*/ 456338 w 3353592"/>
              <a:gd name="connsiteY3" fmla="*/ 219125 h 3394580"/>
              <a:gd name="connsiteX4" fmla="*/ 1117000 w 3353592"/>
              <a:gd name="connsiteY4" fmla="*/ 212 h 33945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3592" h="3394580">
                <a:moveTo>
                  <a:pt x="1117000" y="212"/>
                </a:moveTo>
                <a:cubicBezTo>
                  <a:pt x="2031490" y="-14669"/>
                  <a:pt x="3265097" y="758034"/>
                  <a:pt x="3339471" y="1353770"/>
                </a:cubicBezTo>
                <a:cubicBezTo>
                  <a:pt x="3434671" y="2116311"/>
                  <a:pt x="3074478" y="3932938"/>
                  <a:pt x="1460830" y="3239951"/>
                </a:cubicBezTo>
                <a:cubicBezTo>
                  <a:pt x="-152818" y="2546964"/>
                  <a:pt x="-337111" y="899506"/>
                  <a:pt x="456338" y="219125"/>
                </a:cubicBezTo>
                <a:cubicBezTo>
                  <a:pt x="629905" y="70291"/>
                  <a:pt x="860943" y="4378"/>
                  <a:pt x="1117000" y="212"/>
                </a:cubicBezTo>
                <a:close/>
              </a:path>
            </a:pathLst>
          </a:cu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sp>
        <p:nvSpPr>
          <p:cNvPr id="18" name="Freeform: Shape 17">
            <a:extLst>
              <a:ext uri="{FF2B5EF4-FFF2-40B4-BE49-F238E27FC236}">
                <a16:creationId xmlns:a16="http://schemas.microsoft.com/office/drawing/2014/main" id="{65FA232B-B094-6E9C-1F6E-B431526CF5CF}"/>
              </a:ext>
            </a:extLst>
          </p:cNvPr>
          <p:cNvSpPr/>
          <p:nvPr userDrawn="1"/>
        </p:nvSpPr>
        <p:spPr>
          <a:xfrm>
            <a:off x="695424" y="703594"/>
            <a:ext cx="3679069" cy="3508957"/>
          </a:xfrm>
          <a:custGeom>
            <a:avLst/>
            <a:gdLst>
              <a:gd name="connsiteX0" fmla="*/ 2214144 w 3679069"/>
              <a:gd name="connsiteY0" fmla="*/ 1127 h 3508957"/>
              <a:gd name="connsiteX1" fmla="*/ 3169400 w 3679069"/>
              <a:gd name="connsiteY1" fmla="*/ 1345851 h 3508957"/>
              <a:gd name="connsiteX2" fmla="*/ 717301 w 3679069"/>
              <a:gd name="connsiteY2" fmla="*/ 3495393 h 3508957"/>
              <a:gd name="connsiteX3" fmla="*/ 431011 w 3679069"/>
              <a:gd name="connsiteY3" fmla="*/ 965650 h 3508957"/>
              <a:gd name="connsiteX4" fmla="*/ 2214144 w 3679069"/>
              <a:gd name="connsiteY4" fmla="*/ 1127 h 35089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79069" h="3508957">
                <a:moveTo>
                  <a:pt x="2214144" y="1127"/>
                </a:moveTo>
                <a:cubicBezTo>
                  <a:pt x="3378638" y="-35267"/>
                  <a:pt x="4289597" y="818314"/>
                  <a:pt x="3169400" y="1345851"/>
                </a:cubicBezTo>
                <a:cubicBezTo>
                  <a:pt x="1462434" y="2149717"/>
                  <a:pt x="1746081" y="3668078"/>
                  <a:pt x="717301" y="3495393"/>
                </a:cubicBezTo>
                <a:cubicBezTo>
                  <a:pt x="-311478" y="3322707"/>
                  <a:pt x="-70949" y="1617102"/>
                  <a:pt x="431011" y="965650"/>
                </a:cubicBezTo>
                <a:cubicBezTo>
                  <a:pt x="924632" y="283443"/>
                  <a:pt x="1604170" y="20191"/>
                  <a:pt x="2214144" y="1127"/>
                </a:cubicBezTo>
                <a:close/>
              </a:path>
            </a:pathLst>
          </a:custGeom>
          <a:noFill/>
          <a:ln w="38100">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sp>
        <p:nvSpPr>
          <p:cNvPr id="2" name="Title 1">
            <a:extLst>
              <a:ext uri="{FF2B5EF4-FFF2-40B4-BE49-F238E27FC236}">
                <a16:creationId xmlns:a16="http://schemas.microsoft.com/office/drawing/2014/main" id="{A2DFA2E8-50A1-4465-AC33-6FAC0E7736E9}"/>
              </a:ext>
            </a:extLst>
          </p:cNvPr>
          <p:cNvSpPr>
            <a:spLocks noGrp="1"/>
          </p:cNvSpPr>
          <p:nvPr>
            <p:ph type="title"/>
          </p:nvPr>
        </p:nvSpPr>
        <p:spPr>
          <a:xfrm>
            <a:off x="6592824" y="1042416"/>
            <a:ext cx="4535424" cy="1325880"/>
          </a:xfrm>
        </p:spPr>
        <p:txBody>
          <a:bodyPr anchor="ctr">
            <a:noAutofit/>
          </a:bodyPr>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65DE34-CDB7-41F7-A95A-592B99558C69}"/>
              </a:ext>
            </a:extLst>
          </p:cNvPr>
          <p:cNvSpPr>
            <a:spLocks noGrp="1"/>
          </p:cNvSpPr>
          <p:nvPr>
            <p:ph type="body" idx="1"/>
          </p:nvPr>
        </p:nvSpPr>
        <p:spPr>
          <a:xfrm>
            <a:off x="6592824" y="2295144"/>
            <a:ext cx="4535424" cy="2542032"/>
          </a:xfrm>
        </p:spPr>
        <p:txBody>
          <a:bodyPr>
            <a:noAutofit/>
          </a:bodyPr>
          <a:lstStyle>
            <a:lvl1pPr marL="0" indent="0">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4" name="Picture Placeholder 13">
            <a:extLst>
              <a:ext uri="{FF2B5EF4-FFF2-40B4-BE49-F238E27FC236}">
                <a16:creationId xmlns:a16="http://schemas.microsoft.com/office/drawing/2014/main" id="{E546E31B-BAE1-A01A-8FEA-C80E382B3881}"/>
              </a:ext>
            </a:extLst>
          </p:cNvPr>
          <p:cNvSpPr>
            <a:spLocks noGrp="1"/>
          </p:cNvSpPr>
          <p:nvPr>
            <p:ph type="pic" sz="quarter" idx="10"/>
          </p:nvPr>
        </p:nvSpPr>
        <p:spPr>
          <a:xfrm>
            <a:off x="1068086" y="785580"/>
            <a:ext cx="4537760" cy="4719174"/>
          </a:xfrm>
          <a:custGeom>
            <a:avLst/>
            <a:gdLst>
              <a:gd name="connsiteX0" fmla="*/ 2178172 w 4537760"/>
              <a:gd name="connsiteY0" fmla="*/ 0 h 4719174"/>
              <a:gd name="connsiteX1" fmla="*/ 4537760 w 4537760"/>
              <a:gd name="connsiteY1" fmla="*/ 2359587 h 4719174"/>
              <a:gd name="connsiteX2" fmla="*/ 2178172 w 4537760"/>
              <a:gd name="connsiteY2" fmla="*/ 4719174 h 4719174"/>
              <a:gd name="connsiteX3" fmla="*/ 0 w 4537760"/>
              <a:gd name="connsiteY3" fmla="*/ 2359587 h 4719174"/>
              <a:gd name="connsiteX4" fmla="*/ 2178172 w 4537760"/>
              <a:gd name="connsiteY4" fmla="*/ 0 h 47191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7760" h="4719174">
                <a:moveTo>
                  <a:pt x="2178172" y="0"/>
                </a:moveTo>
                <a:cubicBezTo>
                  <a:pt x="2934466" y="0"/>
                  <a:pt x="4537760" y="719508"/>
                  <a:pt x="4537760" y="2359587"/>
                </a:cubicBezTo>
                <a:cubicBezTo>
                  <a:pt x="4537760" y="3999666"/>
                  <a:pt x="2934466" y="4719174"/>
                  <a:pt x="2178172" y="4719174"/>
                </a:cubicBezTo>
                <a:cubicBezTo>
                  <a:pt x="1421878" y="4719174"/>
                  <a:pt x="0" y="3662751"/>
                  <a:pt x="0" y="2359587"/>
                </a:cubicBezTo>
                <a:cubicBezTo>
                  <a:pt x="0" y="1056424"/>
                  <a:pt x="1421878" y="0"/>
                  <a:pt x="2178172" y="0"/>
                </a:cubicBezTo>
                <a:close/>
              </a:path>
            </a:pathLst>
          </a:custGeom>
          <a:solidFill>
            <a:schemeClr val="bg1">
              <a:lumMod val="95000"/>
            </a:schemeClr>
          </a:solidFill>
        </p:spPr>
        <p:txBody>
          <a:bodyPr wrap="square" anchor="ctr">
            <a:noAutofit/>
          </a:bodyPr>
          <a:lstStyle>
            <a:lvl1pPr marL="0" indent="0" algn="ctr">
              <a:buNone/>
              <a:defRPr/>
            </a:lvl1pPr>
          </a:lstStyle>
          <a:p>
            <a:r>
              <a:rPr lang="en-US"/>
              <a:t>Click icon to add picture</a:t>
            </a:r>
            <a:endParaRPr lang="en-US" dirty="0"/>
          </a:p>
        </p:txBody>
      </p:sp>
    </p:spTree>
    <p:extLst>
      <p:ext uri="{BB962C8B-B14F-4D97-AF65-F5344CB8AC3E}">
        <p14:creationId xmlns:p14="http://schemas.microsoft.com/office/powerpoint/2010/main" val="4816440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28" name="Freeform: Shape 27">
            <a:extLst>
              <a:ext uri="{FF2B5EF4-FFF2-40B4-BE49-F238E27FC236}">
                <a16:creationId xmlns:a16="http://schemas.microsoft.com/office/drawing/2014/main" id="{BE4850B3-36D8-8C1A-F5EF-A5999BB7B1C2}"/>
              </a:ext>
            </a:extLst>
          </p:cNvPr>
          <p:cNvSpPr/>
          <p:nvPr userDrawn="1"/>
        </p:nvSpPr>
        <p:spPr>
          <a:xfrm>
            <a:off x="9507158" y="4178543"/>
            <a:ext cx="1587071" cy="1617884"/>
          </a:xfrm>
          <a:custGeom>
            <a:avLst/>
            <a:gdLst>
              <a:gd name="connsiteX0" fmla="*/ 1080694 w 1587071"/>
              <a:gd name="connsiteY0" fmla="*/ 2111 h 1617884"/>
              <a:gd name="connsiteX1" fmla="*/ 1335962 w 1587071"/>
              <a:gd name="connsiteY1" fmla="*/ 77069 h 1617884"/>
              <a:gd name="connsiteX2" fmla="*/ 1421958 w 1587071"/>
              <a:gd name="connsiteY2" fmla="*/ 1354298 h 1617884"/>
              <a:gd name="connsiteX3" fmla="*/ 195058 w 1587071"/>
              <a:gd name="connsiteY3" fmla="*/ 1469552 h 1617884"/>
              <a:gd name="connsiteX4" fmla="*/ 117924 w 1587071"/>
              <a:gd name="connsiteY4" fmla="*/ 286653 h 1617884"/>
              <a:gd name="connsiteX5" fmla="*/ 1080694 w 1587071"/>
              <a:gd name="connsiteY5" fmla="*/ 2111 h 1617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87071" h="1617884">
                <a:moveTo>
                  <a:pt x="1080694" y="2111"/>
                </a:moveTo>
                <a:cubicBezTo>
                  <a:pt x="1190217" y="8935"/>
                  <a:pt x="1281627" y="32584"/>
                  <a:pt x="1335962" y="77069"/>
                </a:cubicBezTo>
                <a:cubicBezTo>
                  <a:pt x="1553301" y="255010"/>
                  <a:pt x="1728930" y="983673"/>
                  <a:pt x="1421958" y="1354298"/>
                </a:cubicBezTo>
                <a:cubicBezTo>
                  <a:pt x="1114985" y="1724924"/>
                  <a:pt x="412396" y="1647494"/>
                  <a:pt x="195058" y="1469552"/>
                </a:cubicBezTo>
                <a:cubicBezTo>
                  <a:pt x="-22281" y="1291611"/>
                  <a:pt x="-72227" y="518733"/>
                  <a:pt x="117924" y="286653"/>
                </a:cubicBezTo>
                <a:cubicBezTo>
                  <a:pt x="260537" y="112592"/>
                  <a:pt x="752124" y="-18360"/>
                  <a:pt x="1080694" y="2111"/>
                </a:cubicBezTo>
                <a:close/>
              </a:path>
            </a:pathLst>
          </a:custGeom>
          <a:noFill/>
          <a:ln w="38100">
            <a:solidFill>
              <a:schemeClr val="tx2">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sp>
        <p:nvSpPr>
          <p:cNvPr id="30" name="Freeform: Shape 29">
            <a:extLst>
              <a:ext uri="{FF2B5EF4-FFF2-40B4-BE49-F238E27FC236}">
                <a16:creationId xmlns:a16="http://schemas.microsoft.com/office/drawing/2014/main" id="{81D1FD9E-7F46-9CC5-FD0E-CFE3F35E0B93}"/>
              </a:ext>
            </a:extLst>
          </p:cNvPr>
          <p:cNvSpPr/>
          <p:nvPr userDrawn="1"/>
        </p:nvSpPr>
        <p:spPr>
          <a:xfrm>
            <a:off x="6603630" y="744767"/>
            <a:ext cx="4296779" cy="3871820"/>
          </a:xfrm>
          <a:custGeom>
            <a:avLst/>
            <a:gdLst>
              <a:gd name="connsiteX0" fmla="*/ 2760477 w 4296779"/>
              <a:gd name="connsiteY0" fmla="*/ 2182 h 3871820"/>
              <a:gd name="connsiteX1" fmla="*/ 4142305 w 4296779"/>
              <a:gd name="connsiteY1" fmla="*/ 239653 h 3871820"/>
              <a:gd name="connsiteX2" fmla="*/ 2987255 w 4296779"/>
              <a:gd name="connsiteY2" fmla="*/ 3853879 h 3871820"/>
              <a:gd name="connsiteX3" fmla="*/ 58868 w 4296779"/>
              <a:gd name="connsiteY3" fmla="*/ 1340210 h 3871820"/>
              <a:gd name="connsiteX4" fmla="*/ 2760477 w 4296779"/>
              <a:gd name="connsiteY4" fmla="*/ 2182 h 38718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96779" h="3871820">
                <a:moveTo>
                  <a:pt x="2760477" y="2182"/>
                </a:moveTo>
                <a:cubicBezTo>
                  <a:pt x="3405787" y="-16142"/>
                  <a:pt x="3959281" y="82548"/>
                  <a:pt x="4142305" y="239653"/>
                </a:cubicBezTo>
                <a:cubicBezTo>
                  <a:pt x="4630369" y="658598"/>
                  <a:pt x="3884388" y="3675893"/>
                  <a:pt x="2987255" y="3853879"/>
                </a:cubicBezTo>
                <a:cubicBezTo>
                  <a:pt x="2090123" y="4031864"/>
                  <a:pt x="-413986" y="2863263"/>
                  <a:pt x="58868" y="1340210"/>
                </a:cubicBezTo>
                <a:cubicBezTo>
                  <a:pt x="354402" y="388301"/>
                  <a:pt x="1684961" y="32723"/>
                  <a:pt x="2760477" y="2182"/>
                </a:cubicBezTo>
                <a:close/>
              </a:path>
            </a:pathLst>
          </a:cu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sp>
        <p:nvSpPr>
          <p:cNvPr id="32" name="Freeform: Shape 31">
            <a:extLst>
              <a:ext uri="{FF2B5EF4-FFF2-40B4-BE49-F238E27FC236}">
                <a16:creationId xmlns:a16="http://schemas.microsoft.com/office/drawing/2014/main" id="{82D6A4FE-F065-45CD-09BA-E482AC8332CA}"/>
              </a:ext>
            </a:extLst>
          </p:cNvPr>
          <p:cNvSpPr/>
          <p:nvPr userDrawn="1"/>
        </p:nvSpPr>
        <p:spPr>
          <a:xfrm>
            <a:off x="5806176" y="896186"/>
            <a:ext cx="3189244" cy="3351598"/>
          </a:xfrm>
          <a:custGeom>
            <a:avLst/>
            <a:gdLst>
              <a:gd name="connsiteX0" fmla="*/ 2071935 w 3189244"/>
              <a:gd name="connsiteY0" fmla="*/ 14 h 3351598"/>
              <a:gd name="connsiteX1" fmla="*/ 2783364 w 3189244"/>
              <a:gd name="connsiteY1" fmla="*/ 1143621 h 3351598"/>
              <a:gd name="connsiteX2" fmla="*/ 780797 w 3189244"/>
              <a:gd name="connsiteY2" fmla="*/ 3350261 h 3351598"/>
              <a:gd name="connsiteX3" fmla="*/ 257684 w 3189244"/>
              <a:gd name="connsiteY3" fmla="*/ 1083349 h 3351598"/>
              <a:gd name="connsiteX4" fmla="*/ 2071935 w 3189244"/>
              <a:gd name="connsiteY4" fmla="*/ 14 h 33515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89244" h="3351598">
                <a:moveTo>
                  <a:pt x="2071935" y="14"/>
                </a:moveTo>
                <a:cubicBezTo>
                  <a:pt x="2987047" y="-3248"/>
                  <a:pt x="3653851" y="604848"/>
                  <a:pt x="2783364" y="1143621"/>
                </a:cubicBezTo>
                <a:cubicBezTo>
                  <a:pt x="1317282" y="2051027"/>
                  <a:pt x="1732770" y="3400004"/>
                  <a:pt x="780797" y="3350261"/>
                </a:cubicBezTo>
                <a:cubicBezTo>
                  <a:pt x="-171177" y="3300518"/>
                  <a:pt x="-130257" y="1727012"/>
                  <a:pt x="257684" y="1083349"/>
                </a:cubicBezTo>
                <a:cubicBezTo>
                  <a:pt x="703431" y="290682"/>
                  <a:pt x="1445805" y="2246"/>
                  <a:pt x="2071935" y="1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sp>
        <p:nvSpPr>
          <p:cNvPr id="2" name="Title 1">
            <a:extLst>
              <a:ext uri="{FF2B5EF4-FFF2-40B4-BE49-F238E27FC236}">
                <a16:creationId xmlns:a16="http://schemas.microsoft.com/office/drawing/2014/main" id="{A2DFA2E8-50A1-4465-AC33-6FAC0E7736E9}"/>
              </a:ext>
            </a:extLst>
          </p:cNvPr>
          <p:cNvSpPr>
            <a:spLocks noGrp="1"/>
          </p:cNvSpPr>
          <p:nvPr>
            <p:ph type="title"/>
          </p:nvPr>
        </p:nvSpPr>
        <p:spPr>
          <a:xfrm>
            <a:off x="795528" y="2057400"/>
            <a:ext cx="5111496" cy="768096"/>
          </a:xfrm>
        </p:spPr>
        <p:txBody>
          <a:bodyPr anchor="t">
            <a:noAutofit/>
          </a:bodyPr>
          <a:lstStyle>
            <a:lvl1pPr>
              <a:defRPr sz="6000"/>
            </a:lvl1pPr>
          </a:lstStyle>
          <a:p>
            <a:r>
              <a:rPr lang="en-US"/>
              <a:t>Click to edit Master title style</a:t>
            </a:r>
            <a:endParaRPr lang="en-US" dirty="0"/>
          </a:p>
        </p:txBody>
      </p:sp>
      <p:sp>
        <p:nvSpPr>
          <p:cNvPr id="35" name="Picture Placeholder 34">
            <a:extLst>
              <a:ext uri="{FF2B5EF4-FFF2-40B4-BE49-F238E27FC236}">
                <a16:creationId xmlns:a16="http://schemas.microsoft.com/office/drawing/2014/main" id="{C90065D6-5C4A-C957-7A05-08EC8C71BAD4}"/>
              </a:ext>
            </a:extLst>
          </p:cNvPr>
          <p:cNvSpPr>
            <a:spLocks noGrp="1"/>
          </p:cNvSpPr>
          <p:nvPr>
            <p:ph type="pic" sz="quarter" idx="10"/>
          </p:nvPr>
        </p:nvSpPr>
        <p:spPr>
          <a:xfrm>
            <a:off x="5756185" y="1043831"/>
            <a:ext cx="5477098" cy="4220903"/>
          </a:xfrm>
          <a:custGeom>
            <a:avLst/>
            <a:gdLst>
              <a:gd name="connsiteX0" fmla="*/ 2987265 w 5477098"/>
              <a:gd name="connsiteY0" fmla="*/ 96 h 4220903"/>
              <a:gd name="connsiteX1" fmla="*/ 3333020 w 5477098"/>
              <a:gd name="connsiteY1" fmla="*/ 45043 h 4220903"/>
              <a:gd name="connsiteX2" fmla="*/ 5189513 w 5477098"/>
              <a:gd name="connsiteY2" fmla="*/ 3880636 h 4220903"/>
              <a:gd name="connsiteX3" fmla="*/ 120030 w 5477098"/>
              <a:gd name="connsiteY3" fmla="*/ 2650084 h 4220903"/>
              <a:gd name="connsiteX4" fmla="*/ 2987265 w 5477098"/>
              <a:gd name="connsiteY4" fmla="*/ 96 h 42209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7098" h="4220903">
                <a:moveTo>
                  <a:pt x="2987265" y="96"/>
                </a:moveTo>
                <a:cubicBezTo>
                  <a:pt x="3115358" y="-1320"/>
                  <a:pt x="3232097" y="12998"/>
                  <a:pt x="3333020" y="45043"/>
                </a:cubicBezTo>
                <a:cubicBezTo>
                  <a:pt x="4409531" y="386863"/>
                  <a:pt x="6171661" y="3053369"/>
                  <a:pt x="5189513" y="3880636"/>
                </a:cubicBezTo>
                <a:cubicBezTo>
                  <a:pt x="4207363" y="4707903"/>
                  <a:pt x="859554" y="3921716"/>
                  <a:pt x="120030" y="2650084"/>
                </a:cubicBezTo>
                <a:cubicBezTo>
                  <a:pt x="-550164" y="1497667"/>
                  <a:pt x="1749035" y="13782"/>
                  <a:pt x="2987265" y="96"/>
                </a:cubicBezTo>
                <a:close/>
              </a:path>
            </a:pathLst>
          </a:custGeom>
          <a:solidFill>
            <a:schemeClr val="bg1">
              <a:lumMod val="95000"/>
            </a:schemeClr>
          </a:solidFill>
        </p:spPr>
        <p:txBody>
          <a:bodyPr wrap="square" anchor="ctr">
            <a:noAutofit/>
          </a:bodyPr>
          <a:lstStyle>
            <a:lvl1pPr marL="0" indent="0" algn="ctr">
              <a:buNone/>
              <a:defRPr/>
            </a:lvl1pPr>
          </a:lstStyle>
          <a:p>
            <a:r>
              <a:rPr lang="en-US"/>
              <a:t>Click icon to add picture</a:t>
            </a:r>
            <a:endParaRPr lang="en-US" dirty="0"/>
          </a:p>
        </p:txBody>
      </p:sp>
      <p:grpSp>
        <p:nvGrpSpPr>
          <p:cNvPr id="10" name="Group 9">
            <a:extLst>
              <a:ext uri="{FF2B5EF4-FFF2-40B4-BE49-F238E27FC236}">
                <a16:creationId xmlns:a16="http://schemas.microsoft.com/office/drawing/2014/main" id="{D975C2DE-6A22-DAE2-6B10-2ECB862D6BF5}"/>
              </a:ext>
            </a:extLst>
          </p:cNvPr>
          <p:cNvGrpSpPr/>
          <p:nvPr userDrawn="1"/>
        </p:nvGrpSpPr>
        <p:grpSpPr>
          <a:xfrm>
            <a:off x="817336" y="3049989"/>
            <a:ext cx="3422601" cy="147360"/>
            <a:chOff x="3862913" y="5584851"/>
            <a:chExt cx="3422601" cy="147360"/>
          </a:xfrm>
        </p:grpSpPr>
        <p:sp>
          <p:nvSpPr>
            <p:cNvPr id="11" name="Rectangle 10">
              <a:extLst>
                <a:ext uri="{FF2B5EF4-FFF2-40B4-BE49-F238E27FC236}">
                  <a16:creationId xmlns:a16="http://schemas.microsoft.com/office/drawing/2014/main" id="{4F2770E3-337E-E3A7-C172-8E8E3DC3D324}"/>
                </a:ext>
              </a:extLst>
            </p:cNvPr>
            <p:cNvSpPr/>
            <p:nvPr/>
          </p:nvSpPr>
          <p:spPr>
            <a:xfrm>
              <a:off x="3908929" y="5609493"/>
              <a:ext cx="661045" cy="10784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rgbClr val="4DB9C7"/>
                </a:solidFill>
              </a:endParaRPr>
            </a:p>
          </p:txBody>
        </p:sp>
        <p:sp>
          <p:nvSpPr>
            <p:cNvPr id="12" name="Rectangle 11">
              <a:extLst>
                <a:ext uri="{FF2B5EF4-FFF2-40B4-BE49-F238E27FC236}">
                  <a16:creationId xmlns:a16="http://schemas.microsoft.com/office/drawing/2014/main" id="{5820BA79-4710-0264-8610-CC116C1F2A03}"/>
                </a:ext>
              </a:extLst>
            </p:cNvPr>
            <p:cNvSpPr/>
            <p:nvPr/>
          </p:nvSpPr>
          <p:spPr>
            <a:xfrm>
              <a:off x="5222038" y="5613190"/>
              <a:ext cx="661045" cy="10784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rgbClr val="4DB9C7"/>
                </a:solidFill>
              </a:endParaRPr>
            </a:p>
          </p:txBody>
        </p:sp>
        <p:sp>
          <p:nvSpPr>
            <p:cNvPr id="13" name="Rectangle 12">
              <a:extLst>
                <a:ext uri="{FF2B5EF4-FFF2-40B4-BE49-F238E27FC236}">
                  <a16:creationId xmlns:a16="http://schemas.microsoft.com/office/drawing/2014/main" id="{45D72681-5FD2-21B1-3188-87FCA580741D}"/>
                </a:ext>
              </a:extLst>
            </p:cNvPr>
            <p:cNvSpPr/>
            <p:nvPr/>
          </p:nvSpPr>
          <p:spPr>
            <a:xfrm>
              <a:off x="6544127" y="5604473"/>
              <a:ext cx="661045" cy="1078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rgbClr val="4DB9C7"/>
                </a:solidFill>
              </a:endParaRPr>
            </a:p>
          </p:txBody>
        </p:sp>
        <p:sp>
          <p:nvSpPr>
            <p:cNvPr id="15" name="Rectangle 14">
              <a:extLst>
                <a:ext uri="{FF2B5EF4-FFF2-40B4-BE49-F238E27FC236}">
                  <a16:creationId xmlns:a16="http://schemas.microsoft.com/office/drawing/2014/main" id="{98DB5786-6B26-6BC9-4ADD-42F03E363CB8}"/>
                </a:ext>
              </a:extLst>
            </p:cNvPr>
            <p:cNvSpPr/>
            <p:nvPr/>
          </p:nvSpPr>
          <p:spPr>
            <a:xfrm>
              <a:off x="5883081" y="5602319"/>
              <a:ext cx="661045" cy="10784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rgbClr val="4DB9C7"/>
                </a:solidFill>
              </a:endParaRPr>
            </a:p>
          </p:txBody>
        </p:sp>
        <p:sp>
          <p:nvSpPr>
            <p:cNvPr id="16" name="Rectangle 15">
              <a:extLst>
                <a:ext uri="{FF2B5EF4-FFF2-40B4-BE49-F238E27FC236}">
                  <a16:creationId xmlns:a16="http://schemas.microsoft.com/office/drawing/2014/main" id="{79191DA6-D02E-05FC-D21D-9E50A9AA77F3}"/>
                </a:ext>
              </a:extLst>
            </p:cNvPr>
            <p:cNvSpPr/>
            <p:nvPr/>
          </p:nvSpPr>
          <p:spPr>
            <a:xfrm>
              <a:off x="4559264" y="5609493"/>
              <a:ext cx="661045" cy="10784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rgbClr val="4DB9C7"/>
                </a:solidFill>
              </a:endParaRPr>
            </a:p>
          </p:txBody>
        </p:sp>
        <p:sp>
          <p:nvSpPr>
            <p:cNvPr id="17" name="Rectangle 16">
              <a:extLst>
                <a:ext uri="{FF2B5EF4-FFF2-40B4-BE49-F238E27FC236}">
                  <a16:creationId xmlns:a16="http://schemas.microsoft.com/office/drawing/2014/main" id="{654B7F32-377B-3B1F-E2EB-B0A8227587BD}"/>
                </a:ext>
              </a:extLst>
            </p:cNvPr>
            <p:cNvSpPr/>
            <p:nvPr/>
          </p:nvSpPr>
          <p:spPr>
            <a:xfrm>
              <a:off x="3862913" y="5584851"/>
              <a:ext cx="3420960" cy="542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19" name="Rectangle 18">
              <a:extLst>
                <a:ext uri="{FF2B5EF4-FFF2-40B4-BE49-F238E27FC236}">
                  <a16:creationId xmlns:a16="http://schemas.microsoft.com/office/drawing/2014/main" id="{946FFC8C-1329-3F27-6A03-3C373937C167}"/>
                </a:ext>
              </a:extLst>
            </p:cNvPr>
            <p:cNvSpPr/>
            <p:nvPr/>
          </p:nvSpPr>
          <p:spPr>
            <a:xfrm>
              <a:off x="3864554" y="5677949"/>
              <a:ext cx="3420960" cy="542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grpSp>
      <p:sp>
        <p:nvSpPr>
          <p:cNvPr id="5" name="Text Placeholder 4">
            <a:extLst>
              <a:ext uri="{FF2B5EF4-FFF2-40B4-BE49-F238E27FC236}">
                <a16:creationId xmlns:a16="http://schemas.microsoft.com/office/drawing/2014/main" id="{99E26AF4-A700-7031-C1D2-542D050DE98F}"/>
              </a:ext>
            </a:extLst>
          </p:cNvPr>
          <p:cNvSpPr>
            <a:spLocks noGrp="1"/>
          </p:cNvSpPr>
          <p:nvPr>
            <p:ph type="body" sz="quarter" idx="11"/>
          </p:nvPr>
        </p:nvSpPr>
        <p:spPr>
          <a:xfrm>
            <a:off x="795338" y="3438144"/>
            <a:ext cx="5111750" cy="2024063"/>
          </a:xfrm>
        </p:spPr>
        <p:txBody>
          <a:bodyPr>
            <a:noAutofit/>
          </a:bodyPr>
          <a:lstStyle>
            <a:lvl1pPr marL="0" indent="0">
              <a:lnSpc>
                <a:spcPct val="100000"/>
              </a:lnSpc>
              <a:buNone/>
              <a:defRPr sz="2400" b="1">
                <a:latin typeface="Source Sans Pro" panose="020B0503030403020204" pitchFamily="34" charset="0"/>
                <a:ea typeface="Source Sans Pro" panose="020B0503030403020204" pitchFamily="34" charset="0"/>
              </a:defRPr>
            </a:lvl1pPr>
            <a:lvl2pPr marL="0" indent="0">
              <a:lnSpc>
                <a:spcPct val="100000"/>
              </a:lnSpc>
              <a:buNone/>
              <a:defRPr sz="1800"/>
            </a:lvl2pPr>
            <a:lvl3pPr marL="914400" indent="0">
              <a:buNone/>
              <a:defRPr/>
            </a:lvl3pPr>
            <a:lvl4pPr marL="1371600" indent="0">
              <a:buNone/>
              <a:defRPr/>
            </a:lvl4pPr>
            <a:lvl5pPr marL="1828800" indent="0">
              <a:buNone/>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4020783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5ED18-7A07-47F1-8056-CD86B076AFE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0C71211-4520-46A1-9487-4AE49C3239EF}"/>
              </a:ext>
            </a:extLst>
          </p:cNvPr>
          <p:cNvSpPr>
            <a:spLocks noGrp="1"/>
          </p:cNvSpPr>
          <p:nvPr>
            <p:ph type="dt" sz="half" idx="10"/>
          </p:nvPr>
        </p:nvSpPr>
        <p:spPr/>
        <p:txBody>
          <a:bodyPr/>
          <a:lstStyle/>
          <a:p>
            <a:endParaRPr lang="en-US" dirty="0"/>
          </a:p>
        </p:txBody>
      </p:sp>
      <p:sp>
        <p:nvSpPr>
          <p:cNvPr id="4" name="Footer Placeholder 3">
            <a:extLst>
              <a:ext uri="{FF2B5EF4-FFF2-40B4-BE49-F238E27FC236}">
                <a16:creationId xmlns:a16="http://schemas.microsoft.com/office/drawing/2014/main" id="{96356206-85FD-45F5-A1F7-128DB34C860F}"/>
              </a:ext>
            </a:extLst>
          </p:cNvPr>
          <p:cNvSpPr>
            <a:spLocks noGrp="1"/>
          </p:cNvSpPr>
          <p:nvPr>
            <p:ph type="ftr" sz="quarter" idx="11"/>
          </p:nvPr>
        </p:nvSpPr>
        <p:spPr>
          <a:xfrm>
            <a:off x="4038600" y="6356350"/>
            <a:ext cx="4114800" cy="365125"/>
          </a:xfrm>
          <a:prstGeom prst="rect">
            <a:avLst/>
          </a:prstGeom>
        </p:spPr>
        <p:txBody>
          <a:bodyPr/>
          <a:lstStyle/>
          <a:p>
            <a:r>
              <a:rPr lang="en-US" dirty="0"/>
              <a:t>Contoso grand opening event</a:t>
            </a:r>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a:xfrm>
            <a:off x="8610600" y="6356350"/>
            <a:ext cx="2743200" cy="365125"/>
          </a:xfrm>
          <a:prstGeom prst="rect">
            <a:avLst/>
          </a:prstGeom>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14769475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9C39E44-C8F5-4FD0-8345-FA295CEA603C}"/>
              </a:ext>
            </a:extLst>
          </p:cNvPr>
          <p:cNvSpPr>
            <a:spLocks noGrp="1"/>
          </p:cNvSpPr>
          <p:nvPr>
            <p:ph type="dt" sz="half" idx="10"/>
          </p:nvPr>
        </p:nvSpPr>
        <p:spPr/>
        <p:txBody>
          <a:bodyPr/>
          <a:lstStyle/>
          <a:p>
            <a:endParaRPr lang="en-US" dirty="0"/>
          </a:p>
        </p:txBody>
      </p:sp>
      <p:sp>
        <p:nvSpPr>
          <p:cNvPr id="3" name="Footer Placeholder 2">
            <a:extLst>
              <a:ext uri="{FF2B5EF4-FFF2-40B4-BE49-F238E27FC236}">
                <a16:creationId xmlns:a16="http://schemas.microsoft.com/office/drawing/2014/main" id="{7AC6CA6E-C1AB-4B24-80C7-A4B12640BE6F}"/>
              </a:ext>
            </a:extLst>
          </p:cNvPr>
          <p:cNvSpPr>
            <a:spLocks noGrp="1"/>
          </p:cNvSpPr>
          <p:nvPr>
            <p:ph type="ftr" sz="quarter" idx="11"/>
          </p:nvPr>
        </p:nvSpPr>
        <p:spPr>
          <a:xfrm>
            <a:off x="4038600" y="6356350"/>
            <a:ext cx="4114800" cy="365125"/>
          </a:xfrm>
          <a:prstGeom prst="rect">
            <a:avLst/>
          </a:prstGeom>
        </p:spPr>
        <p:txBody>
          <a:bodyPr/>
          <a:lstStyle/>
          <a:p>
            <a:r>
              <a:rPr lang="en-US" dirty="0"/>
              <a:t>Contoso grand opening event</a:t>
            </a:r>
          </a:p>
        </p:txBody>
      </p:sp>
      <p:sp>
        <p:nvSpPr>
          <p:cNvPr id="4" name="Slide Number Placeholder 3">
            <a:extLst>
              <a:ext uri="{FF2B5EF4-FFF2-40B4-BE49-F238E27FC236}">
                <a16:creationId xmlns:a16="http://schemas.microsoft.com/office/drawing/2014/main" id="{4F5EFB41-7AD3-4519-95E7-416BFA1AECAB}"/>
              </a:ext>
            </a:extLst>
          </p:cNvPr>
          <p:cNvSpPr>
            <a:spLocks noGrp="1"/>
          </p:cNvSpPr>
          <p:nvPr>
            <p:ph type="sldNum" sz="quarter" idx="12"/>
          </p:nvPr>
        </p:nvSpPr>
        <p:spPr>
          <a:xfrm>
            <a:off x="8610600" y="6356350"/>
            <a:ext cx="2743200" cy="365125"/>
          </a:xfrm>
          <a:prstGeom prst="rect">
            <a:avLst/>
          </a:prstGeom>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2875107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BD6A3-F987-4FCC-A6EF-2EF0D33C088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C3F06A0-63CE-4272-B90E-4F20296BFBE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8467220-06E3-427A-B4D3-9B0030E09D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943841-AE0F-41C9-97CC-D11B02495FEA}"/>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F5AEF53B-C85C-47DB-ADE4-C1D9FA682945}"/>
              </a:ext>
            </a:extLst>
          </p:cNvPr>
          <p:cNvSpPr>
            <a:spLocks noGrp="1"/>
          </p:cNvSpPr>
          <p:nvPr>
            <p:ph type="ftr" sz="quarter" idx="11"/>
          </p:nvPr>
        </p:nvSpPr>
        <p:spPr>
          <a:xfrm>
            <a:off x="4038600" y="6356350"/>
            <a:ext cx="4114800" cy="365125"/>
          </a:xfrm>
          <a:prstGeom prst="rect">
            <a:avLst/>
          </a:prstGeom>
        </p:spPr>
        <p:txBody>
          <a:bodyPr/>
          <a:lstStyle/>
          <a:p>
            <a:r>
              <a:rPr lang="en-US" dirty="0"/>
              <a:t>Contoso grand opening event</a:t>
            </a:r>
          </a:p>
        </p:txBody>
      </p:sp>
      <p:sp>
        <p:nvSpPr>
          <p:cNvPr id="7" name="Slide Number Placeholder 6">
            <a:extLst>
              <a:ext uri="{FF2B5EF4-FFF2-40B4-BE49-F238E27FC236}">
                <a16:creationId xmlns:a16="http://schemas.microsoft.com/office/drawing/2014/main" id="{DFD4FD38-14E5-4C36-B948-8BF3F794ED8C}"/>
              </a:ext>
            </a:extLst>
          </p:cNvPr>
          <p:cNvSpPr>
            <a:spLocks noGrp="1"/>
          </p:cNvSpPr>
          <p:nvPr>
            <p:ph type="sldNum" sz="quarter" idx="12"/>
          </p:nvPr>
        </p:nvSpPr>
        <p:spPr>
          <a:xfrm>
            <a:off x="8610600" y="6356350"/>
            <a:ext cx="2743200" cy="365125"/>
          </a:xfrm>
          <a:prstGeom prst="rect">
            <a:avLst/>
          </a:prstGeom>
        </p:spPr>
        <p:txBody>
          <a:bodyPr/>
          <a:lstStyle/>
          <a:p>
            <a:fld id="{294A09A9-5501-47C1-A89A-A340965A2BE2}" type="slidenum">
              <a:rPr lang="en-US" smtClean="0"/>
              <a:t>‹#›</a:t>
            </a:fld>
            <a:endParaRPr lang="en-US" dirty="0"/>
          </a:p>
        </p:txBody>
      </p:sp>
    </p:spTree>
    <p:extLst>
      <p:ext uri="{BB962C8B-B14F-4D97-AF65-F5344CB8AC3E}">
        <p14:creationId xmlns:p14="http://schemas.microsoft.com/office/powerpoint/2010/main" val="7992005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8F9AA-2C87-421D-97C1-B4248DFDC2C2}"/>
              </a:ext>
            </a:extLst>
          </p:cNvPr>
          <p:cNvSpPr>
            <a:spLocks noGrp="1"/>
          </p:cNvSpPr>
          <p:nvPr>
            <p:ph type="title"/>
          </p:nvPr>
        </p:nvSpPr>
        <p:spPr>
          <a:xfrm>
            <a:off x="381000" y="381000"/>
            <a:ext cx="11430000" cy="1325563"/>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AE98FC63-C8D2-4CE6-A3F1-EE8ED24590C4}"/>
              </a:ext>
            </a:extLst>
          </p:cNvPr>
          <p:cNvSpPr>
            <a:spLocks noGrp="1"/>
          </p:cNvSpPr>
          <p:nvPr>
            <p:ph type="body" idx="1"/>
          </p:nvPr>
        </p:nvSpPr>
        <p:spPr>
          <a:xfrm>
            <a:off x="381000" y="1825625"/>
            <a:ext cx="1143000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EED77A09-15C2-4E47-948E-AACAFCA47D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noAutofit/>
          </a:bodyPr>
          <a:lstStyle>
            <a:lvl1pPr algn="l">
              <a:defRPr sz="1200">
                <a:solidFill>
                  <a:schemeClr val="tx1">
                    <a:tint val="75000"/>
                  </a:schemeClr>
                </a:solidFill>
              </a:defRPr>
            </a:lvl1pPr>
          </a:lstStyle>
          <a:p>
            <a:endParaRPr lang="en-US" dirty="0"/>
          </a:p>
        </p:txBody>
      </p:sp>
      <p:sp>
        <p:nvSpPr>
          <p:cNvPr id="5" name="Footer Placeholder 4">
            <a:extLst>
              <a:ext uri="{FF2B5EF4-FFF2-40B4-BE49-F238E27FC236}">
                <a16:creationId xmlns:a16="http://schemas.microsoft.com/office/drawing/2014/main" id="{60567522-C3B6-46EB-A361-BEC2510B00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tx1">
                    <a:tint val="75000"/>
                  </a:schemeClr>
                </a:solidFill>
              </a:defRPr>
            </a:lvl1pPr>
          </a:lstStyle>
          <a:p>
            <a:r>
              <a:rPr lang="en-US" dirty="0"/>
              <a:t>Contoso grand opening event</a:t>
            </a:r>
          </a:p>
        </p:txBody>
      </p:sp>
      <p:sp>
        <p:nvSpPr>
          <p:cNvPr id="6" name="Slide Number Placeholder 5">
            <a:extLst>
              <a:ext uri="{FF2B5EF4-FFF2-40B4-BE49-F238E27FC236}">
                <a16:creationId xmlns:a16="http://schemas.microsoft.com/office/drawing/2014/main" id="{CDC57CF0-034F-450D-937C-718D5AF1A05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noAutofit/>
          </a:bodyPr>
          <a:lstStyle>
            <a:lvl1pPr algn="r">
              <a:defRPr sz="1200">
                <a:solidFill>
                  <a:schemeClr val="tx1">
                    <a:tint val="75000"/>
                  </a:schemeClr>
                </a:solidFill>
              </a:defRPr>
            </a:lvl1pPr>
          </a:lstStyle>
          <a:p>
            <a:fld id="{294A09A9-5501-47C1-A89A-A340965A2BE2}" type="slidenum">
              <a:rPr lang="en-US" smtClean="0"/>
              <a:t>‹#›</a:t>
            </a:fld>
            <a:endParaRPr lang="en-US" dirty="0"/>
          </a:p>
        </p:txBody>
      </p:sp>
    </p:spTree>
    <p:extLst>
      <p:ext uri="{BB962C8B-B14F-4D97-AF65-F5344CB8AC3E}">
        <p14:creationId xmlns:p14="http://schemas.microsoft.com/office/powerpoint/2010/main" val="1788353970"/>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2" r:id="rId3"/>
    <p:sldLayoutId id="2147483666" r:id="rId4"/>
    <p:sldLayoutId id="2147483651" r:id="rId5"/>
    <p:sldLayoutId id="2147483657" r:id="rId6"/>
    <p:sldLayoutId id="2147483659" r:id="rId7"/>
    <p:sldLayoutId id="2147483660" r:id="rId8"/>
    <p:sldLayoutId id="2147483667" r:id="rId9"/>
    <p:sldLayoutId id="2147483653" r:id="rId10"/>
    <p:sldLayoutId id="2147483661" r:id="rId11"/>
    <p:sldLayoutId id="2147483662" r:id="rId12"/>
    <p:sldLayoutId id="2147483663" r:id="rId13"/>
    <p:sldLayoutId id="2147483664" r:id="rId14"/>
    <p:sldLayoutId id="2147483665" r:id="rId15"/>
    <p:sldLayoutId id="2147483654" r:id="rId16"/>
    <p:sldLayoutId id="2147483655" r:id="rId17"/>
    <p:sldLayoutId id="2147483656" r:id="rId18"/>
  </p:sldLayoutIdLst>
  <p:hf hdr="0" dt="0"/>
  <p:txStyles>
    <p:titleStyle>
      <a:lvl1pPr algn="l" defTabSz="914400" rtl="0" eaLnBrk="1" latinLnBrk="0" hangingPunct="1">
        <a:lnSpc>
          <a:spcPct val="90000"/>
        </a:lnSpc>
        <a:spcBef>
          <a:spcPct val="0"/>
        </a:spcBef>
        <a:buNone/>
        <a:defRPr sz="48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0"/>
        </a:spcBef>
        <a:buClr>
          <a:schemeClr val="accent4"/>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0"/>
        </a:spcBef>
        <a:buClr>
          <a:schemeClr val="accent4"/>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0"/>
        </a:spcBef>
        <a:buClr>
          <a:schemeClr val="accent4"/>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0"/>
        </a:spcBef>
        <a:buClr>
          <a:schemeClr val="accent4"/>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0"/>
        </a:spcBef>
        <a:buClr>
          <a:schemeClr val="accent4"/>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A4A3A4"/>
          </p15:clr>
        </p15:guide>
        <p15:guide id="2" pos="3840" userDrawn="1">
          <p15:clr>
            <a:srgbClr val="A4A3A4"/>
          </p15:clr>
        </p15:guide>
        <p15:guide id="3" pos="240" userDrawn="1">
          <p15:clr>
            <a:srgbClr val="547EBF"/>
          </p15:clr>
        </p15:guide>
        <p15:guide id="4" orient="horz" pos="240" userDrawn="1">
          <p15:clr>
            <a:srgbClr val="547EBF"/>
          </p15:clr>
        </p15:guide>
        <p15:guide id="5" pos="7440" userDrawn="1">
          <p15:clr>
            <a:srgbClr val="547EBF"/>
          </p15:clr>
        </p15:guide>
        <p15:guide id="6" orient="horz" pos="4080" userDrawn="1">
          <p15:clr>
            <a:srgbClr val="547EBF"/>
          </p15:clr>
        </p15:guide>
        <p15:guide id="7" pos="3960" userDrawn="1">
          <p15:clr>
            <a:srgbClr val="547EBF"/>
          </p15:clr>
        </p15:guide>
        <p15:guide id="8" pos="3720" userDrawn="1">
          <p15:clr>
            <a:srgbClr val="547EBF"/>
          </p15:clr>
        </p15:guide>
        <p15:guide id="9" pos="2112" userDrawn="1">
          <p15:clr>
            <a:srgbClr val="547EBF"/>
          </p15:clr>
        </p15:guide>
        <p15:guide id="10" pos="1848" userDrawn="1">
          <p15:clr>
            <a:srgbClr val="547EBF"/>
          </p15:clr>
        </p15:guide>
        <p15:guide id="11" pos="5568" userDrawn="1">
          <p15:clr>
            <a:srgbClr val="547EBF"/>
          </p15:clr>
        </p15:guide>
        <p15:guide id="12" pos="5832" userDrawn="1">
          <p15:clr>
            <a:srgbClr val="547EBF"/>
          </p15:clr>
        </p15:guide>
        <p15:guide id="13" pos="4968" userDrawn="1">
          <p15:clr>
            <a:srgbClr val="9FCC3B"/>
          </p15:clr>
        </p15:guide>
        <p15:guide id="14" pos="5208" userDrawn="1">
          <p15:clr>
            <a:srgbClr val="9FCC3B"/>
          </p15:clr>
        </p15:guide>
        <p15:guide id="15" pos="2712" userDrawn="1">
          <p15:clr>
            <a:srgbClr val="9FCC3B"/>
          </p15:clr>
        </p15:guide>
        <p15:guide id="16" pos="2472" userDrawn="1">
          <p15:clr>
            <a:srgbClr val="9FCC3B"/>
          </p15:clr>
        </p15:guide>
      </p15:sldGuideLst>
    </p:ext>
  </p:extLst>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png"/><Relationship Id="rId1" Type="http://schemas.openxmlformats.org/officeDocument/2006/relationships/slideLayout" Target="../slideLayouts/slideLayout8.xml"/><Relationship Id="rId5" Type="http://schemas.microsoft.com/office/2007/relationships/hdphoto" Target="../media/hdphoto4.wdp"/><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6.pn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7.png"/><Relationship Id="rId1" Type="http://schemas.openxmlformats.org/officeDocument/2006/relationships/slideLayout" Target="../slideLayouts/slideLayout18.xml"/><Relationship Id="rId5" Type="http://schemas.microsoft.com/office/2007/relationships/hdphoto" Target="../media/hdphoto7.wdp"/><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8.png"/><Relationship Id="rId1" Type="http://schemas.openxmlformats.org/officeDocument/2006/relationships/slideLayout" Target="../slideLayouts/slideLayout13.xml"/><Relationship Id="rId5" Type="http://schemas.microsoft.com/office/2007/relationships/hdphoto" Target="../media/hdphoto6.wdp"/><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A7D09-5AE8-1B80-5788-7810E161878F}"/>
              </a:ext>
            </a:extLst>
          </p:cNvPr>
          <p:cNvSpPr>
            <a:spLocks noGrp="1"/>
          </p:cNvSpPr>
          <p:nvPr>
            <p:ph type="title"/>
          </p:nvPr>
        </p:nvSpPr>
        <p:spPr>
          <a:xfrm>
            <a:off x="6583680" y="1883664"/>
            <a:ext cx="5230368" cy="1773936"/>
          </a:xfrm>
        </p:spPr>
        <p:txBody>
          <a:bodyPr anchor="b">
            <a:normAutofit/>
          </a:bodyPr>
          <a:lstStyle/>
          <a:p>
            <a:r>
              <a:rPr lang="en-US" dirty="0"/>
              <a:t>Ephesians 2.6</a:t>
            </a:r>
          </a:p>
        </p:txBody>
      </p:sp>
      <p:sp>
        <p:nvSpPr>
          <p:cNvPr id="5" name="Text Placeholder 4">
            <a:extLst>
              <a:ext uri="{FF2B5EF4-FFF2-40B4-BE49-F238E27FC236}">
                <a16:creationId xmlns:a16="http://schemas.microsoft.com/office/drawing/2014/main" id="{8CFF8D41-B63B-8B76-F654-1CDBF65555F4}"/>
              </a:ext>
            </a:extLst>
          </p:cNvPr>
          <p:cNvSpPr>
            <a:spLocks noGrp="1"/>
          </p:cNvSpPr>
          <p:nvPr>
            <p:ph type="body" idx="1"/>
          </p:nvPr>
        </p:nvSpPr>
        <p:spPr>
          <a:xfrm>
            <a:off x="6583680" y="4059935"/>
            <a:ext cx="5230368" cy="2260477"/>
          </a:xfrm>
        </p:spPr>
        <p:txBody>
          <a:bodyPr>
            <a:normAutofit lnSpcReduction="10000"/>
          </a:bodyPr>
          <a:lstStyle/>
          <a:p>
            <a:pPr>
              <a:spcAft>
                <a:spcPts val="600"/>
              </a:spcAft>
            </a:pPr>
            <a:r>
              <a:rPr lang="en-US" sz="3200" b="1" dirty="0"/>
              <a:t>Yahweh raised us up with the Messiah Yeshua and seated us together with Him in the heavenly realms.</a:t>
            </a:r>
          </a:p>
        </p:txBody>
      </p:sp>
      <p:pic>
        <p:nvPicPr>
          <p:cNvPr id="21" name="Picture Placeholder 20">
            <a:extLst>
              <a:ext uri="{FF2B5EF4-FFF2-40B4-BE49-F238E27FC236}">
                <a16:creationId xmlns:a16="http://schemas.microsoft.com/office/drawing/2014/main" id="{B86E2A1C-18A8-3B7E-1411-B5EF1EF59C8A}"/>
              </a:ext>
            </a:extLst>
          </p:cNvPr>
          <p:cNvPicPr>
            <a:picLocks noGrp="1" noChangeAspect="1"/>
          </p:cNvPicPr>
          <p:nvPr>
            <p:ph type="pic" sz="quarter" idx="10"/>
          </p:nvPr>
        </p:nvPicPr>
        <p:blipFill>
          <a:blip r:embed="rId2">
            <a:extLst>
              <a:ext uri="{BEBA8EAE-BF5A-486C-A8C5-ECC9F3942E4B}">
                <a14:imgProps xmlns:a14="http://schemas.microsoft.com/office/drawing/2010/main">
                  <a14:imgLayer r:embed="rId3">
                    <a14:imgEffect>
                      <a14:sharpenSoften amount="25000"/>
                    </a14:imgEffect>
                    <a14:imgEffect>
                      <a14:saturation sat="200000"/>
                    </a14:imgEffect>
                  </a14:imgLayer>
                </a14:imgProps>
              </a:ext>
            </a:extLst>
          </a:blip>
          <a:srcRect r="33522"/>
          <a:stretch>
            <a:fillRect/>
          </a:stretch>
        </p:blipFill>
        <p:spPr>
          <a:xfrm>
            <a:off x="20" y="10"/>
            <a:ext cx="4559044" cy="6857990"/>
          </a:xfrm>
          <a:noFill/>
        </p:spPr>
      </p:pic>
    </p:spTree>
    <p:extLst>
      <p:ext uri="{BB962C8B-B14F-4D97-AF65-F5344CB8AC3E}">
        <p14:creationId xmlns:p14="http://schemas.microsoft.com/office/powerpoint/2010/main" val="31412251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6B0A65-DD59-C0AC-C97D-879AF92A8F61}"/>
              </a:ext>
            </a:extLst>
          </p:cNvPr>
          <p:cNvSpPr>
            <a:spLocks noGrp="1"/>
          </p:cNvSpPr>
          <p:nvPr>
            <p:ph type="title"/>
          </p:nvPr>
        </p:nvSpPr>
        <p:spPr>
          <a:xfrm>
            <a:off x="6236208" y="740672"/>
            <a:ext cx="5532120" cy="960120"/>
          </a:xfrm>
        </p:spPr>
        <p:txBody>
          <a:bodyPr anchor="b">
            <a:normAutofit fontScale="90000"/>
          </a:bodyPr>
          <a:lstStyle/>
          <a:p>
            <a:pPr>
              <a:lnSpc>
                <a:spcPct val="160000"/>
              </a:lnSpc>
            </a:pPr>
            <a:r>
              <a:rPr lang="en-US" sz="3700" b="1" dirty="0"/>
              <a:t>Declaration</a:t>
            </a:r>
          </a:p>
        </p:txBody>
      </p:sp>
      <p:sp>
        <p:nvSpPr>
          <p:cNvPr id="3" name="Content Placeholder 2">
            <a:extLst>
              <a:ext uri="{FF2B5EF4-FFF2-40B4-BE49-F238E27FC236}">
                <a16:creationId xmlns:a16="http://schemas.microsoft.com/office/drawing/2014/main" id="{63DBE533-92DF-09B6-E408-A0C450E18798}"/>
              </a:ext>
            </a:extLst>
          </p:cNvPr>
          <p:cNvSpPr>
            <a:spLocks noGrp="1"/>
          </p:cNvSpPr>
          <p:nvPr>
            <p:ph idx="1"/>
          </p:nvPr>
        </p:nvSpPr>
        <p:spPr>
          <a:xfrm>
            <a:off x="6236208" y="2286000"/>
            <a:ext cx="5532121" cy="3831328"/>
          </a:xfrm>
        </p:spPr>
        <p:txBody>
          <a:bodyPr>
            <a:normAutofit/>
          </a:bodyPr>
          <a:lstStyle/>
          <a:p>
            <a:r>
              <a:rPr lang="en-US" sz="3200" dirty="0">
                <a:latin typeface="Source Sans Pro SemiBold" panose="020B0603030403020204" pitchFamily="34" charset="0"/>
                <a:ea typeface="Source Sans Pro SemiBold" panose="020B0603030403020204" pitchFamily="34" charset="0"/>
              </a:rPr>
              <a:t>Father, what You have said You will do and it is only by Your hand that we can declare Your glorious work of transformation, elevating us to sit with our Messiah and King. </a:t>
            </a:r>
          </a:p>
        </p:txBody>
      </p:sp>
      <p:pic>
        <p:nvPicPr>
          <p:cNvPr id="8" name="Picture 7">
            <a:extLst>
              <a:ext uri="{FF2B5EF4-FFF2-40B4-BE49-F238E27FC236}">
                <a16:creationId xmlns:a16="http://schemas.microsoft.com/office/drawing/2014/main" id="{E50A0CDA-E286-8986-C974-E138965557E6}"/>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Effect>
                      <a14:saturation sat="200000"/>
                    </a14:imgEffect>
                  </a14:imgLayer>
                </a14:imgProps>
              </a:ext>
            </a:extLst>
          </a:blip>
          <a:srcRect l="1" t="2049" r="1" b="9478"/>
          <a:stretch>
            <a:fillRect/>
          </a:stretch>
        </p:blipFill>
        <p:spPr>
          <a:xfrm>
            <a:off x="1" y="10"/>
            <a:ext cx="4824092" cy="6670421"/>
          </a:xfrm>
          <a:custGeom>
            <a:avLst/>
            <a:gdLst>
              <a:gd name="connsiteX0" fmla="*/ 0 w 4824092"/>
              <a:gd name="connsiteY0" fmla="*/ 0 h 6858000"/>
              <a:gd name="connsiteX1" fmla="*/ 4803723 w 4824092"/>
              <a:gd name="connsiteY1" fmla="*/ 0 h 6858000"/>
              <a:gd name="connsiteX2" fmla="*/ 4809757 w 4824092"/>
              <a:gd name="connsiteY2" fmla="*/ 55240 h 6858000"/>
              <a:gd name="connsiteX3" fmla="*/ 4340558 w 4824092"/>
              <a:gd name="connsiteY3" fmla="*/ 2357355 h 6858000"/>
              <a:gd name="connsiteX4" fmla="*/ 4257693 w 4824092"/>
              <a:gd name="connsiteY4" fmla="*/ 2555609 h 6858000"/>
              <a:gd name="connsiteX5" fmla="*/ 4252750 w 4824092"/>
              <a:gd name="connsiteY5" fmla="*/ 2562419 h 6858000"/>
              <a:gd name="connsiteX6" fmla="*/ 3831222 w 4824092"/>
              <a:gd name="connsiteY6" fmla="*/ 3565223 h 6858000"/>
              <a:gd name="connsiteX7" fmla="*/ 3722847 w 4824092"/>
              <a:gd name="connsiteY7" fmla="*/ 4570758 h 6858000"/>
              <a:gd name="connsiteX8" fmla="*/ 3735780 w 4824092"/>
              <a:gd name="connsiteY8" fmla="*/ 4825008 h 6858000"/>
              <a:gd name="connsiteX9" fmla="*/ 3752253 w 4824092"/>
              <a:gd name="connsiteY9" fmla="*/ 4971340 h 6858000"/>
              <a:gd name="connsiteX10" fmla="*/ 3765887 w 4824092"/>
              <a:gd name="connsiteY10" fmla="*/ 5117348 h 6858000"/>
              <a:gd name="connsiteX11" fmla="*/ 3796459 w 4824092"/>
              <a:gd name="connsiteY11" fmla="*/ 5338295 h 6858000"/>
              <a:gd name="connsiteX12" fmla="*/ 3819568 w 4824092"/>
              <a:gd name="connsiteY12" fmla="*/ 6764086 h 6858000"/>
              <a:gd name="connsiteX13" fmla="*/ 3801837 w 4824092"/>
              <a:gd name="connsiteY13" fmla="*/ 6858000 h 6858000"/>
              <a:gd name="connsiteX14" fmla="*/ 0 w 4824092"/>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824092" h="6858000">
                <a:moveTo>
                  <a:pt x="0" y="0"/>
                </a:moveTo>
                <a:lnTo>
                  <a:pt x="4803723" y="0"/>
                </a:lnTo>
                <a:lnTo>
                  <a:pt x="4809757" y="55240"/>
                </a:lnTo>
                <a:cubicBezTo>
                  <a:pt x="4893777" y="1062871"/>
                  <a:pt x="4591706" y="1782362"/>
                  <a:pt x="4340558" y="2357355"/>
                </a:cubicBezTo>
                <a:lnTo>
                  <a:pt x="4257693" y="2555609"/>
                </a:lnTo>
                <a:lnTo>
                  <a:pt x="4252750" y="2562419"/>
                </a:lnTo>
                <a:cubicBezTo>
                  <a:pt x="4069830" y="2857481"/>
                  <a:pt x="3923527" y="3192021"/>
                  <a:pt x="3831222" y="3565223"/>
                </a:cubicBezTo>
                <a:cubicBezTo>
                  <a:pt x="3754831" y="3874077"/>
                  <a:pt x="3715422" y="4209410"/>
                  <a:pt x="3722847" y="4570758"/>
                </a:cubicBezTo>
                <a:cubicBezTo>
                  <a:pt x="3722077" y="4651649"/>
                  <a:pt x="3726482" y="4736740"/>
                  <a:pt x="3735780" y="4825008"/>
                </a:cubicBezTo>
                <a:cubicBezTo>
                  <a:pt x="3744620" y="4882175"/>
                  <a:pt x="3743413" y="4914172"/>
                  <a:pt x="3752253" y="4971340"/>
                </a:cubicBezTo>
                <a:lnTo>
                  <a:pt x="3765887" y="5117348"/>
                </a:lnTo>
                <a:cubicBezTo>
                  <a:pt x="3771847" y="5186617"/>
                  <a:pt x="3781942" y="5260230"/>
                  <a:pt x="3796459" y="5338295"/>
                </a:cubicBezTo>
                <a:cubicBezTo>
                  <a:pt x="3898083" y="5884739"/>
                  <a:pt x="3887578" y="6354017"/>
                  <a:pt x="3819568" y="6764086"/>
                </a:cubicBezTo>
                <a:lnTo>
                  <a:pt x="3801837" y="6858000"/>
                </a:lnTo>
                <a:lnTo>
                  <a:pt x="0" y="6858000"/>
                </a:lnTo>
                <a:close/>
              </a:path>
            </a:pathLst>
          </a:custGeom>
          <a:noFill/>
        </p:spPr>
      </p:pic>
    </p:spTree>
    <p:extLst>
      <p:ext uri="{BB962C8B-B14F-4D97-AF65-F5344CB8AC3E}">
        <p14:creationId xmlns:p14="http://schemas.microsoft.com/office/powerpoint/2010/main" val="21663901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1">
            <a:extLst>
              <a:ext uri="{FF2B5EF4-FFF2-40B4-BE49-F238E27FC236}">
                <a16:creationId xmlns:a16="http://schemas.microsoft.com/office/drawing/2014/main" id="{FCA5C29C-5118-5AEC-2DA7-CF8078017F08}"/>
              </a:ext>
            </a:extLst>
          </p:cNvPr>
          <p:cNvSpPr>
            <a:spLocks noGrp="1"/>
          </p:cNvSpPr>
          <p:nvPr>
            <p:ph type="title"/>
          </p:nvPr>
        </p:nvSpPr>
        <p:spPr>
          <a:xfrm>
            <a:off x="7810499" y="523873"/>
            <a:ext cx="4048125" cy="4743449"/>
          </a:xfrm>
        </p:spPr>
        <p:txBody>
          <a:bodyPr/>
          <a:lstStyle/>
          <a:p>
            <a:pPr>
              <a:lnSpc>
                <a:spcPct val="100000"/>
              </a:lnSpc>
            </a:pPr>
            <a:r>
              <a:rPr lang="en-US" sz="2800" dirty="0">
                <a:latin typeface="Source Sans Pro SemiBold" panose="020B0603030403020204" pitchFamily="34" charset="0"/>
                <a:ea typeface="Source Sans Pro SemiBold" panose="020B0603030403020204" pitchFamily="34" charset="0"/>
              </a:rPr>
              <a:t>Leviticus 23.36b</a:t>
            </a:r>
            <a:br>
              <a:rPr lang="en-US" sz="2800" dirty="0">
                <a:latin typeface="Source Sans Pro SemiBold" panose="020B0603030403020204" pitchFamily="34" charset="0"/>
                <a:ea typeface="Source Sans Pro SemiBold" panose="020B0603030403020204" pitchFamily="34" charset="0"/>
              </a:rPr>
            </a:br>
            <a:br>
              <a:rPr lang="en-US" sz="2800" dirty="0">
                <a:latin typeface="Source Sans Pro SemiBold" panose="020B0603030403020204" pitchFamily="34" charset="0"/>
                <a:ea typeface="Source Sans Pro SemiBold" panose="020B0603030403020204" pitchFamily="34" charset="0"/>
              </a:rPr>
            </a:br>
            <a:r>
              <a:rPr lang="en-US" sz="2800" i="1" dirty="0">
                <a:latin typeface="Source Sans Pro SemiBold" panose="020B0603030403020204" pitchFamily="34" charset="0"/>
                <a:ea typeface="Source Sans Pro SemiBold" panose="020B0603030403020204" pitchFamily="34" charset="0"/>
              </a:rPr>
              <a:t>“…on the </a:t>
            </a:r>
            <a:r>
              <a:rPr lang="en-US" sz="2800" b="1" i="1" dirty="0">
                <a:solidFill>
                  <a:schemeClr val="accent1"/>
                </a:solidFill>
                <a:latin typeface="Source Sans Pro SemiBold" panose="020B0603030403020204" pitchFamily="34" charset="0"/>
                <a:ea typeface="Source Sans Pro SemiBold" panose="020B0603030403020204" pitchFamily="34" charset="0"/>
              </a:rPr>
              <a:t>eighth day </a:t>
            </a:r>
            <a:r>
              <a:rPr lang="en-US" sz="2800" i="1" dirty="0">
                <a:latin typeface="Source Sans Pro SemiBold" panose="020B0603030403020204" pitchFamily="34" charset="0"/>
                <a:ea typeface="Source Sans Pro SemiBold" panose="020B0603030403020204" pitchFamily="34" charset="0"/>
              </a:rPr>
              <a:t>you are to have a holy convocation and bring an offering made by fire to Adonai; it is a day of public assembly; do not do any kind of ordinary work.”</a:t>
            </a:r>
          </a:p>
        </p:txBody>
      </p:sp>
      <p:pic>
        <p:nvPicPr>
          <p:cNvPr id="10" name="Content Placeholder 9">
            <a:extLst>
              <a:ext uri="{FF2B5EF4-FFF2-40B4-BE49-F238E27FC236}">
                <a16:creationId xmlns:a16="http://schemas.microsoft.com/office/drawing/2014/main" id="{3EB0ED60-5E59-AEA4-322B-2A8EB611E98F}"/>
              </a:ext>
            </a:extLst>
          </p:cNvPr>
          <p:cNvPicPr>
            <a:picLocks noGrp="1" noChangeAspect="1"/>
          </p:cNvPicPr>
          <p:nvPr>
            <p:ph sz="quarter" idx="13"/>
          </p:nvPr>
        </p:nvPicPr>
        <p:blipFill>
          <a:blip r:embed="rId2">
            <a:extLst>
              <a:ext uri="{BEBA8EAE-BF5A-486C-A8C5-ECC9F3942E4B}">
                <a14:imgProps xmlns:a14="http://schemas.microsoft.com/office/drawing/2010/main">
                  <a14:imgLayer r:embed="rId3">
                    <a14:imgEffect>
                      <a14:saturation sat="200000"/>
                    </a14:imgEffect>
                    <a14:imgEffect>
                      <a14:brightnessContrast contrast="20000"/>
                    </a14:imgEffect>
                  </a14:imgLayer>
                </a14:imgProps>
              </a:ext>
            </a:extLst>
          </a:blip>
          <a:stretch>
            <a:fillRect/>
          </a:stretch>
        </p:blipFill>
        <p:spPr>
          <a:xfrm>
            <a:off x="735623" y="1181100"/>
            <a:ext cx="6608152" cy="474345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3" name="Picture 2">
            <a:extLst>
              <a:ext uri="{FF2B5EF4-FFF2-40B4-BE49-F238E27FC236}">
                <a16:creationId xmlns:a16="http://schemas.microsoft.com/office/drawing/2014/main" id="{DB9A710D-F3CF-A3F0-AC35-C03A21444B89}"/>
              </a:ext>
            </a:extLst>
          </p:cNvPr>
          <p:cNvPicPr>
            <a:picLocks noChangeAspect="1"/>
          </p:cNvPicPr>
          <p:nvPr/>
        </p:nvPicPr>
        <p:blipFill>
          <a:blip r:embed="rId4">
            <a:extLst>
              <a:ext uri="{BEBA8EAE-BF5A-486C-A8C5-ECC9F3942E4B}">
                <a14:imgProps xmlns:a14="http://schemas.microsoft.com/office/drawing/2010/main">
                  <a14:imgLayer r:embed="rId5">
                    <a14:imgEffect>
                      <a14:saturation sat="400000"/>
                    </a14:imgEffect>
                    <a14:imgEffect>
                      <a14:brightnessContrast bright="40000" contrast="20000"/>
                    </a14:imgEffect>
                  </a14:imgLayer>
                </a14:imgProps>
              </a:ext>
            </a:extLst>
          </a:blip>
          <a:stretch>
            <a:fillRect/>
          </a:stretch>
        </p:blipFill>
        <p:spPr>
          <a:xfrm>
            <a:off x="9031103" y="5924550"/>
            <a:ext cx="1606915" cy="521772"/>
          </a:xfrm>
          <a:prstGeom prst="rect">
            <a:avLst/>
          </a:prstGeom>
        </p:spPr>
      </p:pic>
    </p:spTree>
    <p:extLst>
      <p:ext uri="{BB962C8B-B14F-4D97-AF65-F5344CB8AC3E}">
        <p14:creationId xmlns:p14="http://schemas.microsoft.com/office/powerpoint/2010/main" val="12802789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B01BDD7-1160-6124-7A42-A270FAF98AFC}"/>
              </a:ext>
            </a:extLst>
          </p:cNvPr>
          <p:cNvSpPr>
            <a:spLocks noGrp="1"/>
          </p:cNvSpPr>
          <p:nvPr>
            <p:ph type="title"/>
          </p:nvPr>
        </p:nvSpPr>
        <p:spPr>
          <a:xfrm>
            <a:off x="839788" y="457200"/>
            <a:ext cx="3932237" cy="547635"/>
          </a:xfrm>
        </p:spPr>
        <p:txBody>
          <a:bodyPr/>
          <a:lstStyle/>
          <a:p>
            <a:r>
              <a:rPr lang="en-US" dirty="0"/>
              <a:t>Shemini Atzeret </a:t>
            </a:r>
          </a:p>
        </p:txBody>
      </p:sp>
      <p:sp>
        <p:nvSpPr>
          <p:cNvPr id="7" name="Content Placeholder 6">
            <a:extLst>
              <a:ext uri="{FF2B5EF4-FFF2-40B4-BE49-F238E27FC236}">
                <a16:creationId xmlns:a16="http://schemas.microsoft.com/office/drawing/2014/main" id="{072A1614-352A-4524-198E-3DF866DC34B6}"/>
              </a:ext>
            </a:extLst>
          </p:cNvPr>
          <p:cNvSpPr>
            <a:spLocks noGrp="1"/>
          </p:cNvSpPr>
          <p:nvPr>
            <p:ph idx="1"/>
          </p:nvPr>
        </p:nvSpPr>
        <p:spPr>
          <a:xfrm>
            <a:off x="5603381" y="368490"/>
            <a:ext cx="5928527" cy="6223379"/>
          </a:xfrm>
        </p:spPr>
        <p:txBody>
          <a:bodyPr/>
          <a:lstStyle/>
          <a:p>
            <a:r>
              <a:rPr lang="en-US" sz="2500" dirty="0"/>
              <a:t>Atzeret literally means the keeping, the maintaining, the holding back, the recovery and the retaining.  So, this day we rejoice because we see into our eternity and walk as those who are without limitations in Yah.  </a:t>
            </a:r>
          </a:p>
          <a:p>
            <a:endParaRPr lang="en-US" sz="2500" dirty="0"/>
          </a:p>
          <a:p>
            <a:r>
              <a:rPr lang="en-US" sz="2500" dirty="0"/>
              <a:t>Focusing on all the good that was done for Yah and for His purposes.  Every work of faith, of love, purity, of redemption, of salvation all that was birth in YHVH.</a:t>
            </a:r>
          </a:p>
          <a:p>
            <a:endParaRPr lang="en-US" sz="2500" dirty="0"/>
          </a:p>
          <a:p>
            <a:r>
              <a:rPr lang="en-US" sz="2500" dirty="0"/>
              <a:t>As children of the eighth day, we have the power to leave the old life, to transcend this creation, overcome all limitation to live in the realm of the heavenly.</a:t>
            </a:r>
          </a:p>
        </p:txBody>
      </p:sp>
      <p:sp>
        <p:nvSpPr>
          <p:cNvPr id="8" name="Text Placeholder 7">
            <a:extLst>
              <a:ext uri="{FF2B5EF4-FFF2-40B4-BE49-F238E27FC236}">
                <a16:creationId xmlns:a16="http://schemas.microsoft.com/office/drawing/2014/main" id="{CEEA7742-3046-F25C-753A-691D206D800C}"/>
              </a:ext>
            </a:extLst>
          </p:cNvPr>
          <p:cNvSpPr>
            <a:spLocks noGrp="1"/>
          </p:cNvSpPr>
          <p:nvPr>
            <p:ph type="body" sz="half" idx="2"/>
          </p:nvPr>
        </p:nvSpPr>
        <p:spPr>
          <a:xfrm>
            <a:off x="466726" y="1476376"/>
            <a:ext cx="4778514" cy="4267200"/>
          </a:xfrm>
        </p:spPr>
        <p:txBody>
          <a:bodyPr/>
          <a:lstStyle/>
          <a:p>
            <a:r>
              <a:rPr lang="en-US" sz="2500" dirty="0"/>
              <a:t>The gathering (Atzeret) speaks of the end of time; the number eight transcends the creation; it breaks out of time.  </a:t>
            </a:r>
            <a:r>
              <a:rPr lang="en-US" sz="2500" b="1" dirty="0"/>
              <a:t>When finite yields to the infinite</a:t>
            </a:r>
            <a:r>
              <a:rPr lang="en-US" sz="2500" dirty="0"/>
              <a:t>-meaning limitations are no more!</a:t>
            </a:r>
          </a:p>
          <a:p>
            <a:endParaRPr lang="en-US" sz="2500" dirty="0"/>
          </a:p>
          <a:p>
            <a:pPr marL="342900" indent="-342900">
              <a:buFont typeface="Arial" panose="020B0604020202020204" pitchFamily="34" charset="0"/>
              <a:buChar char="•"/>
            </a:pPr>
            <a:r>
              <a:rPr lang="en-US" sz="2500" dirty="0"/>
              <a:t>The day foreshadows the passing away of heaven and earth, the </a:t>
            </a:r>
            <a:r>
              <a:rPr lang="en-US" sz="2500" i="1" dirty="0"/>
              <a:t>ending of the present order and the beginning of eternity.</a:t>
            </a:r>
          </a:p>
        </p:txBody>
      </p:sp>
      <p:pic>
        <p:nvPicPr>
          <p:cNvPr id="10" name="Picture 9">
            <a:extLst>
              <a:ext uri="{FF2B5EF4-FFF2-40B4-BE49-F238E27FC236}">
                <a16:creationId xmlns:a16="http://schemas.microsoft.com/office/drawing/2014/main" id="{73C31BB1-6C48-2834-AEDD-20DC545202B2}"/>
              </a:ext>
            </a:extLst>
          </p:cNvPr>
          <p:cNvPicPr>
            <a:picLocks noChangeAspect="1"/>
          </p:cNvPicPr>
          <p:nvPr/>
        </p:nvPicPr>
        <p:blipFill>
          <a:blip r:embed="rId2"/>
          <a:stretch>
            <a:fillRect/>
          </a:stretch>
        </p:blipFill>
        <p:spPr>
          <a:xfrm>
            <a:off x="1593414" y="5989531"/>
            <a:ext cx="1609483" cy="441538"/>
          </a:xfrm>
          <a:prstGeom prst="rect">
            <a:avLst/>
          </a:prstGeom>
        </p:spPr>
      </p:pic>
    </p:spTree>
    <p:extLst>
      <p:ext uri="{BB962C8B-B14F-4D97-AF65-F5344CB8AC3E}">
        <p14:creationId xmlns:p14="http://schemas.microsoft.com/office/powerpoint/2010/main" val="35840357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8A860B35-9BAF-F429-2C6C-B6E3C698F12C}"/>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colorTemperature colorTemp="7200"/>
                    </a14:imgEffect>
                  </a14:imgLayer>
                </a14:imgProps>
              </a:ext>
            </a:extLst>
          </a:blip>
          <a:srcRect t="18490" b="45809"/>
          <a:stretch>
            <a:fillRect/>
          </a:stretch>
        </p:blipFill>
        <p:spPr>
          <a:xfrm>
            <a:off x="20" y="-1"/>
            <a:ext cx="12191981" cy="2655151"/>
          </a:xfrm>
          <a:custGeom>
            <a:avLst/>
            <a:gdLst>
              <a:gd name="connsiteX0" fmla="*/ 0 w 12192001"/>
              <a:gd name="connsiteY0" fmla="*/ 0 h 2655151"/>
              <a:gd name="connsiteX1" fmla="*/ 3 w 12192001"/>
              <a:gd name="connsiteY1" fmla="*/ 0 h 2655151"/>
              <a:gd name="connsiteX2" fmla="*/ 3 w 12192001"/>
              <a:gd name="connsiteY2" fmla="*/ 684 h 2655151"/>
              <a:gd name="connsiteX3" fmla="*/ 12192001 w 12192001"/>
              <a:gd name="connsiteY3" fmla="*/ 684 h 2655151"/>
              <a:gd name="connsiteX4" fmla="*/ 12192001 w 12192001"/>
              <a:gd name="connsiteY4" fmla="*/ 2407911 h 2655151"/>
              <a:gd name="connsiteX5" fmla="*/ 12191530 w 12192001"/>
              <a:gd name="connsiteY5" fmla="*/ 2407919 h 2655151"/>
              <a:gd name="connsiteX6" fmla="*/ 11594288 w 12192001"/>
              <a:gd name="connsiteY6" fmla="*/ 2482798 h 2655151"/>
              <a:gd name="connsiteX7" fmla="*/ 8040907 w 12192001"/>
              <a:gd name="connsiteY7" fmla="*/ 2486905 h 2655151"/>
              <a:gd name="connsiteX8" fmla="*/ 7786272 w 12192001"/>
              <a:gd name="connsiteY8" fmla="*/ 2448495 h 2655151"/>
              <a:gd name="connsiteX9" fmla="*/ 7777580 w 12192001"/>
              <a:gd name="connsiteY9" fmla="*/ 2445658 h 2655151"/>
              <a:gd name="connsiteX10" fmla="*/ 6489657 w 12192001"/>
              <a:gd name="connsiteY10" fmla="*/ 2249648 h 2655151"/>
              <a:gd name="connsiteX11" fmla="*/ 5190288 w 12192001"/>
              <a:gd name="connsiteY11" fmla="*/ 2280694 h 2655151"/>
              <a:gd name="connsiteX12" fmla="*/ 4860723 w 12192001"/>
              <a:gd name="connsiteY12" fmla="*/ 2317751 h 2655151"/>
              <a:gd name="connsiteX13" fmla="*/ 4637970 w 12192001"/>
              <a:gd name="connsiteY13" fmla="*/ 2355635 h 2655151"/>
              <a:gd name="connsiteX14" fmla="*/ 4481399 w 12192001"/>
              <a:gd name="connsiteY14" fmla="*/ 2371393 h 2655151"/>
              <a:gd name="connsiteX15" fmla="*/ 4194516 w 12192001"/>
              <a:gd name="connsiteY15" fmla="*/ 2417596 h 2655151"/>
              <a:gd name="connsiteX16" fmla="*/ 49281 w 12192001"/>
              <a:gd name="connsiteY16" fmla="*/ 2332426 h 2655151"/>
              <a:gd name="connsiteX17" fmla="*/ 0 w 12192001"/>
              <a:gd name="connsiteY17" fmla="*/ 2327645 h 2655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2001" h="2655151">
                <a:moveTo>
                  <a:pt x="0" y="0"/>
                </a:moveTo>
                <a:lnTo>
                  <a:pt x="3" y="0"/>
                </a:lnTo>
                <a:lnTo>
                  <a:pt x="3" y="684"/>
                </a:lnTo>
                <a:lnTo>
                  <a:pt x="12192001" y="684"/>
                </a:lnTo>
                <a:lnTo>
                  <a:pt x="12192001" y="2407911"/>
                </a:lnTo>
                <a:lnTo>
                  <a:pt x="12191530" y="2407919"/>
                </a:lnTo>
                <a:cubicBezTo>
                  <a:pt x="12021090" y="2415907"/>
                  <a:pt x="11822558" y="2440015"/>
                  <a:pt x="11594288" y="2482798"/>
                </a:cubicBezTo>
                <a:cubicBezTo>
                  <a:pt x="9971023" y="2787039"/>
                  <a:pt x="8884607" y="2623170"/>
                  <a:pt x="8040907" y="2486905"/>
                </a:cubicBezTo>
                <a:lnTo>
                  <a:pt x="7786272" y="2448495"/>
                </a:lnTo>
                <a:lnTo>
                  <a:pt x="7777580" y="2445658"/>
                </a:lnTo>
                <a:cubicBezTo>
                  <a:pt x="7400112" y="2345342"/>
                  <a:pt x="6970600" y="2275839"/>
                  <a:pt x="6489657" y="2249648"/>
                </a:cubicBezTo>
                <a:cubicBezTo>
                  <a:pt x="6091638" y="2227973"/>
                  <a:pt x="5658398" y="2235960"/>
                  <a:pt x="5190288" y="2280694"/>
                </a:cubicBezTo>
                <a:cubicBezTo>
                  <a:pt x="5085558" y="2288947"/>
                  <a:pt x="4975260" y="2301404"/>
                  <a:pt x="4860723" y="2317751"/>
                </a:cubicBezTo>
                <a:lnTo>
                  <a:pt x="4637970" y="2355635"/>
                </a:lnTo>
                <a:lnTo>
                  <a:pt x="4481399" y="2371393"/>
                </a:lnTo>
                <a:cubicBezTo>
                  <a:pt x="4391550" y="2383254"/>
                  <a:pt x="4295971" y="2398581"/>
                  <a:pt x="4194516" y="2417596"/>
                </a:cubicBezTo>
                <a:cubicBezTo>
                  <a:pt x="2165435" y="2797896"/>
                  <a:pt x="975184" y="2446774"/>
                  <a:pt x="49281" y="2332426"/>
                </a:cubicBezTo>
                <a:lnTo>
                  <a:pt x="0" y="2327645"/>
                </a:lnTo>
                <a:close/>
              </a:path>
            </a:pathLst>
          </a:custGeom>
          <a:noFill/>
        </p:spPr>
      </p:pic>
      <p:sp>
        <p:nvSpPr>
          <p:cNvPr id="37" name="Text Placeholder 3">
            <a:extLst>
              <a:ext uri="{FF2B5EF4-FFF2-40B4-BE49-F238E27FC236}">
                <a16:creationId xmlns:a16="http://schemas.microsoft.com/office/drawing/2014/main" id="{6E824F5E-72BD-E94B-058C-661253BA49CB}"/>
              </a:ext>
            </a:extLst>
          </p:cNvPr>
          <p:cNvSpPr>
            <a:spLocks noGrp="1"/>
          </p:cNvSpPr>
          <p:nvPr>
            <p:ph type="body" idx="1"/>
          </p:nvPr>
        </p:nvSpPr>
        <p:spPr>
          <a:xfrm>
            <a:off x="204664" y="2575730"/>
            <a:ext cx="4736592" cy="466344"/>
          </a:xfrm>
        </p:spPr>
        <p:txBody>
          <a:bodyPr/>
          <a:lstStyle/>
          <a:p>
            <a:r>
              <a:rPr lang="en-US" dirty="0"/>
              <a:t>Yom Teruah</a:t>
            </a:r>
          </a:p>
        </p:txBody>
      </p:sp>
      <p:sp>
        <p:nvSpPr>
          <p:cNvPr id="39" name="Content Placeholder 4">
            <a:extLst>
              <a:ext uri="{FF2B5EF4-FFF2-40B4-BE49-F238E27FC236}">
                <a16:creationId xmlns:a16="http://schemas.microsoft.com/office/drawing/2014/main" id="{D96E754E-EA06-BB70-3C4C-3E294D594732}"/>
              </a:ext>
            </a:extLst>
          </p:cNvPr>
          <p:cNvSpPr>
            <a:spLocks noGrp="1"/>
          </p:cNvSpPr>
          <p:nvPr>
            <p:ph sz="half" idx="2"/>
          </p:nvPr>
        </p:nvSpPr>
        <p:spPr>
          <a:xfrm>
            <a:off x="652653" y="3042075"/>
            <a:ext cx="5443347" cy="3253950"/>
          </a:xfrm>
        </p:spPr>
        <p:txBody>
          <a:bodyPr/>
          <a:lstStyle/>
          <a:p>
            <a:r>
              <a:rPr lang="en-US" sz="2500" dirty="0"/>
              <a:t>Yom Teruah take place at the end of the sacred Hebrew year-the mystery focus is at the end (closing of an age).</a:t>
            </a:r>
          </a:p>
          <a:p>
            <a:r>
              <a:rPr lang="en-US" sz="2500" dirty="0"/>
              <a:t>The trumpets announce the coming of kings and kingdom, and the approaching armies. i.e., </a:t>
            </a:r>
            <a:r>
              <a:rPr lang="en-US" sz="2500" b="1" dirty="0">
                <a:solidFill>
                  <a:schemeClr val="accent1"/>
                </a:solidFill>
                <a:latin typeface="Source Sans Pro SemiBold" panose="020B0603030403020204" pitchFamily="34" charset="0"/>
                <a:ea typeface="Source Sans Pro SemiBold" panose="020B0603030403020204" pitchFamily="34" charset="0"/>
              </a:rPr>
              <a:t>Joshua chaps. 3-6</a:t>
            </a:r>
          </a:p>
          <a:p>
            <a:r>
              <a:rPr lang="en-US" sz="2500" dirty="0"/>
              <a:t>Therefore, when the trumpet sounds…</a:t>
            </a:r>
          </a:p>
          <a:p>
            <a:endParaRPr lang="en-US" sz="2400" dirty="0"/>
          </a:p>
        </p:txBody>
      </p:sp>
      <p:sp>
        <p:nvSpPr>
          <p:cNvPr id="43" name="Content Placeholder 6">
            <a:extLst>
              <a:ext uri="{FF2B5EF4-FFF2-40B4-BE49-F238E27FC236}">
                <a16:creationId xmlns:a16="http://schemas.microsoft.com/office/drawing/2014/main" id="{825B0E83-9756-6F26-603F-DA7D38CCFEDA}"/>
              </a:ext>
            </a:extLst>
          </p:cNvPr>
          <p:cNvSpPr>
            <a:spLocks noGrp="1"/>
          </p:cNvSpPr>
          <p:nvPr>
            <p:ph sz="quarter" idx="4"/>
          </p:nvPr>
        </p:nvSpPr>
        <p:spPr>
          <a:xfrm>
            <a:off x="6315075" y="2813538"/>
            <a:ext cx="5443347" cy="3597309"/>
          </a:xfrm>
        </p:spPr>
        <p:txBody>
          <a:bodyPr/>
          <a:lstStyle/>
          <a:p>
            <a:r>
              <a:rPr lang="en-US" sz="2500" dirty="0"/>
              <a:t>Yah’s people will gather up to Him.  This wake-up call will announce the beginning of our King’s reign.  </a:t>
            </a:r>
            <a:r>
              <a:rPr lang="en-US" sz="2500" b="1" dirty="0">
                <a:solidFill>
                  <a:schemeClr val="accent1"/>
                </a:solidFill>
                <a:latin typeface="Source Sans Pro SemiBold" panose="020B0603030403020204" pitchFamily="34" charset="0"/>
                <a:ea typeface="Source Sans Pro SemiBold" panose="020B0603030403020204" pitchFamily="34" charset="0"/>
              </a:rPr>
              <a:t>[1 Cor. 15.52]</a:t>
            </a:r>
            <a:r>
              <a:rPr lang="en-US" sz="2500" dirty="0"/>
              <a:t> The kingdom of this world will become the kingdom of the Lord. </a:t>
            </a:r>
          </a:p>
          <a:p>
            <a:r>
              <a:rPr lang="en-US" sz="2500" dirty="0"/>
              <a:t>So, let us live this day in confidence and hope, looking to the future, knowing He is already there, Lord of the future, awaiting us to arrive.</a:t>
            </a:r>
          </a:p>
        </p:txBody>
      </p:sp>
      <p:sp>
        <p:nvSpPr>
          <p:cNvPr id="20" name="Slide Number Placeholder 5" hidden="1">
            <a:extLst>
              <a:ext uri="{FF2B5EF4-FFF2-40B4-BE49-F238E27FC236}">
                <a16:creationId xmlns:a16="http://schemas.microsoft.com/office/drawing/2014/main" id="{13704D7E-2BC7-DECB-C0D4-F4998DB049E3}"/>
              </a:ext>
            </a:extLst>
          </p:cNvPr>
          <p:cNvSpPr>
            <a:spLocks noGrp="1"/>
          </p:cNvSpPr>
          <p:nvPr>
            <p:ph type="sldNum" sz="quarter" idx="4294967295"/>
          </p:nvPr>
        </p:nvSpPr>
        <p:spPr>
          <a:xfrm>
            <a:off x="11494008" y="6372410"/>
            <a:ext cx="350913" cy="338960"/>
          </a:xfrm>
        </p:spPr>
        <p:txBody>
          <a:bodyPr/>
          <a:lstStyle/>
          <a:p>
            <a:pPr>
              <a:spcAft>
                <a:spcPts val="600"/>
              </a:spcAft>
            </a:pPr>
            <a:fld id="{294A09A9-5501-47C1-A89A-A340965A2BE2}" type="slidenum">
              <a:rPr lang="en-US" smtClean="0"/>
              <a:pPr>
                <a:spcAft>
                  <a:spcPts val="600"/>
                </a:spcAft>
              </a:pPr>
              <a:t>5</a:t>
            </a:fld>
            <a:endParaRPr lang="en-US"/>
          </a:p>
        </p:txBody>
      </p:sp>
    </p:spTree>
    <p:extLst>
      <p:ext uri="{BB962C8B-B14F-4D97-AF65-F5344CB8AC3E}">
        <p14:creationId xmlns:p14="http://schemas.microsoft.com/office/powerpoint/2010/main" val="24154882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19B961-8DBA-2636-0E66-4B4A089AE926}"/>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95E4F13B-E795-A9A3-2805-12D0AB20AC4D}"/>
              </a:ext>
            </a:extLst>
          </p:cNvPr>
          <p:cNvSpPr>
            <a:spLocks noGrp="1"/>
          </p:cNvSpPr>
          <p:nvPr>
            <p:ph type="title"/>
          </p:nvPr>
        </p:nvSpPr>
        <p:spPr>
          <a:xfrm>
            <a:off x="1430731" y="448024"/>
            <a:ext cx="4209256" cy="533400"/>
          </a:xfrm>
        </p:spPr>
        <p:txBody>
          <a:bodyPr anchor="b">
            <a:normAutofit/>
          </a:bodyPr>
          <a:lstStyle/>
          <a:p>
            <a:r>
              <a:rPr lang="en-US" dirty="0"/>
              <a:t>Yom Kippur - Qorban</a:t>
            </a:r>
          </a:p>
        </p:txBody>
      </p:sp>
      <p:sp>
        <p:nvSpPr>
          <p:cNvPr id="16" name="Text Placeholder 3">
            <a:extLst>
              <a:ext uri="{FF2B5EF4-FFF2-40B4-BE49-F238E27FC236}">
                <a16:creationId xmlns:a16="http://schemas.microsoft.com/office/drawing/2014/main" id="{43804CB1-F3F7-CB8E-3B45-B0829F19FBE5}"/>
              </a:ext>
            </a:extLst>
          </p:cNvPr>
          <p:cNvSpPr>
            <a:spLocks noGrp="1"/>
          </p:cNvSpPr>
          <p:nvPr>
            <p:ph idx="1"/>
          </p:nvPr>
        </p:nvSpPr>
        <p:spPr>
          <a:xfrm>
            <a:off x="442121" y="1209675"/>
            <a:ext cx="7184577" cy="5286375"/>
          </a:xfrm>
        </p:spPr>
        <p:txBody>
          <a:bodyPr>
            <a:normAutofit lnSpcReduction="10000"/>
          </a:bodyPr>
          <a:lstStyle/>
          <a:p>
            <a:pPr>
              <a:spcAft>
                <a:spcPts val="600"/>
              </a:spcAft>
            </a:pPr>
            <a:r>
              <a:rPr lang="en-US" sz="2500" b="1" dirty="0">
                <a:solidFill>
                  <a:schemeClr val="accent1"/>
                </a:solidFill>
                <a:latin typeface="Source Sans Pro SemiBold" panose="020B0603030403020204" pitchFamily="34" charset="0"/>
                <a:ea typeface="Source Sans Pro SemiBold" panose="020B0603030403020204" pitchFamily="34" charset="0"/>
              </a:rPr>
              <a:t>(H7133) </a:t>
            </a:r>
            <a:r>
              <a:rPr lang="en-US" sz="2500" dirty="0"/>
              <a:t>Sacrifice is a word of closeness, intimacy, not cruelty. Yahweh’s gift is about connection.</a:t>
            </a:r>
          </a:p>
          <a:p>
            <a:pPr>
              <a:spcAft>
                <a:spcPts val="600"/>
              </a:spcAft>
            </a:pPr>
            <a:r>
              <a:rPr lang="en-US" sz="2500" b="1" dirty="0">
                <a:solidFill>
                  <a:schemeClr val="accent1"/>
                </a:solidFill>
                <a:latin typeface="Source Sans Pro SemiBold" panose="020B0603030403020204" pitchFamily="34" charset="0"/>
                <a:ea typeface="Source Sans Pro SemiBold" panose="020B0603030403020204" pitchFamily="34" charset="0"/>
              </a:rPr>
              <a:t>Isa 53.10 </a:t>
            </a:r>
            <a:r>
              <a:rPr lang="en-US" sz="2500" dirty="0"/>
              <a:t>says Yeshua was given by the Father in love to remove the barrier of fear between us and God.</a:t>
            </a:r>
          </a:p>
          <a:p>
            <a:pPr>
              <a:spcAft>
                <a:spcPts val="600"/>
              </a:spcAft>
            </a:pPr>
            <a:r>
              <a:rPr lang="en-US" sz="2500" dirty="0"/>
              <a:t>Yahweh’s highest expression of love is found in Yeshua’s death; not as a slaughtered hostage appeasing His wrath, but the fullest embodiment of self-giving love-to draw us near. </a:t>
            </a:r>
          </a:p>
          <a:p>
            <a:pPr>
              <a:spcAft>
                <a:spcPts val="600"/>
              </a:spcAft>
            </a:pPr>
            <a:r>
              <a:rPr lang="en-US" sz="2500" dirty="0"/>
              <a:t>Our Messiah did not die to change God’s disposition toward us.  He died to reveal God’s eternal character of love.</a:t>
            </a:r>
          </a:p>
          <a:p>
            <a:pPr>
              <a:spcAft>
                <a:spcPts val="600"/>
              </a:spcAft>
            </a:pPr>
            <a:r>
              <a:rPr lang="en-US" sz="2500" dirty="0"/>
              <a:t>Sacrifice is about relationship </a:t>
            </a:r>
            <a:r>
              <a:rPr lang="en-US" sz="2500" b="1" dirty="0">
                <a:solidFill>
                  <a:schemeClr val="accent1"/>
                </a:solidFill>
                <a:latin typeface="Source Sans Pro SemiBold" panose="020B0603030403020204" pitchFamily="34" charset="0"/>
                <a:ea typeface="Source Sans Pro SemiBold" panose="020B0603030403020204" pitchFamily="34" charset="0"/>
              </a:rPr>
              <a:t>Ro 12.1. </a:t>
            </a:r>
            <a:r>
              <a:rPr lang="en-US" sz="2500" dirty="0"/>
              <a:t>We are to walk in that same love in life in our daily acts.</a:t>
            </a:r>
          </a:p>
          <a:p>
            <a:pPr>
              <a:spcAft>
                <a:spcPts val="600"/>
              </a:spcAft>
            </a:pPr>
            <a:endParaRPr lang="en-US" dirty="0"/>
          </a:p>
          <a:p>
            <a:pPr>
              <a:spcAft>
                <a:spcPts val="600"/>
              </a:spcAft>
            </a:pPr>
            <a:endParaRPr lang="en-US" dirty="0"/>
          </a:p>
        </p:txBody>
      </p:sp>
      <p:sp>
        <p:nvSpPr>
          <p:cNvPr id="20" name="Slide Number Placeholder 5" hidden="1">
            <a:extLst>
              <a:ext uri="{FF2B5EF4-FFF2-40B4-BE49-F238E27FC236}">
                <a16:creationId xmlns:a16="http://schemas.microsoft.com/office/drawing/2014/main" id="{A81F8D7E-EEE6-CE55-E7D2-82C5358347EA}"/>
              </a:ext>
            </a:extLst>
          </p:cNvPr>
          <p:cNvSpPr>
            <a:spLocks noGrp="1"/>
          </p:cNvSpPr>
          <p:nvPr>
            <p:ph type="sldNum" sz="quarter" idx="4294967295"/>
          </p:nvPr>
        </p:nvSpPr>
        <p:spPr>
          <a:xfrm>
            <a:off x="9448800" y="6356350"/>
            <a:ext cx="2743200" cy="365125"/>
          </a:xfrm>
        </p:spPr>
        <p:txBody>
          <a:bodyPr/>
          <a:lstStyle/>
          <a:p>
            <a:pPr>
              <a:spcAft>
                <a:spcPts val="600"/>
              </a:spcAft>
            </a:pPr>
            <a:fld id="{294A09A9-5501-47C1-A89A-A340965A2BE2}" type="slidenum">
              <a:rPr lang="en-US" smtClean="0"/>
              <a:pPr>
                <a:spcAft>
                  <a:spcPts val="600"/>
                </a:spcAft>
              </a:pPr>
              <a:t>6</a:t>
            </a:fld>
            <a:endParaRPr lang="en-US"/>
          </a:p>
        </p:txBody>
      </p:sp>
      <p:pic>
        <p:nvPicPr>
          <p:cNvPr id="17" name="Picture Placeholder 16">
            <a:extLst>
              <a:ext uri="{FF2B5EF4-FFF2-40B4-BE49-F238E27FC236}">
                <a16:creationId xmlns:a16="http://schemas.microsoft.com/office/drawing/2014/main" id="{1D4859FF-2AB5-7D2B-D297-246F0DC1EDBE}"/>
              </a:ext>
            </a:extLst>
          </p:cNvPr>
          <p:cNvPicPr>
            <a:picLocks noGrp="1" noChangeAspect="1"/>
          </p:cNvPicPr>
          <p:nvPr>
            <p:ph sz="quarter" idx="4294967295"/>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Lst>
          </a:blip>
          <a:stretch>
            <a:fillRect/>
          </a:stretch>
        </p:blipFill>
        <p:spPr>
          <a:xfrm>
            <a:off x="8050209" y="327444"/>
            <a:ext cx="3179764" cy="3419475"/>
          </a:xfrm>
          <a:prstGeom prst="rect">
            <a:avLst/>
          </a:prstGeom>
          <a:ln>
            <a:noFill/>
          </a:ln>
          <a:effectLst>
            <a:softEdge rad="112500"/>
          </a:effectLst>
        </p:spPr>
      </p:pic>
      <p:sp>
        <p:nvSpPr>
          <p:cNvPr id="27" name="Slide Number Placeholder 5">
            <a:extLst>
              <a:ext uri="{FF2B5EF4-FFF2-40B4-BE49-F238E27FC236}">
                <a16:creationId xmlns:a16="http://schemas.microsoft.com/office/drawing/2014/main" id="{542ACE37-972D-E07E-C583-3A1F70B9ECD7}"/>
              </a:ext>
            </a:extLst>
          </p:cNvPr>
          <p:cNvSpPr>
            <a:spLocks noGrp="1"/>
          </p:cNvSpPr>
          <p:nvPr>
            <p:ph type="sldNum" sz="quarter" idx="4294967295"/>
          </p:nvPr>
        </p:nvSpPr>
        <p:spPr>
          <a:xfrm>
            <a:off x="11841163" y="6372225"/>
            <a:ext cx="350837" cy="339725"/>
          </a:xfrm>
        </p:spPr>
        <p:txBody>
          <a:bodyPr wrap="square" anchor="ctr">
            <a:normAutofit/>
          </a:bodyPr>
          <a:lstStyle/>
          <a:p>
            <a:pPr>
              <a:spcAft>
                <a:spcPts val="600"/>
              </a:spcAft>
            </a:pPr>
            <a:fld id="{294A09A9-5501-47C1-A89A-A340965A2BE2}" type="slidenum">
              <a:rPr lang="en-US" smtClean="0"/>
              <a:pPr>
                <a:spcAft>
                  <a:spcPts val="600"/>
                </a:spcAft>
              </a:pPr>
              <a:t>6</a:t>
            </a:fld>
            <a:endParaRPr lang="en-US" dirty="0"/>
          </a:p>
        </p:txBody>
      </p:sp>
      <p:pic>
        <p:nvPicPr>
          <p:cNvPr id="26" name="Picture 25">
            <a:extLst>
              <a:ext uri="{FF2B5EF4-FFF2-40B4-BE49-F238E27FC236}">
                <a16:creationId xmlns:a16="http://schemas.microsoft.com/office/drawing/2014/main" id="{834E6602-A3DE-CEB1-A6DC-5EE8F337D012}"/>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7530304" y="3590925"/>
            <a:ext cx="4219575" cy="2781300"/>
          </a:xfrm>
          <a:prstGeom prst="rect">
            <a:avLst/>
          </a:prstGeom>
          <a:ln>
            <a:noFill/>
          </a:ln>
          <a:effectLst>
            <a:softEdge rad="112500"/>
          </a:effectLst>
        </p:spPr>
      </p:pic>
    </p:spTree>
    <p:extLst>
      <p:ext uri="{BB962C8B-B14F-4D97-AF65-F5344CB8AC3E}">
        <p14:creationId xmlns:p14="http://schemas.microsoft.com/office/powerpoint/2010/main" val="25179639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57CD99-1F01-2F0C-BF26-79A9B31E02F6}"/>
            </a:ext>
          </a:extLst>
        </p:cNvPr>
        <p:cNvGrpSpPr/>
        <p:nvPr/>
      </p:nvGrpSpPr>
      <p:grpSpPr>
        <a:xfrm>
          <a:off x="0" y="0"/>
          <a:ext cx="0" cy="0"/>
          <a:chOff x="0" y="0"/>
          <a:chExt cx="0" cy="0"/>
        </a:xfrm>
      </p:grpSpPr>
      <p:sp>
        <p:nvSpPr>
          <p:cNvPr id="16" name="Text Placeholder 3">
            <a:extLst>
              <a:ext uri="{FF2B5EF4-FFF2-40B4-BE49-F238E27FC236}">
                <a16:creationId xmlns:a16="http://schemas.microsoft.com/office/drawing/2014/main" id="{F84BF3D1-BED3-24FF-B9E5-3CF94521ECED}"/>
              </a:ext>
            </a:extLst>
          </p:cNvPr>
          <p:cNvSpPr>
            <a:spLocks noGrp="1"/>
          </p:cNvSpPr>
          <p:nvPr>
            <p:ph sz="half" idx="2"/>
          </p:nvPr>
        </p:nvSpPr>
        <p:spPr>
          <a:xfrm>
            <a:off x="804672" y="2404872"/>
            <a:ext cx="3035808" cy="1508760"/>
          </a:xfrm>
        </p:spPr>
        <p:txBody>
          <a:bodyPr>
            <a:normAutofit/>
          </a:bodyPr>
          <a:lstStyle/>
          <a:p>
            <a:pPr>
              <a:spcAft>
                <a:spcPts val="600"/>
              </a:spcAft>
            </a:pPr>
            <a:endParaRPr lang="en-US" dirty="0"/>
          </a:p>
          <a:p>
            <a:pPr>
              <a:spcAft>
                <a:spcPts val="600"/>
              </a:spcAft>
            </a:pPr>
            <a:endParaRPr lang="en-US" dirty="0"/>
          </a:p>
        </p:txBody>
      </p:sp>
      <p:sp>
        <p:nvSpPr>
          <p:cNvPr id="36" name="Content Placeholder 4">
            <a:extLst>
              <a:ext uri="{FF2B5EF4-FFF2-40B4-BE49-F238E27FC236}">
                <a16:creationId xmlns:a16="http://schemas.microsoft.com/office/drawing/2014/main" id="{907F7C33-7604-3068-D11F-92D0E946CC80}"/>
              </a:ext>
            </a:extLst>
          </p:cNvPr>
          <p:cNvSpPr>
            <a:spLocks noGrp="1"/>
          </p:cNvSpPr>
          <p:nvPr>
            <p:ph sz="quarter" idx="4"/>
          </p:nvPr>
        </p:nvSpPr>
        <p:spPr>
          <a:xfrm>
            <a:off x="683288" y="1577591"/>
            <a:ext cx="6260123" cy="2723104"/>
          </a:xfrm>
        </p:spPr>
        <p:txBody>
          <a:bodyPr/>
          <a:lstStyle/>
          <a:p>
            <a:r>
              <a:rPr lang="en-US" sz="2500" dirty="0">
                <a:latin typeface="Source Sans Pro SemiBold" panose="020B0603030403020204" pitchFamily="34" charset="0"/>
                <a:ea typeface="Source Sans Pro SemiBold" panose="020B0603030403020204" pitchFamily="34" charset="0"/>
              </a:rPr>
              <a:t>Each of us must preform a “</a:t>
            </a:r>
            <a:r>
              <a:rPr lang="en-US" sz="2500" dirty="0" err="1">
                <a:latin typeface="Source Sans Pro SemiBold" panose="020B0603030403020204" pitchFamily="34" charset="0"/>
                <a:ea typeface="Source Sans Pro SemiBold" panose="020B0603030403020204" pitchFamily="34" charset="0"/>
              </a:rPr>
              <a:t>Semikhah</a:t>
            </a:r>
            <a:r>
              <a:rPr lang="en-US" sz="2500" dirty="0">
                <a:latin typeface="Source Sans Pro SemiBold" panose="020B0603030403020204" pitchFamily="34" charset="0"/>
                <a:ea typeface="Source Sans Pro SemiBold" panose="020B0603030403020204" pitchFamily="34" charset="0"/>
              </a:rPr>
              <a:t>”. Placing our hands on Yeshua’s head by laying our life upon His life, our burdens, our fears, our shame, cares, joining every part of our life to the sacrifice of love.  Then the two lives can be lived as one.</a:t>
            </a:r>
          </a:p>
        </p:txBody>
      </p:sp>
      <p:pic>
        <p:nvPicPr>
          <p:cNvPr id="26" name="Picture 25">
            <a:extLst>
              <a:ext uri="{FF2B5EF4-FFF2-40B4-BE49-F238E27FC236}">
                <a16:creationId xmlns:a16="http://schemas.microsoft.com/office/drawing/2014/main" id="{B73730A2-7ABC-F3F8-DFAA-1D1A852A12D0}"/>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rcRect t="30327" b="29399"/>
          <a:stretch>
            <a:fillRect/>
          </a:stretch>
        </p:blipFill>
        <p:spPr>
          <a:xfrm>
            <a:off x="20" y="4402857"/>
            <a:ext cx="12191981" cy="2455143"/>
          </a:xfrm>
          <a:custGeom>
            <a:avLst/>
            <a:gdLst>
              <a:gd name="connsiteX0" fmla="*/ 0 w 12192001"/>
              <a:gd name="connsiteY0" fmla="*/ 0 h 2455143"/>
              <a:gd name="connsiteX1" fmla="*/ 206003 w 12192001"/>
              <a:gd name="connsiteY1" fmla="*/ 1109 h 2455143"/>
              <a:gd name="connsiteX2" fmla="*/ 2427782 w 12192001"/>
              <a:gd name="connsiteY2" fmla="*/ 201823 h 2455143"/>
              <a:gd name="connsiteX3" fmla="*/ 2758383 w 12192001"/>
              <a:gd name="connsiteY3" fmla="*/ 246086 h 2455143"/>
              <a:gd name="connsiteX4" fmla="*/ 2769563 w 12192001"/>
              <a:gd name="connsiteY4" fmla="*/ 249232 h 2455143"/>
              <a:gd name="connsiteX5" fmla="*/ 4441595 w 12192001"/>
              <a:gd name="connsiteY5" fmla="*/ 474966 h 2455143"/>
              <a:gd name="connsiteX6" fmla="*/ 6144331 w 12192001"/>
              <a:gd name="connsiteY6" fmla="*/ 457476 h 2455143"/>
              <a:gd name="connsiteX7" fmla="*/ 6578223 w 12192001"/>
              <a:gd name="connsiteY7" fmla="*/ 421761 h 2455143"/>
              <a:gd name="connsiteX8" fmla="*/ 6872381 w 12192001"/>
              <a:gd name="connsiteY8" fmla="*/ 383863 h 2455143"/>
              <a:gd name="connsiteX9" fmla="*/ 7078387 w 12192001"/>
              <a:gd name="connsiteY9" fmla="*/ 368875 h 2455143"/>
              <a:gd name="connsiteX10" fmla="*/ 7457053 w 12192001"/>
              <a:gd name="connsiteY10" fmla="*/ 322840 h 2455143"/>
              <a:gd name="connsiteX11" fmla="*/ 12107915 w 12192001"/>
              <a:gd name="connsiteY11" fmla="*/ 361608 h 2455143"/>
              <a:gd name="connsiteX12" fmla="*/ 12192001 w 12192001"/>
              <a:gd name="connsiteY12" fmla="*/ 373495 h 2455143"/>
              <a:gd name="connsiteX13" fmla="*/ 12192001 w 12192001"/>
              <a:gd name="connsiteY13" fmla="*/ 2455143 h 2455143"/>
              <a:gd name="connsiteX14" fmla="*/ 0 w 12192001"/>
              <a:gd name="connsiteY14" fmla="*/ 2455143 h 2455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92001" h="2455143">
                <a:moveTo>
                  <a:pt x="0" y="0"/>
                </a:moveTo>
                <a:lnTo>
                  <a:pt x="206003" y="1109"/>
                </a:lnTo>
                <a:cubicBezTo>
                  <a:pt x="1096250" y="15691"/>
                  <a:pt x="1811969" y="113904"/>
                  <a:pt x="2427782" y="201823"/>
                </a:cubicBezTo>
                <a:lnTo>
                  <a:pt x="2758383" y="246086"/>
                </a:lnTo>
                <a:lnTo>
                  <a:pt x="2769563" y="249232"/>
                </a:lnTo>
                <a:cubicBezTo>
                  <a:pt x="3256639" y="361338"/>
                  <a:pt x="3813963" y="441051"/>
                  <a:pt x="4441595" y="474966"/>
                </a:cubicBezTo>
                <a:cubicBezTo>
                  <a:pt x="4961013" y="503034"/>
                  <a:pt x="5528581" y="499736"/>
                  <a:pt x="6144331" y="457476"/>
                </a:cubicBezTo>
                <a:cubicBezTo>
                  <a:pt x="6281970" y="449903"/>
                  <a:pt x="6427188" y="437891"/>
                  <a:pt x="6578223" y="421761"/>
                </a:cubicBezTo>
                <a:lnTo>
                  <a:pt x="6872381" y="383863"/>
                </a:lnTo>
                <a:lnTo>
                  <a:pt x="7078387" y="368875"/>
                </a:lnTo>
                <a:cubicBezTo>
                  <a:pt x="7196800" y="357254"/>
                  <a:pt x="7322954" y="341987"/>
                  <a:pt x="7457053" y="322840"/>
                </a:cubicBezTo>
                <a:cubicBezTo>
                  <a:pt x="9602611" y="16470"/>
                  <a:pt x="11013138" y="205308"/>
                  <a:pt x="12107915" y="361608"/>
                </a:cubicBezTo>
                <a:lnTo>
                  <a:pt x="12192001" y="373495"/>
                </a:lnTo>
                <a:lnTo>
                  <a:pt x="12192001" y="2455143"/>
                </a:lnTo>
                <a:lnTo>
                  <a:pt x="0" y="2455143"/>
                </a:lnTo>
                <a:close/>
              </a:path>
            </a:pathLst>
          </a:custGeom>
          <a:noFill/>
          <a:ln>
            <a:noFill/>
          </a:ln>
          <a:effectLst>
            <a:softEdge rad="112500"/>
          </a:effectLst>
        </p:spPr>
      </p:pic>
      <p:pic>
        <p:nvPicPr>
          <p:cNvPr id="17" name="Picture Placeholder 16">
            <a:extLst>
              <a:ext uri="{FF2B5EF4-FFF2-40B4-BE49-F238E27FC236}">
                <a16:creationId xmlns:a16="http://schemas.microsoft.com/office/drawing/2014/main" id="{3D56C15E-99C6-2D83-1432-49E7EAC0A652}"/>
              </a:ext>
            </a:extLst>
          </p:cNvPr>
          <p:cNvPicPr>
            <a:picLocks noGrp="1" noChangeAspect="1"/>
          </p:cNvPicPr>
          <p:nvPr>
            <p:ph sz="quarter" idx="15"/>
          </p:nvPr>
        </p:nvPicPr>
        <p:blipFill>
          <a:blip r:embed="rId4">
            <a:extLst>
              <a:ext uri="{BEBA8EAE-BF5A-486C-A8C5-ECC9F3942E4B}">
                <a14:imgProps xmlns:a14="http://schemas.microsoft.com/office/drawing/2010/main">
                  <a14:imgLayer r:embed="rId5">
                    <a14:imgEffect>
                      <a14:brightnessContrast bright="20000" contrast="20000"/>
                    </a14:imgEffect>
                  </a14:imgLayer>
                </a14:imgProps>
              </a:ext>
            </a:extLst>
          </a:blip>
          <a:srcRect t="24638" b="39458"/>
          <a:stretch>
            <a:fillRect/>
          </a:stretch>
        </p:blipFill>
        <p:spPr>
          <a:xfrm>
            <a:off x="8001000" y="1678075"/>
            <a:ext cx="3035808" cy="2235557"/>
          </a:xfrm>
          <a:prstGeom prst="rect">
            <a:avLst/>
          </a:prstGeom>
          <a:noFill/>
          <a:ln>
            <a:noFill/>
          </a:ln>
          <a:effectLst>
            <a:softEdge rad="112500"/>
          </a:effectLst>
        </p:spPr>
      </p:pic>
      <p:sp>
        <p:nvSpPr>
          <p:cNvPr id="12" name="Title 1">
            <a:extLst>
              <a:ext uri="{FF2B5EF4-FFF2-40B4-BE49-F238E27FC236}">
                <a16:creationId xmlns:a16="http://schemas.microsoft.com/office/drawing/2014/main" id="{75F89132-2B24-63CD-6F80-B6ADE3B94EAE}"/>
              </a:ext>
            </a:extLst>
          </p:cNvPr>
          <p:cNvSpPr>
            <a:spLocks noGrp="1"/>
          </p:cNvSpPr>
          <p:nvPr>
            <p:ph type="title"/>
          </p:nvPr>
        </p:nvSpPr>
        <p:spPr>
          <a:xfrm>
            <a:off x="381000" y="381000"/>
            <a:ext cx="11430000" cy="864995"/>
          </a:xfrm>
        </p:spPr>
        <p:txBody>
          <a:bodyPr anchor="ctr">
            <a:normAutofit/>
          </a:bodyPr>
          <a:lstStyle/>
          <a:p>
            <a:r>
              <a:rPr lang="en-US" sz="3600" dirty="0"/>
              <a:t>Yom Kippur - </a:t>
            </a:r>
            <a:r>
              <a:rPr lang="en-US" sz="3600" dirty="0" err="1"/>
              <a:t>Semikhah</a:t>
            </a:r>
            <a:endParaRPr lang="en-US" sz="3600" dirty="0"/>
          </a:p>
        </p:txBody>
      </p:sp>
      <p:sp>
        <p:nvSpPr>
          <p:cNvPr id="20" name="Slide Number Placeholder 5" hidden="1">
            <a:extLst>
              <a:ext uri="{FF2B5EF4-FFF2-40B4-BE49-F238E27FC236}">
                <a16:creationId xmlns:a16="http://schemas.microsoft.com/office/drawing/2014/main" id="{689EE10E-3B7B-D51E-B36D-1B59A31D4294}"/>
              </a:ext>
            </a:extLst>
          </p:cNvPr>
          <p:cNvSpPr>
            <a:spLocks noGrp="1"/>
          </p:cNvSpPr>
          <p:nvPr>
            <p:ph type="sldNum" sz="quarter" idx="4294967295"/>
          </p:nvPr>
        </p:nvSpPr>
        <p:spPr>
          <a:xfrm>
            <a:off x="9448800" y="6356350"/>
            <a:ext cx="2743200" cy="365125"/>
          </a:xfrm>
        </p:spPr>
        <p:txBody>
          <a:bodyPr/>
          <a:lstStyle/>
          <a:p>
            <a:pPr>
              <a:spcAft>
                <a:spcPts val="600"/>
              </a:spcAft>
            </a:pPr>
            <a:fld id="{294A09A9-5501-47C1-A89A-A340965A2BE2}" type="slidenum">
              <a:rPr lang="en-US" smtClean="0"/>
              <a:pPr>
                <a:spcAft>
                  <a:spcPts val="600"/>
                </a:spcAft>
              </a:pPr>
              <a:t>7</a:t>
            </a:fld>
            <a:endParaRPr lang="en-US"/>
          </a:p>
        </p:txBody>
      </p:sp>
      <p:sp>
        <p:nvSpPr>
          <p:cNvPr id="27" name="Slide Number Placeholder 5" hidden="1">
            <a:extLst>
              <a:ext uri="{FF2B5EF4-FFF2-40B4-BE49-F238E27FC236}">
                <a16:creationId xmlns:a16="http://schemas.microsoft.com/office/drawing/2014/main" id="{80885EAA-94D3-7F31-C6EF-5F1D1C58A9DC}"/>
              </a:ext>
            </a:extLst>
          </p:cNvPr>
          <p:cNvSpPr>
            <a:spLocks noGrp="1"/>
          </p:cNvSpPr>
          <p:nvPr>
            <p:ph type="sldNum" sz="quarter" idx="4294967295"/>
          </p:nvPr>
        </p:nvSpPr>
        <p:spPr>
          <a:xfrm>
            <a:off x="11841163" y="6372225"/>
            <a:ext cx="350837" cy="339725"/>
          </a:xfrm>
        </p:spPr>
        <p:txBody>
          <a:bodyPr wrap="square" anchor="ctr">
            <a:normAutofit fontScale="92500"/>
          </a:bodyPr>
          <a:lstStyle/>
          <a:p>
            <a:pPr>
              <a:spcAft>
                <a:spcPts val="600"/>
              </a:spcAft>
            </a:pPr>
            <a:fld id="{294A09A9-5501-47C1-A89A-A340965A2BE2}" type="slidenum">
              <a:rPr lang="en-US" smtClean="0"/>
              <a:pPr>
                <a:spcAft>
                  <a:spcPts val="600"/>
                </a:spcAft>
              </a:pPr>
              <a:t>7</a:t>
            </a:fld>
            <a:endParaRPr lang="en-US" dirty="0"/>
          </a:p>
        </p:txBody>
      </p:sp>
    </p:spTree>
    <p:extLst>
      <p:ext uri="{BB962C8B-B14F-4D97-AF65-F5344CB8AC3E}">
        <p14:creationId xmlns:p14="http://schemas.microsoft.com/office/powerpoint/2010/main" val="42546895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3434E1-DA5A-4476-5898-0F6EF73E63FC}"/>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657AD589-4A9F-DEDF-6CE5-376881F43812}"/>
              </a:ext>
            </a:extLst>
          </p:cNvPr>
          <p:cNvSpPr>
            <a:spLocks noGrp="1"/>
          </p:cNvSpPr>
          <p:nvPr>
            <p:ph type="title"/>
          </p:nvPr>
        </p:nvSpPr>
        <p:spPr>
          <a:xfrm>
            <a:off x="703100" y="461011"/>
            <a:ext cx="6402549" cy="614164"/>
          </a:xfrm>
        </p:spPr>
        <p:txBody>
          <a:bodyPr anchor="ctr">
            <a:normAutofit/>
          </a:bodyPr>
          <a:lstStyle/>
          <a:p>
            <a:r>
              <a:rPr lang="en-US" sz="3600" dirty="0"/>
              <a:t>Sukkot - Water Ceremony</a:t>
            </a:r>
          </a:p>
        </p:txBody>
      </p:sp>
      <p:pic>
        <p:nvPicPr>
          <p:cNvPr id="3" name="Picture Placeholder 2">
            <a:extLst>
              <a:ext uri="{FF2B5EF4-FFF2-40B4-BE49-F238E27FC236}">
                <a16:creationId xmlns:a16="http://schemas.microsoft.com/office/drawing/2014/main" id="{4BD41B4C-83CF-955C-3439-EDF3D7E1E450}"/>
              </a:ext>
            </a:extLst>
          </p:cNvPr>
          <p:cNvPicPr>
            <a:picLocks noGrp="1" noChangeAspect="1"/>
          </p:cNvPicPr>
          <p:nvPr>
            <p:ph type="pic" idx="1"/>
          </p:nvPr>
        </p:nvPicPr>
        <p:blipFill>
          <a:blip r:embed="rId2">
            <a:extLst>
              <a:ext uri="{BEBA8EAE-BF5A-486C-A8C5-ECC9F3942E4B}">
                <a14:imgProps xmlns:a14="http://schemas.microsoft.com/office/drawing/2010/main">
                  <a14:imgLayer r:embed="rId3">
                    <a14:imgEffect>
                      <a14:sharpenSoften amount="50000"/>
                    </a14:imgEffect>
                    <a14:imgEffect>
                      <a14:colorTemperature colorTemp="8800"/>
                    </a14:imgEffect>
                  </a14:imgLayer>
                </a14:imgProps>
              </a:ext>
            </a:extLst>
          </a:blip>
          <a:srcRect t="7268" b="4141"/>
          <a:stretch>
            <a:fillRect/>
          </a:stretch>
        </p:blipFill>
        <p:spPr>
          <a:xfrm>
            <a:off x="6572250" y="10"/>
            <a:ext cx="5619751" cy="6857989"/>
          </a:xfrm>
          <a:custGeom>
            <a:avLst/>
            <a:gdLst>
              <a:gd name="connsiteX0" fmla="*/ 2590010 w 5631717"/>
              <a:gd name="connsiteY0" fmla="*/ 0 h 6857999"/>
              <a:gd name="connsiteX1" fmla="*/ 5631717 w 5631717"/>
              <a:gd name="connsiteY1" fmla="*/ 1212 h 6857999"/>
              <a:gd name="connsiteX2" fmla="*/ 5631717 w 5631717"/>
              <a:gd name="connsiteY2" fmla="*/ 6857999 h 6857999"/>
              <a:gd name="connsiteX3" fmla="*/ 0 w 5631717"/>
              <a:gd name="connsiteY3" fmla="*/ 6857999 h 6857999"/>
              <a:gd name="connsiteX4" fmla="*/ 39901 w 5631717"/>
              <a:gd name="connsiteY4" fmla="*/ 6763081 h 6857999"/>
              <a:gd name="connsiteX5" fmla="*/ 544454 w 5631717"/>
              <a:gd name="connsiteY5" fmla="*/ 5946557 h 6857999"/>
              <a:gd name="connsiteX6" fmla="*/ 672811 w 5631717"/>
              <a:gd name="connsiteY6" fmla="*/ 5765676 h 6857999"/>
              <a:gd name="connsiteX7" fmla="*/ 731342 w 5631717"/>
              <a:gd name="connsiteY7" fmla="*/ 5660755 h 6857999"/>
              <a:gd name="connsiteX8" fmla="*/ 833454 w 5631717"/>
              <a:gd name="connsiteY8" fmla="*/ 5521626 h 6857999"/>
              <a:gd name="connsiteX9" fmla="*/ 961393 w 5631717"/>
              <a:gd name="connsiteY9" fmla="*/ 5303328 h 6857999"/>
              <a:gd name="connsiteX10" fmla="*/ 1325644 w 5631717"/>
              <a:gd name="connsiteY10" fmla="*/ 4367182 h 6857999"/>
              <a:gd name="connsiteX11" fmla="*/ 1426358 w 5631717"/>
              <a:gd name="connsiteY11" fmla="*/ 3454426 h 6857999"/>
              <a:gd name="connsiteX12" fmla="*/ 1430402 w 5631717"/>
              <a:gd name="connsiteY12" fmla="*/ 3239987 h 6857999"/>
              <a:gd name="connsiteX13" fmla="*/ 1436946 w 5631717"/>
              <a:gd name="connsiteY13" fmla="*/ 3000917 h 6857999"/>
              <a:gd name="connsiteX14" fmla="*/ 2324003 w 5631717"/>
              <a:gd name="connsiteY14" fmla="*/ 456577 h 6857999"/>
              <a:gd name="connsiteX15" fmla="*/ 2565264 w 5631717"/>
              <a:gd name="connsiteY15" fmla="*/ 6604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631717" h="6857999">
                <a:moveTo>
                  <a:pt x="2590010" y="0"/>
                </a:moveTo>
                <a:lnTo>
                  <a:pt x="5631717" y="1212"/>
                </a:lnTo>
                <a:lnTo>
                  <a:pt x="5631717" y="6857999"/>
                </a:lnTo>
                <a:lnTo>
                  <a:pt x="0" y="6857999"/>
                </a:lnTo>
                <a:lnTo>
                  <a:pt x="39901" y="6763081"/>
                </a:lnTo>
                <a:cubicBezTo>
                  <a:pt x="162360" y="6499491"/>
                  <a:pt x="325518" y="6226512"/>
                  <a:pt x="544454" y="5946557"/>
                </a:cubicBezTo>
                <a:cubicBezTo>
                  <a:pt x="593106" y="5884344"/>
                  <a:pt x="635790" y="5824037"/>
                  <a:pt x="672811" y="5765676"/>
                </a:cubicBezTo>
                <a:lnTo>
                  <a:pt x="731342" y="5660755"/>
                </a:lnTo>
                <a:lnTo>
                  <a:pt x="833454" y="5521626"/>
                </a:lnTo>
                <a:cubicBezTo>
                  <a:pt x="882143" y="5448034"/>
                  <a:pt x="925029" y="5375010"/>
                  <a:pt x="961393" y="5303328"/>
                </a:cubicBezTo>
                <a:cubicBezTo>
                  <a:pt x="1133490" y="4988076"/>
                  <a:pt x="1248150" y="4675332"/>
                  <a:pt x="1325644" y="4367182"/>
                </a:cubicBezTo>
                <a:cubicBezTo>
                  <a:pt x="1403138" y="4059031"/>
                  <a:pt x="1421842" y="3824521"/>
                  <a:pt x="1426358" y="3454426"/>
                </a:cubicBezTo>
                <a:cubicBezTo>
                  <a:pt x="1427706" y="3382946"/>
                  <a:pt x="1423738" y="3433060"/>
                  <a:pt x="1430402" y="3239987"/>
                </a:cubicBezTo>
                <a:cubicBezTo>
                  <a:pt x="1436128" y="3079235"/>
                  <a:pt x="1431220" y="3071796"/>
                  <a:pt x="1436946" y="3000917"/>
                </a:cubicBezTo>
                <a:cubicBezTo>
                  <a:pt x="1482898" y="2290469"/>
                  <a:pt x="1545563" y="1451969"/>
                  <a:pt x="2324003" y="456577"/>
                </a:cubicBezTo>
                <a:cubicBezTo>
                  <a:pt x="2433469" y="316599"/>
                  <a:pt x="2512714" y="186267"/>
                  <a:pt x="2565264" y="66040"/>
                </a:cubicBezTo>
                <a:close/>
              </a:path>
            </a:pathLst>
          </a:custGeom>
          <a:noFill/>
        </p:spPr>
      </p:pic>
      <p:sp>
        <p:nvSpPr>
          <p:cNvPr id="25" name="Text Placeholder 3">
            <a:extLst>
              <a:ext uri="{FF2B5EF4-FFF2-40B4-BE49-F238E27FC236}">
                <a16:creationId xmlns:a16="http://schemas.microsoft.com/office/drawing/2014/main" id="{1C0BC4A2-C286-C01A-4379-CE25A3DAED5A}"/>
              </a:ext>
            </a:extLst>
          </p:cNvPr>
          <p:cNvSpPr>
            <a:spLocks noGrp="1"/>
          </p:cNvSpPr>
          <p:nvPr>
            <p:ph type="body" sz="quarter" idx="13"/>
          </p:nvPr>
        </p:nvSpPr>
        <p:spPr>
          <a:xfrm>
            <a:off x="387138" y="1280915"/>
            <a:ext cx="6501074" cy="5116074"/>
          </a:xfrm>
        </p:spPr>
        <p:txBody>
          <a:bodyPr/>
          <a:lstStyle/>
          <a:p>
            <a:pPr lvl="0"/>
            <a:r>
              <a:rPr lang="en-US" sz="2500" dirty="0"/>
              <a:t>Each morning, of the days of Sukkot a priest, accompanied by a procession of Levites playing instruments, went to the Pool of Siloam to draw water in a golden pitcher-returning to the Temple via the Watergate. Then circling the altar, the priest poured the water into silver basins at the altar’s base.</a:t>
            </a:r>
          </a:p>
          <a:p>
            <a:pPr lvl="0"/>
            <a:r>
              <a:rPr lang="en-US" sz="2500" dirty="0"/>
              <a:t>The libation of  water and wine were poured simultaneously into the altar, symbolizing both physical and spiritual sustenance.</a:t>
            </a:r>
          </a:p>
          <a:p>
            <a:pPr lvl="0"/>
            <a:r>
              <a:rPr lang="en-US" sz="2500" b="1" dirty="0">
                <a:solidFill>
                  <a:schemeClr val="accent1"/>
                </a:solidFill>
                <a:latin typeface="Source Sans Pro SemiBold" panose="020B0603030403020204" pitchFamily="34" charset="0"/>
                <a:ea typeface="Source Sans Pro SemiBold" panose="020B0603030403020204" pitchFamily="34" charset="0"/>
              </a:rPr>
              <a:t>John 7.37-38 </a:t>
            </a:r>
            <a:r>
              <a:rPr lang="en-US" sz="2500" dirty="0"/>
              <a:t>Yeshua gives and invitation on the 8</a:t>
            </a:r>
            <a:r>
              <a:rPr lang="en-US" sz="2500" baseline="30000" dirty="0"/>
              <a:t>th</a:t>
            </a:r>
            <a:r>
              <a:rPr lang="en-US" sz="2500" dirty="0"/>
              <a:t> day. </a:t>
            </a:r>
            <a:r>
              <a:rPr lang="en-US" sz="2500" b="1" dirty="0">
                <a:solidFill>
                  <a:schemeClr val="accent1"/>
                </a:solidFill>
                <a:latin typeface="Source Sans Pro SemiBold" panose="020B0603030403020204" pitchFamily="34" charset="0"/>
                <a:ea typeface="Source Sans Pro SemiBold" panose="020B0603030403020204" pitchFamily="34" charset="0"/>
              </a:rPr>
              <a:t>(Isaiah 12.2-4; 44.3-5)</a:t>
            </a:r>
          </a:p>
          <a:p>
            <a:pPr lvl="0"/>
            <a:r>
              <a:rPr lang="en-US" sz="2500" b="1" dirty="0">
                <a:solidFill>
                  <a:schemeClr val="accent1"/>
                </a:solidFill>
                <a:latin typeface="Source Sans Pro SemiBold" panose="020B0603030403020204" pitchFamily="34" charset="0"/>
                <a:ea typeface="Source Sans Pro SemiBold" panose="020B0603030403020204" pitchFamily="34" charset="0"/>
              </a:rPr>
              <a:t>John chap.4 esp. v.14</a:t>
            </a:r>
            <a:endParaRPr lang="en-US" dirty="0"/>
          </a:p>
          <a:p>
            <a:endParaRPr lang="en-US" dirty="0"/>
          </a:p>
        </p:txBody>
      </p:sp>
    </p:spTree>
    <p:extLst>
      <p:ext uri="{BB962C8B-B14F-4D97-AF65-F5344CB8AC3E}">
        <p14:creationId xmlns:p14="http://schemas.microsoft.com/office/powerpoint/2010/main" val="12084600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DAC06-3CEE-7393-E4F4-CE2B9514A2B5}"/>
              </a:ext>
            </a:extLst>
          </p:cNvPr>
          <p:cNvSpPr>
            <a:spLocks noGrp="1"/>
          </p:cNvSpPr>
          <p:nvPr>
            <p:ph type="ctrTitle"/>
          </p:nvPr>
        </p:nvSpPr>
        <p:spPr>
          <a:xfrm>
            <a:off x="786384" y="1774335"/>
            <a:ext cx="6016752" cy="1883664"/>
          </a:xfrm>
        </p:spPr>
        <p:txBody>
          <a:bodyPr anchor="b">
            <a:normAutofit/>
          </a:bodyPr>
          <a:lstStyle/>
          <a:p>
            <a:r>
              <a:rPr lang="en-US" dirty="0"/>
              <a:t>The Finite Yields to the Infinite! </a:t>
            </a:r>
          </a:p>
        </p:txBody>
      </p:sp>
      <p:sp>
        <p:nvSpPr>
          <p:cNvPr id="5" name="Text Placeholder 4">
            <a:extLst>
              <a:ext uri="{FF2B5EF4-FFF2-40B4-BE49-F238E27FC236}">
                <a16:creationId xmlns:a16="http://schemas.microsoft.com/office/drawing/2014/main" id="{7B569AB5-D765-E72C-5517-9BF3544AF734}"/>
              </a:ext>
            </a:extLst>
          </p:cNvPr>
          <p:cNvSpPr>
            <a:spLocks noGrp="1"/>
          </p:cNvSpPr>
          <p:nvPr>
            <p:ph type="subTitle" idx="1"/>
          </p:nvPr>
        </p:nvSpPr>
        <p:spPr>
          <a:xfrm>
            <a:off x="786384" y="4133668"/>
            <a:ext cx="6016752" cy="1171862"/>
          </a:xfrm>
        </p:spPr>
        <p:txBody>
          <a:bodyPr>
            <a:noAutofit/>
          </a:bodyPr>
          <a:lstStyle/>
          <a:p>
            <a:pPr algn="ctr">
              <a:spcAft>
                <a:spcPts val="600"/>
              </a:spcAft>
            </a:pPr>
            <a:r>
              <a:rPr lang="en-US" sz="3600" dirty="0"/>
              <a:t>Shemini Atzeret 5787</a:t>
            </a:r>
          </a:p>
        </p:txBody>
      </p:sp>
      <p:pic>
        <p:nvPicPr>
          <p:cNvPr id="19" name="Video 18" descr="Moving Equations">
            <a:extLst>
              <a:ext uri="{FF2B5EF4-FFF2-40B4-BE49-F238E27FC236}">
                <a16:creationId xmlns:a16="http://schemas.microsoft.com/office/drawing/2014/main" id="{632FCF64-084E-2986-7896-04F75EA154A7}"/>
              </a:ext>
            </a:extLst>
          </p:cNvPr>
          <p:cNvPicPr>
            <a:picLocks noChangeAspect="1"/>
          </p:cNvPicPr>
          <p:nvPr>
            <a:videoFile r:link="rId2"/>
            <p:extLst>
              <p:ext uri="{DAA4B4D4-6D71-4841-9C94-3DE7FCFB9230}">
                <p14:media xmlns:p14="http://schemas.microsoft.com/office/powerpoint/2010/main" r:embed="rId1"/>
              </p:ext>
            </p:extLst>
          </p:nvPr>
        </p:nvPicPr>
        <p:blipFill>
          <a:blip r:embed="rId4"/>
          <a:srcRect l="15412" r="22494" b="-1"/>
          <a:stretch>
            <a:fillRect/>
          </a:stretch>
        </p:blipFill>
        <p:spPr>
          <a:xfrm>
            <a:off x="6481154" y="1065229"/>
            <a:ext cx="4838886" cy="4396060"/>
          </a:xfrm>
          <a:custGeom>
            <a:avLst/>
            <a:gdLst>
              <a:gd name="connsiteX0" fmla="*/ 2849362 w 4838886"/>
              <a:gd name="connsiteY0" fmla="*/ 329 h 4396060"/>
              <a:gd name="connsiteX1" fmla="*/ 3053469 w 4838886"/>
              <a:gd name="connsiteY1" fmla="*/ 32123 h 4396060"/>
              <a:gd name="connsiteX2" fmla="*/ 4034466 w 4838886"/>
              <a:gd name="connsiteY2" fmla="*/ 3833389 h 4396060"/>
              <a:gd name="connsiteX3" fmla="*/ 8680 w 4838886"/>
              <a:gd name="connsiteY3" fmla="*/ 2421584 h 4396060"/>
              <a:gd name="connsiteX4" fmla="*/ 2849362 w 4838886"/>
              <a:gd name="connsiteY4" fmla="*/ 329 h 43960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38886" h="4396060">
                <a:moveTo>
                  <a:pt x="2849362" y="329"/>
                </a:moveTo>
                <a:cubicBezTo>
                  <a:pt x="2921387" y="2240"/>
                  <a:pt x="2989709" y="12527"/>
                  <a:pt x="3053469" y="32123"/>
                </a:cubicBezTo>
                <a:cubicBezTo>
                  <a:pt x="4073625" y="345656"/>
                  <a:pt x="5899598" y="2188300"/>
                  <a:pt x="4034466" y="3833389"/>
                </a:cubicBezTo>
                <a:cubicBezTo>
                  <a:pt x="2169335" y="5478478"/>
                  <a:pt x="172179" y="3055128"/>
                  <a:pt x="8680" y="2421584"/>
                </a:cubicBezTo>
                <a:cubicBezTo>
                  <a:pt x="-144600" y="1827637"/>
                  <a:pt x="1768983" y="-28337"/>
                  <a:pt x="2849362" y="329"/>
                </a:cubicBezTo>
                <a:close/>
              </a:path>
            </a:pathLst>
          </a:custGeom>
          <a:noFill/>
        </p:spPr>
      </p:pic>
    </p:spTree>
    <p:extLst>
      <p:ext uri="{BB962C8B-B14F-4D97-AF65-F5344CB8AC3E}">
        <p14:creationId xmlns:p14="http://schemas.microsoft.com/office/powerpoint/2010/main" val="1593883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00"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9"/>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9"/>
                                        </p:tgtEl>
                                      </p:cBhvr>
                                    </p:cmd>
                                  </p:childTnLst>
                                </p:cTn>
                              </p:par>
                            </p:childTnLst>
                          </p:cTn>
                        </p:par>
                      </p:childTnLst>
                    </p:cTn>
                  </p:par>
                </p:childTnLst>
              </p:cTn>
              <p:nextCondLst>
                <p:cond evt="onClick" delay="0">
                  <p:tgtEl>
                    <p:spTgt spid="19"/>
                  </p:tgtEl>
                </p:cond>
              </p:nextCondLst>
            </p:seq>
            <p:video>
              <p:cMediaNode mute="1">
                <p:cTn id="12" repeatCount="indefinite" fill="hold" display="0">
                  <p:stCondLst>
                    <p:cond delay="indefinite"/>
                  </p:stCondLst>
                </p:cTn>
                <p:tgtEl>
                  <p:spTgt spid="19"/>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4EB57F12-40B3-9534-8DBC-14EADF49DDAA}"/>
              </a:ext>
            </a:extLst>
          </p:cNvPr>
          <p:cNvSpPr>
            <a:spLocks noGrp="1"/>
          </p:cNvSpPr>
          <p:nvPr>
            <p:ph type="title"/>
          </p:nvPr>
        </p:nvSpPr>
        <p:spPr>
          <a:xfrm>
            <a:off x="270468" y="1958591"/>
            <a:ext cx="11430000" cy="1325563"/>
          </a:xfrm>
        </p:spPr>
        <p:txBody>
          <a:bodyPr/>
          <a:lstStyle/>
          <a:p>
            <a:r>
              <a:rPr lang="en-US" dirty="0"/>
              <a:t>Children of the Eighth Day</a:t>
            </a:r>
          </a:p>
        </p:txBody>
      </p:sp>
      <p:pic>
        <p:nvPicPr>
          <p:cNvPr id="19" name="Picture Placeholder 18" descr="Sea of hands in the middle">
            <a:extLst>
              <a:ext uri="{FF2B5EF4-FFF2-40B4-BE49-F238E27FC236}">
                <a16:creationId xmlns:a16="http://schemas.microsoft.com/office/drawing/2014/main" id="{D1A2D019-2AD4-FC21-C51D-35CFBE32D9E7}"/>
              </a:ext>
            </a:extLst>
          </p:cNvPr>
          <p:cNvPicPr>
            <a:picLocks noGrp="1" noChangeAspect="1"/>
          </p:cNvPicPr>
          <p:nvPr>
            <p:ph type="pic" sz="quarter" idx="13"/>
          </p:nvPr>
        </p:nvPicPr>
        <p:blipFill rotWithShape="1">
          <a:blip r:embed="rId2"/>
          <a:srcRect t="189" b="189"/>
          <a:stretch/>
        </p:blipFill>
        <p:spPr/>
      </p:pic>
    </p:spTree>
    <p:extLst>
      <p:ext uri="{BB962C8B-B14F-4D97-AF65-F5344CB8AC3E}">
        <p14:creationId xmlns:p14="http://schemas.microsoft.com/office/powerpoint/2010/main" val="2067705689"/>
      </p:ext>
    </p:extLst>
  </p:cSld>
  <p:clrMapOvr>
    <a:masterClrMapping/>
  </p:clrMapOvr>
</p:sld>
</file>

<file path=ppt/theme/theme1.xml><?xml version="1.0" encoding="utf-8"?>
<a:theme xmlns:a="http://schemas.openxmlformats.org/drawingml/2006/main" name="Office Theme">
  <a:themeElements>
    <a:clrScheme name="Custom 32">
      <a:dk1>
        <a:srgbClr val="000000"/>
      </a:dk1>
      <a:lt1>
        <a:srgbClr val="FFFFFF"/>
      </a:lt1>
      <a:dk2>
        <a:srgbClr val="00273B"/>
      </a:dk2>
      <a:lt2>
        <a:srgbClr val="E7E6E6"/>
      </a:lt2>
      <a:accent1>
        <a:srgbClr val="FED64E"/>
      </a:accent1>
      <a:accent2>
        <a:srgbClr val="F9A81D"/>
      </a:accent2>
      <a:accent3>
        <a:srgbClr val="91CBD6"/>
      </a:accent3>
      <a:accent4>
        <a:srgbClr val="00CEE4"/>
      </a:accent4>
      <a:accent5>
        <a:srgbClr val="FF709D"/>
      </a:accent5>
      <a:accent6>
        <a:srgbClr val="A773F4"/>
      </a:accent6>
      <a:hlink>
        <a:srgbClr val="0563C1"/>
      </a:hlink>
      <a:folHlink>
        <a:srgbClr val="954F72"/>
      </a:folHlink>
    </a:clrScheme>
    <a:fontScheme name="Custom 32">
      <a:majorFont>
        <a:latin typeface="Abadi"/>
        <a:ea typeface=""/>
        <a:cs typeface=""/>
      </a:majorFont>
      <a:minorFont>
        <a:latin typeface="Source Sans Pr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vent-Design_Win32_CP_v6" id="{0191160B-D23B-4202-8AA1-9B54441F7748}" vid="{4EC44E1B-88B9-4D33-A912-F77AF46017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4" ma:contentTypeDescription="Create a new document." ma:contentTypeScope="" ma:versionID="2d714a3296df14eba7a100bb665443ca">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49549bf45bfbbfb6cffed527380e77e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65AB12A-BB9C-40AB-9BAB-8217F092530D}">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D7EF4CA5-C432-411D-B1FE-6A334FA46A19}">
  <ds:schemaRefs>
    <ds:schemaRef ds:uri="http://schemas.microsoft.com/sharepoint/v3/contenttype/forms"/>
  </ds:schemaRefs>
</ds:datastoreItem>
</file>

<file path=customXml/itemProps3.xml><?xml version="1.0" encoding="utf-8"?>
<ds:datastoreItem xmlns:ds="http://schemas.openxmlformats.org/officeDocument/2006/customXml" ds:itemID="{68A04A5D-E193-40D6-992B-B6ABCFF3D96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Event design</Template>
  <TotalTime>1088</TotalTime>
  <Words>713</Words>
  <Application>Microsoft Office PowerPoint</Application>
  <PresentationFormat>Widescreen</PresentationFormat>
  <Paragraphs>41</Paragraphs>
  <Slides>10</Slides>
  <Notes>0</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Abadi</vt:lpstr>
      <vt:lpstr>Arial</vt:lpstr>
      <vt:lpstr>Calibri</vt:lpstr>
      <vt:lpstr>Source Sans Pro</vt:lpstr>
      <vt:lpstr>Source Sans Pro Light</vt:lpstr>
      <vt:lpstr>Source Sans Pro SemiBold</vt:lpstr>
      <vt:lpstr>Office Theme</vt:lpstr>
      <vt:lpstr>Ephesians 2.6</vt:lpstr>
      <vt:lpstr>Declaration</vt:lpstr>
      <vt:lpstr>Leviticus 23.36b  “…on the eighth day you are to have a holy convocation and bring an offering made by fire to Adonai; it is a day of public assembly; do not do any kind of ordinary work.”</vt:lpstr>
      <vt:lpstr>Shemini Atzeret </vt:lpstr>
      <vt:lpstr>PowerPoint Presentation</vt:lpstr>
      <vt:lpstr>Yom Kippur - Qorban</vt:lpstr>
      <vt:lpstr>Yom Kippur - Semikhah</vt:lpstr>
      <vt:lpstr>Sukkot - Water Ceremony</vt:lpstr>
      <vt:lpstr>The Finite Yields to the Infinite! </vt:lpstr>
      <vt:lpstr>Children of the Eighth Day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Ephesians 2.6</dc:title>
  <dc:creator>BMarie Stone</dc:creator>
  <cp:lastModifiedBy>Lonnita Deadwyler</cp:lastModifiedBy>
  <cp:revision>13</cp:revision>
  <dcterms:created xsi:type="dcterms:W3CDTF">2026-09-28T23:40:08Z</dcterms:created>
  <dcterms:modified xsi:type="dcterms:W3CDTF">2026-10-04T14:19:46Z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