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1"/>
  </p:sldMasterIdLst>
  <p:notesMasterIdLst>
    <p:notesMasterId r:id="rId21"/>
  </p:notesMasterIdLst>
  <p:handoutMasterIdLst>
    <p:handoutMasterId r:id="rId22"/>
  </p:handoutMasterIdLst>
  <p:sldIdLst>
    <p:sldId id="2601" r:id="rId2"/>
    <p:sldId id="2612" r:id="rId3"/>
    <p:sldId id="2585" r:id="rId4"/>
    <p:sldId id="2629" r:id="rId5"/>
    <p:sldId id="2644" r:id="rId6"/>
    <p:sldId id="2622" r:id="rId7"/>
    <p:sldId id="2611" r:id="rId8"/>
    <p:sldId id="2598" r:id="rId9"/>
    <p:sldId id="2634" r:id="rId10"/>
    <p:sldId id="2635" r:id="rId11"/>
    <p:sldId id="2638" r:id="rId12"/>
    <p:sldId id="2640" r:id="rId13"/>
    <p:sldId id="2636" r:id="rId14"/>
    <p:sldId id="2639" r:id="rId15"/>
    <p:sldId id="2641" r:id="rId16"/>
    <p:sldId id="2642" r:id="rId17"/>
    <p:sldId id="2643" r:id="rId18"/>
    <p:sldId id="2633" r:id="rId19"/>
    <p:sldId id="2637" r:id="rId2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70161E0-7611-47E5-86F8-FAC2DA066951}">
          <p14:sldIdLst>
            <p14:sldId id="2601"/>
            <p14:sldId id="2612"/>
            <p14:sldId id="2585"/>
            <p14:sldId id="2629"/>
            <p14:sldId id="2644"/>
            <p14:sldId id="2622"/>
            <p14:sldId id="2611"/>
          </p14:sldIdLst>
        </p14:section>
        <p14:section name="Untitled Section" id="{2C351ABC-A10A-49F1-B9F8-B4FC6A4D8948}">
          <p14:sldIdLst>
            <p14:sldId id="2598"/>
            <p14:sldId id="2634"/>
            <p14:sldId id="2635"/>
            <p14:sldId id="2638"/>
            <p14:sldId id="2640"/>
            <p14:sldId id="2636"/>
            <p14:sldId id="2639"/>
            <p14:sldId id="2641"/>
            <p14:sldId id="2642"/>
            <p14:sldId id="2643"/>
            <p14:sldId id="2633"/>
            <p14:sldId id="2637"/>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6699"/>
    <a:srgbClr val="5DAAB0"/>
    <a:srgbClr val="3B7579"/>
    <a:srgbClr val="AAD3D6"/>
    <a:srgbClr val="418287"/>
    <a:srgbClr val="DFE3E9"/>
    <a:srgbClr val="1F1F26"/>
    <a:srgbClr val="D6DBE2"/>
    <a:srgbClr val="CCD2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5034" autoAdjust="0"/>
  </p:normalViewPr>
  <p:slideViewPr>
    <p:cSldViewPr snapToGrid="0" snapToObjects="1" showGuides="1">
      <p:cViewPr varScale="1">
        <p:scale>
          <a:sx n="111" d="100"/>
          <a:sy n="111" d="100"/>
        </p:scale>
        <p:origin x="594" y="96"/>
      </p:cViewPr>
      <p:guideLst>
        <p:guide pos="3840"/>
        <p:guide orient="horz" pos="2160"/>
      </p:guideLst>
    </p:cSldViewPr>
  </p:slideViewPr>
  <p:outlineViewPr>
    <p:cViewPr>
      <p:scale>
        <a:sx n="33" d="100"/>
        <a:sy n="33" d="100"/>
      </p:scale>
      <p:origin x="0" y="-274"/>
    </p:cViewPr>
  </p:outlineViewPr>
  <p:notesTextViewPr>
    <p:cViewPr>
      <p:scale>
        <a:sx n="1" d="1"/>
        <a:sy n="1" d="1"/>
      </p:scale>
      <p:origin x="0" y="0"/>
    </p:cViewPr>
  </p:notesTextViewPr>
  <p:sorterViewPr>
    <p:cViewPr>
      <p:scale>
        <a:sx n="66" d="100"/>
        <a:sy n="66" d="100"/>
      </p:scale>
      <p:origin x="0" y="-5136"/>
    </p:cViewPr>
  </p:sorterViewPr>
  <p:notesViewPr>
    <p:cSldViewPr snapToGrid="0" snapToObjects="1">
      <p:cViewPr varScale="1">
        <p:scale>
          <a:sx n="79" d="100"/>
          <a:sy n="79" d="100"/>
        </p:scale>
        <p:origin x="324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nita Deadwyler" userId="57f7c924a8d28b31" providerId="LiveId" clId="{5DBF0BA6-C2A6-4DC8-85EE-3F7BCB451D65}"/>
    <pc:docChg chg="undo custSel addSld delSld modSld modSection">
      <pc:chgData name="Lonnita Deadwyler" userId="57f7c924a8d28b31" providerId="LiveId" clId="{5DBF0BA6-C2A6-4DC8-85EE-3F7BCB451D65}" dt="2026-11-01T13:16:45.112" v="125" actId="6549"/>
      <pc:docMkLst>
        <pc:docMk/>
      </pc:docMkLst>
      <pc:sldChg chg="add del">
        <pc:chgData name="Lonnita Deadwyler" userId="57f7c924a8d28b31" providerId="LiveId" clId="{5DBF0BA6-C2A6-4DC8-85EE-3F7BCB451D65}" dt="2026-11-01T12:39:10.555" v="39" actId="47"/>
        <pc:sldMkLst>
          <pc:docMk/>
          <pc:sldMk cId="954333892" sldId="2552"/>
        </pc:sldMkLst>
      </pc:sldChg>
      <pc:sldChg chg="add del">
        <pc:chgData name="Lonnita Deadwyler" userId="57f7c924a8d28b31" providerId="LiveId" clId="{5DBF0BA6-C2A6-4DC8-85EE-3F7BCB451D65}" dt="2026-11-01T12:39:12.829" v="40" actId="47"/>
        <pc:sldMkLst>
          <pc:docMk/>
          <pc:sldMk cId="202479834" sldId="2582"/>
        </pc:sldMkLst>
      </pc:sldChg>
      <pc:sldChg chg="add del">
        <pc:chgData name="Lonnita Deadwyler" userId="57f7c924a8d28b31" providerId="LiveId" clId="{5DBF0BA6-C2A6-4DC8-85EE-3F7BCB451D65}" dt="2026-11-01T12:39:06.124" v="38" actId="47"/>
        <pc:sldMkLst>
          <pc:docMk/>
          <pc:sldMk cId="814310112" sldId="2583"/>
        </pc:sldMkLst>
      </pc:sldChg>
      <pc:sldChg chg="del">
        <pc:chgData name="Lonnita Deadwyler" userId="57f7c924a8d28b31" providerId="LiveId" clId="{5DBF0BA6-C2A6-4DC8-85EE-3F7BCB451D65}" dt="2026-11-01T12:33:40.406" v="0" actId="47"/>
        <pc:sldMkLst>
          <pc:docMk/>
          <pc:sldMk cId="584501366" sldId="2587"/>
        </pc:sldMkLst>
      </pc:sldChg>
      <pc:sldChg chg="del">
        <pc:chgData name="Lonnita Deadwyler" userId="57f7c924a8d28b31" providerId="LiveId" clId="{5DBF0BA6-C2A6-4DC8-85EE-3F7BCB451D65}" dt="2026-11-01T12:33:43.421" v="1" actId="47"/>
        <pc:sldMkLst>
          <pc:docMk/>
          <pc:sldMk cId="3644681124" sldId="2591"/>
        </pc:sldMkLst>
      </pc:sldChg>
      <pc:sldChg chg="del">
        <pc:chgData name="Lonnita Deadwyler" userId="57f7c924a8d28b31" providerId="LiveId" clId="{5DBF0BA6-C2A6-4DC8-85EE-3F7BCB451D65}" dt="2026-11-01T12:33:53.105" v="2" actId="47"/>
        <pc:sldMkLst>
          <pc:docMk/>
          <pc:sldMk cId="1477168870" sldId="2592"/>
        </pc:sldMkLst>
      </pc:sldChg>
      <pc:sldChg chg="add del">
        <pc:chgData name="Lonnita Deadwyler" userId="57f7c924a8d28b31" providerId="LiveId" clId="{5DBF0BA6-C2A6-4DC8-85EE-3F7BCB451D65}" dt="2026-11-01T12:39:37.453" v="45" actId="47"/>
        <pc:sldMkLst>
          <pc:docMk/>
          <pc:sldMk cId="1279966101" sldId="2599"/>
        </pc:sldMkLst>
      </pc:sldChg>
      <pc:sldChg chg="add del">
        <pc:chgData name="Lonnita Deadwyler" userId="57f7c924a8d28b31" providerId="LiveId" clId="{5DBF0BA6-C2A6-4DC8-85EE-3F7BCB451D65}" dt="2026-11-01T12:39:19.936" v="42" actId="47"/>
        <pc:sldMkLst>
          <pc:docMk/>
          <pc:sldMk cId="2414390084" sldId="2606"/>
        </pc:sldMkLst>
      </pc:sldChg>
      <pc:sldChg chg="modSp add del mod">
        <pc:chgData name="Lonnita Deadwyler" userId="57f7c924a8d28b31" providerId="LiveId" clId="{5DBF0BA6-C2A6-4DC8-85EE-3F7BCB451D65}" dt="2026-11-01T12:39:18.587" v="41" actId="47"/>
        <pc:sldMkLst>
          <pc:docMk/>
          <pc:sldMk cId="613022832" sldId="2607"/>
        </pc:sldMkLst>
        <pc:spChg chg="mod">
          <ac:chgData name="Lonnita Deadwyler" userId="57f7c924a8d28b31" providerId="LiveId" clId="{5DBF0BA6-C2A6-4DC8-85EE-3F7BCB451D65}" dt="2026-11-01T12:38:21.677" v="36" actId="27636"/>
          <ac:spMkLst>
            <pc:docMk/>
            <pc:sldMk cId="613022832" sldId="2607"/>
            <ac:spMk id="7" creationId="{37FF1BC5-8549-38FF-338A-6C4C9EAC54E4}"/>
          </ac:spMkLst>
        </pc:spChg>
      </pc:sldChg>
      <pc:sldChg chg="del">
        <pc:chgData name="Lonnita Deadwyler" userId="57f7c924a8d28b31" providerId="LiveId" clId="{5DBF0BA6-C2A6-4DC8-85EE-3F7BCB451D65}" dt="2026-11-01T12:34:18.406" v="3" actId="47"/>
        <pc:sldMkLst>
          <pc:docMk/>
          <pc:sldMk cId="272236034" sldId="2609"/>
        </pc:sldMkLst>
      </pc:sldChg>
      <pc:sldChg chg="add del">
        <pc:chgData name="Lonnita Deadwyler" userId="57f7c924a8d28b31" providerId="LiveId" clId="{5DBF0BA6-C2A6-4DC8-85EE-3F7BCB451D65}" dt="2026-11-01T12:39:20.837" v="43" actId="47"/>
        <pc:sldMkLst>
          <pc:docMk/>
          <pc:sldMk cId="507468315" sldId="2610"/>
        </pc:sldMkLst>
      </pc:sldChg>
      <pc:sldChg chg="modSp mod">
        <pc:chgData name="Lonnita Deadwyler" userId="57f7c924a8d28b31" providerId="LiveId" clId="{5DBF0BA6-C2A6-4DC8-85EE-3F7BCB451D65}" dt="2026-11-01T12:42:02.405" v="50" actId="6549"/>
        <pc:sldMkLst>
          <pc:docMk/>
          <pc:sldMk cId="4203499283" sldId="2611"/>
        </pc:sldMkLst>
        <pc:spChg chg="mod">
          <ac:chgData name="Lonnita Deadwyler" userId="57f7c924a8d28b31" providerId="LiveId" clId="{5DBF0BA6-C2A6-4DC8-85EE-3F7BCB451D65}" dt="2026-11-01T12:42:02.405" v="50" actId="6549"/>
          <ac:spMkLst>
            <pc:docMk/>
            <pc:sldMk cId="4203499283" sldId="2611"/>
            <ac:spMk id="11" creationId="{C31A5491-5AD9-4F81-CE23-B62FE13ECA82}"/>
          </ac:spMkLst>
        </pc:spChg>
      </pc:sldChg>
      <pc:sldChg chg="add del">
        <pc:chgData name="Lonnita Deadwyler" userId="57f7c924a8d28b31" providerId="LiveId" clId="{5DBF0BA6-C2A6-4DC8-85EE-3F7BCB451D65}" dt="2026-11-01T12:38:26.638" v="37" actId="47"/>
        <pc:sldMkLst>
          <pc:docMk/>
          <pc:sldMk cId="1412192627" sldId="2620"/>
        </pc:sldMkLst>
      </pc:sldChg>
      <pc:sldChg chg="add del">
        <pc:chgData name="Lonnita Deadwyler" userId="57f7c924a8d28b31" providerId="LiveId" clId="{5DBF0BA6-C2A6-4DC8-85EE-3F7BCB451D65}" dt="2026-11-01T12:39:21.484" v="44" actId="47"/>
        <pc:sldMkLst>
          <pc:docMk/>
          <pc:sldMk cId="1201228367" sldId="2621"/>
        </pc:sldMkLst>
      </pc:sldChg>
      <pc:sldChg chg="modSp mod">
        <pc:chgData name="Lonnita Deadwyler" userId="57f7c924a8d28b31" providerId="LiveId" clId="{5DBF0BA6-C2A6-4DC8-85EE-3F7BCB451D65}" dt="2026-11-01T13:08:21.571" v="99" actId="6549"/>
        <pc:sldMkLst>
          <pc:docMk/>
          <pc:sldMk cId="2987909015" sldId="2622"/>
        </pc:sldMkLst>
        <pc:spChg chg="mod">
          <ac:chgData name="Lonnita Deadwyler" userId="57f7c924a8d28b31" providerId="LiveId" clId="{5DBF0BA6-C2A6-4DC8-85EE-3F7BCB451D65}" dt="2026-11-01T13:08:21.571" v="99" actId="6549"/>
          <ac:spMkLst>
            <pc:docMk/>
            <pc:sldMk cId="2987909015" sldId="2622"/>
            <ac:spMk id="10" creationId="{0D9047FA-586F-367D-2FE9-D8541CF2BE88}"/>
          </ac:spMkLst>
        </pc:spChg>
      </pc:sldChg>
      <pc:sldChg chg="del">
        <pc:chgData name="Lonnita Deadwyler" userId="57f7c924a8d28b31" providerId="LiveId" clId="{5DBF0BA6-C2A6-4DC8-85EE-3F7BCB451D65}" dt="2026-11-01T12:35:34.563" v="6" actId="47"/>
        <pc:sldMkLst>
          <pc:docMk/>
          <pc:sldMk cId="1768243237" sldId="2623"/>
        </pc:sldMkLst>
      </pc:sldChg>
      <pc:sldChg chg="del">
        <pc:chgData name="Lonnita Deadwyler" userId="57f7c924a8d28b31" providerId="LiveId" clId="{5DBF0BA6-C2A6-4DC8-85EE-3F7BCB451D65}" dt="2026-11-01T12:35:38.307" v="7" actId="47"/>
        <pc:sldMkLst>
          <pc:docMk/>
          <pc:sldMk cId="403045872" sldId="2624"/>
        </pc:sldMkLst>
      </pc:sldChg>
      <pc:sldChg chg="del">
        <pc:chgData name="Lonnita Deadwyler" userId="57f7c924a8d28b31" providerId="LiveId" clId="{5DBF0BA6-C2A6-4DC8-85EE-3F7BCB451D65}" dt="2026-11-01T12:35:57.085" v="9" actId="47"/>
        <pc:sldMkLst>
          <pc:docMk/>
          <pc:sldMk cId="1620175805" sldId="2625"/>
        </pc:sldMkLst>
      </pc:sldChg>
      <pc:sldChg chg="add del">
        <pc:chgData name="Lonnita Deadwyler" userId="57f7c924a8d28b31" providerId="LiveId" clId="{5DBF0BA6-C2A6-4DC8-85EE-3F7BCB451D65}" dt="2026-11-01T12:36:52.698" v="13" actId="47"/>
        <pc:sldMkLst>
          <pc:docMk/>
          <pc:sldMk cId="1550864380" sldId="2626"/>
        </pc:sldMkLst>
      </pc:sldChg>
      <pc:sldChg chg="del">
        <pc:chgData name="Lonnita Deadwyler" userId="57f7c924a8d28b31" providerId="LiveId" clId="{5DBF0BA6-C2A6-4DC8-85EE-3F7BCB451D65}" dt="2026-11-01T12:34:31.562" v="5" actId="47"/>
        <pc:sldMkLst>
          <pc:docMk/>
          <pc:sldMk cId="3059966126" sldId="2628"/>
        </pc:sldMkLst>
      </pc:sldChg>
      <pc:sldChg chg="del">
        <pc:chgData name="Lonnita Deadwyler" userId="57f7c924a8d28b31" providerId="LiveId" clId="{5DBF0BA6-C2A6-4DC8-85EE-3F7BCB451D65}" dt="2026-11-01T12:34:24.339" v="4" actId="47"/>
        <pc:sldMkLst>
          <pc:docMk/>
          <pc:sldMk cId="1793331267" sldId="2630"/>
        </pc:sldMkLst>
      </pc:sldChg>
      <pc:sldChg chg="del">
        <pc:chgData name="Lonnita Deadwyler" userId="57f7c924a8d28b31" providerId="LiveId" clId="{5DBF0BA6-C2A6-4DC8-85EE-3F7BCB451D65}" dt="2026-11-01T12:35:51.998" v="8" actId="47"/>
        <pc:sldMkLst>
          <pc:docMk/>
          <pc:sldMk cId="2877076882" sldId="2631"/>
        </pc:sldMkLst>
      </pc:sldChg>
      <pc:sldChg chg="del">
        <pc:chgData name="Lonnita Deadwyler" userId="57f7c924a8d28b31" providerId="LiveId" clId="{5DBF0BA6-C2A6-4DC8-85EE-3F7BCB451D65}" dt="2026-11-01T12:36:26.558" v="10" actId="47"/>
        <pc:sldMkLst>
          <pc:docMk/>
          <pc:sldMk cId="1371346221" sldId="2632"/>
        </pc:sldMkLst>
      </pc:sldChg>
      <pc:sldChg chg="modSp mod">
        <pc:chgData name="Lonnita Deadwyler" userId="57f7c924a8d28b31" providerId="LiveId" clId="{5DBF0BA6-C2A6-4DC8-85EE-3F7BCB451D65}" dt="2026-11-01T13:05:14.624" v="96" actId="20577"/>
        <pc:sldMkLst>
          <pc:docMk/>
          <pc:sldMk cId="1188605924" sldId="2637"/>
        </pc:sldMkLst>
        <pc:spChg chg="mod">
          <ac:chgData name="Lonnita Deadwyler" userId="57f7c924a8d28b31" providerId="LiveId" clId="{5DBF0BA6-C2A6-4DC8-85EE-3F7BCB451D65}" dt="2026-11-01T13:05:14.624" v="96" actId="20577"/>
          <ac:spMkLst>
            <pc:docMk/>
            <pc:sldMk cId="1188605924" sldId="2637"/>
            <ac:spMk id="2" creationId="{2B29841D-A3F1-D105-E450-295C2F6430F3}"/>
          </ac:spMkLst>
        </pc:spChg>
      </pc:sldChg>
      <pc:sldChg chg="modSp mod">
        <pc:chgData name="Lonnita Deadwyler" userId="57f7c924a8d28b31" providerId="LiveId" clId="{5DBF0BA6-C2A6-4DC8-85EE-3F7BCB451D65}" dt="2026-11-01T13:10:03.656" v="101" actId="6549"/>
        <pc:sldMkLst>
          <pc:docMk/>
          <pc:sldMk cId="1964832632" sldId="2638"/>
        </pc:sldMkLst>
        <pc:spChg chg="mod">
          <ac:chgData name="Lonnita Deadwyler" userId="57f7c924a8d28b31" providerId="LiveId" clId="{5DBF0BA6-C2A6-4DC8-85EE-3F7BCB451D65}" dt="2026-11-01T13:10:03.656" v="101" actId="6549"/>
          <ac:spMkLst>
            <pc:docMk/>
            <pc:sldMk cId="1964832632" sldId="2638"/>
            <ac:spMk id="8" creationId="{E5CE554A-8AE8-2807-60D0-B171F3B2E90F}"/>
          </ac:spMkLst>
        </pc:spChg>
        <pc:spChg chg="mod">
          <ac:chgData name="Lonnita Deadwyler" userId="57f7c924a8d28b31" providerId="LiveId" clId="{5DBF0BA6-C2A6-4DC8-85EE-3F7BCB451D65}" dt="2026-11-01T12:46:45.404" v="70" actId="20577"/>
          <ac:spMkLst>
            <pc:docMk/>
            <pc:sldMk cId="1964832632" sldId="2638"/>
            <ac:spMk id="9" creationId="{73A7EF2D-8159-AD4C-7F89-F77D55821F79}"/>
          </ac:spMkLst>
        </pc:spChg>
      </pc:sldChg>
      <pc:sldChg chg="modSp mod">
        <pc:chgData name="Lonnita Deadwyler" userId="57f7c924a8d28b31" providerId="LiveId" clId="{5DBF0BA6-C2A6-4DC8-85EE-3F7BCB451D65}" dt="2026-11-01T13:12:32.234" v="104" actId="20577"/>
        <pc:sldMkLst>
          <pc:docMk/>
          <pc:sldMk cId="195522258" sldId="2639"/>
        </pc:sldMkLst>
        <pc:spChg chg="mod">
          <ac:chgData name="Lonnita Deadwyler" userId="57f7c924a8d28b31" providerId="LiveId" clId="{5DBF0BA6-C2A6-4DC8-85EE-3F7BCB451D65}" dt="2026-11-01T12:52:22.472" v="78" actId="6549"/>
          <ac:spMkLst>
            <pc:docMk/>
            <pc:sldMk cId="195522258" sldId="2639"/>
            <ac:spMk id="3" creationId="{0DE51EE9-D6D6-471D-A685-52DE4E662187}"/>
          </ac:spMkLst>
        </pc:spChg>
        <pc:spChg chg="mod">
          <ac:chgData name="Lonnita Deadwyler" userId="57f7c924a8d28b31" providerId="LiveId" clId="{5DBF0BA6-C2A6-4DC8-85EE-3F7BCB451D65}" dt="2026-11-01T13:12:32.234" v="104" actId="20577"/>
          <ac:spMkLst>
            <pc:docMk/>
            <pc:sldMk cId="195522258" sldId="2639"/>
            <ac:spMk id="4" creationId="{159D3204-C692-5C1F-94E6-3484813E852A}"/>
          </ac:spMkLst>
        </pc:spChg>
      </pc:sldChg>
      <pc:sldChg chg="modSp mod">
        <pc:chgData name="Lonnita Deadwyler" userId="57f7c924a8d28b31" providerId="LiveId" clId="{5DBF0BA6-C2A6-4DC8-85EE-3F7BCB451D65}" dt="2026-11-01T12:57:47.059" v="90" actId="6549"/>
        <pc:sldMkLst>
          <pc:docMk/>
          <pc:sldMk cId="2655453900" sldId="2641"/>
        </pc:sldMkLst>
        <pc:spChg chg="mod">
          <ac:chgData name="Lonnita Deadwyler" userId="57f7c924a8d28b31" providerId="LiveId" clId="{5DBF0BA6-C2A6-4DC8-85EE-3F7BCB451D65}" dt="2026-11-01T12:57:47.059" v="90" actId="6549"/>
          <ac:spMkLst>
            <pc:docMk/>
            <pc:sldMk cId="2655453900" sldId="2641"/>
            <ac:spMk id="14" creationId="{12B4BAFB-AE79-29EF-5804-75D1C045735A}"/>
          </ac:spMkLst>
        </pc:spChg>
      </pc:sldChg>
      <pc:sldChg chg="modSp mod">
        <pc:chgData name="Lonnita Deadwyler" userId="57f7c924a8d28b31" providerId="LiveId" clId="{5DBF0BA6-C2A6-4DC8-85EE-3F7BCB451D65}" dt="2026-11-01T13:15:10.114" v="107" actId="20577"/>
        <pc:sldMkLst>
          <pc:docMk/>
          <pc:sldMk cId="4203026051" sldId="2642"/>
        </pc:sldMkLst>
        <pc:spChg chg="mod">
          <ac:chgData name="Lonnita Deadwyler" userId="57f7c924a8d28b31" providerId="LiveId" clId="{5DBF0BA6-C2A6-4DC8-85EE-3F7BCB451D65}" dt="2026-11-01T13:01:12.546" v="91" actId="6549"/>
          <ac:spMkLst>
            <pc:docMk/>
            <pc:sldMk cId="4203026051" sldId="2642"/>
            <ac:spMk id="6" creationId="{6F0BC43D-F4E9-527C-BE5B-5B92F68F7E62}"/>
          </ac:spMkLst>
        </pc:spChg>
        <pc:spChg chg="mod">
          <ac:chgData name="Lonnita Deadwyler" userId="57f7c924a8d28b31" providerId="LiveId" clId="{5DBF0BA6-C2A6-4DC8-85EE-3F7BCB451D65}" dt="2026-11-01T13:15:10.114" v="107" actId="20577"/>
          <ac:spMkLst>
            <pc:docMk/>
            <pc:sldMk cId="4203026051" sldId="2642"/>
            <ac:spMk id="7" creationId="{6E680896-F27E-C9E7-DB4D-EC923615AD53}"/>
          </ac:spMkLst>
        </pc:spChg>
      </pc:sldChg>
      <pc:sldChg chg="modSp mod">
        <pc:chgData name="Lonnita Deadwyler" userId="57f7c924a8d28b31" providerId="LiveId" clId="{5DBF0BA6-C2A6-4DC8-85EE-3F7BCB451D65}" dt="2026-11-01T13:16:45.112" v="125" actId="6549"/>
        <pc:sldMkLst>
          <pc:docMk/>
          <pc:sldMk cId="256807441" sldId="2643"/>
        </pc:sldMkLst>
        <pc:spChg chg="mod">
          <ac:chgData name="Lonnita Deadwyler" userId="57f7c924a8d28b31" providerId="LiveId" clId="{5DBF0BA6-C2A6-4DC8-85EE-3F7BCB451D65}" dt="2026-11-01T13:16:45.112" v="125" actId="6549"/>
          <ac:spMkLst>
            <pc:docMk/>
            <pc:sldMk cId="256807441" sldId="2643"/>
            <ac:spMk id="3" creationId="{5F763DC2-0536-E789-0902-59CC0E4B9E55}"/>
          </ac:spMkLst>
        </pc:spChg>
      </pc:sldChg>
      <pc:sldMasterChg chg="addSldLayout delSldLayout">
        <pc:chgData name="Lonnita Deadwyler" userId="57f7c924a8d28b31" providerId="LiveId" clId="{5DBF0BA6-C2A6-4DC8-85EE-3F7BCB451D65}" dt="2026-11-01T12:39:37.453" v="45" actId="47"/>
        <pc:sldMasterMkLst>
          <pc:docMk/>
          <pc:sldMasterMk cId="1489612039" sldId="2147483824"/>
        </pc:sldMasterMkLst>
        <pc:sldLayoutChg chg="add del">
          <pc:chgData name="Lonnita Deadwyler" userId="57f7c924a8d28b31" providerId="LiveId" clId="{5DBF0BA6-C2A6-4DC8-85EE-3F7BCB451D65}" dt="2026-11-01T12:39:18.587" v="41" actId="47"/>
          <pc:sldLayoutMkLst>
            <pc:docMk/>
            <pc:sldMasterMk cId="1489612039" sldId="2147483824"/>
            <pc:sldLayoutMk cId="2584026457" sldId="2147483854"/>
          </pc:sldLayoutMkLst>
        </pc:sldLayoutChg>
        <pc:sldLayoutChg chg="add del">
          <pc:chgData name="Lonnita Deadwyler" userId="57f7c924a8d28b31" providerId="LiveId" clId="{5DBF0BA6-C2A6-4DC8-85EE-3F7BCB451D65}" dt="2026-11-01T12:39:37.453" v="45" actId="47"/>
          <pc:sldLayoutMkLst>
            <pc:docMk/>
            <pc:sldMasterMk cId="1489612039" sldId="2147483824"/>
            <pc:sldLayoutMk cId="1504980258" sldId="2147483855"/>
          </pc:sldLayoutMkLst>
        </pc:sldLayoutChg>
        <pc:sldLayoutChg chg="add del">
          <pc:chgData name="Lonnita Deadwyler" userId="57f7c924a8d28b31" providerId="LiveId" clId="{5DBF0BA6-C2A6-4DC8-85EE-3F7BCB451D65}" dt="2026-11-01T12:39:12.829" v="40" actId="47"/>
          <pc:sldLayoutMkLst>
            <pc:docMk/>
            <pc:sldMasterMk cId="1489612039" sldId="2147483824"/>
            <pc:sldLayoutMk cId="4136472222" sldId="214748386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0248B25D-8766-427E-8C9E-4845048D8DFC}" type="datetimeFigureOut">
              <a:rPr lang="en-US" smtClean="0"/>
              <a:t>11/1/2026</a:t>
            </a:fld>
            <a:endParaRPr lang="en-US" dirty="0"/>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8DA8A28B-0568-4092-BB1A-13C9B073E3A0}" type="slidenum">
              <a:rPr lang="en-US" smtClean="0"/>
              <a:t>‹#›</a:t>
            </a:fld>
            <a:endParaRPr lang="en-US" dirty="0"/>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26F439B-391B-4B41-826A-951FCF412C34}" type="datetimeFigureOut">
              <a:rPr lang="en-US" smtClean="0"/>
              <a:t>11/1/2026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CFA0038-7055-434C-B6C4-B8C69565C600}" type="slidenum">
              <a:rPr lang="en-US" smtClean="0"/>
              <a:t>‹#›</a:t>
            </a:fld>
            <a:endParaRPr lang="en-US" dirty="0"/>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a:t>
            </a:fld>
            <a:endParaRPr lang="en-US" dirty="0"/>
          </a:p>
        </p:txBody>
      </p:sp>
    </p:spTree>
    <p:extLst>
      <p:ext uri="{BB962C8B-B14F-4D97-AF65-F5344CB8AC3E}">
        <p14:creationId xmlns:p14="http://schemas.microsoft.com/office/powerpoint/2010/main" val="3166090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The altar and the mercy seat were linked: </a:t>
            </a:r>
          </a:p>
          <a:p>
            <a:pPr lvl="0"/>
            <a:r>
              <a:rPr lang="en-US" sz="1600" dirty="0"/>
              <a:t>The altar provided the sacrificial blood, which was then brought into the Holy of Holies and sprinkled on the mercy seat.</a:t>
            </a:r>
          </a:p>
          <a:p>
            <a:pPr lvl="0"/>
            <a:r>
              <a:rPr lang="en-US" sz="1600" dirty="0"/>
              <a:t>Together they illustrated that </a:t>
            </a:r>
            <a:r>
              <a:rPr lang="en-US" sz="1600" b="1" i="1" dirty="0"/>
              <a:t>atonement</a:t>
            </a:r>
            <a:r>
              <a:rPr lang="en-US" sz="1600" dirty="0"/>
              <a:t> required both the offering of a sacrifice and the application of that sacrifice’s blood before Yahweh’s presence.</a:t>
            </a:r>
          </a:p>
          <a:p>
            <a:r>
              <a:rPr lang="en-US" sz="1600" dirty="0"/>
              <a:t>In the renewed covenant, Messiah is presented as the ultimate “mercy seat”— fulfilling the original covenant system </a:t>
            </a:r>
          </a:p>
          <a:p>
            <a:endParaRPr lang="en-US" dirty="0"/>
          </a:p>
        </p:txBody>
      </p:sp>
      <p:sp>
        <p:nvSpPr>
          <p:cNvPr id="4" name="Slide Number Placeholder 3"/>
          <p:cNvSpPr>
            <a:spLocks noGrp="1"/>
          </p:cNvSpPr>
          <p:nvPr>
            <p:ph type="sldNum" sz="quarter" idx="5"/>
          </p:nvPr>
        </p:nvSpPr>
        <p:spPr/>
        <p:txBody>
          <a:bodyPr/>
          <a:lstStyle/>
          <a:p>
            <a:fld id="{3CFA0038-7055-434C-B6C4-B8C69565C600}" type="slidenum">
              <a:rPr lang="en-US" smtClean="0"/>
              <a:t>10</a:t>
            </a:fld>
            <a:endParaRPr lang="en-US" dirty="0"/>
          </a:p>
        </p:txBody>
      </p:sp>
    </p:spTree>
    <p:extLst>
      <p:ext uri="{BB962C8B-B14F-4D97-AF65-F5344CB8AC3E}">
        <p14:creationId xmlns:p14="http://schemas.microsoft.com/office/powerpoint/2010/main" val="2622120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b="1" dirty="0"/>
              <a:t>Atomic Structure:</a:t>
            </a:r>
            <a:r>
              <a:rPr lang="en-US" sz="1400" dirty="0"/>
              <a:t> Copper contains a dense lattice of positively charged ions surrounded by a "sea" of free, delocalized electrons.</a:t>
            </a:r>
          </a:p>
          <a:p>
            <a:pPr lvl="0"/>
            <a:r>
              <a:rPr lang="en-US" sz="1400" b="1" dirty="0"/>
              <a:t>Rapid Transfer:</a:t>
            </a:r>
            <a:r>
              <a:rPr lang="en-US" sz="1400" dirty="0"/>
              <a:t> When you touch copper, these free electrons rapidly absorb thermal energy from your skin and distribute it throughout the metal via quick molecular collisions. </a:t>
            </a:r>
          </a:p>
          <a:p>
            <a:pPr lvl="0"/>
            <a:r>
              <a:rPr lang="en-US" sz="1400" b="1" dirty="0"/>
              <a:t>The "Cool" Sensation:</a:t>
            </a:r>
            <a:r>
              <a:rPr lang="en-US" sz="1400" dirty="0"/>
              <a:t> Because copper pulls heat away from your body much faster than materials like wood, fabric, or plastic, it instantly drops the skin temperature at the point of contact, making the metal feel intensely cold to the touch even if it is at room temperature. </a:t>
            </a:r>
          </a:p>
          <a:p>
            <a:endParaRPr lang="en-US" dirty="0"/>
          </a:p>
        </p:txBody>
      </p:sp>
      <p:sp>
        <p:nvSpPr>
          <p:cNvPr id="4" name="Slide Number Placeholder 3"/>
          <p:cNvSpPr>
            <a:spLocks noGrp="1"/>
          </p:cNvSpPr>
          <p:nvPr>
            <p:ph type="sldNum" sz="quarter" idx="5"/>
          </p:nvPr>
        </p:nvSpPr>
        <p:spPr/>
        <p:txBody>
          <a:bodyPr/>
          <a:lstStyle/>
          <a:p>
            <a:fld id="{3CFA0038-7055-434C-B6C4-B8C69565C600}" type="slidenum">
              <a:rPr lang="en-US" smtClean="0"/>
              <a:t>13</a:t>
            </a:fld>
            <a:endParaRPr lang="en-US" dirty="0"/>
          </a:p>
        </p:txBody>
      </p:sp>
    </p:spTree>
    <p:extLst>
      <p:ext uri="{BB962C8B-B14F-4D97-AF65-F5344CB8AC3E}">
        <p14:creationId xmlns:p14="http://schemas.microsoft.com/office/powerpoint/2010/main" val="412595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7DA2CEDE-2AB4-4FB8-9551-E0AA4222B1A3}" type="datetime1">
              <a:rPr lang="en-US" smtClean="0"/>
              <a:t>11/1/2026</a:t>
            </a:fld>
            <a:endParaRPr lang="en-US" dirty="0"/>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dirty="0"/>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5E0677F5-4A8A-4BF1-96BE-3BAE8FBAFE2E}" type="slidenum">
              <a:rPr lang="en-US" smtClean="0"/>
              <a:pPr/>
              <a:t>‹#›</a:t>
            </a:fld>
            <a:endParaRPr lang="en-US"/>
          </a:p>
        </p:txBody>
      </p:sp>
    </p:spTree>
    <p:extLst>
      <p:ext uri="{BB962C8B-B14F-4D97-AF65-F5344CB8AC3E}">
        <p14:creationId xmlns:p14="http://schemas.microsoft.com/office/powerpoint/2010/main" val="114730166"/>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DA2CEDE-2AB4-4FB8-9551-E0AA4222B1A3}" type="datetime1">
              <a:rPr lang="en-US" smtClean="0"/>
              <a:pPr/>
              <a:t>11/1/2026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3812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7DA2CEDE-2AB4-4FB8-9551-E0AA4222B1A3}" type="datetime1">
              <a:rPr lang="en-US" smtClean="0"/>
              <a:pPr/>
              <a:t>11/1/2026</a:t>
            </a:fld>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5E0677F5-4A8A-4BF1-96BE-3BAE8FBAFE2E}" type="slidenum">
              <a:rPr lang="en-US" smtClean="0"/>
              <a:pPr/>
              <a:t>‹#›</a:t>
            </a:fld>
            <a:endParaRPr lang="en-US" dirty="0"/>
          </a:p>
        </p:txBody>
      </p:sp>
    </p:spTree>
    <p:extLst>
      <p:ext uri="{BB962C8B-B14F-4D97-AF65-F5344CB8AC3E}">
        <p14:creationId xmlns:p14="http://schemas.microsoft.com/office/powerpoint/2010/main" val="1670371297"/>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7DA2CEDE-2AB4-4FB8-9551-E0AA4222B1A3}" type="datetime1">
              <a:rPr lang="en-US" smtClean="0"/>
              <a:t>11/1/2026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US" dirty="0"/>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5E0677F5-4A8A-4BF1-96BE-3BAE8FBAFE2E}" type="slidenum">
              <a:rPr lang="en-US" smtClean="0"/>
              <a:pPr/>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1591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7DA2CEDE-2AB4-4FB8-9551-E0AA4222B1A3}" type="datetime1">
              <a:rPr lang="en-US" smtClean="0"/>
              <a:t>11/1/2026</a:t>
            </a:fld>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5E0677F5-4A8A-4BF1-96BE-3BAE8FBAFE2E}" type="slidenum">
              <a:rPr lang="en-US" smtClean="0"/>
              <a:pPr/>
              <a:t>‹#›</a:t>
            </a:fld>
            <a:endParaRPr lang="en-US"/>
          </a:p>
        </p:txBody>
      </p:sp>
    </p:spTree>
    <p:extLst>
      <p:ext uri="{BB962C8B-B14F-4D97-AF65-F5344CB8AC3E}">
        <p14:creationId xmlns:p14="http://schemas.microsoft.com/office/powerpoint/2010/main" val="3100817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7DA2CEDE-2AB4-4FB8-9551-E0AA4222B1A3}" type="datetime1">
              <a:rPr lang="en-US" smtClean="0"/>
              <a:t>11/1/2026</a:t>
            </a:fld>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dirty="0"/>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5E0677F5-4A8A-4BF1-96BE-3BAE8FBAFE2E}"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14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7DA2CEDE-2AB4-4FB8-9551-E0AA4222B1A3}" type="datetime1">
              <a:rPr lang="en-US" smtClean="0"/>
              <a:pPr/>
              <a:t>11/1/2026</a:t>
            </a:fld>
            <a:endParaRPr lang="en-US" dirty="0"/>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890388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7DA2CEDE-2AB4-4FB8-9551-E0AA4222B1A3}" type="datetime1">
              <a:rPr lang="en-US" smtClean="0"/>
              <a:pPr/>
              <a:t>11/1/2026</a:t>
            </a:fld>
            <a:endParaRPr lang="en-US" dirty="0"/>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8525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3E08220-0958-4EB6-84AC-FBA5654D4035}" type="datetime1">
              <a:rPr lang="en-US" smtClean="0"/>
              <a:t>11/1/2026</a:t>
            </a:fld>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157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37D881E9-FF16-48A7-B8AA-A17AAAEAD6E1}" type="datetime1">
              <a:rPr lang="en-US" smtClean="0"/>
              <a:t>11/1/2026</a:t>
            </a:fld>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3909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7DA2CEDE-2AB4-4FB8-9551-E0AA4222B1A3}" type="datetime1">
              <a:rPr lang="en-US" smtClean="0"/>
              <a:pPr/>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5E0677F5-4A8A-4BF1-96BE-3BAE8FBAFE2E}" type="slidenum">
              <a:rPr lang="en-US" smtClean="0"/>
              <a:pPr/>
              <a:t>‹#›</a:t>
            </a:fld>
            <a:endParaRPr lang="en-US" dirty="0"/>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3495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2BDF39F2-6977-4B14-98E3-4DFE82804B0D}" type="datetime1">
              <a:rPr lang="en-US" smtClean="0"/>
              <a:t>11/1/2026</a:t>
            </a:fld>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034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A2CEDE-2AB4-4FB8-9551-E0AA4222B1A3}" type="datetime1">
              <a:rPr lang="en-US" smtClean="0"/>
              <a:pPr/>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E0677F5-4A8A-4BF1-96BE-3BAE8FBAFE2E}" type="slidenum">
              <a:rPr lang="en-US" smtClean="0"/>
              <a:pPr/>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3625950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23EC03A-74B3-46B6-A70D-0B367EABDC7F}" type="datetime1">
              <a:rPr lang="en-US" smtClean="0"/>
              <a:t>11/1/2026</a:t>
            </a:fld>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19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D6F66A7C-2450-4D43-AEC7-53AFAE9E8A03}" type="datetime1">
              <a:rPr lang="en-US" smtClean="0"/>
              <a:t>11/1/2026</a:t>
            </a:fld>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3321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7DA2CEDE-2AB4-4FB8-9551-E0AA4222B1A3}" type="datetime1">
              <a:rPr lang="en-US" smtClean="0"/>
              <a:pPr/>
              <a:t>11/1/2026</a:t>
            </a:fld>
            <a:endParaRPr lang="en-US" dirty="0"/>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5E0677F5-4A8A-4BF1-96BE-3BAE8FBAFE2E}" type="slidenum">
              <a:rPr lang="en-US" smtClean="0"/>
              <a:pPr/>
              <a:t>‹#›</a:t>
            </a:fld>
            <a:endParaRPr lang="en-US" dirty="0"/>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0831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DA2CEDE-2AB4-4FB8-9551-E0AA4222B1A3}" type="datetime1">
              <a:rPr lang="en-US" smtClean="0"/>
              <a:pPr/>
              <a:t>11/1/2026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864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DA2CEDE-2AB4-4FB8-9551-E0AA4222B1A3}" type="datetime1">
              <a:rPr lang="en-US" smtClean="0"/>
              <a:pPr/>
              <a:t>11/1/2026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1686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7DA2CEDE-2AB4-4FB8-9551-E0AA4222B1A3}" type="datetime1">
              <a:rPr lang="en-US" smtClean="0"/>
              <a:pPr/>
              <a:t>11/1/2026</a:t>
            </a:fld>
            <a:endParaRPr lang="en-US" dirty="0"/>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505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7DA2CEDE-2AB4-4FB8-9551-E0AA4222B1A3}" type="datetime1">
              <a:rPr lang="en-US" smtClean="0"/>
              <a:pPr/>
              <a:t>11/1/2026</a:t>
            </a:fld>
            <a:endParaRPr lang="en-US" dirty="0"/>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5E0677F5-4A8A-4BF1-96BE-3BAE8FBAFE2E}" type="slidenum">
              <a:rPr lang="en-US" smtClean="0"/>
              <a:pPr/>
              <a:t>‹#›</a:t>
            </a:fld>
            <a:endParaRPr lang="en-US" dirty="0"/>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81381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80BDAA3E-BE52-42BC-99E8-CCCB81A57ABD}" type="datetime1">
              <a:rPr lang="en-US" smtClean="0"/>
              <a:t>11/1/2026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5E0677F5-4A8A-4BF1-96BE-3BAE8FBAFE2E}"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125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1B1491A9-BF26-4517-AB22-6183D453A902}" type="datetime1">
              <a:rPr lang="en-US" smtClean="0"/>
              <a:t>11/1/2026</a:t>
            </a:fld>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5E0677F5-4A8A-4BF1-96BE-3BAE8FBAFE2E}" type="slidenum">
              <a:rPr lang="en-US" smtClean="0"/>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0535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7DA2CEDE-2AB4-4FB8-9551-E0AA4222B1A3}" type="datetime1">
              <a:rPr lang="en-US" smtClean="0"/>
              <a:pPr/>
              <a:t>11/1/2026</a:t>
            </a:fld>
            <a:endParaRPr lang="en-US" dirty="0"/>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5E0677F5-4A8A-4BF1-96BE-3BAE8FBAFE2E}"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2723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DA2CEDE-2AB4-4FB8-9551-E0AA4222B1A3}" type="datetime1">
              <a:rPr lang="en-US" smtClean="0"/>
              <a:pPr/>
              <a:t>11/1/2026</a:t>
            </a:fld>
            <a:endParaRPr lang="en-US" dirty="0"/>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5E0677F5-4A8A-4BF1-96BE-3BAE8FBAFE2E}" type="slidenum">
              <a:rPr lang="en-US" smtClean="0"/>
              <a:pPr/>
              <a:t>‹#›</a:t>
            </a:fld>
            <a:endParaRPr lang="en-US" dirty="0"/>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313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7DA2CEDE-2AB4-4FB8-9551-E0AA4222B1A3}" type="datetime1">
              <a:rPr lang="en-US" smtClean="0"/>
              <a:pPr/>
              <a:t>11/1/2026</a:t>
            </a:fld>
            <a:endParaRPr lang="en-US" dirty="0"/>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dirty="0"/>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5E0677F5-4A8A-4BF1-96BE-3BAE8FBAFE2E}" type="slidenum">
              <a:rPr lang="en-US" smtClean="0"/>
              <a:pPr/>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229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6C42483-B3E3-4399-B6B2-4B1D067F8CE5}" type="datetime1">
              <a:rPr lang="en-US" smtClean="0"/>
              <a:t>11/1/2026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5E0677F5-4A8A-4BF1-96BE-3BAE8FBAFE2E}" type="slidenum">
              <a:rPr lang="en-US" smtClean="0"/>
              <a:t>‹#›</a:t>
            </a:fld>
            <a:endParaRPr lang="en-US"/>
          </a:p>
        </p:txBody>
      </p:sp>
    </p:spTree>
    <p:extLst>
      <p:ext uri="{BB962C8B-B14F-4D97-AF65-F5344CB8AC3E}">
        <p14:creationId xmlns:p14="http://schemas.microsoft.com/office/powerpoint/2010/main" val="7018675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36574F-2CAD-411B-9EF3-12D0DF2C09EB}" type="datetime1">
              <a:rPr lang="en-US" smtClean="0"/>
              <a:t>11/1/2026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5E0677F5-4A8A-4BF1-96BE-3BAE8FBAFE2E}" type="slidenum">
              <a:rPr lang="en-US" smtClean="0"/>
              <a:t>‹#›</a:t>
            </a:fld>
            <a:endParaRPr lang="en-US"/>
          </a:p>
        </p:txBody>
      </p:sp>
    </p:spTree>
    <p:extLst>
      <p:ext uri="{BB962C8B-B14F-4D97-AF65-F5344CB8AC3E}">
        <p14:creationId xmlns:p14="http://schemas.microsoft.com/office/powerpoint/2010/main" val="8145765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1314209" y="1203769"/>
            <a:ext cx="9563582" cy="5060062"/>
          </a:xfrm>
          <a:solidFill>
            <a:schemeClr val="bg1"/>
          </a:solidFill>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F595BB60-922F-4254-AD20-DEA3FA4B75C4}"/>
              </a:ext>
            </a:extLst>
          </p:cNvPr>
          <p:cNvSpPr>
            <a:spLocks noGrp="1"/>
          </p:cNvSpPr>
          <p:nvPr>
            <p:ph type="title"/>
          </p:nvPr>
        </p:nvSpPr>
        <p:spPr>
          <a:xfrm>
            <a:off x="1314208" y="339162"/>
            <a:ext cx="9563581" cy="823070"/>
          </a:xfrm>
          <a:noFill/>
        </p:spPr>
        <p:txBody>
          <a:bodyPr lIns="0">
            <a:normAutofit/>
          </a:bodyPr>
          <a:lstStyle>
            <a:lvl1pPr>
              <a:defRPr sz="4000">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500295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solidFill>
            <a:schemeClr val="bg1"/>
          </a:solidFill>
        </p:spPr>
        <p:txBody>
          <a:bodyPr l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664158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6640" y="0"/>
            <a:ext cx="1137043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365125"/>
            <a:ext cx="7634288" cy="1325563"/>
          </a:xfrm>
        </p:spPr>
        <p:txBody>
          <a:bodyPr>
            <a:normAutofit/>
          </a:bodyPr>
          <a:lstStyle>
            <a:lvl1pPr>
              <a:defRPr sz="6000" b="1">
                <a:solidFill>
                  <a:schemeClr val="bg1"/>
                </a:solidFill>
                <a:latin typeface="+mj-lt"/>
              </a:defRPr>
            </a:lvl1pPr>
          </a:lstStyle>
          <a:p>
            <a:r>
              <a:rPr lang="en-US" dirty="0"/>
              <a:t>Section Header</a:t>
            </a:r>
          </a:p>
        </p:txBody>
      </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530361" y="4719574"/>
            <a:ext cx="2489200" cy="3124200"/>
          </a:xfrm>
        </p:spPr>
        <p:txBody>
          <a:bodyPr tIns="0" bIns="0" anchor="b">
            <a:noAutofit/>
          </a:bodyPr>
          <a:lstStyle>
            <a:lvl1pPr marL="0" indent="0" algn="r">
              <a:buNone/>
              <a:defRPr sz="30000">
                <a:solidFill>
                  <a:schemeClr val="bg1">
                    <a:alpha val="20000"/>
                  </a:schemeClr>
                </a:solidFill>
                <a:latin typeface="+mj-lt"/>
                <a:cs typeface="Arial" panose="020B0604020202020204" pitchFamily="34" charset="0"/>
              </a:defRPr>
            </a:lvl1pPr>
          </a:lstStyle>
          <a:p>
            <a:pPr lvl="0"/>
            <a:r>
              <a:rPr lang="en-US" dirty="0"/>
              <a:t>1</a:t>
            </a:r>
          </a:p>
        </p:txBody>
      </p:sp>
    </p:spTree>
    <p:extLst>
      <p:ext uri="{BB962C8B-B14F-4D97-AF65-F5344CB8AC3E}">
        <p14:creationId xmlns:p14="http://schemas.microsoft.com/office/powerpoint/2010/main" val="253481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Custom Layout">
    <p:bg>
      <p:bgPr>
        <a:solidFill>
          <a:schemeClr val="bg1"/>
        </a:solidFill>
        <a:effectLst/>
      </p:bgPr>
    </p:bg>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FC75DEA4-0A76-480D-A95E-49B8E0DD9749}"/>
              </a:ext>
            </a:extLst>
          </p:cNvPr>
          <p:cNvSpPr>
            <a:spLocks noGrp="1"/>
          </p:cNvSpPr>
          <p:nvPr>
            <p:ph type="body" sz="quarter" idx="10" hasCustomPrompt="1"/>
          </p:nvPr>
        </p:nvSpPr>
        <p:spPr>
          <a:xfrm>
            <a:off x="7335647" y="3145492"/>
            <a:ext cx="2489200" cy="3124198"/>
          </a:xfrm>
        </p:spPr>
        <p:txBody>
          <a:bodyPr bIns="0" anchor="b">
            <a:noAutofit/>
          </a:bodyPr>
          <a:lstStyle>
            <a:lvl1pPr marL="0" indent="0" algn="l">
              <a:buNone/>
              <a:defRPr sz="25000">
                <a:solidFill>
                  <a:srgbClr val="5DAAB0">
                    <a:alpha val="20000"/>
                  </a:srgbClr>
                </a:solidFill>
                <a:latin typeface="+mj-lt"/>
                <a:cs typeface="Arial" panose="020B0604020202020204" pitchFamily="34" charset="0"/>
              </a:defRPr>
            </a:lvl1pPr>
          </a:lstStyle>
          <a:p>
            <a:pPr lvl="0"/>
            <a:r>
              <a:rPr lang="en-US" dirty="0"/>
              <a:t>#</a:t>
            </a:r>
          </a:p>
        </p:txBody>
      </p:sp>
      <p:sp>
        <p:nvSpPr>
          <p:cNvPr id="16" name="Rectangle 15">
            <a:extLst>
              <a:ext uri="{FF2B5EF4-FFF2-40B4-BE49-F238E27FC236}">
                <a16:creationId xmlns:a16="http://schemas.microsoft.com/office/drawing/2014/main" id="{E0729B41-53A1-4BDC-BF75-A9E553C70D89}"/>
              </a:ext>
            </a:extLst>
          </p:cNvPr>
          <p:cNvSpPr/>
          <p:nvPr userDrawn="1"/>
        </p:nvSpPr>
        <p:spPr>
          <a:xfrm>
            <a:off x="0" y="1394370"/>
            <a:ext cx="7056121" cy="40692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22960" y="1934210"/>
            <a:ext cx="5273040" cy="1694180"/>
          </a:xfrm>
        </p:spPr>
        <p:txBody>
          <a:bodyPr lIns="0" anchor="t">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40147946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7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 y="0"/>
            <a:ext cx="705612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771525"/>
            <a:ext cx="5257800" cy="1694180"/>
          </a:xfrm>
        </p:spPr>
        <p:txBody>
          <a:bodyPr lIns="0" anchor="t">
            <a:normAutofit/>
          </a:bodyPr>
          <a:lstStyle>
            <a:lvl1pPr>
              <a:defRPr sz="60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88BD7D8D-4534-4674-90CD-5444E7502E2A}"/>
              </a:ext>
            </a:extLst>
          </p:cNvPr>
          <p:cNvSpPr>
            <a:spLocks noGrp="1"/>
          </p:cNvSpPr>
          <p:nvPr>
            <p:ph type="body" sz="quarter" idx="10" hasCustomPrompt="1"/>
          </p:nvPr>
        </p:nvSpPr>
        <p:spPr>
          <a:xfrm>
            <a:off x="9502636" y="4463007"/>
            <a:ext cx="2489200" cy="3124198"/>
          </a:xfrm>
        </p:spPr>
        <p:txBody>
          <a:bodyPr bIns="0" anchor="b">
            <a:noAutofit/>
          </a:bodyPr>
          <a:lstStyle>
            <a:lvl1pPr marL="0" indent="0" algn="r">
              <a:buNone/>
              <a:defRPr sz="25000">
                <a:solidFill>
                  <a:schemeClr val="bg1">
                    <a:lumMod val="85000"/>
                    <a:alpha val="20000"/>
                  </a:schemeClr>
                </a:solidFill>
                <a:latin typeface="+mj-lt"/>
                <a:cs typeface="Arial" panose="020B0604020202020204" pitchFamily="34" charset="0"/>
              </a:defRPr>
            </a:lvl1pPr>
          </a:lstStyle>
          <a:p>
            <a:pPr lvl="0"/>
            <a:r>
              <a:rPr lang="en-US" dirty="0"/>
              <a:t>#</a:t>
            </a:r>
          </a:p>
        </p:txBody>
      </p:sp>
    </p:spTree>
    <p:extLst>
      <p:ext uri="{BB962C8B-B14F-4D97-AF65-F5344CB8AC3E}">
        <p14:creationId xmlns:p14="http://schemas.microsoft.com/office/powerpoint/2010/main" val="4033610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3994676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1" y="1539432"/>
            <a:ext cx="8866207" cy="5318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091658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with Imag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5588500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with Imag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78736"/>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1666759"/>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396160"/>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20" name="Picture Placeholder 4">
            <a:extLst>
              <a:ext uri="{FF2B5EF4-FFF2-40B4-BE49-F238E27FC236}">
                <a16:creationId xmlns:a16="http://schemas.microsoft.com/office/drawing/2014/main" id="{99E7C9A1-D1C2-4923-B0AE-127044646A05}"/>
              </a:ext>
            </a:extLst>
          </p:cNvPr>
          <p:cNvSpPr>
            <a:spLocks noGrp="1"/>
          </p:cNvSpPr>
          <p:nvPr>
            <p:ph type="pic" sz="quarter" idx="10"/>
          </p:nvPr>
        </p:nvSpPr>
        <p:spPr>
          <a:xfrm>
            <a:off x="8866207" y="0"/>
            <a:ext cx="3325792" cy="6858000"/>
          </a:xfrm>
          <a:solidFill>
            <a:schemeClr val="bg1"/>
          </a:solidFill>
        </p:spPr>
        <p:txBody>
          <a:bodyPr/>
          <a:lstStyle/>
          <a:p>
            <a:r>
              <a:rPr lang="en-US"/>
              <a:t>Click icon to add picture</a:t>
            </a:r>
            <a:endParaRPr lang="en-US" dirty="0"/>
          </a:p>
        </p:txBody>
      </p:sp>
    </p:spTree>
    <p:extLst>
      <p:ext uri="{BB962C8B-B14F-4D97-AF65-F5344CB8AC3E}">
        <p14:creationId xmlns:p14="http://schemas.microsoft.com/office/powerpoint/2010/main" val="8533285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Divider with Image">
    <p:bg>
      <p:bgPr>
        <a:solidFill>
          <a:schemeClr val="accent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2708475"/>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838200" y="3796498"/>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0" name="Shape 62">
            <a:extLst>
              <a:ext uri="{FF2B5EF4-FFF2-40B4-BE49-F238E27FC236}">
                <a16:creationId xmlns:a16="http://schemas.microsoft.com/office/drawing/2014/main" id="{171AB7B1-2963-43C8-84A5-2FCF188ACF42}"/>
              </a:ext>
            </a:extLst>
          </p:cNvPr>
          <p:cNvSpPr/>
          <p:nvPr userDrawn="1"/>
        </p:nvSpPr>
        <p:spPr>
          <a:xfrm rot="16200000" flipV="1">
            <a:off x="1094402" y="2525899"/>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Picture Placeholder 6">
            <a:extLst>
              <a:ext uri="{FF2B5EF4-FFF2-40B4-BE49-F238E27FC236}">
                <a16:creationId xmlns:a16="http://schemas.microsoft.com/office/drawing/2014/main" id="{DAA0C5BA-C2D3-4A68-8EDE-1831408789D6}"/>
              </a:ext>
            </a:extLst>
          </p:cNvPr>
          <p:cNvSpPr>
            <a:spLocks noGrp="1"/>
          </p:cNvSpPr>
          <p:nvPr>
            <p:ph type="pic" sz="quarter" idx="13"/>
          </p:nvPr>
        </p:nvSpPr>
        <p:spPr>
          <a:xfrm>
            <a:off x="0" y="0"/>
            <a:ext cx="12191999" cy="6858000"/>
          </a:xfrm>
          <a:custGeom>
            <a:avLst/>
            <a:gdLst>
              <a:gd name="connsiteX0" fmla="*/ 0 w 11933381"/>
              <a:gd name="connsiteY0" fmla="*/ 0 h 6858000"/>
              <a:gd name="connsiteX1" fmla="*/ 11933381 w 11933381"/>
              <a:gd name="connsiteY1" fmla="*/ 0 h 6858000"/>
              <a:gd name="connsiteX2" fmla="*/ 11933381 w 11933381"/>
              <a:gd name="connsiteY2" fmla="*/ 6858000 h 6858000"/>
              <a:gd name="connsiteX3" fmla="*/ 0 w 11933381"/>
              <a:gd name="connsiteY3" fmla="*/ 6858000 h 6858000"/>
              <a:gd name="connsiteX4" fmla="*/ 0 w 11933381"/>
              <a:gd name="connsiteY4" fmla="*/ 5854361 h 6858000"/>
              <a:gd name="connsiteX5" fmla="*/ 8109878 w 11933381"/>
              <a:gd name="connsiteY5" fmla="*/ 5854361 h 6858000"/>
              <a:gd name="connsiteX6" fmla="*/ 8109878 w 11933381"/>
              <a:gd name="connsiteY6" fmla="*/ 1949923 h 6858000"/>
              <a:gd name="connsiteX7" fmla="*/ 0 w 11933381"/>
              <a:gd name="connsiteY7" fmla="*/ 19499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3381" h="6858000">
                <a:moveTo>
                  <a:pt x="0" y="0"/>
                </a:moveTo>
                <a:lnTo>
                  <a:pt x="11933381" y="0"/>
                </a:lnTo>
                <a:lnTo>
                  <a:pt x="11933381" y="6858000"/>
                </a:lnTo>
                <a:lnTo>
                  <a:pt x="0" y="6858000"/>
                </a:lnTo>
                <a:lnTo>
                  <a:pt x="0" y="5854361"/>
                </a:lnTo>
                <a:lnTo>
                  <a:pt x="8109878" y="5854361"/>
                </a:lnTo>
                <a:lnTo>
                  <a:pt x="8109878" y="1949923"/>
                </a:lnTo>
                <a:lnTo>
                  <a:pt x="0" y="1949923"/>
                </a:lnTo>
                <a:close/>
              </a:path>
            </a:pathLst>
          </a:custGeom>
          <a:solidFill>
            <a:schemeClr val="bg1"/>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1132737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373C762-8092-4F49-BC46-91BCA0557F23}"/>
              </a:ext>
            </a:extLst>
          </p:cNvPr>
          <p:cNvSpPr>
            <a:spLocks noGrp="1"/>
          </p:cNvSpPr>
          <p:nvPr>
            <p:ph type="pic" sz="quarter" idx="10"/>
          </p:nvPr>
        </p:nvSpPr>
        <p:spPr>
          <a:xfrm>
            <a:off x="0"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2430682 h 6858000"/>
              <a:gd name="connsiteX3" fmla="*/ 3823504 w 12191999"/>
              <a:gd name="connsiteY3" fmla="*/ 2430682 h 6858000"/>
              <a:gd name="connsiteX4" fmla="*/ 3823504 w 12191999"/>
              <a:gd name="connsiteY4" fmla="*/ 6335120 h 6858000"/>
              <a:gd name="connsiteX5" fmla="*/ 12191999 w 12191999"/>
              <a:gd name="connsiteY5" fmla="*/ 633512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0" y="0"/>
                </a:moveTo>
                <a:lnTo>
                  <a:pt x="12191999" y="0"/>
                </a:lnTo>
                <a:lnTo>
                  <a:pt x="12191999" y="2430682"/>
                </a:lnTo>
                <a:lnTo>
                  <a:pt x="3823504" y="2430682"/>
                </a:lnTo>
                <a:lnTo>
                  <a:pt x="3823504" y="6335120"/>
                </a:lnTo>
                <a:lnTo>
                  <a:pt x="12191999" y="6335120"/>
                </a:lnTo>
                <a:lnTo>
                  <a:pt x="12191999" y="6858000"/>
                </a:lnTo>
                <a:lnTo>
                  <a:pt x="0" y="6858000"/>
                </a:lnTo>
                <a:close/>
              </a:path>
            </a:pathLst>
          </a:custGeom>
          <a:solidFill>
            <a:schemeClr val="bg1"/>
          </a:solidFill>
        </p:spPr>
        <p:txBody>
          <a:bodyPr wrap="square">
            <a:noAutofit/>
          </a:bodyPr>
          <a:lstStyle/>
          <a:p>
            <a:r>
              <a:rPr lang="en-US"/>
              <a:t>Click icon to add picture</a:t>
            </a: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4403208" y="2870519"/>
            <a:ext cx="7252505"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4403209" y="3958542"/>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0" name="Shape 62">
            <a:extLst>
              <a:ext uri="{FF2B5EF4-FFF2-40B4-BE49-F238E27FC236}">
                <a16:creationId xmlns:a16="http://schemas.microsoft.com/office/drawing/2014/main" id="{171AB7B1-2963-43C8-84A5-2FCF188ACF42}"/>
              </a:ext>
            </a:extLst>
          </p:cNvPr>
          <p:cNvSpPr/>
          <p:nvPr userDrawn="1"/>
        </p:nvSpPr>
        <p:spPr>
          <a:xfrm rot="16200000" flipV="1">
            <a:off x="4788658" y="2817190"/>
            <a:ext cx="0" cy="1930310"/>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35650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lide Divider 2">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652B907-27B2-46E0-B157-E5617EF0413D}"/>
              </a:ext>
            </a:extLst>
          </p:cNvPr>
          <p:cNvSpPr>
            <a:spLocks noGrp="1"/>
          </p:cNvSpPr>
          <p:nvPr>
            <p:ph type="pic" sz="quarter" idx="10"/>
          </p:nvPr>
        </p:nvSpPr>
        <p:spPr>
          <a:xfrm>
            <a:off x="0" y="0"/>
            <a:ext cx="12191999" cy="6858000"/>
          </a:xfrm>
          <a:custGeom>
            <a:avLst/>
            <a:gdLst>
              <a:gd name="connsiteX0" fmla="*/ 0 w 12191999"/>
              <a:gd name="connsiteY0" fmla="*/ 0 h 6553196"/>
              <a:gd name="connsiteX1" fmla="*/ 12191999 w 12191999"/>
              <a:gd name="connsiteY1" fmla="*/ 0 h 6553196"/>
              <a:gd name="connsiteX2" fmla="*/ 12191999 w 12191999"/>
              <a:gd name="connsiteY2" fmla="*/ 6553196 h 6553196"/>
              <a:gd name="connsiteX3" fmla="*/ 9099630 w 12191999"/>
              <a:gd name="connsiteY3" fmla="*/ 6553196 h 6553196"/>
              <a:gd name="connsiteX4" fmla="*/ 9099630 w 12191999"/>
              <a:gd name="connsiteY4" fmla="*/ 2953562 h 6553196"/>
              <a:gd name="connsiteX5" fmla="*/ 731134 w 12191999"/>
              <a:gd name="connsiteY5" fmla="*/ 2953562 h 6553196"/>
              <a:gd name="connsiteX6" fmla="*/ 731134 w 12191999"/>
              <a:gd name="connsiteY6" fmla="*/ 6553196 h 6553196"/>
              <a:gd name="connsiteX7" fmla="*/ 0 w 12191999"/>
              <a:gd name="connsiteY7" fmla="*/ 6553196 h 655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553196">
                <a:moveTo>
                  <a:pt x="0" y="0"/>
                </a:moveTo>
                <a:lnTo>
                  <a:pt x="12191999" y="0"/>
                </a:lnTo>
                <a:lnTo>
                  <a:pt x="12191999" y="6553196"/>
                </a:lnTo>
                <a:lnTo>
                  <a:pt x="9099630" y="6553196"/>
                </a:lnTo>
                <a:lnTo>
                  <a:pt x="9099630" y="2953562"/>
                </a:lnTo>
                <a:lnTo>
                  <a:pt x="731134" y="2953562"/>
                </a:lnTo>
                <a:lnTo>
                  <a:pt x="731134" y="6553196"/>
                </a:lnTo>
                <a:lnTo>
                  <a:pt x="0" y="6553196"/>
                </a:lnTo>
                <a:close/>
              </a:path>
            </a:pathLst>
          </a:custGeom>
          <a:solidFill>
            <a:schemeClr val="bg1"/>
          </a:solidFill>
        </p:spPr>
        <p:txBody>
          <a:bodyPr wrap="square">
            <a:noAutofit/>
          </a:bodyPr>
          <a:lstStyle>
            <a:lvl1pPr>
              <a:defRPr>
                <a:latin typeface="+mn-lt"/>
              </a:defRPr>
            </a:lvl1pPr>
          </a:lstStyle>
          <a:p>
            <a:r>
              <a:rPr lang="en-US"/>
              <a:t>Click icon to add picture</a:t>
            </a:r>
            <a:endParaRPr lang="en-US" dirty="0"/>
          </a:p>
        </p:txBody>
      </p:sp>
      <p:sp>
        <p:nvSpPr>
          <p:cNvPr id="7" name="Title 1">
            <a:extLst>
              <a:ext uri="{FF2B5EF4-FFF2-40B4-BE49-F238E27FC236}">
                <a16:creationId xmlns:a16="http://schemas.microsoft.com/office/drawing/2014/main" id="{81AEE170-55AC-411A-B257-BD682DE716D0}"/>
              </a:ext>
            </a:extLst>
          </p:cNvPr>
          <p:cNvSpPr>
            <a:spLocks noGrp="1"/>
          </p:cNvSpPr>
          <p:nvPr>
            <p:ph type="title" hasCustomPrompt="1"/>
          </p:nvPr>
        </p:nvSpPr>
        <p:spPr>
          <a:xfrm>
            <a:off x="1220164" y="3379810"/>
            <a:ext cx="7252505" cy="891250"/>
          </a:xfrm>
        </p:spPr>
        <p:txBody>
          <a:bodyPr anchor="t">
            <a:noAutofit/>
          </a:bodyPr>
          <a:lstStyle>
            <a:lvl1pPr algn="l">
              <a:defRPr sz="5000" b="1">
                <a:solidFill>
                  <a:schemeClr val="bg1"/>
                </a:solidFill>
                <a:latin typeface="+mj-lt"/>
              </a:defRPr>
            </a:lvl1pPr>
          </a:lstStyle>
          <a:p>
            <a:r>
              <a:rPr lang="en-US" dirty="0"/>
              <a:t>CLICK TO ADD TITLE</a:t>
            </a:r>
          </a:p>
        </p:txBody>
      </p:sp>
      <p:sp>
        <p:nvSpPr>
          <p:cNvPr id="8" name="Text Placeholder 12">
            <a:extLst>
              <a:ext uri="{FF2B5EF4-FFF2-40B4-BE49-F238E27FC236}">
                <a16:creationId xmlns:a16="http://schemas.microsoft.com/office/drawing/2014/main" id="{92D701DC-3803-4D06-BFB3-A9F78E4022EF}"/>
              </a:ext>
            </a:extLst>
          </p:cNvPr>
          <p:cNvSpPr>
            <a:spLocks noGrp="1"/>
          </p:cNvSpPr>
          <p:nvPr>
            <p:ph type="body" sz="quarter" idx="14" hasCustomPrompt="1"/>
          </p:nvPr>
        </p:nvSpPr>
        <p:spPr>
          <a:xfrm>
            <a:off x="1220165" y="4467833"/>
            <a:ext cx="7252504" cy="338549"/>
          </a:xfrm>
        </p:spPr>
        <p:txBody>
          <a:bodyPr>
            <a:normAutofit/>
          </a:bodyPr>
          <a:lstStyle>
            <a:lvl1pPr marL="0" indent="0" algn="l">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9" name="Shape 62">
            <a:extLst>
              <a:ext uri="{FF2B5EF4-FFF2-40B4-BE49-F238E27FC236}">
                <a16:creationId xmlns:a16="http://schemas.microsoft.com/office/drawing/2014/main" id="{71FB5177-8D30-4482-99E2-8BFEB1D37D9E}"/>
              </a:ext>
            </a:extLst>
          </p:cNvPr>
          <p:cNvSpPr/>
          <p:nvPr userDrawn="1"/>
        </p:nvSpPr>
        <p:spPr>
          <a:xfrm rot="16200000" flipV="1">
            <a:off x="1285385" y="3006251"/>
            <a:ext cx="0" cy="2570770"/>
          </a:xfrm>
          <a:prstGeom prst="line">
            <a:avLst/>
          </a:prstGeom>
          <a:ln w="25400">
            <a:solidFill>
              <a:schemeClr val="bg1"/>
            </a:solidFill>
            <a:miter lim="400000"/>
          </a:ln>
        </p:spPr>
        <p:txBody>
          <a:bodyPr lIns="19050" tIns="19050" rIns="19050" bIns="19050" anchor="ctr"/>
          <a:lstStyle/>
          <a:p>
            <a:pPr algn="l">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934178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dirty="0"/>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lvl1pPr>
              <a:defRPr>
                <a:latin typeface="+mn-lt"/>
              </a:defRPr>
            </a:lvl1p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155313" y="879710"/>
            <a:ext cx="4294206"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155313" y="195615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155313" y="303260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155313" y="410904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155313" y="518549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42" name="Shape 62">
            <a:extLst>
              <a:ext uri="{FF2B5EF4-FFF2-40B4-BE49-F238E27FC236}">
                <a16:creationId xmlns:a16="http://schemas.microsoft.com/office/drawing/2014/main" id="{2683CBB0-468F-4DD2-853B-FBFFA91B662E}"/>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2260604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239803"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noProof="0"/>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lvl1pPr>
              <a:defRPr>
                <a:latin typeface="+mn-lt"/>
              </a:defRPr>
            </a:lvl1pPr>
          </a:lstStyle>
          <a:p>
            <a:r>
              <a:rPr lang="en-US" noProof="0"/>
              <a:t>Click icon to add picture</a:t>
            </a:r>
            <a:endParaRPr lang="en-US" noProof="0"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476854" y="879710"/>
            <a:ext cx="3983858"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476854" y="1956155"/>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476854" y="3032600"/>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476854" y="4109045"/>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476854" y="5185490"/>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3527730" y="87971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3527730" y="1956155"/>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3527730" y="303260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3527730" y="4109045"/>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3527730" y="518549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5</a:t>
            </a:r>
          </a:p>
        </p:txBody>
      </p:sp>
      <p:sp>
        <p:nvSpPr>
          <p:cNvPr id="42" name="Shape 62">
            <a:extLst>
              <a:ext uri="{FF2B5EF4-FFF2-40B4-BE49-F238E27FC236}">
                <a16:creationId xmlns:a16="http://schemas.microsoft.com/office/drawing/2014/main" id="{79517603-8FAC-41C9-B5BE-3F8BA7D93CE6}"/>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42831458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44947" y="2632337"/>
            <a:ext cx="4385841" cy="3357563"/>
          </a:xfrm>
        </p:spPr>
        <p:txBody>
          <a:bodyPr/>
          <a:lstStyle>
            <a:lvl1pPr>
              <a:defRPr>
                <a:latin typeface="+mn-lt"/>
              </a:defRPr>
            </a:lvl1pPr>
          </a:lstStyle>
          <a:p>
            <a:r>
              <a:rPr lang="en-US"/>
              <a:t>Click icon to add picture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vert="horz" lIns="0" tIns="45720" rIns="91440" bIns="45720" rtlCol="0" anchor="b">
            <a:normAutofit/>
          </a:bodyPr>
          <a:lstStyle>
            <a:lvl1pPr>
              <a:defRPr lang="en-US" sz="1600" b="1" dirty="0">
                <a:latin typeface="+mn-lt"/>
              </a:defRPr>
            </a:lvl1pPr>
          </a:lstStyle>
          <a:p>
            <a:pPr marL="0" lvl="0" indent="0">
              <a:buNone/>
            </a:pPr>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5470525" y="2944813"/>
            <a:ext cx="3046413"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769606" y="2944813"/>
            <a:ext cx="302314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44141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1809009"/>
            <a:ext cx="3416928" cy="2884911"/>
          </a:xfrm>
        </p:spPr>
        <p:txBody>
          <a:bodyPr lIns="0" anchor="t">
            <a:normAutofit/>
          </a:bodyPr>
          <a:lstStyle>
            <a:lvl1pPr algn="r">
              <a:defRPr sz="4000">
                <a:solidFill>
                  <a:schemeClr val="accent1"/>
                </a:solidFill>
                <a:latin typeface="+mj-lt"/>
              </a:defRPr>
            </a:lvl1pPr>
          </a:lstStyle>
          <a:p>
            <a:r>
              <a:rPr lang="en-US"/>
              <a:t>Click to edit Master title style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10875" y="1809009"/>
            <a:ext cx="3686025"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452175" y="1809009"/>
            <a:ext cx="3658010" cy="382749"/>
          </a:xfrm>
        </p:spPr>
        <p:txBody>
          <a:bodyPr vert="horz" lIns="0" tIns="45720" rIns="91440" bIns="45720" rtlCol="0" anchor="b">
            <a:normAutofit/>
          </a:bodyPr>
          <a:lstStyle>
            <a:lvl1pPr>
              <a:defRPr lang="en-US" sz="1600" b="1" dirty="0">
                <a:latin typeface="+mn-lt"/>
              </a:defRPr>
            </a:lvl1pPr>
          </a:lstStyle>
          <a:p>
            <a:pPr marL="0" lvl="0" indent="0">
              <a:buNone/>
            </a:pPr>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10572" y="2213293"/>
            <a:ext cx="368615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452175" y="2213293"/>
            <a:ext cx="3658010"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50643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0" y="1687089"/>
            <a:ext cx="4297212" cy="3449109"/>
          </a:xfrm>
          <a:solidFill>
            <a:schemeClr val="accent2"/>
          </a:solidFill>
        </p:spPr>
        <p:txBody>
          <a:bodyPr vert="horz" lIns="0" tIns="45720" rIns="324000" bIns="45720" rtlCol="0" anchor="ctr">
            <a:normAutofit/>
          </a:bodyPr>
          <a:lstStyle>
            <a:lvl1pPr>
              <a:defRPr lang="en-US" sz="4000" dirty="0">
                <a:latin typeface="+mj-lt"/>
              </a:defRPr>
            </a:lvl1pPr>
          </a:lstStyle>
          <a:p>
            <a:pPr marL="0" lvl="0" algn="r"/>
            <a:r>
              <a:rPr lang="en-US" dirty="0"/>
              <a:t>Click to edit Master title </a:t>
            </a:r>
            <a:br>
              <a:rPr lang="en-US" dirty="0"/>
            </a:br>
            <a:r>
              <a:rPr lang="en-US" dirty="0"/>
              <a:t>style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1687089"/>
            <a:ext cx="3686025"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452175" y="1687089"/>
            <a:ext cx="3658010" cy="382749"/>
          </a:xfrm>
        </p:spPr>
        <p:txBody>
          <a:bodyPr vert="horz" lIns="0" tIns="45720" rIns="91440" bIns="45720" rtlCol="0" anchor="b">
            <a:normAutofit/>
          </a:bodyPr>
          <a:lstStyle>
            <a:lvl1pPr marL="0" indent="0">
              <a:buNone/>
              <a:defRPr lang="en-US" sz="1600" b="1" dirty="0">
                <a:latin typeface="+mn-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2091373"/>
            <a:ext cx="368615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452175" y="2091373"/>
            <a:ext cx="3658010"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hape 62">
            <a:extLst>
              <a:ext uri="{FF2B5EF4-FFF2-40B4-BE49-F238E27FC236}">
                <a16:creationId xmlns:a16="http://schemas.microsoft.com/office/drawing/2014/main" id="{22325F4A-8191-45D3-B031-5847B1E4B3AA}"/>
              </a:ext>
            </a:extLst>
          </p:cNvPr>
          <p:cNvSpPr/>
          <p:nvPr userDrawn="1"/>
        </p:nvSpPr>
        <p:spPr>
          <a:xfrm rot="16200000" flipV="1">
            <a:off x="3332057" y="133183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3" name="Rectangle 2">
            <a:extLst>
              <a:ext uri="{FF2B5EF4-FFF2-40B4-BE49-F238E27FC236}">
                <a16:creationId xmlns:a16="http://schemas.microsoft.com/office/drawing/2014/main" id="{60EEF041-4EFF-410A-AFB4-25A65B462B2D}"/>
              </a:ext>
            </a:extLst>
          </p:cNvPr>
          <p:cNvSpPr/>
          <p:nvPr userDrawn="1"/>
        </p:nvSpPr>
        <p:spPr>
          <a:xfrm>
            <a:off x="12087828" y="1675514"/>
            <a:ext cx="115747" cy="34491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Tree>
    <p:extLst>
      <p:ext uri="{BB962C8B-B14F-4D97-AF65-F5344CB8AC3E}">
        <p14:creationId xmlns:p14="http://schemas.microsoft.com/office/powerpoint/2010/main" val="39044906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1" y="1687090"/>
            <a:ext cx="4568750" cy="1721802"/>
          </a:xfrm>
          <a:noFill/>
        </p:spPr>
        <p:txBody>
          <a:bodyPr lIns="0" rIns="324000" anchor="ctr">
            <a:normAutofit/>
          </a:bodyPr>
          <a:lstStyle>
            <a:lvl1pPr algn="r">
              <a:defRPr sz="4000">
                <a:latin typeface="+mj-lt"/>
              </a:defRPr>
            </a:lvl1pPr>
          </a:lstStyle>
          <a:p>
            <a:r>
              <a:rPr lang="en-US" dirty="0"/>
              <a:t>Click to edit </a:t>
            </a:r>
            <a:br>
              <a:rPr lang="en-US" dirty="0"/>
            </a:br>
            <a:r>
              <a:rPr lang="en-US" dirty="0"/>
              <a:t>Master title style</a:t>
            </a:r>
          </a:p>
        </p:txBody>
      </p:sp>
      <p:sp>
        <p:nvSpPr>
          <p:cNvPr id="11" name="Title 1">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latin typeface="+mn-lt"/>
            </a:endParaRP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anchor="b">
            <a:norm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latin typeface="+mn-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hape 62">
            <a:extLst>
              <a:ext uri="{FF2B5EF4-FFF2-40B4-BE49-F238E27FC236}">
                <a16:creationId xmlns:a16="http://schemas.microsoft.com/office/drawing/2014/main" id="{DADD8B14-6C18-4FC5-89FD-62D525A444DB}"/>
              </a:ext>
            </a:extLst>
          </p:cNvPr>
          <p:cNvSpPr/>
          <p:nvPr userDrawn="1"/>
        </p:nvSpPr>
        <p:spPr>
          <a:xfrm rot="16200000" flipV="1">
            <a:off x="3332057" y="729943"/>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6" name="Picture Placeholder 5">
            <a:extLst>
              <a:ext uri="{FF2B5EF4-FFF2-40B4-BE49-F238E27FC236}">
                <a16:creationId xmlns:a16="http://schemas.microsoft.com/office/drawing/2014/main" id="{09156155-C47D-47A0-A08D-DCAC4D742D3F}"/>
              </a:ext>
            </a:extLst>
          </p:cNvPr>
          <p:cNvSpPr>
            <a:spLocks noGrp="1"/>
          </p:cNvSpPr>
          <p:nvPr>
            <p:ph type="pic" sz="quarter" idx="17"/>
          </p:nvPr>
        </p:nvSpPr>
        <p:spPr>
          <a:xfrm>
            <a:off x="2214412" y="3805254"/>
            <a:ext cx="1935925" cy="1854770"/>
          </a:xfrm>
        </p:spPr>
        <p:txBody>
          <a:bodyPr/>
          <a:lstStyle>
            <a:lvl1pPr>
              <a:defRPr>
                <a:latin typeface="+mn-lt"/>
              </a:defRPr>
            </a:lvl1pPr>
          </a:lstStyle>
          <a:p>
            <a:r>
              <a:rPr lang="en-US"/>
              <a:t>Click icon to add picture</a:t>
            </a:r>
            <a:endParaRPr lang="en-US" dirty="0"/>
          </a:p>
        </p:txBody>
      </p:sp>
    </p:spTree>
    <p:extLst>
      <p:ext uri="{BB962C8B-B14F-4D97-AF65-F5344CB8AC3E}">
        <p14:creationId xmlns:p14="http://schemas.microsoft.com/office/powerpoint/2010/main" val="10072104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44947" y="2632337"/>
            <a:ext cx="4385841" cy="3357563"/>
          </a:xfrm>
        </p:spPr>
        <p:txBody>
          <a:bodyPr/>
          <a:lstStyle>
            <a:lvl1pPr>
              <a:defRPr>
                <a:latin typeface="+mn-lt"/>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5470816" y="2944854"/>
            <a:ext cx="3046302" cy="304504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Autofit/>
          </a:bodyPr>
          <a:lstStyle>
            <a:lvl1pPr marL="0" indent="0">
              <a:buNone/>
              <a:defRPr sz="1600" b="1">
                <a:latin typeface="+mn-lt"/>
                <a:cs typeface="Arial" panose="020B0604020202020204" pitchFamily="34" charset="0"/>
              </a:defRPr>
            </a:lvl1pPr>
          </a:lstStyle>
          <a:p>
            <a:pPr lvl="0"/>
            <a:r>
              <a:rPr lang="en-US" dirty="0"/>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8769607" y="2944854"/>
            <a:ext cx="3046302" cy="304504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lIns="0" anchor="b">
            <a:noAutofit/>
          </a:bodyPr>
          <a:lstStyle>
            <a:lvl1pPr marL="0" indent="0">
              <a:buNone/>
              <a:defRPr sz="1600" b="1">
                <a:latin typeface="+mn-lt"/>
                <a:cs typeface="Arial" panose="020B0604020202020204" pitchFamily="34" charset="0"/>
              </a:defRPr>
            </a:lvl1pPr>
          </a:lstStyle>
          <a:p>
            <a:pPr lvl="0"/>
            <a:r>
              <a:rPr lang="en-US" dirty="0"/>
              <a:t>Click to add title here</a:t>
            </a:r>
          </a:p>
        </p:txBody>
      </p:sp>
    </p:spTree>
    <p:extLst>
      <p:ext uri="{BB962C8B-B14F-4D97-AF65-F5344CB8AC3E}">
        <p14:creationId xmlns:p14="http://schemas.microsoft.com/office/powerpoint/2010/main" val="39708105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a:lstStyle>
            <a:lvl1pPr>
              <a:defRPr>
                <a:latin typeface="+mn-lt"/>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2"/>
          </a:solidFill>
        </p:spPr>
        <p:txBody>
          <a:bodyPr lIns="252000" tIns="144000" rIns="144000">
            <a:noAutofit/>
          </a:bodyPr>
          <a:lstStyle>
            <a:lvl1pPr marL="0" indent="0">
              <a:lnSpc>
                <a:spcPct val="100000"/>
              </a:lnSpc>
              <a:buNone/>
              <a:defRPr sz="1400">
                <a:solidFill>
                  <a:schemeClr val="tx2"/>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anchor="t"/>
          <a:lstStyle>
            <a:lvl1pPr algn="r">
              <a:defRPr>
                <a:latin typeface="+mj-lt"/>
              </a:defRPr>
            </a:lvl1pPr>
          </a:lstStyle>
          <a:p>
            <a:r>
              <a:rPr lang="en-US" dirty="0"/>
              <a:t>Click to </a:t>
            </a:r>
            <a:br>
              <a:rPr lang="en-US" dirty="0"/>
            </a:br>
            <a:r>
              <a:rPr lang="en-US" dirty="0"/>
              <a:t>Add Title</a:t>
            </a:r>
          </a:p>
        </p:txBody>
      </p:sp>
      <p:sp>
        <p:nvSpPr>
          <p:cNvPr id="6" name="Shape 62">
            <a:extLst>
              <a:ext uri="{FF2B5EF4-FFF2-40B4-BE49-F238E27FC236}">
                <a16:creationId xmlns:a16="http://schemas.microsoft.com/office/drawing/2014/main" id="{9EDA533D-03E6-4B64-A81C-A6F9E3301AB5}"/>
              </a:ext>
            </a:extLst>
          </p:cNvPr>
          <p:cNvSpPr/>
          <p:nvPr userDrawn="1"/>
        </p:nvSpPr>
        <p:spPr>
          <a:xfrm rot="16200000" flipV="1">
            <a:off x="965155" y="43498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2174074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9B3BD2-24FF-4E30-B0DA-4DCD6E57D9FC}"/>
              </a:ext>
            </a:extLst>
          </p:cNvPr>
          <p:cNvSpPr>
            <a:spLocks noGrp="1"/>
          </p:cNvSpPr>
          <p:nvPr>
            <p:ph type="pic" sz="quarter" idx="10"/>
          </p:nvPr>
        </p:nvSpPr>
        <p:spPr>
          <a:xfrm>
            <a:off x="838200" y="0"/>
            <a:ext cx="11353800"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838200" y="4566452"/>
            <a:ext cx="5007015" cy="1440000"/>
          </a:xfrm>
          <a:solidFill>
            <a:schemeClr val="bg1"/>
          </a:solidFill>
        </p:spPr>
        <p:txBody>
          <a:bodyPr lIns="216000">
            <a:normAutofit/>
          </a:bodyPr>
          <a:lstStyle>
            <a:lvl1pPr>
              <a:defRPr sz="4000">
                <a:latin typeface="+mj-lt"/>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9536023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9B3BD2-24FF-4E30-B0DA-4DCD6E57D9FC}"/>
              </a:ext>
            </a:extLst>
          </p:cNvPr>
          <p:cNvSpPr>
            <a:spLocks noGrp="1"/>
          </p:cNvSpPr>
          <p:nvPr>
            <p:ph type="pic" sz="quarter" idx="10"/>
          </p:nvPr>
        </p:nvSpPr>
        <p:spPr>
          <a:xfrm>
            <a:off x="838200" y="0"/>
            <a:ext cx="11353800" cy="6858000"/>
          </a:xfrm>
        </p:spPr>
        <p:txBody>
          <a:bodyPr/>
          <a:lstStyle/>
          <a:p>
            <a:r>
              <a:rPr lang="en-US"/>
              <a:t>Click icon to add picture</a:t>
            </a:r>
            <a:endParaRPr lang="en-US" dirty="0"/>
          </a:p>
        </p:txBody>
      </p:sp>
      <p:sp>
        <p:nvSpPr>
          <p:cNvPr id="4" name="Text Placeholder 3">
            <a:extLst>
              <a:ext uri="{FF2B5EF4-FFF2-40B4-BE49-F238E27FC236}">
                <a16:creationId xmlns:a16="http://schemas.microsoft.com/office/drawing/2014/main" id="{049A10FA-D831-43AB-9DF1-EDB14480E3E1}"/>
              </a:ext>
            </a:extLst>
          </p:cNvPr>
          <p:cNvSpPr>
            <a:spLocks noGrp="1"/>
          </p:cNvSpPr>
          <p:nvPr>
            <p:ph type="body" sz="quarter" idx="11" hasCustomPrompt="1"/>
          </p:nvPr>
        </p:nvSpPr>
        <p:spPr>
          <a:xfrm>
            <a:off x="0" y="-1478756"/>
            <a:ext cx="4572000" cy="1189037"/>
          </a:xfrm>
        </p:spPr>
        <p:txBody>
          <a:bodyPr anchor="b">
            <a:normAutofit/>
          </a:bodyPr>
          <a:lstStyle>
            <a:lvl1pPr marL="0" indent="0">
              <a:buNone/>
              <a:defRPr sz="2800">
                <a:solidFill>
                  <a:schemeClr val="bg1">
                    <a:lumMod val="85000"/>
                  </a:schemeClr>
                </a:solidFill>
              </a:defRPr>
            </a:lvl1pPr>
          </a:lstStyle>
          <a:p>
            <a:pPr lvl="0"/>
            <a:r>
              <a:rPr lang="en-US" dirty="0"/>
              <a:t>Slide Title</a:t>
            </a:r>
          </a:p>
        </p:txBody>
      </p:sp>
    </p:spTree>
    <p:extLst>
      <p:ext uri="{BB962C8B-B14F-4D97-AF65-F5344CB8AC3E}">
        <p14:creationId xmlns:p14="http://schemas.microsoft.com/office/powerpoint/2010/main" val="26320271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Tree>
    <p:extLst>
      <p:ext uri="{BB962C8B-B14F-4D97-AF65-F5344CB8AC3E}">
        <p14:creationId xmlns:p14="http://schemas.microsoft.com/office/powerpoint/2010/main" val="21259541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8200" y="1"/>
            <a:ext cx="11353800" cy="5547360"/>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853440" y="5688402"/>
            <a:ext cx="8717280" cy="823070"/>
          </a:xfrm>
          <a:solidFill>
            <a:schemeClr val="bg1"/>
          </a:solidFill>
        </p:spPr>
        <p:txBody>
          <a:bodyPr lIns="0"/>
          <a:lstStyle>
            <a:lvl1pPr>
              <a:defRPr>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27136611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8200" y="853441"/>
            <a:ext cx="11353800" cy="5151119"/>
          </a:xfrm>
        </p:spPr>
        <p:txBody>
          <a:bodyPr/>
          <a:lstStyle/>
          <a:p>
            <a:r>
              <a:rPr lang="en-US"/>
              <a:t>Click icon to add picture</a:t>
            </a:r>
            <a:endParaRPr lang="en-US" dirty="0"/>
          </a:p>
        </p:txBody>
      </p:sp>
    </p:spTree>
    <p:extLst>
      <p:ext uri="{BB962C8B-B14F-4D97-AF65-F5344CB8AC3E}">
        <p14:creationId xmlns:p14="http://schemas.microsoft.com/office/powerpoint/2010/main" val="39089884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6030" y="747000"/>
            <a:ext cx="10519940" cy="5364000"/>
          </a:xfrm>
          <a:solidFill>
            <a:schemeClr val="bg1"/>
          </a:solidFill>
        </p:spPr>
        <p:txBody>
          <a:bodyPr/>
          <a:lstStyle/>
          <a:p>
            <a:r>
              <a:rPr lang="en-US"/>
              <a:t>Click icon to add picture</a:t>
            </a:r>
            <a:endParaRPr lang="en-US" dirty="0"/>
          </a:p>
        </p:txBody>
      </p:sp>
    </p:spTree>
    <p:extLst>
      <p:ext uri="{BB962C8B-B14F-4D97-AF65-F5344CB8AC3E}">
        <p14:creationId xmlns:p14="http://schemas.microsoft.com/office/powerpoint/2010/main" val="25622677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6640" y="1"/>
            <a:ext cx="12208639" cy="4907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22959" y="2691447"/>
            <a:ext cx="6272321" cy="1694180"/>
          </a:xfrm>
        </p:spPr>
        <p:txBody>
          <a:bodyPr lIns="0" anchor="b">
            <a:noAutofit/>
          </a:bodyPr>
          <a:lstStyle>
            <a:lvl1pPr algn="l">
              <a:defRPr sz="6600" b="1">
                <a:solidFill>
                  <a:schemeClr val="bg1"/>
                </a:solidFill>
                <a:latin typeface="+mj-lt"/>
              </a:defRPr>
            </a:lvl1pPr>
          </a:lstStyle>
          <a:p>
            <a:r>
              <a:rPr lang="en-US" dirty="0"/>
              <a:t>Section Header</a:t>
            </a:r>
          </a:p>
        </p:txBody>
      </p:sp>
      <p:sp>
        <p:nvSpPr>
          <p:cNvPr id="19" name="Text Placeholder 3">
            <a:extLst>
              <a:ext uri="{FF2B5EF4-FFF2-40B4-BE49-F238E27FC236}">
                <a16:creationId xmlns:a16="http://schemas.microsoft.com/office/drawing/2014/main" id="{7A110188-91CF-42CE-9B0F-643DB15F9D8E}"/>
              </a:ext>
            </a:extLst>
          </p:cNvPr>
          <p:cNvSpPr>
            <a:spLocks noGrp="1"/>
          </p:cNvSpPr>
          <p:nvPr>
            <p:ph type="body" sz="quarter" idx="10" hasCustomPrompt="1"/>
          </p:nvPr>
        </p:nvSpPr>
        <p:spPr>
          <a:xfrm>
            <a:off x="7591826" y="2613057"/>
            <a:ext cx="2489200" cy="3124198"/>
          </a:xfrm>
        </p:spPr>
        <p:txBody>
          <a:bodyPr bIns="0" anchor="b">
            <a:noAutofit/>
          </a:bodyPr>
          <a:lstStyle>
            <a:lvl1pPr marL="0" indent="0" algn="l">
              <a:buNone/>
              <a:defRPr sz="25000">
                <a:solidFill>
                  <a:srgbClr val="3B7579"/>
                </a:solidFill>
                <a:latin typeface="+mj-lt"/>
                <a:cs typeface="Arial" panose="020B0604020202020204" pitchFamily="34" charset="0"/>
              </a:defRPr>
            </a:lvl1pPr>
          </a:lstStyle>
          <a:p>
            <a:pPr lvl="0"/>
            <a:r>
              <a:rPr lang="en-US" dirty="0"/>
              <a:t>#</a:t>
            </a:r>
          </a:p>
        </p:txBody>
      </p:sp>
    </p:spTree>
    <p:extLst>
      <p:ext uri="{BB962C8B-B14F-4D97-AF65-F5344CB8AC3E}">
        <p14:creationId xmlns:p14="http://schemas.microsoft.com/office/powerpoint/2010/main" val="37630524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791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0" y="0"/>
            <a:ext cx="6057900" cy="6857995"/>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latin typeface="+mj-lt"/>
              </a:defRPr>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829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278528"/>
            <a:ext cx="4008438" cy="2560899"/>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noProof="0"/>
              <a:t>Click to edit Master text styles</a:t>
            </a:r>
          </a:p>
        </p:txBody>
      </p:sp>
      <p:sp>
        <p:nvSpPr>
          <p:cNvPr id="15" name="Picture Placeholder 5">
            <a:extLst>
              <a:ext uri="{FF2B5EF4-FFF2-40B4-BE49-F238E27FC236}">
                <a16:creationId xmlns:a16="http://schemas.microsoft.com/office/drawing/2014/main" id="{EADDC907-00BA-437D-8631-DCDAA19616AC}"/>
              </a:ext>
            </a:extLst>
          </p:cNvPr>
          <p:cNvSpPr>
            <a:spLocks noGrp="1"/>
          </p:cNvSpPr>
          <p:nvPr>
            <p:ph type="pic" sz="quarter" idx="13"/>
          </p:nvPr>
        </p:nvSpPr>
        <p:spPr>
          <a:xfrm>
            <a:off x="6790155" y="1042384"/>
            <a:ext cx="804759" cy="804759"/>
          </a:xfrm>
          <a:prstGeom prst="ellipse">
            <a:avLst/>
          </a:prstGeom>
          <a:solidFill>
            <a:schemeClr val="bg1"/>
          </a:solidFill>
          <a:ln w="19050">
            <a:solidFill>
              <a:srgbClr val="1F1F26"/>
            </a:solidFill>
          </a:ln>
        </p:spPr>
        <p:txBody>
          <a:bodyPr>
            <a:normAutofit/>
          </a:bodyPr>
          <a:lstStyle>
            <a:lvl1pPr>
              <a:defRPr sz="800"/>
            </a:lvl1pPr>
          </a:lstStyle>
          <a:p>
            <a:r>
              <a:rPr lang="en-US" noProof="0"/>
              <a:t>Click icon to add picture</a:t>
            </a:r>
            <a:endParaRPr lang="en-US" noProof="0" dirty="0"/>
          </a:p>
        </p:txBody>
      </p:sp>
      <p:sp>
        <p:nvSpPr>
          <p:cNvPr id="21" name="Picture Placeholder 5">
            <a:extLst>
              <a:ext uri="{FF2B5EF4-FFF2-40B4-BE49-F238E27FC236}">
                <a16:creationId xmlns:a16="http://schemas.microsoft.com/office/drawing/2014/main" id="{44A0EDB5-B80A-4225-9741-99690ADBCE8D}"/>
              </a:ext>
            </a:extLst>
          </p:cNvPr>
          <p:cNvSpPr>
            <a:spLocks noGrp="1"/>
          </p:cNvSpPr>
          <p:nvPr>
            <p:ph type="pic" sz="quarter" idx="14"/>
          </p:nvPr>
        </p:nvSpPr>
        <p:spPr>
          <a:xfrm>
            <a:off x="6790155" y="2331743"/>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2" name="Picture Placeholder 5">
            <a:extLst>
              <a:ext uri="{FF2B5EF4-FFF2-40B4-BE49-F238E27FC236}">
                <a16:creationId xmlns:a16="http://schemas.microsoft.com/office/drawing/2014/main" id="{E5C18081-A6EE-421D-96AC-0A7FA46F744A}"/>
              </a:ext>
            </a:extLst>
          </p:cNvPr>
          <p:cNvSpPr>
            <a:spLocks noGrp="1"/>
          </p:cNvSpPr>
          <p:nvPr>
            <p:ph type="pic" sz="quarter" idx="15"/>
          </p:nvPr>
        </p:nvSpPr>
        <p:spPr>
          <a:xfrm>
            <a:off x="6790155" y="3621102"/>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3" name="Picture Placeholder 5">
            <a:extLst>
              <a:ext uri="{FF2B5EF4-FFF2-40B4-BE49-F238E27FC236}">
                <a16:creationId xmlns:a16="http://schemas.microsoft.com/office/drawing/2014/main" id="{1D21CB0A-3210-4B51-85A0-5111AEBA214F}"/>
              </a:ext>
            </a:extLst>
          </p:cNvPr>
          <p:cNvSpPr>
            <a:spLocks noGrp="1"/>
          </p:cNvSpPr>
          <p:nvPr>
            <p:ph type="pic" sz="quarter" idx="16"/>
          </p:nvPr>
        </p:nvSpPr>
        <p:spPr>
          <a:xfrm>
            <a:off x="6790155" y="4910461"/>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4144426491"/>
      </p:ext>
    </p:extLst>
  </p:cSld>
  <p:clrMapOvr>
    <a:masterClrMapping/>
  </p:clrMapOvr>
  <p:extLst>
    <p:ext uri="{DCECCB84-F9BA-43D5-87BE-67443E8EF086}">
      <p15:sldGuideLst xmlns:p15="http://schemas.microsoft.com/office/powerpoint/2012/main">
        <p15:guide id="1" orient="horz" pos="2160">
          <p15:clr>
            <a:srgbClr val="FBAE40"/>
          </p15:clr>
        </p15:guide>
        <p15:guide id="2" pos="5382"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834DECF-152F-4E39-AD49-1ADCE9F759DB}"/>
              </a:ext>
            </a:extLst>
          </p:cNvPr>
          <p:cNvSpPr>
            <a:spLocks noGrp="1"/>
          </p:cNvSpPr>
          <p:nvPr>
            <p:ph type="pic" sz="quarter" idx="21"/>
          </p:nvPr>
        </p:nvSpPr>
        <p:spPr>
          <a:xfrm>
            <a:off x="841375" y="3097232"/>
            <a:ext cx="4008120" cy="2742196"/>
          </a:xfrm>
        </p:spPr>
        <p:txBody>
          <a:bodyPr>
            <a:normAutofit/>
          </a:bodyPr>
          <a:lstStyle>
            <a:lvl1pPr>
              <a:defRPr sz="1200"/>
            </a:lvl1pPr>
          </a:lstStyle>
          <a:p>
            <a:r>
              <a:rPr lang="en-US" noProof="0"/>
              <a:t>Click icon to add picture</a:t>
            </a:r>
            <a:endParaRPr lang="en-US" noProof="0" dirty="0"/>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normAutofit/>
          </a:bodyPr>
          <a:lstStyle>
            <a:lvl1pPr>
              <a:defRPr sz="4000" b="1">
                <a:latin typeface="+mj-lt"/>
              </a:defRPr>
            </a:lvl1pPr>
          </a:lstStyle>
          <a:p>
            <a:r>
              <a:rPr lang="en-US" noProof="0"/>
              <a:t>Click to Add </a:t>
            </a:r>
            <a:br>
              <a:rPr lang="en-US" noProof="0"/>
            </a:br>
            <a:r>
              <a:rPr lang="en-US" noProof="0"/>
              <a:t>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375081"/>
          </a:xfrm>
        </p:spPr>
        <p:txBody>
          <a:bodyPr lIns="0" anchor="t">
            <a:normAutofit/>
          </a:bodyPr>
          <a:lstStyle>
            <a:lvl1pPr marL="0" indent="0">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829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Picture Placeholder 5">
            <a:extLst>
              <a:ext uri="{FF2B5EF4-FFF2-40B4-BE49-F238E27FC236}">
                <a16:creationId xmlns:a16="http://schemas.microsoft.com/office/drawing/2014/main" id="{EADDC907-00BA-437D-8631-DCDAA19616AC}"/>
              </a:ext>
            </a:extLst>
          </p:cNvPr>
          <p:cNvSpPr>
            <a:spLocks noGrp="1"/>
          </p:cNvSpPr>
          <p:nvPr>
            <p:ph type="pic" sz="quarter" idx="13"/>
          </p:nvPr>
        </p:nvSpPr>
        <p:spPr>
          <a:xfrm>
            <a:off x="6790155" y="1042384"/>
            <a:ext cx="804759" cy="804759"/>
          </a:xfrm>
          <a:prstGeom prst="ellipse">
            <a:avLst/>
          </a:prstGeom>
          <a:solidFill>
            <a:schemeClr val="accent1"/>
          </a:solidFill>
          <a:ln w="19050">
            <a:noFill/>
          </a:ln>
        </p:spPr>
        <p:txBody>
          <a:bodyPr>
            <a:normAutofit/>
          </a:bodyPr>
          <a:lstStyle>
            <a:lvl1pPr>
              <a:defRPr sz="800"/>
            </a:lvl1pPr>
          </a:lstStyle>
          <a:p>
            <a:r>
              <a:rPr lang="en-US" noProof="0"/>
              <a:t>Click icon to add picture</a:t>
            </a:r>
            <a:endParaRPr lang="en-US" noProof="0" dirty="0"/>
          </a:p>
        </p:txBody>
      </p:sp>
      <p:sp>
        <p:nvSpPr>
          <p:cNvPr id="21" name="Picture Placeholder 5">
            <a:extLst>
              <a:ext uri="{FF2B5EF4-FFF2-40B4-BE49-F238E27FC236}">
                <a16:creationId xmlns:a16="http://schemas.microsoft.com/office/drawing/2014/main" id="{44A0EDB5-B80A-4225-9741-99690ADBCE8D}"/>
              </a:ext>
            </a:extLst>
          </p:cNvPr>
          <p:cNvSpPr>
            <a:spLocks noGrp="1"/>
          </p:cNvSpPr>
          <p:nvPr>
            <p:ph type="pic" sz="quarter" idx="14"/>
          </p:nvPr>
        </p:nvSpPr>
        <p:spPr>
          <a:xfrm>
            <a:off x="6790155" y="2331743"/>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2" name="Picture Placeholder 5">
            <a:extLst>
              <a:ext uri="{FF2B5EF4-FFF2-40B4-BE49-F238E27FC236}">
                <a16:creationId xmlns:a16="http://schemas.microsoft.com/office/drawing/2014/main" id="{E5C18081-A6EE-421D-96AC-0A7FA46F744A}"/>
              </a:ext>
            </a:extLst>
          </p:cNvPr>
          <p:cNvSpPr>
            <a:spLocks noGrp="1"/>
          </p:cNvSpPr>
          <p:nvPr>
            <p:ph type="pic" sz="quarter" idx="15"/>
          </p:nvPr>
        </p:nvSpPr>
        <p:spPr>
          <a:xfrm>
            <a:off x="6790155" y="3621102"/>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3" name="Picture Placeholder 5">
            <a:extLst>
              <a:ext uri="{FF2B5EF4-FFF2-40B4-BE49-F238E27FC236}">
                <a16:creationId xmlns:a16="http://schemas.microsoft.com/office/drawing/2014/main" id="{1D21CB0A-3210-4B51-85A0-5111AEBA214F}"/>
              </a:ext>
            </a:extLst>
          </p:cNvPr>
          <p:cNvSpPr>
            <a:spLocks noGrp="1"/>
          </p:cNvSpPr>
          <p:nvPr>
            <p:ph type="pic" sz="quarter" idx="16"/>
          </p:nvPr>
        </p:nvSpPr>
        <p:spPr>
          <a:xfrm>
            <a:off x="6790155" y="4910461"/>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221922510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atin typeface="+mj-lt"/>
              </a:defRPr>
            </a:lvl1pPr>
          </a:lstStyle>
          <a:p>
            <a:r>
              <a:rPr lang="en-US" noProof="0"/>
              <a:t>Click to Add Slide Title Here</a:t>
            </a:r>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1463303" y="2677210"/>
            <a:ext cx="804759" cy="804759"/>
          </a:xfrm>
          <a:prstGeom prst="ellipse">
            <a:avLst/>
          </a:prstGeom>
          <a:solidFill>
            <a:schemeClr val="bg1"/>
          </a:solidFill>
          <a:ln w="19050">
            <a:solidFill>
              <a:srgbClr val="1F1F26"/>
            </a:solidFill>
          </a:ln>
        </p:spPr>
        <p:txBody>
          <a:bodyPr>
            <a:normAutofit/>
          </a:bodyPr>
          <a:lstStyle>
            <a:lvl1pPr>
              <a:defRPr sz="800"/>
            </a:lvl1pPr>
          </a:lstStyle>
          <a:p>
            <a:r>
              <a:rPr lang="en-US" noProof="0"/>
              <a:t>Click icon to add picture</a:t>
            </a:r>
            <a:endParaRPr lang="en-US" noProof="0" dirty="0"/>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4310608"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7157913"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10005218"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1337302"/>
            <a:ext cx="10685257" cy="541483"/>
          </a:xfrm>
        </p:spPr>
        <p:txBody>
          <a:bodyPr lIns="0">
            <a:noAutofit/>
          </a:bodyPr>
          <a:lstStyle>
            <a:lvl1pPr marL="0" indent="0" algn="ctr">
              <a:lnSpc>
                <a:spcPct val="100000"/>
              </a:lnSpc>
              <a:buNone/>
              <a:defRPr sz="1400">
                <a:latin typeface="+mn-lt"/>
                <a:cs typeface="Arial" panose="020B0604020202020204" pitchFamily="34" charset="0"/>
              </a:defRPr>
            </a:lvl1pPr>
          </a:lstStyle>
          <a:p>
            <a:pPr lvl="0"/>
            <a:r>
              <a:rPr lang="en-US" noProof="0"/>
              <a:t>Click to edit Master text styles</a:t>
            </a:r>
          </a:p>
        </p:txBody>
      </p:sp>
    </p:spTree>
    <p:extLst>
      <p:ext uri="{BB962C8B-B14F-4D97-AF65-F5344CB8AC3E}">
        <p14:creationId xmlns:p14="http://schemas.microsoft.com/office/powerpoint/2010/main" val="638410284"/>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1039330"/>
            <a:ext cx="10854914" cy="804759"/>
          </a:xfrm>
        </p:spPr>
        <p:txBody>
          <a:bodyPr lIns="0" anchor="b">
            <a:normAutofit/>
          </a:bodyPr>
          <a:lstStyle>
            <a:lvl1pPr algn="ctr">
              <a:defRPr sz="4000" b="1">
                <a:latin typeface="+mj-lt"/>
              </a:defRPr>
            </a:lvl1pPr>
          </a:lstStyle>
          <a:p>
            <a:r>
              <a:rPr lang="en-US" noProof="0"/>
              <a:t>Click to Add Slide Title Here</a:t>
            </a:r>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1341120" y="3235748"/>
            <a:ext cx="1049126" cy="1049124"/>
          </a:xfrm>
          <a:prstGeom prst="ellipse">
            <a:avLst/>
          </a:prstGeom>
          <a:solidFill>
            <a:schemeClr val="accent1"/>
          </a:solidFill>
          <a:ln w="19050">
            <a:noFill/>
          </a:ln>
        </p:spPr>
        <p:txBody>
          <a:bodyPr>
            <a:normAutofit/>
          </a:bodyPr>
          <a:lstStyle>
            <a:lvl1pPr>
              <a:defRPr sz="800">
                <a:latin typeface="+mn-lt"/>
              </a:defRPr>
            </a:lvl1pPr>
          </a:lstStyle>
          <a:p>
            <a:r>
              <a:rPr lang="en-US" noProof="0"/>
              <a:t>Click icon to add picture</a:t>
            </a:r>
            <a:endParaRPr lang="en-US" noProof="0" dirty="0"/>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4188425"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7035730"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9883035"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2018022"/>
            <a:ext cx="10685257" cy="541483"/>
          </a:xfrm>
        </p:spPr>
        <p:txBody>
          <a:bodyPr lIns="0">
            <a:noAutofit/>
          </a:bodyPr>
          <a:lstStyle>
            <a:lvl1pPr marL="0" indent="0" algn="ctr">
              <a:lnSpc>
                <a:spcPct val="100000"/>
              </a:lnSpc>
              <a:buNone/>
              <a:defRPr sz="1400">
                <a:latin typeface="+mn-lt"/>
                <a:cs typeface="Arial" panose="020B0604020202020204" pitchFamily="34" charset="0"/>
              </a:defRPr>
            </a:lvl1pPr>
          </a:lstStyle>
          <a:p>
            <a:pPr lvl="0"/>
            <a:r>
              <a:rPr lang="en-US" noProof="0"/>
              <a:t>Click to edit Master text styles</a:t>
            </a:r>
          </a:p>
        </p:txBody>
      </p:sp>
    </p:spTree>
    <p:extLst>
      <p:ext uri="{BB962C8B-B14F-4D97-AF65-F5344CB8AC3E}">
        <p14:creationId xmlns:p14="http://schemas.microsoft.com/office/powerpoint/2010/main" val="262005503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mn-lt"/>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anchor="b"/>
          <a:lstStyle>
            <a:lvl1pPr>
              <a:defRPr b="1">
                <a:latin typeface="+mj-lt"/>
              </a:defRPr>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anchor="t">
            <a:normAutofit/>
          </a:bodyPr>
          <a:lstStyle>
            <a:lvl1pPr marL="0" indent="0">
              <a:buNone/>
              <a:defRPr sz="1400" spc="300">
                <a:solidFill>
                  <a:schemeClr val="tx2"/>
                </a:solidFill>
                <a:latin typeface="+mn-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15261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6687422" y="1038724"/>
            <a:ext cx="804759" cy="804759"/>
          </a:xfrm>
          <a:prstGeom prst="ellipse">
            <a:avLst/>
          </a:prstGeom>
          <a:solidFill>
            <a:schemeClr val="bg1"/>
          </a:solidFill>
          <a:ln w="38100">
            <a:solidFill>
              <a:schemeClr val="bg1"/>
            </a:solidFill>
          </a:ln>
        </p:spPr>
        <p:txBody>
          <a:bodyPr>
            <a:normAutofit/>
          </a:bodyPr>
          <a:lstStyle>
            <a:lvl1pPr>
              <a:defRPr sz="800">
                <a:latin typeface="+mn-lt"/>
              </a:defRPr>
            </a:lvl1pPr>
          </a:lstStyle>
          <a:p>
            <a:r>
              <a:rPr lang="en-US" noProof="0"/>
              <a:t>Click icon to add picture</a:t>
            </a:r>
            <a:endParaRPr lang="en-US" noProof="0" dirty="0"/>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6687422" y="2330235"/>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6687422" y="3621746"/>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6687422" y="4913257"/>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Tree>
    <p:extLst>
      <p:ext uri="{BB962C8B-B14F-4D97-AF65-F5344CB8AC3E}">
        <p14:creationId xmlns:p14="http://schemas.microsoft.com/office/powerpoint/2010/main" val="419466795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841682" y="971950"/>
            <a:ext cx="3537030" cy="2036100"/>
          </a:xfrm>
        </p:spPr>
        <p:txBody>
          <a:bodyPr lIns="0"/>
          <a:lstStyle>
            <a:lvl1pPr>
              <a:defRPr>
                <a:solidFill>
                  <a:srgbClr val="5DAAB0"/>
                </a:solidFill>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0D8C8A61-C19F-4EF6-A991-5B6EFC5F7AFB}"/>
              </a:ext>
            </a:extLst>
          </p:cNvPr>
          <p:cNvSpPr>
            <a:spLocks noGrp="1"/>
          </p:cNvSpPr>
          <p:nvPr>
            <p:ph type="pic" sz="quarter" idx="11"/>
          </p:nvPr>
        </p:nvSpPr>
        <p:spPr>
          <a:xfrm>
            <a:off x="6076930" y="729827"/>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FB28CC40-CBF3-4E1C-841D-45C7739F95EE}"/>
              </a:ext>
            </a:extLst>
          </p:cNvPr>
          <p:cNvSpPr>
            <a:spLocks noGrp="1"/>
          </p:cNvSpPr>
          <p:nvPr>
            <p:ph type="pic" sz="quarter" idx="12"/>
          </p:nvPr>
        </p:nvSpPr>
        <p:spPr>
          <a:xfrm>
            <a:off x="8970602" y="729827"/>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7" name="Picture Placeholder 4">
            <a:extLst>
              <a:ext uri="{FF2B5EF4-FFF2-40B4-BE49-F238E27FC236}">
                <a16:creationId xmlns:a16="http://schemas.microsoft.com/office/drawing/2014/main" id="{12606688-9042-46BE-82EA-2A9034C21250}"/>
              </a:ext>
            </a:extLst>
          </p:cNvPr>
          <p:cNvSpPr>
            <a:spLocks noGrp="1"/>
          </p:cNvSpPr>
          <p:nvPr>
            <p:ph type="pic" sz="quarter" idx="13"/>
          </p:nvPr>
        </p:nvSpPr>
        <p:spPr>
          <a:xfrm>
            <a:off x="6076930" y="3646649"/>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94A72397-DF36-48ED-9888-0827D143B9BE}"/>
              </a:ext>
            </a:extLst>
          </p:cNvPr>
          <p:cNvSpPr>
            <a:spLocks noGrp="1"/>
          </p:cNvSpPr>
          <p:nvPr>
            <p:ph type="pic" sz="quarter" idx="14"/>
          </p:nvPr>
        </p:nvSpPr>
        <p:spPr>
          <a:xfrm>
            <a:off x="8970602" y="3646649"/>
            <a:ext cx="1643384" cy="1643384"/>
          </a:xfrm>
          <a:prstGeom prst="ellipse">
            <a:avLst/>
          </a:prstGeom>
        </p:spPr>
        <p:txBody>
          <a:bodyPr/>
          <a:lstStyle>
            <a:lvl1pPr>
              <a:defRPr>
                <a:latin typeface="+mn-lt"/>
              </a:defRPr>
            </a:lvl1pPr>
          </a:lstStyle>
          <a:p>
            <a:r>
              <a:rPr lang="en-US"/>
              <a:t>Click icon to add picture</a:t>
            </a: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5642770" y="282383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5642770" y="241951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8544956" y="282383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8544956" y="241951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5642770" y="574065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5642770" y="533633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8544956" y="574065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8544956" y="533633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dirty="0"/>
              <a:t>ADD NAME HERE</a:t>
            </a:r>
          </a:p>
        </p:txBody>
      </p:sp>
      <p:sp>
        <p:nvSpPr>
          <p:cNvPr id="16" name="Shape 62">
            <a:extLst>
              <a:ext uri="{FF2B5EF4-FFF2-40B4-BE49-F238E27FC236}">
                <a16:creationId xmlns:a16="http://schemas.microsoft.com/office/drawing/2014/main" id="{E2A7A773-8673-42D6-B565-4013CBE76BBD}"/>
              </a:ext>
            </a:extLst>
          </p:cNvPr>
          <p:cNvSpPr/>
          <p:nvPr userDrawn="1"/>
        </p:nvSpPr>
        <p:spPr>
          <a:xfrm rot="16200000" flipV="1">
            <a:off x="965155" y="-184909"/>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6877645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EE8D18BE-27C3-4048-91A7-DD0F0F8D0861}"/>
              </a:ext>
            </a:extLst>
          </p:cNvPr>
          <p:cNvSpPr/>
          <p:nvPr userDrawn="1"/>
        </p:nvSpPr>
        <p:spPr>
          <a:xfrm>
            <a:off x="4190264" y="2280735"/>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2106887" y="616350"/>
            <a:ext cx="7978227" cy="1062602"/>
          </a:xfrm>
        </p:spPr>
        <p:txBody>
          <a:bodyPr lIns="0"/>
          <a:lstStyle>
            <a:lvl1pPr algn="ctr">
              <a:defRPr>
                <a:solidFill>
                  <a:schemeClr val="tx2"/>
                </a:solidFill>
                <a:latin typeface="+mj-lt"/>
              </a:defRPr>
            </a:lvl1pPr>
          </a:lstStyle>
          <a:p>
            <a:r>
              <a:rPr lang="en-US"/>
              <a:t>Click to edit Master title style</a:t>
            </a:r>
            <a:endParaRPr lang="en-US" dirty="0"/>
          </a:p>
        </p:txBody>
      </p:sp>
      <p:sp>
        <p:nvSpPr>
          <p:cNvPr id="5" name="Picture Placeholder 4">
            <a:extLst>
              <a:ext uri="{FF2B5EF4-FFF2-40B4-BE49-F238E27FC236}">
                <a16:creationId xmlns:a16="http://schemas.microsoft.com/office/drawing/2014/main" id="{0D8C8A61-C19F-4EF6-A991-5B6EFC5F7AFB}"/>
              </a:ext>
            </a:extLst>
          </p:cNvPr>
          <p:cNvSpPr>
            <a:spLocks noGrp="1"/>
          </p:cNvSpPr>
          <p:nvPr>
            <p:ph type="pic" sz="quarter" idx="11"/>
          </p:nvPr>
        </p:nvSpPr>
        <p:spPr>
          <a:xfrm>
            <a:off x="4306007" y="2385012"/>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FB28CC40-CBF3-4E1C-841D-45C7739F95EE}"/>
              </a:ext>
            </a:extLst>
          </p:cNvPr>
          <p:cNvSpPr>
            <a:spLocks noGrp="1"/>
          </p:cNvSpPr>
          <p:nvPr>
            <p:ph type="pic" sz="quarter" idx="12"/>
          </p:nvPr>
        </p:nvSpPr>
        <p:spPr>
          <a:xfrm>
            <a:off x="6273705" y="2385012"/>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7" name="Picture Placeholder 4">
            <a:extLst>
              <a:ext uri="{FF2B5EF4-FFF2-40B4-BE49-F238E27FC236}">
                <a16:creationId xmlns:a16="http://schemas.microsoft.com/office/drawing/2014/main" id="{12606688-9042-46BE-82EA-2A9034C21250}"/>
              </a:ext>
            </a:extLst>
          </p:cNvPr>
          <p:cNvSpPr>
            <a:spLocks noGrp="1"/>
          </p:cNvSpPr>
          <p:nvPr>
            <p:ph type="pic" sz="quarter" idx="13"/>
          </p:nvPr>
        </p:nvSpPr>
        <p:spPr>
          <a:xfrm>
            <a:off x="4306007" y="4352707"/>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8" name="Picture Placeholder 4">
            <a:extLst>
              <a:ext uri="{FF2B5EF4-FFF2-40B4-BE49-F238E27FC236}">
                <a16:creationId xmlns:a16="http://schemas.microsoft.com/office/drawing/2014/main" id="{94A72397-DF36-48ED-9888-0827D143B9BE}"/>
              </a:ext>
            </a:extLst>
          </p:cNvPr>
          <p:cNvSpPr>
            <a:spLocks noGrp="1"/>
          </p:cNvSpPr>
          <p:nvPr>
            <p:ph type="pic" sz="quarter" idx="14"/>
          </p:nvPr>
        </p:nvSpPr>
        <p:spPr>
          <a:xfrm>
            <a:off x="6273705" y="4352707"/>
            <a:ext cx="1643384" cy="1643384"/>
          </a:xfrm>
          <a:prstGeom prst="ellipse">
            <a:avLst/>
          </a:prstGeom>
        </p:spPr>
        <p:txBody>
          <a:bodyPr>
            <a:normAutofit/>
          </a:bodyPr>
          <a:lstStyle>
            <a:lvl1pPr algn="ctr">
              <a:defRPr sz="1600">
                <a:latin typeface="+mn-lt"/>
              </a:defRPr>
            </a:lvl1pPr>
          </a:lstStyle>
          <a:p>
            <a:r>
              <a:rPr lang="en-US"/>
              <a:t>Click icon to add picture</a:t>
            </a: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1504731" y="3168715"/>
            <a:ext cx="2517605" cy="484146"/>
          </a:xfrm>
        </p:spPr>
        <p:txBody>
          <a:bodyPr lIns="0">
            <a:noAutofit/>
          </a:bodyPr>
          <a:lstStyle>
            <a:lvl1pPr marL="0" indent="0" algn="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1504731" y="2764389"/>
            <a:ext cx="2517605" cy="382749"/>
          </a:xfrm>
        </p:spPr>
        <p:txBody>
          <a:bodyPr lIns="0" anchor="b">
            <a:noAutofit/>
          </a:bodyPr>
          <a:lstStyle>
            <a:lvl1pPr marL="0" indent="0" algn="r">
              <a:buNone/>
              <a:defRPr sz="1600" b="1">
                <a:latin typeface="+mn-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8241403" y="3168715"/>
            <a:ext cx="2517605" cy="484146"/>
          </a:xfrm>
        </p:spPr>
        <p:txBody>
          <a:bodyPr lIns="0">
            <a:noAutofit/>
          </a:bodyPr>
          <a:lstStyle>
            <a:lvl1pPr marL="0" indent="0" algn="l">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8241403" y="2764389"/>
            <a:ext cx="2517605" cy="382749"/>
          </a:xfrm>
        </p:spPr>
        <p:txBody>
          <a:bodyPr lIns="0" anchor="b">
            <a:noAutofit/>
          </a:bodyPr>
          <a:lstStyle>
            <a:lvl1pPr marL="0" indent="0" algn="l">
              <a:buNone/>
              <a:defRPr sz="1600" b="1">
                <a:latin typeface="+mn-lt"/>
                <a:cs typeface="Arial" panose="020B0604020202020204" pitchFamily="34" charset="0"/>
              </a:defRPr>
            </a:lvl1pPr>
          </a:lstStyle>
          <a:p>
            <a:pPr lvl="0"/>
            <a:r>
              <a:rPr lang="en-US" dirty="0"/>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p:ph type="body" sz="quarter" idx="19"/>
          </p:nvPr>
        </p:nvSpPr>
        <p:spPr>
          <a:xfrm>
            <a:off x="1504731" y="5167572"/>
            <a:ext cx="2517605" cy="484146"/>
          </a:xfrm>
        </p:spPr>
        <p:txBody>
          <a:bodyPr lIns="0">
            <a:noAutofit/>
          </a:bodyPr>
          <a:lstStyle>
            <a:lvl1pPr marL="0" indent="0" algn="r">
              <a:buNone/>
              <a:defRPr sz="1400">
                <a:latin typeface="+mn-lt"/>
                <a:cs typeface="Arial" panose="020B0604020202020204" pitchFamily="34" charset="0"/>
              </a:defRPr>
            </a:lvl1pPr>
          </a:lstStyle>
          <a:p>
            <a:pPr lvl="0"/>
            <a:r>
              <a:rPr lang="en-US"/>
              <a:t>Click to 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p:ph type="body" sz="quarter" idx="20" hasCustomPrompt="1"/>
          </p:nvPr>
        </p:nvSpPr>
        <p:spPr>
          <a:xfrm>
            <a:off x="1504731" y="4763246"/>
            <a:ext cx="2517605" cy="382749"/>
          </a:xfrm>
        </p:spPr>
        <p:txBody>
          <a:bodyPr lIns="0" anchor="b">
            <a:noAutofit/>
          </a:bodyPr>
          <a:lstStyle>
            <a:lvl1pPr marL="0" indent="0" algn="r">
              <a:buNone/>
              <a:defRPr sz="1600" b="1">
                <a:latin typeface="+mn-lt"/>
                <a:cs typeface="Arial" panose="020B0604020202020204" pitchFamily="34" charset="0"/>
              </a:defRPr>
            </a:lvl1pPr>
          </a:lstStyle>
          <a:p>
            <a:pPr lvl="0"/>
            <a:r>
              <a:rPr lang="en-US" dirty="0"/>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p:ph type="body" sz="quarter" idx="21"/>
          </p:nvPr>
        </p:nvSpPr>
        <p:spPr>
          <a:xfrm>
            <a:off x="8241403" y="5167572"/>
            <a:ext cx="2517605" cy="484146"/>
          </a:xfrm>
        </p:spPr>
        <p:txBody>
          <a:bodyPr lIns="0">
            <a:noAutofit/>
          </a:bodyPr>
          <a:lstStyle>
            <a:lvl1pPr marL="0" indent="0" algn="l">
              <a:buNone/>
              <a:defRPr sz="1400">
                <a:latin typeface="+mn-lt"/>
                <a:cs typeface="Arial" panose="020B0604020202020204" pitchFamily="34" charset="0"/>
              </a:defRPr>
            </a:lvl1pPr>
          </a:lstStyle>
          <a:p>
            <a:pPr lvl="0"/>
            <a:r>
              <a:rPr lang="en-US"/>
              <a:t>Click to 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p:ph type="body" sz="quarter" idx="22" hasCustomPrompt="1"/>
          </p:nvPr>
        </p:nvSpPr>
        <p:spPr>
          <a:xfrm>
            <a:off x="8241403" y="4763246"/>
            <a:ext cx="2517605" cy="382749"/>
          </a:xfrm>
        </p:spPr>
        <p:txBody>
          <a:bodyPr lIns="0" anchor="b">
            <a:noAutofit/>
          </a:bodyPr>
          <a:lstStyle>
            <a:lvl1pPr marL="0" indent="0" algn="l">
              <a:buNone/>
              <a:defRPr sz="1600" b="1">
                <a:latin typeface="+mn-lt"/>
                <a:cs typeface="Arial" panose="020B0604020202020204" pitchFamily="34" charset="0"/>
              </a:defRPr>
            </a:lvl1pPr>
          </a:lstStyle>
          <a:p>
            <a:pPr lvl="0"/>
            <a:r>
              <a:rPr lang="en-US" dirty="0"/>
              <a:t>ADD NAME HERE</a:t>
            </a:r>
          </a:p>
        </p:txBody>
      </p:sp>
      <p:sp>
        <p:nvSpPr>
          <p:cNvPr id="17" name="Oval 16">
            <a:extLst>
              <a:ext uri="{FF2B5EF4-FFF2-40B4-BE49-F238E27FC236}">
                <a16:creationId xmlns:a16="http://schemas.microsoft.com/office/drawing/2014/main" id="{EC623159-5A5F-49ED-8FE8-D17FB82C8BB9}"/>
              </a:ext>
            </a:extLst>
          </p:cNvPr>
          <p:cNvSpPr/>
          <p:nvPr userDrawn="1"/>
        </p:nvSpPr>
        <p:spPr>
          <a:xfrm>
            <a:off x="6157960" y="2280735"/>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18" name="Oval 17">
            <a:extLst>
              <a:ext uri="{FF2B5EF4-FFF2-40B4-BE49-F238E27FC236}">
                <a16:creationId xmlns:a16="http://schemas.microsoft.com/office/drawing/2014/main" id="{83F630FE-FEDE-4DCF-98BE-57FA329D971D}"/>
              </a:ext>
            </a:extLst>
          </p:cNvPr>
          <p:cNvSpPr/>
          <p:nvPr userDrawn="1"/>
        </p:nvSpPr>
        <p:spPr>
          <a:xfrm>
            <a:off x="4190264" y="4236857"/>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19" name="Oval 18">
            <a:extLst>
              <a:ext uri="{FF2B5EF4-FFF2-40B4-BE49-F238E27FC236}">
                <a16:creationId xmlns:a16="http://schemas.microsoft.com/office/drawing/2014/main" id="{5CEE0F46-6DA2-40B8-B7F9-015FA8D24163}"/>
              </a:ext>
            </a:extLst>
          </p:cNvPr>
          <p:cNvSpPr/>
          <p:nvPr userDrawn="1"/>
        </p:nvSpPr>
        <p:spPr>
          <a:xfrm>
            <a:off x="6157960" y="4236857"/>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Tree>
    <p:extLst>
      <p:ext uri="{BB962C8B-B14F-4D97-AF65-F5344CB8AC3E}">
        <p14:creationId xmlns:p14="http://schemas.microsoft.com/office/powerpoint/2010/main" val="33311750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atin typeface="+mj-lt"/>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a:lstStyle/>
          <a:p>
            <a:r>
              <a:rPr lang="en-US" noProof="0"/>
              <a:t>Click icon to add chart</a:t>
            </a:r>
            <a:endParaRPr lang="en-US" noProof="0" dirty="0"/>
          </a:p>
        </p:txBody>
      </p:sp>
    </p:spTree>
    <p:extLst>
      <p:ext uri="{BB962C8B-B14F-4D97-AF65-F5344CB8AC3E}">
        <p14:creationId xmlns:p14="http://schemas.microsoft.com/office/powerpoint/2010/main" val="7445607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anchor="b"/>
          <a:lstStyle>
            <a:lvl1pPr algn="ctr">
              <a:defRPr>
                <a:latin typeface="+mj-lt"/>
              </a:defRPr>
            </a:lvl1pPr>
          </a:lstStyle>
          <a:p>
            <a:r>
              <a:rPr lang="en-US" dirty="0"/>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anchor="ctr">
            <a:normAutofit/>
          </a:bodyPr>
          <a:lstStyle>
            <a:lvl1pPr marL="0" indent="0" algn="ctr">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dirty="0"/>
              <a:t>SUBTITLE HERE</a:t>
            </a:r>
          </a:p>
        </p:txBody>
      </p:sp>
      <p:sp>
        <p:nvSpPr>
          <p:cNvPr id="4" name="Table Placeholder 3">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a:lstStyle/>
          <a:p>
            <a:r>
              <a:rPr lang="en-US"/>
              <a:t>Click icon to add table</a:t>
            </a:r>
            <a:endParaRPr lang="en-US" dirty="0"/>
          </a:p>
        </p:txBody>
      </p:sp>
    </p:spTree>
    <p:extLst>
      <p:ext uri="{BB962C8B-B14F-4D97-AF65-F5344CB8AC3E}">
        <p14:creationId xmlns:p14="http://schemas.microsoft.com/office/powerpoint/2010/main" val="8508298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723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98755"/>
            <a:ext cx="3856038" cy="4235450"/>
          </a:xfrm>
          <a:solidFill>
            <a:schemeClr val="bg1">
              <a:lumMod val="95000"/>
            </a:schemeClr>
          </a:solidFill>
        </p:spPr>
        <p:txBody>
          <a:bodyPr/>
          <a:lstStyle/>
          <a:p>
            <a:r>
              <a:rPr lang="en-US"/>
              <a:t>Click icon to add picture</a:t>
            </a:r>
            <a:endParaRPr lang="en-US" dirty="0"/>
          </a:p>
        </p:txBody>
      </p:sp>
      <p:sp>
        <p:nvSpPr>
          <p:cNvPr id="4" name="Picture Placeholder 4">
            <a:extLst>
              <a:ext uri="{FF2B5EF4-FFF2-40B4-BE49-F238E27FC236}">
                <a16:creationId xmlns:a16="http://schemas.microsoft.com/office/drawing/2014/main" id="{D653D0B5-B695-4544-91E9-B8223EA713FF}"/>
              </a:ext>
            </a:extLst>
          </p:cNvPr>
          <p:cNvSpPr>
            <a:spLocks noGrp="1"/>
          </p:cNvSpPr>
          <p:nvPr>
            <p:ph type="pic" sz="quarter" idx="11"/>
          </p:nvPr>
        </p:nvSpPr>
        <p:spPr>
          <a:xfrm>
            <a:off x="4312285" y="198755"/>
            <a:ext cx="7651115" cy="4235450"/>
          </a:xfrm>
          <a:solidFill>
            <a:schemeClr val="bg1">
              <a:lumMod val="95000"/>
            </a:schemeClr>
          </a:solidFill>
        </p:spPr>
        <p:txBody>
          <a:bodyPr/>
          <a:lstStyle/>
          <a:p>
            <a:r>
              <a:rPr lang="en-US"/>
              <a:t>Click icon to add picture</a:t>
            </a:r>
            <a:endParaRPr lang="en-US" dirty="0"/>
          </a:p>
        </p:txBody>
      </p:sp>
      <p:sp>
        <p:nvSpPr>
          <p:cNvPr id="5" name="Picture Placeholder 4">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648200"/>
            <a:ext cx="7651116" cy="2011679"/>
          </a:xfrm>
          <a:solidFill>
            <a:schemeClr val="bg1">
              <a:lumMod val="95000"/>
            </a:schemeClr>
          </a:solidFill>
        </p:spPr>
        <p:txBody>
          <a:bodyPr/>
          <a:lstStyle/>
          <a:p>
            <a:r>
              <a:rPr lang="en-US"/>
              <a:t>Click icon to add picture</a:t>
            </a:r>
            <a:endParaRPr lang="en-US" dirty="0"/>
          </a:p>
        </p:txBody>
      </p:sp>
      <p:sp>
        <p:nvSpPr>
          <p:cNvPr id="6" name="Picture Placeholder 4">
            <a:extLst>
              <a:ext uri="{FF2B5EF4-FFF2-40B4-BE49-F238E27FC236}">
                <a16:creationId xmlns:a16="http://schemas.microsoft.com/office/drawing/2014/main" id="{75694821-2A94-40B8-8AAD-3E3762AFD388}"/>
              </a:ext>
            </a:extLst>
          </p:cNvPr>
          <p:cNvSpPr>
            <a:spLocks noGrp="1"/>
          </p:cNvSpPr>
          <p:nvPr>
            <p:ph type="pic" sz="quarter" idx="13"/>
          </p:nvPr>
        </p:nvSpPr>
        <p:spPr>
          <a:xfrm>
            <a:off x="8122919" y="4648200"/>
            <a:ext cx="3855721" cy="2011679"/>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53227717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7DA2CEDE-2AB4-4FB8-9551-E0AA4222B1A3}" type="datetime1">
              <a:rPr lang="en-US" smtClean="0"/>
              <a:pPr/>
              <a:t>11/1/2026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5E0677F5-4A8A-4BF1-96BE-3BAE8FBAFE2E}" type="slidenum">
              <a:rPr lang="en-US" smtClean="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9612039"/>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 id="2147483849" r:id="rId25"/>
    <p:sldLayoutId id="2147483850" r:id="rId26"/>
    <p:sldLayoutId id="2147483851" r:id="rId27"/>
    <p:sldLayoutId id="2147483853" r:id="rId28"/>
    <p:sldLayoutId id="2147483862" r:id="rId29"/>
    <p:sldLayoutId id="2147483863" r:id="rId30"/>
    <p:sldLayoutId id="2147483808" r:id="rId31"/>
    <p:sldLayoutId id="2147483764" r:id="rId32"/>
    <p:sldLayoutId id="2147483673" r:id="rId33"/>
    <p:sldLayoutId id="2147483735" r:id="rId34"/>
    <p:sldLayoutId id="2147483689" r:id="rId35"/>
    <p:sldLayoutId id="2147483684" r:id="rId36"/>
    <p:sldLayoutId id="2147483651" r:id="rId37"/>
    <p:sldLayoutId id="2147483685" r:id="rId38"/>
    <p:sldLayoutId id="2147483674" r:id="rId39"/>
    <p:sldLayoutId id="2147483690" r:id="rId40"/>
    <p:sldLayoutId id="2147483693" r:id="rId41"/>
    <p:sldLayoutId id="2147483703" r:id="rId42"/>
    <p:sldLayoutId id="2147483710" r:id="rId43"/>
    <p:sldLayoutId id="2147483711" r:id="rId44"/>
    <p:sldLayoutId id="2147483712" r:id="rId45"/>
    <p:sldLayoutId id="2147483704" r:id="rId46"/>
    <p:sldLayoutId id="2147483702" r:id="rId47"/>
    <p:sldLayoutId id="2147483695" r:id="rId48"/>
    <p:sldLayoutId id="2147483730" r:id="rId49"/>
    <p:sldLayoutId id="2147483732" r:id="rId50"/>
    <p:sldLayoutId id="2147483700" r:id="rId51"/>
    <p:sldLayoutId id="2147483733" r:id="rId52"/>
    <p:sldLayoutId id="2147483734" r:id="rId53"/>
    <p:sldLayoutId id="2147483708" r:id="rId54"/>
    <p:sldLayoutId id="2147483687" r:id="rId55"/>
    <p:sldLayoutId id="2147483719" r:id="rId56"/>
    <p:sldLayoutId id="2147483720" r:id="rId57"/>
    <p:sldLayoutId id="2147483718" r:id="rId58"/>
    <p:sldLayoutId id="2147483721" r:id="rId59"/>
    <p:sldLayoutId id="2147483716" r:id="rId60"/>
    <p:sldLayoutId id="2147483722" r:id="rId61"/>
    <p:sldLayoutId id="2147483723" r:id="rId62"/>
    <p:sldLayoutId id="2147483725" r:id="rId63"/>
    <p:sldLayoutId id="2147483675" r:id="rId64"/>
    <p:sldLayoutId id="2147483677" r:id="rId65"/>
    <p:sldLayoutId id="2147483728" r:id="rId66"/>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guide id="30" pos="528" userDrawn="1">
          <p15:clr>
            <a:srgbClr val="F26B43"/>
          </p15:clr>
        </p15:guide>
        <p15:guide id="31"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7.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7.png"/><Relationship Id="rId1" Type="http://schemas.openxmlformats.org/officeDocument/2006/relationships/slideLayout" Target="../slideLayouts/slideLayout15.xml"/><Relationship Id="rId5" Type="http://schemas.microsoft.com/office/2007/relationships/hdphoto" Target="../media/hdphoto8.wdp"/><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0F8A78F-2B54-359E-6238-60B934506363}"/>
              </a:ext>
            </a:extLst>
          </p:cNvPr>
          <p:cNvPicPr>
            <a:picLocks noChangeAspect="1"/>
          </p:cNvPicPr>
          <p:nvPr/>
        </p:nvPicPr>
        <p:blipFill>
          <a:blip r:embed="rId3"/>
          <a:srcRect t="28241" b="4201"/>
          <a:stretch>
            <a:fillRect/>
          </a:stretch>
        </p:blipFill>
        <p:spPr>
          <a:xfrm>
            <a:off x="20" y="10"/>
            <a:ext cx="12191980" cy="5497965"/>
          </a:xfrm>
          <a:prstGeom prst="rect">
            <a:avLst/>
          </a:prstGeom>
          <a:noFill/>
        </p:spPr>
      </p:pic>
      <p:sp>
        <p:nvSpPr>
          <p:cNvPr id="13" name="Title 1">
            <a:extLst>
              <a:ext uri="{FF2B5EF4-FFF2-40B4-BE49-F238E27FC236}">
                <a16:creationId xmlns:a16="http://schemas.microsoft.com/office/drawing/2014/main" id="{62AFB3F9-5319-4A56-7C12-3AB5A55D87F6}"/>
              </a:ext>
            </a:extLst>
          </p:cNvPr>
          <p:cNvSpPr>
            <a:spLocks noGrp="1"/>
          </p:cNvSpPr>
          <p:nvPr>
            <p:ph type="title"/>
          </p:nvPr>
        </p:nvSpPr>
        <p:spPr>
          <a:xfrm>
            <a:off x="853440" y="5688402"/>
            <a:ext cx="8717280" cy="823070"/>
          </a:xfrm>
        </p:spPr>
        <p:txBody>
          <a:bodyPr anchor="b">
            <a:normAutofit/>
          </a:bodyPr>
          <a:lstStyle/>
          <a:p>
            <a:r>
              <a:rPr lang="en-US" sz="5400" b="1" dirty="0"/>
              <a:t>5787 Cheshvan 20</a:t>
            </a:r>
          </a:p>
        </p:txBody>
      </p:sp>
    </p:spTree>
    <p:extLst>
      <p:ext uri="{BB962C8B-B14F-4D97-AF65-F5344CB8AC3E}">
        <p14:creationId xmlns:p14="http://schemas.microsoft.com/office/powerpoint/2010/main" val="202243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4477A-D132-EB26-113E-FE99B662CFE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BC81D5C-815E-A3AB-416F-2BB07A67D018}"/>
              </a:ext>
            </a:extLst>
          </p:cNvPr>
          <p:cNvSpPr>
            <a:spLocks noGrp="1"/>
          </p:cNvSpPr>
          <p:nvPr>
            <p:ph type="title"/>
          </p:nvPr>
        </p:nvSpPr>
        <p:spPr>
          <a:xfrm>
            <a:off x="301752" y="1017686"/>
            <a:ext cx="4007698" cy="1532976"/>
          </a:xfrm>
        </p:spPr>
        <p:txBody>
          <a:bodyPr anchor="t">
            <a:normAutofit/>
          </a:bodyPr>
          <a:lstStyle/>
          <a:p>
            <a:r>
              <a:rPr lang="en-US" sz="2600" b="1" dirty="0"/>
              <a:t>Ephesians 4.4-6</a:t>
            </a:r>
            <a:br>
              <a:rPr lang="en-US" sz="2600" dirty="0"/>
            </a:br>
            <a:br>
              <a:rPr lang="en-US" sz="2600" dirty="0"/>
            </a:br>
            <a:r>
              <a:rPr lang="en-US" sz="2500" i="1" dirty="0"/>
              <a:t>“Av </a:t>
            </a:r>
            <a:r>
              <a:rPr lang="en-US" sz="2500" i="1" dirty="0" err="1"/>
              <a:t>Lakol</a:t>
            </a:r>
            <a:r>
              <a:rPr lang="en-US" sz="2500" i="1" dirty="0"/>
              <a:t>, Father of us all!”</a:t>
            </a:r>
          </a:p>
        </p:txBody>
      </p:sp>
      <p:sp>
        <p:nvSpPr>
          <p:cNvPr id="18" name="Content Placeholder 3">
            <a:extLst>
              <a:ext uri="{FF2B5EF4-FFF2-40B4-BE49-F238E27FC236}">
                <a16:creationId xmlns:a16="http://schemas.microsoft.com/office/drawing/2014/main" id="{D9A8C32F-91EF-9C5D-A647-2A664EE0CC9F}"/>
              </a:ext>
            </a:extLst>
          </p:cNvPr>
          <p:cNvSpPr>
            <a:spLocks noGrp="1"/>
          </p:cNvSpPr>
          <p:nvPr>
            <p:ph sz="quarter" idx="14"/>
          </p:nvPr>
        </p:nvSpPr>
        <p:spPr>
          <a:xfrm>
            <a:off x="4698750" y="887239"/>
            <a:ext cx="7191498" cy="2752253"/>
          </a:xfrm>
        </p:spPr>
        <p:txBody>
          <a:bodyPr>
            <a:noAutofit/>
          </a:bodyPr>
          <a:lstStyle/>
          <a:p>
            <a:pPr algn="r">
              <a:lnSpc>
                <a:spcPct val="100000"/>
              </a:lnSpc>
            </a:pPr>
            <a:r>
              <a:rPr lang="en-US" sz="2400" b="1" dirty="0"/>
              <a:t>Decree &amp; Declare</a:t>
            </a:r>
          </a:p>
          <a:p>
            <a:pPr algn="r">
              <a:lnSpc>
                <a:spcPct val="100000"/>
              </a:lnSpc>
            </a:pPr>
            <a:endParaRPr lang="en-US" sz="2400" b="1" dirty="0"/>
          </a:p>
          <a:p>
            <a:pPr marL="457200" indent="-457200">
              <a:lnSpc>
                <a:spcPct val="100000"/>
              </a:lnSpc>
              <a:spcBef>
                <a:spcPts val="0"/>
              </a:spcBef>
              <a:buFont typeface="Arial" panose="020B0604020202020204" pitchFamily="34" charset="0"/>
              <a:buChar char="•"/>
            </a:pPr>
            <a:r>
              <a:rPr lang="en-US" sz="2400" dirty="0"/>
              <a:t>Yahweh, You are the Father of us all. By Your Spirit, You are producing oneness of Spirit in our lives. We are one with You, one with Messiah and we walk in unity in the Body of Messiah.</a:t>
            </a:r>
          </a:p>
        </p:txBody>
      </p:sp>
      <p:pic>
        <p:nvPicPr>
          <p:cNvPr id="6" name="Picture 5">
            <a:extLst>
              <a:ext uri="{FF2B5EF4-FFF2-40B4-BE49-F238E27FC236}">
                <a16:creationId xmlns:a16="http://schemas.microsoft.com/office/drawing/2014/main" id="{25CDAB02-FEC0-E538-0260-B8084C9C9EC9}"/>
              </a:ext>
            </a:extLst>
          </p:cNvPr>
          <p:cNvPicPr>
            <a:picLocks noChangeAspect="1"/>
          </p:cNvPicPr>
          <p:nvPr/>
        </p:nvPicPr>
        <p:blipFill>
          <a:blip r:embed="rId2"/>
          <a:srcRect t="43464" b="19424"/>
          <a:stretch>
            <a:fillRect/>
          </a:stretch>
        </p:blipFill>
        <p:spPr>
          <a:xfrm>
            <a:off x="20" y="3837709"/>
            <a:ext cx="12191980" cy="3020291"/>
          </a:xfrm>
          <a:prstGeom prst="rect">
            <a:avLst/>
          </a:prstGeom>
          <a:noFill/>
        </p:spPr>
      </p:pic>
    </p:spTree>
    <p:extLst>
      <p:ext uri="{BB962C8B-B14F-4D97-AF65-F5344CB8AC3E}">
        <p14:creationId xmlns:p14="http://schemas.microsoft.com/office/powerpoint/2010/main" val="956637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88753A7-0417-FC75-B506-2853E79022FF}"/>
              </a:ext>
            </a:extLst>
          </p:cNvPr>
          <p:cNvSpPr>
            <a:spLocks noGrp="1"/>
          </p:cNvSpPr>
          <p:nvPr>
            <p:ph type="title"/>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7736689" y="2199861"/>
            <a:ext cx="4114800" cy="1244051"/>
          </a:xfrm>
        </p:spPr>
        <p:txBody>
          <a:bodyPr>
            <a:normAutofit/>
          </a:bodyPr>
          <a:lstStyle/>
          <a:p>
            <a:pPr marL="0" lvl="0" indent="0">
              <a:spcBef>
                <a:spcPts val="2500"/>
              </a:spcBef>
              <a:buFont typeface="Arial" panose="020B0604020202020204" pitchFamily="34" charset="0"/>
              <a:buNone/>
            </a:pPr>
            <a:r>
              <a:rPr lang="en-US" sz="6000" b="1" dirty="0"/>
              <a:t>Psalm 111</a:t>
            </a:r>
          </a:p>
        </p:txBody>
      </p:sp>
      <p:pic>
        <p:nvPicPr>
          <p:cNvPr id="3" name="Picture 2">
            <a:extLst>
              <a:ext uri="{FF2B5EF4-FFF2-40B4-BE49-F238E27FC236}">
                <a16:creationId xmlns:a16="http://schemas.microsoft.com/office/drawing/2014/main" id="{0CC05068-06B6-B073-20AD-CC59433ADDEE}"/>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Effect>
                      <a14:brightnessContrast contrast="40000"/>
                    </a14:imgEffect>
                  </a14:imgLayer>
                </a14:imgProps>
              </a:ext>
            </a:extLst>
          </a:blip>
          <a:srcRect b="17166"/>
          <a:stretch>
            <a:fillRect/>
          </a:stretch>
        </p:blipFill>
        <p:spPr>
          <a:xfrm>
            <a:off x="340511" y="751439"/>
            <a:ext cx="6858000" cy="56807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872379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EC904E-F752-4CA3-6666-8118CCF39CF8}"/>
              </a:ext>
            </a:extLst>
          </p:cNvPr>
          <p:cNvPicPr>
            <a:picLocks noChangeAspect="1"/>
          </p:cNvPicPr>
          <p:nvPr/>
        </p:nvPicPr>
        <p:blipFill>
          <a:blip r:embed="rId2">
            <a:extLst>
              <a:ext uri="{BEBA8EAE-BF5A-486C-A8C5-ECC9F3942E4B}">
                <a14:imgProps xmlns:a14="http://schemas.microsoft.com/office/drawing/2010/main">
                  <a14:imgLayer r:embed="rId3">
                    <a14:imgEffect>
                      <a14:artisticPlasticWrap/>
                    </a14:imgEffect>
                    <a14:imgEffect>
                      <a14:sharpenSoften amount="50000"/>
                    </a14:imgEffect>
                    <a14:imgEffect>
                      <a14:colorTemperature colorTemp="7200"/>
                    </a14:imgEffect>
                    <a14:imgEffect>
                      <a14:saturation sat="200000"/>
                    </a14:imgEffect>
                  </a14:imgLayer>
                </a14:imgProps>
              </a:ext>
            </a:extLst>
          </a:blip>
          <a:stretch>
            <a:fillRect/>
          </a:stretch>
        </p:blipFill>
        <p:spPr>
          <a:xfrm>
            <a:off x="644778" y="733332"/>
            <a:ext cx="4343682" cy="4870764"/>
          </a:xfrm>
          <a:prstGeom prst="rect">
            <a:avLst/>
          </a:prstGeom>
          <a:ln>
            <a:noFill/>
          </a:ln>
          <a:effectLst>
            <a:outerShdw blurRad="50800" dist="38100" dir="16200000" rotWithShape="0">
              <a:prstClr val="black">
                <a:alpha val="40000"/>
              </a:prstClr>
            </a:outerShdw>
            <a:softEdge rad="112500"/>
          </a:effectLst>
        </p:spPr>
      </p:pic>
      <p:sp>
        <p:nvSpPr>
          <p:cNvPr id="3" name="Content Placeholder 2">
            <a:extLst>
              <a:ext uri="{FF2B5EF4-FFF2-40B4-BE49-F238E27FC236}">
                <a16:creationId xmlns:a16="http://schemas.microsoft.com/office/drawing/2014/main" id="{61653576-F05E-EFC8-C2A5-920D50208429}"/>
              </a:ext>
            </a:extLst>
          </p:cNvPr>
          <p:cNvSpPr>
            <a:spLocks noGrp="1"/>
          </p:cNvSpPr>
          <p:nvPr>
            <p:ph sz="quarter" idx="13"/>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5712736" y="905346"/>
            <a:ext cx="5115208" cy="5209024"/>
          </a:xfrm>
        </p:spPr>
        <p:txBody>
          <a:bodyPr>
            <a:normAutofit lnSpcReduction="10000"/>
          </a:bodyPr>
          <a:lstStyle/>
          <a:p>
            <a:pPr marL="0" lvl="0" indent="0">
              <a:spcBef>
                <a:spcPts val="2500"/>
              </a:spcBef>
              <a:buFont typeface="Arial" panose="020B0604020202020204" pitchFamily="34" charset="0"/>
              <a:buNone/>
            </a:pPr>
            <a:r>
              <a:rPr lang="en-US" sz="2400" b="1" dirty="0">
                <a:solidFill>
                  <a:schemeClr val="accent3">
                    <a:lumMod val="60000"/>
                    <a:lumOff val="40000"/>
                  </a:schemeClr>
                </a:solidFill>
              </a:rPr>
              <a:t>Eziekiel 34.2-12 &amp; Luke 12.42-46</a:t>
            </a:r>
          </a:p>
          <a:p>
            <a:pPr marL="0" lvl="1" indent="0">
              <a:buFont typeface="Arial" panose="020B0604020202020204" pitchFamily="34" charset="0"/>
              <a:buNone/>
            </a:pPr>
            <a:r>
              <a:rPr lang="en-US" sz="2400" dirty="0"/>
              <a:t>Priest of Ecuador was crushed under fallen idol statue resembling the crucifixion; was accused of imprisoning children and embezzling money from parishioners.</a:t>
            </a:r>
          </a:p>
          <a:p>
            <a:pPr marL="0" lvl="0" indent="0">
              <a:spcBef>
                <a:spcPts val="2500"/>
              </a:spcBef>
              <a:buFont typeface="Arial" panose="020B0604020202020204" pitchFamily="34" charset="0"/>
              <a:buNone/>
            </a:pPr>
            <a:r>
              <a:rPr lang="en-US" sz="2400" b="1" dirty="0">
                <a:solidFill>
                  <a:schemeClr val="accent3">
                    <a:lumMod val="60000"/>
                    <a:lumOff val="40000"/>
                  </a:schemeClr>
                </a:solidFill>
              </a:rPr>
              <a:t>Doctrines of demons  1Timothy 4.1</a:t>
            </a:r>
          </a:p>
          <a:p>
            <a:pPr marL="0" lvl="1" indent="0">
              <a:buFont typeface="Arial" panose="020B0604020202020204" pitchFamily="34" charset="0"/>
              <a:buNone/>
            </a:pPr>
            <a:r>
              <a:rPr lang="en-US" sz="2400" dirty="0"/>
              <a:t>Ohio pastor embraces polygamy, announces second wife.</a:t>
            </a:r>
          </a:p>
          <a:p>
            <a:pPr marL="0" lvl="1" indent="0">
              <a:buFont typeface="Arial" panose="020B0604020202020204" pitchFamily="34" charset="0"/>
              <a:buNone/>
            </a:pPr>
            <a:endParaRPr lang="en-US" sz="2400" dirty="0"/>
          </a:p>
        </p:txBody>
      </p:sp>
    </p:spTree>
    <p:extLst>
      <p:ext uri="{BB962C8B-B14F-4D97-AF65-F5344CB8AC3E}">
        <p14:creationId xmlns:p14="http://schemas.microsoft.com/office/powerpoint/2010/main" val="3453648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6FB29-A614-6137-F0B9-779C77A1352C}"/>
              </a:ext>
            </a:extLst>
          </p:cNvPr>
          <p:cNvSpPr>
            <a:spLocks noGrp="1"/>
          </p:cNvSpPr>
          <p:nvPr>
            <p:ph type="title"/>
          </p:nvPr>
        </p:nvSpPr>
        <p:spPr/>
        <p:txBody>
          <a:bodyPr>
            <a:normAutofit/>
          </a:bodyPr>
          <a:lstStyle/>
          <a:p>
            <a:r>
              <a:rPr lang="en-US" sz="4800" dirty="0"/>
              <a:t>Pentagon</a:t>
            </a:r>
            <a:br>
              <a:rPr lang="en-US" sz="4800" dirty="0"/>
            </a:br>
            <a:r>
              <a:rPr lang="en-US" sz="4800" dirty="0"/>
              <a:t>Warning!</a:t>
            </a:r>
          </a:p>
        </p:txBody>
      </p:sp>
      <p:sp>
        <p:nvSpPr>
          <p:cNvPr id="4" name="Content Placeholder 3">
            <a:extLst>
              <a:ext uri="{FF2B5EF4-FFF2-40B4-BE49-F238E27FC236}">
                <a16:creationId xmlns:a16="http://schemas.microsoft.com/office/drawing/2014/main" id="{4E255A15-62B4-86B5-A177-211EBC61DE7E}"/>
              </a:ext>
            </a:extLst>
          </p:cNvPr>
          <p:cNvSpPr>
            <a:spLocks noGrp="1"/>
          </p:cNvSpPr>
          <p:nvPr>
            <p:ph sz="quarter" idx="13"/>
          </p:nvPr>
        </p:nvSpPr>
        <p:spPr/>
        <p:txBody>
          <a:bodyPr>
            <a:normAutofit/>
          </a:bodyPr>
          <a:lstStyle/>
          <a:p>
            <a:pPr marL="342900" indent="-342900">
              <a:lnSpc>
                <a:spcPct val="100000"/>
              </a:lnSpc>
              <a:buFont typeface="Arial" panose="020B0604020202020204" pitchFamily="34" charset="0"/>
              <a:buChar char="•"/>
            </a:pPr>
            <a:r>
              <a:rPr lang="en-US" sz="2400" b="1" dirty="0"/>
              <a:t>US Pentagon prepares for America’s ‘doomsday’: Military now bracing for 90 days of isolation. Crisis-proof your nest egg.</a:t>
            </a:r>
          </a:p>
          <a:p>
            <a:pPr marL="457200" indent="-457200">
              <a:lnSpc>
                <a:spcPct val="100000"/>
              </a:lnSpc>
              <a:buFont typeface="Arial" panose="020B0604020202020204" pitchFamily="34" charset="0"/>
              <a:buChar char="•"/>
            </a:pPr>
            <a:endParaRPr lang="en-US" sz="2400" b="1" dirty="0"/>
          </a:p>
          <a:p>
            <a:pPr marL="285750" indent="-285750">
              <a:lnSpc>
                <a:spcPct val="100000"/>
              </a:lnSpc>
              <a:buFont typeface="Arial" panose="020B0604020202020204" pitchFamily="34" charset="0"/>
              <a:buChar char="•"/>
            </a:pPr>
            <a:r>
              <a:rPr lang="en-US" sz="2400" dirty="0"/>
              <a:t> </a:t>
            </a:r>
            <a:r>
              <a:rPr lang="en-US" sz="2400" b="1" dirty="0"/>
              <a:t>FORTRESS America</a:t>
            </a:r>
            <a:r>
              <a:rPr lang="en-US" sz="2400" dirty="0"/>
              <a:t>, 90-day goal covers   essential needs, including electricity, water, fuel and communications was announced September 30</a:t>
            </a:r>
            <a:r>
              <a:rPr lang="en-US" sz="2400" baseline="30000" dirty="0"/>
              <a:t>th.</a:t>
            </a:r>
            <a:r>
              <a:rPr lang="en-US" sz="2400" dirty="0"/>
              <a:t> </a:t>
            </a:r>
          </a:p>
          <a:p>
            <a:pPr marL="285750" indent="-285750">
              <a:lnSpc>
                <a:spcPct val="100000"/>
              </a:lnSpc>
              <a:buFont typeface="Arial" panose="020B0604020202020204" pitchFamily="34" charset="0"/>
              <a:buChar char="•"/>
            </a:pPr>
            <a:endParaRPr lang="en-US" sz="2400" dirty="0"/>
          </a:p>
          <a:p>
            <a:pPr marL="285750" indent="-285750">
              <a:lnSpc>
                <a:spcPct val="100000"/>
              </a:lnSpc>
              <a:buFont typeface="Arial" panose="020B0604020202020204" pitchFamily="34" charset="0"/>
              <a:buChar char="•"/>
            </a:pPr>
            <a:r>
              <a:rPr lang="en-US" sz="2400" dirty="0"/>
              <a:t>Every nation has joined the call to prepare.</a:t>
            </a:r>
          </a:p>
          <a:p>
            <a:endParaRPr lang="en-US" sz="2400" dirty="0"/>
          </a:p>
        </p:txBody>
      </p:sp>
      <p:pic>
        <p:nvPicPr>
          <p:cNvPr id="10" name="Picture Placeholder 9">
            <a:extLst>
              <a:ext uri="{FF2B5EF4-FFF2-40B4-BE49-F238E27FC236}">
                <a16:creationId xmlns:a16="http://schemas.microsoft.com/office/drawing/2014/main" id="{B74A8885-177D-1083-6166-0408D225864F}"/>
              </a:ext>
            </a:extLst>
          </p:cNvPr>
          <p:cNvPicPr>
            <a:picLocks noGrp="1" noChangeAspect="1"/>
          </p:cNvPicPr>
          <p:nvPr>
            <p:ph type="pic" sz="quarter" idx="17"/>
          </p:nvPr>
        </p:nvPicPr>
        <p:blipFill>
          <a:blip r:embed="rId2"/>
          <a:srcRect l="10895" r="10895"/>
          <a:stretch/>
        </p:blipFill>
        <p:spPr>
          <a:prstGeom prst="rect">
            <a:avLst/>
          </a:prstGeom>
          <a:blipFill>
            <a:blip r:embed="rId3">
              <a:alphaModFix amt="60000"/>
            </a:blip>
            <a:stretch>
              <a:fillRect/>
            </a:stretch>
          </a:blipFill>
        </p:spPr>
      </p:pic>
    </p:spTree>
    <p:extLst>
      <p:ext uri="{BB962C8B-B14F-4D97-AF65-F5344CB8AC3E}">
        <p14:creationId xmlns:p14="http://schemas.microsoft.com/office/powerpoint/2010/main" val="2917531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30908-4127-2ED5-75C9-B94C8C2C0A4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B18ADB-CC4D-11FB-DB41-F704F68332CE}"/>
              </a:ext>
            </a:extLst>
          </p:cNvPr>
          <p:cNvSpPr>
            <a:spLocks noGrp="1"/>
          </p:cNvSpPr>
          <p:nvPr>
            <p:ph type="title"/>
          </p:nvPr>
        </p:nvSpPr>
        <p:spPr>
          <a:xfrm>
            <a:off x="303276" y="297887"/>
            <a:ext cx="11585448" cy="662062"/>
          </a:xfrm>
        </p:spPr>
        <p:txBody>
          <a:bodyPr>
            <a:normAutofit/>
          </a:bodyPr>
          <a:lstStyle/>
          <a:p>
            <a:r>
              <a:rPr lang="en-US" sz="4000" b="1" dirty="0">
                <a:solidFill>
                  <a:schemeClr val="accent3">
                    <a:lumMod val="60000"/>
                    <a:lumOff val="40000"/>
                  </a:schemeClr>
                </a:solidFill>
              </a:rPr>
              <a:t>Father of Glory (Avi Hakavod)</a:t>
            </a:r>
          </a:p>
        </p:txBody>
      </p:sp>
      <p:sp>
        <p:nvSpPr>
          <p:cNvPr id="10" name="Content Placeholder 9">
            <a:extLst>
              <a:ext uri="{FF2B5EF4-FFF2-40B4-BE49-F238E27FC236}">
                <a16:creationId xmlns:a16="http://schemas.microsoft.com/office/drawing/2014/main" id="{0D9047FA-586F-367D-2FE9-D8541CF2BE88}"/>
              </a:ext>
            </a:extLst>
          </p:cNvPr>
          <p:cNvSpPr>
            <a:spLocks noGrp="1"/>
          </p:cNvSpPr>
          <p:nvPr>
            <p:ph sz="quarter" idx="18"/>
          </p:nvPr>
        </p:nvSpPr>
        <p:spPr>
          <a:xfrm>
            <a:off x="301624" y="1711105"/>
            <a:ext cx="6868721" cy="4681758"/>
          </a:xfrm>
        </p:spPr>
        <p:txBody>
          <a:bodyPr>
            <a:normAutofit lnSpcReduction="10000"/>
          </a:bodyPr>
          <a:lstStyle/>
          <a:p>
            <a:pPr>
              <a:lnSpc>
                <a:spcPct val="100000"/>
              </a:lnSpc>
              <a:spcBef>
                <a:spcPts val="0"/>
              </a:spcBef>
            </a:pPr>
            <a:r>
              <a:rPr lang="en-US" sz="2500" dirty="0"/>
              <a:t>This attribute of the Lord emphasizes His majesty, authority and power emanating from His glorious presence.</a:t>
            </a:r>
          </a:p>
          <a:p>
            <a:pPr>
              <a:lnSpc>
                <a:spcPct val="100000"/>
              </a:lnSpc>
              <a:spcBef>
                <a:spcPts val="0"/>
              </a:spcBef>
            </a:pPr>
            <a:endParaRPr lang="en-US" sz="2500" dirty="0"/>
          </a:p>
          <a:p>
            <a:pPr>
              <a:lnSpc>
                <a:spcPct val="100000"/>
              </a:lnSpc>
              <a:spcBef>
                <a:spcPts val="0"/>
              </a:spcBef>
            </a:pPr>
            <a:r>
              <a:rPr lang="en-US" sz="2500" dirty="0"/>
              <a:t>Paul’s prayer focuses on going beyond a superficial understanding of Messiah in the natural realm, into a new realm of the revelation knowledge, obtaining a deep, personal, intimate knowledge of Messiah.</a:t>
            </a:r>
          </a:p>
          <a:p>
            <a:pPr>
              <a:lnSpc>
                <a:spcPct val="100000"/>
              </a:lnSpc>
              <a:spcBef>
                <a:spcPts val="0"/>
              </a:spcBef>
            </a:pPr>
            <a:endParaRPr lang="en-US" sz="2500" dirty="0"/>
          </a:p>
          <a:p>
            <a:pPr>
              <a:lnSpc>
                <a:spcPct val="100000"/>
              </a:lnSpc>
              <a:spcBef>
                <a:spcPts val="0"/>
              </a:spcBef>
            </a:pPr>
            <a:r>
              <a:rPr lang="en-US" sz="2500" dirty="0"/>
              <a:t>As we continue to look upon the Lord, the Ruach will transform us into His image whereby His glory is manifested.</a:t>
            </a:r>
          </a:p>
          <a:p>
            <a:pPr>
              <a:lnSpc>
                <a:spcPct val="100000"/>
              </a:lnSpc>
            </a:pPr>
            <a:endParaRPr lang="en-US" sz="2500" dirty="0"/>
          </a:p>
        </p:txBody>
      </p:sp>
      <p:sp>
        <p:nvSpPr>
          <p:cNvPr id="3" name="Content Placeholder 2">
            <a:extLst>
              <a:ext uri="{FF2B5EF4-FFF2-40B4-BE49-F238E27FC236}">
                <a16:creationId xmlns:a16="http://schemas.microsoft.com/office/drawing/2014/main" id="{F232C7FE-87F4-7C69-FC6F-15FF3B33F6DA}"/>
              </a:ext>
            </a:extLst>
          </p:cNvPr>
          <p:cNvSpPr>
            <a:spLocks noGrp="1"/>
          </p:cNvSpPr>
          <p:nvPr>
            <p:ph sz="quarter" idx="19"/>
          </p:nvPr>
        </p:nvSpPr>
        <p:spPr>
          <a:xfrm>
            <a:off x="7804087" y="1819747"/>
            <a:ext cx="3796093" cy="4331451"/>
          </a:xfrm>
          <a:ln>
            <a:solidFill>
              <a:schemeClr val="accent3">
                <a:lumMod val="60000"/>
                <a:lumOff val="40000"/>
              </a:schemeClr>
            </a:solidFill>
          </a:ln>
        </p:spPr>
        <p:txBody>
          <a:bodyPr>
            <a:normAutofit/>
          </a:bodyPr>
          <a:lstStyle/>
          <a:p>
            <a:r>
              <a:rPr lang="en-US" sz="2400" dirty="0"/>
              <a:t>Paul emphases this in his letter to the Corinthians (</a:t>
            </a:r>
            <a:r>
              <a:rPr lang="en-US" sz="2400" b="1" dirty="0">
                <a:solidFill>
                  <a:schemeClr val="accent3">
                    <a:lumMod val="60000"/>
                    <a:lumOff val="40000"/>
                  </a:schemeClr>
                </a:solidFill>
              </a:rPr>
              <a:t>2 Cor 3.18) </a:t>
            </a:r>
            <a:r>
              <a:rPr lang="en-US" sz="2400" dirty="0"/>
              <a:t>saying as they continued to keep their eyes on Yeshua, they would go from glory to glory, by the power of His Spirit.</a:t>
            </a:r>
          </a:p>
        </p:txBody>
      </p:sp>
    </p:spTree>
    <p:extLst>
      <p:ext uri="{BB962C8B-B14F-4D97-AF65-F5344CB8AC3E}">
        <p14:creationId xmlns:p14="http://schemas.microsoft.com/office/powerpoint/2010/main" val="2987909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FF18E9-BB8F-A9D5-B962-B4712533E9CA}"/>
              </a:ext>
            </a:extLst>
          </p:cNvPr>
          <p:cNvSpPr>
            <a:spLocks noGrp="1"/>
          </p:cNvSpPr>
          <p:nvPr>
            <p:ph type="title"/>
          </p:nvPr>
        </p:nvSpPr>
        <p:spPr>
          <a:xfrm>
            <a:off x="303276" y="297887"/>
            <a:ext cx="11585448" cy="662062"/>
          </a:xfrm>
        </p:spPr>
        <p:txBody>
          <a:bodyPr>
            <a:normAutofit/>
          </a:bodyPr>
          <a:lstStyle/>
          <a:p>
            <a:r>
              <a:rPr lang="en-US" sz="4000" b="1" dirty="0">
                <a:solidFill>
                  <a:schemeClr val="accent3">
                    <a:lumMod val="60000"/>
                    <a:lumOff val="40000"/>
                  </a:schemeClr>
                </a:solidFill>
              </a:rPr>
              <a:t>Father of Glory (Avi Hakavod)</a:t>
            </a:r>
          </a:p>
        </p:txBody>
      </p:sp>
      <p:pic>
        <p:nvPicPr>
          <p:cNvPr id="3" name="Content Placeholder 2">
            <a:extLst>
              <a:ext uri="{FF2B5EF4-FFF2-40B4-BE49-F238E27FC236}">
                <a16:creationId xmlns:a16="http://schemas.microsoft.com/office/drawing/2014/main" id="{DF749029-5DCB-5B51-A3E2-A463F77541F2}"/>
              </a:ext>
            </a:extLst>
          </p:cNvPr>
          <p:cNvPicPr>
            <a:picLocks noGrp="1" noChangeAspect="1"/>
          </p:cNvPicPr>
          <p:nvPr>
            <p:ph sz="quarter" idx="18"/>
          </p:nvPr>
        </p:nvPicPr>
        <p:blipFill>
          <a:blip r:embed="rId2">
            <a:extLst>
              <a:ext uri="{BEBA8EAE-BF5A-486C-A8C5-ECC9F3942E4B}">
                <a14:imgProps xmlns:a14="http://schemas.microsoft.com/office/drawing/2010/main">
                  <a14:imgLayer r:embed="rId3">
                    <a14:imgEffect>
                      <a14:saturation sat="300000"/>
                    </a14:imgEffect>
                    <a14:imgEffect>
                      <a14:brightnessContrast bright="20000" contrast="40000"/>
                    </a14:imgEffect>
                  </a14:imgLayer>
                </a14:imgProps>
              </a:ext>
            </a:extLst>
          </a:blip>
          <a:stretch>
            <a:fillRect/>
          </a:stretch>
        </p:blipFill>
        <p:spPr>
          <a:xfrm>
            <a:off x="864973" y="1476547"/>
            <a:ext cx="3601870" cy="46815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 Placeholder 8">
            <a:extLst>
              <a:ext uri="{FF2B5EF4-FFF2-40B4-BE49-F238E27FC236}">
                <a16:creationId xmlns:a16="http://schemas.microsoft.com/office/drawing/2014/main" id="{A52DBFF0-5C10-C373-1025-3ABC4F06DB3C}"/>
              </a:ext>
            </a:extLst>
          </p:cNvPr>
          <p:cNvSpPr>
            <a:spLocks noGrp="1"/>
          </p:cNvSpPr>
          <p:nvPr>
            <p:ph type="body" sz="quarter" idx="3"/>
          </p:nvPr>
        </p:nvSpPr>
        <p:spPr>
          <a:xfrm>
            <a:off x="6287207" y="1590781"/>
            <a:ext cx="5166360" cy="640080"/>
          </a:xfrm>
        </p:spPr>
        <p:txBody>
          <a:bodyPr>
            <a:normAutofit/>
          </a:bodyPr>
          <a:lstStyle/>
          <a:p>
            <a:r>
              <a:rPr lang="en-US" sz="2800" dirty="0"/>
              <a:t>Chanukah/Hanukkah</a:t>
            </a:r>
          </a:p>
        </p:txBody>
      </p:sp>
      <p:sp>
        <p:nvSpPr>
          <p:cNvPr id="11" name="Content Placeholder 10">
            <a:extLst>
              <a:ext uri="{FF2B5EF4-FFF2-40B4-BE49-F238E27FC236}">
                <a16:creationId xmlns:a16="http://schemas.microsoft.com/office/drawing/2014/main" id="{C31A5491-5AD9-4F81-CE23-B62FE13ECA82}"/>
              </a:ext>
            </a:extLst>
          </p:cNvPr>
          <p:cNvSpPr>
            <a:spLocks noGrp="1"/>
          </p:cNvSpPr>
          <p:nvPr>
            <p:ph sz="quarter" idx="19"/>
          </p:nvPr>
        </p:nvSpPr>
        <p:spPr>
          <a:xfrm>
            <a:off x="4879817" y="2230861"/>
            <a:ext cx="7025981" cy="4162002"/>
          </a:xfrm>
        </p:spPr>
        <p:txBody>
          <a:bodyPr>
            <a:normAutofit/>
          </a:bodyPr>
          <a:lstStyle/>
          <a:p>
            <a:r>
              <a:rPr lang="en-US" sz="2400" b="1" dirty="0">
                <a:solidFill>
                  <a:schemeClr val="accent3">
                    <a:lumMod val="60000"/>
                    <a:lumOff val="40000"/>
                  </a:schemeClr>
                </a:solidFill>
              </a:rPr>
              <a:t>December 5</a:t>
            </a:r>
            <a:r>
              <a:rPr lang="en-US" sz="2400" b="1" baseline="30000" dirty="0">
                <a:solidFill>
                  <a:schemeClr val="accent3">
                    <a:lumMod val="60000"/>
                    <a:lumOff val="40000"/>
                  </a:schemeClr>
                </a:solidFill>
              </a:rPr>
              <a:t>th</a:t>
            </a:r>
            <a:r>
              <a:rPr lang="en-US" sz="2400" b="1" dirty="0">
                <a:solidFill>
                  <a:schemeClr val="accent3">
                    <a:lumMod val="60000"/>
                    <a:lumOff val="40000"/>
                  </a:schemeClr>
                </a:solidFill>
              </a:rPr>
              <a:t> </a:t>
            </a:r>
            <a:r>
              <a:rPr lang="en-US" sz="2400" dirty="0"/>
              <a:t>Shabbat Service</a:t>
            </a:r>
          </a:p>
          <a:p>
            <a:pPr marL="342900" indent="-342900">
              <a:lnSpc>
                <a:spcPct val="100000"/>
              </a:lnSpc>
              <a:spcBef>
                <a:spcPts val="600"/>
              </a:spcBef>
              <a:buFont typeface="Arial" panose="020B0604020202020204" pitchFamily="34" charset="0"/>
              <a:buChar char="•"/>
            </a:pPr>
            <a:r>
              <a:rPr lang="en-US" sz="2400" dirty="0"/>
              <a:t>After Shabbat – </a:t>
            </a:r>
            <a:r>
              <a:rPr lang="en-US" sz="2400" b="1" i="1" dirty="0"/>
              <a:t>Oneg provided by the ministry</a:t>
            </a:r>
          </a:p>
          <a:p>
            <a:pPr marL="342900" indent="-342900">
              <a:lnSpc>
                <a:spcPct val="100000"/>
              </a:lnSpc>
              <a:spcBef>
                <a:spcPts val="600"/>
              </a:spcBef>
              <a:buFont typeface="Arial" panose="020B0604020202020204" pitchFamily="34" charset="0"/>
              <a:buChar char="•"/>
            </a:pPr>
            <a:r>
              <a:rPr lang="en-US" sz="2400" dirty="0"/>
              <a:t>Return for Chanukah celebration – Theme </a:t>
            </a:r>
            <a:r>
              <a:rPr lang="en-US" sz="2400" b="1" i="1" dirty="0"/>
              <a:t>“Live as a candle in the darkness that contrast its surroundings” </a:t>
            </a:r>
          </a:p>
          <a:p>
            <a:pPr marL="342900" indent="-342900">
              <a:lnSpc>
                <a:spcPct val="100000"/>
              </a:lnSpc>
              <a:spcBef>
                <a:spcPts val="600"/>
              </a:spcBef>
              <a:buFont typeface="Arial" panose="020B0604020202020204" pitchFamily="34" charset="0"/>
              <a:buChar char="•"/>
            </a:pPr>
            <a:r>
              <a:rPr lang="en-US" sz="2400" dirty="0"/>
              <a:t>After – Dessert  and games and challenges </a:t>
            </a:r>
          </a:p>
          <a:p>
            <a:pPr marL="342900" indent="-342900">
              <a:lnSpc>
                <a:spcPct val="100000"/>
              </a:lnSpc>
              <a:spcBef>
                <a:spcPts val="600"/>
              </a:spcBef>
              <a:buFont typeface="Arial" panose="020B0604020202020204" pitchFamily="34" charset="0"/>
              <a:buChar char="•"/>
            </a:pPr>
            <a:r>
              <a:rPr lang="en-US" sz="2400" b="1" dirty="0">
                <a:solidFill>
                  <a:schemeClr val="accent3">
                    <a:lumMod val="60000"/>
                    <a:lumOff val="40000"/>
                  </a:schemeClr>
                </a:solidFill>
              </a:rPr>
              <a:t>December 6</a:t>
            </a:r>
            <a:r>
              <a:rPr lang="en-US" sz="2400" b="1" baseline="30000" dirty="0">
                <a:solidFill>
                  <a:schemeClr val="accent3">
                    <a:lumMod val="60000"/>
                    <a:lumOff val="40000"/>
                  </a:schemeClr>
                </a:solidFill>
              </a:rPr>
              <a:t>th</a:t>
            </a:r>
            <a:r>
              <a:rPr lang="en-US" sz="2400" b="1" dirty="0">
                <a:solidFill>
                  <a:schemeClr val="accent3">
                    <a:lumMod val="60000"/>
                    <a:lumOff val="40000"/>
                  </a:schemeClr>
                </a:solidFill>
              </a:rPr>
              <a:t> – 12</a:t>
            </a:r>
            <a:r>
              <a:rPr lang="en-US" sz="2400" b="1" baseline="30000" dirty="0">
                <a:solidFill>
                  <a:schemeClr val="accent3">
                    <a:lumMod val="60000"/>
                    <a:lumOff val="40000"/>
                  </a:schemeClr>
                </a:solidFill>
              </a:rPr>
              <a:t>th</a:t>
            </a:r>
            <a:r>
              <a:rPr lang="en-US" sz="2400" b="1" dirty="0">
                <a:solidFill>
                  <a:schemeClr val="accent3">
                    <a:lumMod val="60000"/>
                    <a:lumOff val="40000"/>
                  </a:schemeClr>
                </a:solidFill>
              </a:rPr>
              <a:t> </a:t>
            </a:r>
            <a:r>
              <a:rPr lang="en-US" sz="2400" dirty="0"/>
              <a:t>@ </a:t>
            </a:r>
            <a:r>
              <a:rPr lang="en-US" sz="2400" b="1" dirty="0">
                <a:solidFill>
                  <a:schemeClr val="accent3">
                    <a:lumMod val="60000"/>
                    <a:lumOff val="40000"/>
                  </a:schemeClr>
                </a:solidFill>
              </a:rPr>
              <a:t>6:30 pm </a:t>
            </a:r>
            <a:r>
              <a:rPr lang="en-US" sz="2400" dirty="0"/>
              <a:t>Teaching </a:t>
            </a:r>
            <a:r>
              <a:rPr lang="en-US" sz="2400" i="1" dirty="0"/>
              <a:t>(minor prophets)</a:t>
            </a:r>
            <a:r>
              <a:rPr lang="en-US" sz="2400" dirty="0"/>
              <a:t> each night on Conference Call Line. </a:t>
            </a:r>
            <a:r>
              <a:rPr lang="en-US" sz="2400" i="1" dirty="0"/>
              <a:t>(use cell or download app on laptop to view candle lighting and teaching) </a:t>
            </a:r>
          </a:p>
        </p:txBody>
      </p:sp>
    </p:spTree>
    <p:extLst>
      <p:ext uri="{BB962C8B-B14F-4D97-AF65-F5344CB8AC3E}">
        <p14:creationId xmlns:p14="http://schemas.microsoft.com/office/powerpoint/2010/main" val="4203499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5C42439-5C34-6633-240F-3DCC786C01CB}"/>
              </a:ext>
            </a:extLst>
          </p:cNvPr>
          <p:cNvSpPr>
            <a:spLocks noGrp="1"/>
          </p:cNvSpPr>
          <p:nvPr>
            <p:ph type="title"/>
          </p:nvPr>
        </p:nvSpPr>
        <p:spPr>
          <a:xfrm>
            <a:off x="301751" y="4806777"/>
            <a:ext cx="11095255" cy="1186249"/>
          </a:xfrm>
        </p:spPr>
        <p:txBody>
          <a:bodyPr anchor="t">
            <a:normAutofit fontScale="90000"/>
          </a:bodyPr>
          <a:lstStyle/>
          <a:p>
            <a:r>
              <a:rPr lang="en-US" sz="6000" b="1" dirty="0">
                <a:solidFill>
                  <a:schemeClr val="accent3">
                    <a:lumMod val="60000"/>
                    <a:lumOff val="40000"/>
                  </a:schemeClr>
                </a:solidFill>
              </a:rPr>
              <a:t>Review   </a:t>
            </a:r>
            <a:r>
              <a:rPr lang="en-US" i="1" dirty="0"/>
              <a:t>“</a:t>
            </a:r>
            <a:r>
              <a:rPr lang="en-US" b="1" i="1" dirty="0"/>
              <a:t>I am…. </a:t>
            </a:r>
            <a:r>
              <a:rPr lang="en-US" i="1" dirty="0"/>
              <a:t>a dwelling place of Ruach” </a:t>
            </a:r>
            <a:br>
              <a:rPr lang="en-US" i="1" dirty="0"/>
            </a:br>
            <a:endParaRPr lang="en-US" sz="5400" b="1" i="1" dirty="0">
              <a:solidFill>
                <a:srgbClr val="FF0000"/>
              </a:solidFill>
            </a:endParaRPr>
          </a:p>
        </p:txBody>
      </p:sp>
      <p:pic>
        <p:nvPicPr>
          <p:cNvPr id="3" name="Picture 2">
            <a:extLst>
              <a:ext uri="{FF2B5EF4-FFF2-40B4-BE49-F238E27FC236}">
                <a16:creationId xmlns:a16="http://schemas.microsoft.com/office/drawing/2014/main" id="{8C1F8CDC-0DCD-C43C-C847-68B2215B717A}"/>
              </a:ext>
            </a:extLst>
          </p:cNvPr>
          <p:cNvPicPr>
            <a:picLocks noChangeAspect="1"/>
          </p:cNvPicPr>
          <p:nvPr/>
        </p:nvPicPr>
        <p:blipFill>
          <a:blip r:embed="rId2">
            <a:alphaModFix amt="50000"/>
            <a:extLst>
              <a:ext uri="{BEBA8EAE-BF5A-486C-A8C5-ECC9F3942E4B}">
                <a14:imgProps xmlns:a14="http://schemas.microsoft.com/office/drawing/2010/main">
                  <a14:imgLayer r:embed="rId3">
                    <a14:imgEffect>
                      <a14:colorTemperature colorTemp="4700"/>
                    </a14:imgEffect>
                    <a14:imgEffect>
                      <a14:brightnessContrast contrast="20000"/>
                    </a14:imgEffect>
                  </a14:imgLayer>
                </a14:imgProps>
              </a:ext>
            </a:extLst>
          </a:blip>
          <a:srcRect t="34495" b="9161"/>
          <a:stretch>
            <a:fillRect/>
          </a:stretch>
        </p:blipFill>
        <p:spPr>
          <a:xfrm>
            <a:off x="20" y="10"/>
            <a:ext cx="12191980" cy="3864065"/>
          </a:xfrm>
          <a:prstGeom prst="rect">
            <a:avLst/>
          </a:prstGeom>
          <a:noFill/>
        </p:spPr>
      </p:pic>
      <p:sp>
        <p:nvSpPr>
          <p:cNvPr id="15" name="Content Placeholder 3">
            <a:extLst>
              <a:ext uri="{FF2B5EF4-FFF2-40B4-BE49-F238E27FC236}">
                <a16:creationId xmlns:a16="http://schemas.microsoft.com/office/drawing/2014/main" id="{11732A79-ACC8-A24D-8D85-BF7C3B8AFB0A}"/>
              </a:ext>
            </a:extLst>
          </p:cNvPr>
          <p:cNvSpPr>
            <a:spLocks noGrp="1"/>
          </p:cNvSpPr>
          <p:nvPr>
            <p:ph sz="quarter" idx="14"/>
          </p:nvPr>
        </p:nvSpPr>
        <p:spPr>
          <a:xfrm>
            <a:off x="433633" y="1265474"/>
            <a:ext cx="10963373" cy="2163525"/>
          </a:xfrm>
        </p:spPr>
        <p:txBody>
          <a:bodyPr/>
          <a:lstStyle/>
          <a:p>
            <a:pPr algn="ctr"/>
            <a:r>
              <a:rPr lang="en-US" sz="4800" i="1" dirty="0">
                <a:latin typeface="Amasis MT Pro Black" panose="02040A04050005020304" pitchFamily="18" charset="0"/>
              </a:rPr>
              <a:t>Eat from Spiritual food of the Lord</a:t>
            </a:r>
          </a:p>
          <a:p>
            <a:pPr algn="ctr"/>
            <a:r>
              <a:rPr lang="en-US" sz="4800" b="1" i="1" dirty="0">
                <a:solidFill>
                  <a:schemeClr val="accent3">
                    <a:lumMod val="60000"/>
                    <a:lumOff val="40000"/>
                  </a:schemeClr>
                </a:solidFill>
                <a:latin typeface="Amasis MT Pro Black" panose="02040A04050005020304" pitchFamily="18" charset="0"/>
              </a:rPr>
              <a:t>John 6.60-66</a:t>
            </a:r>
          </a:p>
        </p:txBody>
      </p:sp>
    </p:spTree>
    <p:extLst>
      <p:ext uri="{BB962C8B-B14F-4D97-AF65-F5344CB8AC3E}">
        <p14:creationId xmlns:p14="http://schemas.microsoft.com/office/powerpoint/2010/main" val="2251439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5CD447-37B1-310F-A3E1-E8BDAF770551}"/>
              </a:ext>
            </a:extLst>
          </p:cNvPr>
          <p:cNvPicPr>
            <a:picLocks noChangeAspect="1"/>
          </p:cNvPicPr>
          <p:nvPr/>
        </p:nvPicPr>
        <p:blipFill>
          <a:blip r:embed="rId2"/>
          <a:stretch>
            <a:fillRect/>
          </a:stretch>
        </p:blipFill>
        <p:spPr>
          <a:xfrm>
            <a:off x="2263367" y="391177"/>
            <a:ext cx="6199365" cy="6075646"/>
          </a:xfrm>
          <a:prstGeom prst="rect">
            <a:avLst/>
          </a:prstGeom>
        </p:spPr>
      </p:pic>
      <p:pic>
        <p:nvPicPr>
          <p:cNvPr id="5" name="Picture 4">
            <a:extLst>
              <a:ext uri="{FF2B5EF4-FFF2-40B4-BE49-F238E27FC236}">
                <a16:creationId xmlns:a16="http://schemas.microsoft.com/office/drawing/2014/main" id="{B2C0875E-746D-47F9-627D-7BEAC4283907}"/>
              </a:ext>
            </a:extLst>
          </p:cNvPr>
          <p:cNvPicPr>
            <a:picLocks noChangeAspect="1"/>
          </p:cNvPicPr>
          <p:nvPr/>
        </p:nvPicPr>
        <p:blipFill>
          <a:blip r:embed="rId3"/>
          <a:stretch>
            <a:fillRect/>
          </a:stretch>
        </p:blipFill>
        <p:spPr>
          <a:xfrm>
            <a:off x="7269786" y="1532529"/>
            <a:ext cx="3730175" cy="1373634"/>
          </a:xfrm>
          <a:prstGeom prst="rect">
            <a:avLst/>
          </a:prstGeom>
        </p:spPr>
      </p:pic>
      <p:pic>
        <p:nvPicPr>
          <p:cNvPr id="7" name="Picture 6">
            <a:extLst>
              <a:ext uri="{FF2B5EF4-FFF2-40B4-BE49-F238E27FC236}">
                <a16:creationId xmlns:a16="http://schemas.microsoft.com/office/drawing/2014/main" id="{2DA0190A-BCF7-7874-E695-2D6733342C77}"/>
              </a:ext>
            </a:extLst>
          </p:cNvPr>
          <p:cNvPicPr>
            <a:picLocks noChangeAspect="1"/>
          </p:cNvPicPr>
          <p:nvPr/>
        </p:nvPicPr>
        <p:blipFill>
          <a:blip r:embed="rId4"/>
          <a:stretch>
            <a:fillRect/>
          </a:stretch>
        </p:blipFill>
        <p:spPr>
          <a:xfrm>
            <a:off x="7427176" y="4047515"/>
            <a:ext cx="4403532" cy="2231679"/>
          </a:xfrm>
          <a:prstGeom prst="rect">
            <a:avLst/>
          </a:prstGeom>
        </p:spPr>
      </p:pic>
      <p:pic>
        <p:nvPicPr>
          <p:cNvPr id="9" name="Picture 8">
            <a:extLst>
              <a:ext uri="{FF2B5EF4-FFF2-40B4-BE49-F238E27FC236}">
                <a16:creationId xmlns:a16="http://schemas.microsoft.com/office/drawing/2014/main" id="{86DBC923-D37E-9D3F-A777-4CA565F0D44F}"/>
              </a:ext>
            </a:extLst>
          </p:cNvPr>
          <p:cNvPicPr>
            <a:picLocks noChangeAspect="1"/>
          </p:cNvPicPr>
          <p:nvPr/>
        </p:nvPicPr>
        <p:blipFill>
          <a:blip r:embed="rId5"/>
          <a:stretch>
            <a:fillRect/>
          </a:stretch>
        </p:blipFill>
        <p:spPr>
          <a:xfrm>
            <a:off x="563002" y="3530851"/>
            <a:ext cx="4029807" cy="1712715"/>
          </a:xfrm>
          <a:prstGeom prst="rect">
            <a:avLst/>
          </a:prstGeom>
        </p:spPr>
      </p:pic>
    </p:spTree>
    <p:extLst>
      <p:ext uri="{BB962C8B-B14F-4D97-AF65-F5344CB8AC3E}">
        <p14:creationId xmlns:p14="http://schemas.microsoft.com/office/powerpoint/2010/main" val="341548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C65FB1D-40F2-1872-195C-40E539680897}"/>
              </a:ext>
            </a:extLst>
          </p:cNvPr>
          <p:cNvGraphicFramePr>
            <a:graphicFrameLocks noGrp="1"/>
          </p:cNvGraphicFramePr>
          <p:nvPr>
            <p:extLst>
              <p:ext uri="{D42A27DB-BD31-4B8C-83A1-F6EECF244321}">
                <p14:modId xmlns:p14="http://schemas.microsoft.com/office/powerpoint/2010/main" val="2516618117"/>
              </p:ext>
            </p:extLst>
          </p:nvPr>
        </p:nvGraphicFramePr>
        <p:xfrm>
          <a:off x="581501" y="963828"/>
          <a:ext cx="10735330" cy="4703642"/>
        </p:xfrm>
        <a:graphic>
          <a:graphicData uri="http://schemas.openxmlformats.org/drawingml/2006/table">
            <a:tbl>
              <a:tblPr firstRow="1" firstCol="1" bandRow="1">
                <a:tableStyleId>{F5AB1C69-6EDB-4FF4-983F-18BD219EF322}</a:tableStyleId>
              </a:tblPr>
              <a:tblGrid>
                <a:gridCol w="2717307">
                  <a:extLst>
                    <a:ext uri="{9D8B030D-6E8A-4147-A177-3AD203B41FA5}">
                      <a16:colId xmlns:a16="http://schemas.microsoft.com/office/drawing/2014/main" val="2567263552"/>
                    </a:ext>
                  </a:extLst>
                </a:gridCol>
                <a:gridCol w="3590985">
                  <a:extLst>
                    <a:ext uri="{9D8B030D-6E8A-4147-A177-3AD203B41FA5}">
                      <a16:colId xmlns:a16="http://schemas.microsoft.com/office/drawing/2014/main" val="1389480175"/>
                    </a:ext>
                  </a:extLst>
                </a:gridCol>
                <a:gridCol w="4427038">
                  <a:extLst>
                    <a:ext uri="{9D8B030D-6E8A-4147-A177-3AD203B41FA5}">
                      <a16:colId xmlns:a16="http://schemas.microsoft.com/office/drawing/2014/main" val="524761854"/>
                    </a:ext>
                  </a:extLst>
                </a:gridCol>
              </a:tblGrid>
              <a:tr h="552165">
                <a:tc>
                  <a:txBody>
                    <a:bodyPr/>
                    <a:lstStyle/>
                    <a:p>
                      <a:pPr marL="0" marR="0">
                        <a:lnSpc>
                          <a:spcPct val="114583"/>
                        </a:lnSpc>
                        <a:spcAft>
                          <a:spcPts val="800"/>
                        </a:spcAft>
                        <a:buNone/>
                      </a:pPr>
                      <a:r>
                        <a:rPr lang="en-US" sz="2400" kern="0">
                          <a:solidFill>
                            <a:schemeClr val="bg1"/>
                          </a:solidFill>
                          <a:effectLst/>
                        </a:rPr>
                        <a:t>Feature</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a:solidFill>
                            <a:schemeClr val="bg1"/>
                          </a:solidFill>
                          <a:effectLst/>
                        </a:rPr>
                        <a:t>Altar of Sacrifice</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dirty="0">
                          <a:solidFill>
                            <a:schemeClr val="bg1"/>
                          </a:solidFill>
                          <a:effectLst/>
                        </a:rPr>
                        <a:t>Mercy Seat</a:t>
                      </a: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0782977"/>
                  </a:ext>
                </a:extLst>
              </a:tr>
              <a:tr h="933816">
                <a:tc>
                  <a:txBody>
                    <a:bodyPr/>
                    <a:lstStyle/>
                    <a:p>
                      <a:pPr marL="0" marR="0">
                        <a:lnSpc>
                          <a:spcPct val="114583"/>
                        </a:lnSpc>
                        <a:spcAft>
                          <a:spcPts val="800"/>
                        </a:spcAft>
                        <a:buNone/>
                      </a:pPr>
                      <a:r>
                        <a:rPr lang="en-US" sz="2400" kern="0" dirty="0">
                          <a:solidFill>
                            <a:schemeClr val="bg1"/>
                          </a:solidFill>
                          <a:effectLst/>
                        </a:rPr>
                        <a:t>Location</a:t>
                      </a: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dirty="0">
                          <a:solidFill>
                            <a:schemeClr val="bg1"/>
                          </a:solidFill>
                          <a:effectLst/>
                        </a:rPr>
                        <a:t>Courtyard of the tabernacle/temple</a:t>
                      </a: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a:solidFill>
                            <a:schemeClr val="bg1"/>
                          </a:solidFill>
                          <a:effectLst/>
                        </a:rPr>
                        <a:t>Inside the Holy of Holies, on the Ark of the Covenant</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40233082"/>
                  </a:ext>
                </a:extLst>
              </a:tr>
              <a:tr h="1414549">
                <a:tc>
                  <a:txBody>
                    <a:bodyPr/>
                    <a:lstStyle/>
                    <a:p>
                      <a:pPr marL="0" marR="0">
                        <a:lnSpc>
                          <a:spcPct val="114583"/>
                        </a:lnSpc>
                        <a:spcAft>
                          <a:spcPts val="800"/>
                        </a:spcAft>
                        <a:buNone/>
                      </a:pPr>
                      <a:r>
                        <a:rPr lang="en-US" sz="2400" kern="0">
                          <a:solidFill>
                            <a:schemeClr val="bg1"/>
                          </a:solidFill>
                          <a:effectLst/>
                        </a:rPr>
                        <a:t>Central Role</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a:solidFill>
                            <a:schemeClr val="bg1"/>
                          </a:solidFill>
                          <a:effectLst/>
                        </a:rPr>
                        <a:t>Place where sacrifices were offered</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a:solidFill>
                            <a:schemeClr val="bg1"/>
                          </a:solidFill>
                          <a:effectLst/>
                        </a:rPr>
                        <a:t>Place where provision of atonement was made through blood</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450656"/>
                  </a:ext>
                </a:extLst>
              </a:tr>
              <a:tr h="869296">
                <a:tc>
                  <a:txBody>
                    <a:bodyPr/>
                    <a:lstStyle/>
                    <a:p>
                      <a:pPr marL="0" marR="0">
                        <a:lnSpc>
                          <a:spcPct val="114583"/>
                        </a:lnSpc>
                        <a:spcAft>
                          <a:spcPts val="800"/>
                        </a:spcAft>
                        <a:buNone/>
                      </a:pPr>
                      <a:r>
                        <a:rPr lang="en-US" sz="2400" kern="0">
                          <a:solidFill>
                            <a:schemeClr val="bg1"/>
                          </a:solidFill>
                          <a:effectLst/>
                        </a:rPr>
                        <a:t>Presentation made</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a:solidFill>
                            <a:schemeClr val="bg1"/>
                          </a:solidFill>
                          <a:effectLst/>
                        </a:rPr>
                        <a:t>Daily sacrifices</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a:solidFill>
                            <a:schemeClr val="bg1"/>
                          </a:solidFill>
                          <a:effectLst/>
                        </a:rPr>
                        <a:t>Once a year (Day of Atonement)</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1753587"/>
                  </a:ext>
                </a:extLst>
              </a:tr>
              <a:tr h="933816">
                <a:tc>
                  <a:txBody>
                    <a:bodyPr/>
                    <a:lstStyle/>
                    <a:p>
                      <a:pPr marL="0" marR="0">
                        <a:lnSpc>
                          <a:spcPct val="114583"/>
                        </a:lnSpc>
                        <a:spcAft>
                          <a:spcPts val="800"/>
                        </a:spcAft>
                        <a:buNone/>
                      </a:pPr>
                      <a:r>
                        <a:rPr lang="en-US" sz="2400" kern="0">
                          <a:solidFill>
                            <a:schemeClr val="bg1"/>
                          </a:solidFill>
                          <a:effectLst/>
                        </a:rPr>
                        <a:t>Symbolism</a:t>
                      </a:r>
                      <a:endParaRPr lang="en-US" sz="24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dirty="0">
                          <a:solidFill>
                            <a:schemeClr val="bg1"/>
                          </a:solidFill>
                          <a:effectLst/>
                        </a:rPr>
                        <a:t>Meeting place for worship and atonement</a:t>
                      </a: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4583"/>
                        </a:lnSpc>
                        <a:spcAft>
                          <a:spcPts val="800"/>
                        </a:spcAft>
                        <a:buNone/>
                      </a:pPr>
                      <a:r>
                        <a:rPr lang="en-US" sz="2400" kern="0" dirty="0">
                          <a:solidFill>
                            <a:schemeClr val="bg1"/>
                          </a:solidFill>
                          <a:effectLst/>
                        </a:rPr>
                        <a:t>Hashem’s presence, mercy</a:t>
                      </a: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2858746"/>
                  </a:ext>
                </a:extLst>
              </a:tr>
            </a:tbl>
          </a:graphicData>
        </a:graphic>
      </p:graphicFrame>
    </p:spTree>
    <p:extLst>
      <p:ext uri="{BB962C8B-B14F-4D97-AF65-F5344CB8AC3E}">
        <p14:creationId xmlns:p14="http://schemas.microsoft.com/office/powerpoint/2010/main" val="135674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0AB6C0-D896-264B-F895-44FEDFC2D3E8}"/>
              </a:ext>
            </a:extLst>
          </p:cNvPr>
          <p:cNvSpPr>
            <a:spLocks noGrp="1"/>
          </p:cNvSpPr>
          <p:nvPr>
            <p:ph type="title"/>
          </p:nvPr>
        </p:nvSpPr>
        <p:spPr>
          <a:xfrm>
            <a:off x="301752" y="731520"/>
            <a:ext cx="4704814" cy="692389"/>
          </a:xfrm>
        </p:spPr>
        <p:txBody>
          <a:bodyPr/>
          <a:lstStyle/>
          <a:p>
            <a:r>
              <a:rPr lang="en-US" dirty="0"/>
              <a:t>Altar of Sacrifice</a:t>
            </a:r>
          </a:p>
        </p:txBody>
      </p:sp>
      <p:sp>
        <p:nvSpPr>
          <p:cNvPr id="8" name="Content Placeholder 7">
            <a:extLst>
              <a:ext uri="{FF2B5EF4-FFF2-40B4-BE49-F238E27FC236}">
                <a16:creationId xmlns:a16="http://schemas.microsoft.com/office/drawing/2014/main" id="{E5CE554A-8AE8-2807-60D0-B171F3B2E90F}"/>
              </a:ext>
            </a:extLst>
          </p:cNvPr>
          <p:cNvSpPr>
            <a:spLocks noGrp="1"/>
          </p:cNvSpPr>
          <p:nvPr>
            <p:ph sz="quarter" idx="18"/>
          </p:nvPr>
        </p:nvSpPr>
        <p:spPr/>
        <p:txBody>
          <a:bodyPr>
            <a:normAutofit/>
          </a:bodyPr>
          <a:lstStyle/>
          <a:p>
            <a:pPr marL="342900" indent="-342900">
              <a:lnSpc>
                <a:spcPct val="100000"/>
              </a:lnSpc>
              <a:buFont typeface="Arial" panose="020B0604020202020204" pitchFamily="34" charset="0"/>
              <a:buChar char="•"/>
            </a:pPr>
            <a:r>
              <a:rPr lang="en-US" sz="2400" dirty="0"/>
              <a:t>For several Shabbat’s we have addressed all that was accomplished by Yeshua at the altar-its rituals were called </a:t>
            </a:r>
            <a:r>
              <a:rPr lang="en-US" sz="2400" i="1" dirty="0"/>
              <a:t>“shadow of good things to come”;</a:t>
            </a:r>
            <a:r>
              <a:rPr lang="en-US" sz="2400" dirty="0"/>
              <a:t> the reality of salvation that was obtained by Messiah.</a:t>
            </a:r>
          </a:p>
          <a:p>
            <a:pPr marL="342900" indent="-342900">
              <a:lnSpc>
                <a:spcPct val="100000"/>
              </a:lnSpc>
              <a:buFont typeface="Arial" panose="020B0604020202020204" pitchFamily="34" charset="0"/>
              <a:buChar char="•"/>
            </a:pPr>
            <a:r>
              <a:rPr lang="en-US" sz="2400" dirty="0"/>
              <a:t>It was here that Israel &amp; our brokenness must be dealt with before heaven and earth could be united.</a:t>
            </a:r>
          </a:p>
        </p:txBody>
      </p:sp>
      <p:sp>
        <p:nvSpPr>
          <p:cNvPr id="9" name="Content Placeholder 8">
            <a:extLst>
              <a:ext uri="{FF2B5EF4-FFF2-40B4-BE49-F238E27FC236}">
                <a16:creationId xmlns:a16="http://schemas.microsoft.com/office/drawing/2014/main" id="{73A7EF2D-8159-AD4C-7F89-F77D55821F79}"/>
              </a:ext>
            </a:extLst>
          </p:cNvPr>
          <p:cNvSpPr>
            <a:spLocks noGrp="1"/>
          </p:cNvSpPr>
          <p:nvPr>
            <p:ph sz="quarter" idx="19"/>
          </p:nvPr>
        </p:nvSpPr>
        <p:spPr>
          <a:xfrm>
            <a:off x="5640309" y="380246"/>
            <a:ext cx="5721597" cy="6012617"/>
          </a:xfrm>
        </p:spPr>
        <p:txBody>
          <a:bodyPr>
            <a:normAutofit/>
          </a:bodyPr>
          <a:lstStyle/>
          <a:p>
            <a:pPr marL="342900" indent="-342900">
              <a:lnSpc>
                <a:spcPct val="100000"/>
              </a:lnSpc>
              <a:buFont typeface="Arial" panose="020B0604020202020204" pitchFamily="34" charset="0"/>
              <a:buChar char="•"/>
            </a:pPr>
            <a:r>
              <a:rPr lang="en-US" sz="2400" dirty="0"/>
              <a:t>The tabernacle furniture was the mechanism for </a:t>
            </a:r>
            <a:r>
              <a:rPr lang="en-US" sz="2400" b="1" dirty="0"/>
              <a:t>restoring</a:t>
            </a:r>
            <a:r>
              <a:rPr lang="en-US" sz="2400" dirty="0"/>
              <a:t> the fallout of human corruption and folly.</a:t>
            </a:r>
          </a:p>
          <a:p>
            <a:pPr marL="342900" indent="-342900">
              <a:lnSpc>
                <a:spcPct val="100000"/>
              </a:lnSpc>
              <a:buFont typeface="Arial" panose="020B0604020202020204" pitchFamily="34" charset="0"/>
              <a:buChar char="•"/>
            </a:pPr>
            <a:r>
              <a:rPr lang="en-US" sz="2400" dirty="0"/>
              <a:t>Therefore, the first place a </a:t>
            </a:r>
            <a:r>
              <a:rPr lang="en-US" sz="2400" b="1" dirty="0">
                <a:solidFill>
                  <a:schemeClr val="accent3">
                    <a:lumMod val="60000"/>
                    <a:lumOff val="40000"/>
                  </a:schemeClr>
                </a:solidFill>
              </a:rPr>
              <a:t>“worshipper” </a:t>
            </a:r>
            <a:r>
              <a:rPr lang="en-US" sz="2400" dirty="0"/>
              <a:t>would encounter through the door was the altar.  The perfect square, four corners </a:t>
            </a:r>
            <a:r>
              <a:rPr lang="en-US" sz="2400" i="1" dirty="0"/>
              <a:t>(meaning the gospel is nondiscriminatory; whosoever will), </a:t>
            </a:r>
            <a:r>
              <a:rPr lang="en-US" sz="2400" dirty="0"/>
              <a:t>is where the blood sacrifices under heat of fire was offered unto God for atonement.</a:t>
            </a:r>
          </a:p>
          <a:p>
            <a:pPr marL="342900" indent="-342900">
              <a:lnSpc>
                <a:spcPct val="100000"/>
              </a:lnSpc>
              <a:buFont typeface="Arial" panose="020B0604020202020204" pitchFamily="34" charset="0"/>
              <a:buChar char="•"/>
            </a:pPr>
            <a:r>
              <a:rPr lang="en-US" sz="2400" dirty="0"/>
              <a:t>If the courtyard had been set up with no altar or priest, it would convey that one could approach Yahweh’s presence without a mediator.</a:t>
            </a:r>
          </a:p>
          <a:p>
            <a:pPr marL="342900" indent="-342900">
              <a:lnSpc>
                <a:spcPct val="100000"/>
              </a:lnSpc>
              <a:buFont typeface="Arial" panose="020B0604020202020204" pitchFamily="34" charset="0"/>
              <a:buChar char="•"/>
            </a:pPr>
            <a:endParaRPr lang="en-US" sz="2400" dirty="0"/>
          </a:p>
        </p:txBody>
      </p:sp>
    </p:spTree>
    <p:extLst>
      <p:ext uri="{BB962C8B-B14F-4D97-AF65-F5344CB8AC3E}">
        <p14:creationId xmlns:p14="http://schemas.microsoft.com/office/powerpoint/2010/main" val="1964832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1FD4A6-B902-3500-CD99-B3C62AE03BE4}"/>
              </a:ext>
            </a:extLst>
          </p:cNvPr>
          <p:cNvSpPr>
            <a:spLocks noGrp="1"/>
          </p:cNvSpPr>
          <p:nvPr>
            <p:ph type="title"/>
          </p:nvPr>
        </p:nvSpPr>
        <p:spPr/>
        <p:txBody>
          <a:bodyPr/>
          <a:lstStyle/>
          <a:p>
            <a:pPr algn="ctr"/>
            <a:r>
              <a:rPr lang="en-US" b="1" dirty="0"/>
              <a:t>HOMEWORK</a:t>
            </a:r>
          </a:p>
        </p:txBody>
      </p:sp>
      <p:sp>
        <p:nvSpPr>
          <p:cNvPr id="6" name="Content Placeholder 5">
            <a:extLst>
              <a:ext uri="{FF2B5EF4-FFF2-40B4-BE49-F238E27FC236}">
                <a16:creationId xmlns:a16="http://schemas.microsoft.com/office/drawing/2014/main" id="{65E21821-DEEF-CC71-FE48-0AE06697F395}"/>
              </a:ext>
            </a:extLst>
          </p:cNvPr>
          <p:cNvSpPr>
            <a:spLocks noGrp="1"/>
          </p:cNvSpPr>
          <p:nvPr>
            <p:ph sz="quarter" idx="18"/>
          </p:nvPr>
        </p:nvSpPr>
        <p:spPr>
          <a:xfrm>
            <a:off x="301625" y="1806575"/>
            <a:ext cx="5709876" cy="4586288"/>
          </a:xfrm>
        </p:spPr>
        <p:txBody>
          <a:bodyPr>
            <a:normAutofit/>
          </a:bodyPr>
          <a:lstStyle/>
          <a:p>
            <a:pPr>
              <a:lnSpc>
                <a:spcPct val="100000"/>
              </a:lnSpc>
              <a:spcBef>
                <a:spcPts val="0"/>
              </a:spcBef>
            </a:pPr>
            <a:r>
              <a:rPr lang="en-US" sz="2400" dirty="0"/>
              <a:t>The Hebrew word for praise is Halal (root of Hallelujah).  However, there are several words that describe praise, see below. Obtain the definition for each word accompanied by one Scripture.  Also give the definition for the word worship "</a:t>
            </a:r>
            <a:r>
              <a:rPr lang="en-US" sz="2400" dirty="0" err="1"/>
              <a:t>Shachah</a:t>
            </a:r>
            <a:r>
              <a:rPr lang="en-US" sz="2400" dirty="0"/>
              <a:t>".</a:t>
            </a:r>
          </a:p>
          <a:p>
            <a:pPr marL="342900" lvl="0" indent="-342900">
              <a:spcBef>
                <a:spcPts val="0"/>
              </a:spcBef>
              <a:buFont typeface="Arial" panose="020B0604020202020204" pitchFamily="34" charset="0"/>
              <a:buChar char="•"/>
            </a:pPr>
            <a:r>
              <a:rPr lang="en-US" sz="2000" dirty="0"/>
              <a:t>Zamar:  With instruments</a:t>
            </a:r>
          </a:p>
          <a:p>
            <a:pPr marL="342900" lvl="0" indent="-342900">
              <a:spcBef>
                <a:spcPts val="0"/>
              </a:spcBef>
              <a:buFont typeface="Arial" panose="020B0604020202020204" pitchFamily="34" charset="0"/>
              <a:buChar char="•"/>
            </a:pPr>
            <a:r>
              <a:rPr lang="en-US" sz="2000" dirty="0"/>
              <a:t>Tehillah: Exaltation in words</a:t>
            </a:r>
          </a:p>
          <a:p>
            <a:pPr marL="342900" lvl="0" indent="-342900">
              <a:spcBef>
                <a:spcPts val="0"/>
              </a:spcBef>
              <a:buFont typeface="Arial" panose="020B0604020202020204" pitchFamily="34" charset="0"/>
              <a:buChar char="•"/>
            </a:pPr>
            <a:r>
              <a:rPr lang="en-US" sz="2000" dirty="0"/>
              <a:t>Shabach: Raised voices</a:t>
            </a:r>
          </a:p>
          <a:p>
            <a:pPr marL="342900" lvl="0" indent="-342900">
              <a:spcBef>
                <a:spcPts val="0"/>
              </a:spcBef>
              <a:buFont typeface="Arial" panose="020B0604020202020204" pitchFamily="34" charset="0"/>
              <a:buChar char="•"/>
            </a:pPr>
            <a:r>
              <a:rPr lang="en-US" sz="2000" dirty="0"/>
              <a:t>Yadah: Gratitude (3034) in battle, Ex 17 </a:t>
            </a:r>
          </a:p>
          <a:p>
            <a:pPr marL="342900" lvl="0" indent="-342900">
              <a:spcBef>
                <a:spcPts val="0"/>
              </a:spcBef>
              <a:buFont typeface="Arial" panose="020B0604020202020204" pitchFamily="34" charset="0"/>
              <a:buChar char="•"/>
            </a:pPr>
            <a:r>
              <a:rPr lang="en-US" sz="2000" dirty="0"/>
              <a:t>Todah or </a:t>
            </a:r>
            <a:r>
              <a:rPr lang="en-US" sz="2000" dirty="0" err="1"/>
              <a:t>Towdah</a:t>
            </a:r>
            <a:r>
              <a:rPr lang="en-US" sz="2000" dirty="0"/>
              <a:t>: Thanksgiving</a:t>
            </a:r>
          </a:p>
        </p:txBody>
      </p:sp>
      <p:sp>
        <p:nvSpPr>
          <p:cNvPr id="8" name="Content Placeholder 7">
            <a:extLst>
              <a:ext uri="{FF2B5EF4-FFF2-40B4-BE49-F238E27FC236}">
                <a16:creationId xmlns:a16="http://schemas.microsoft.com/office/drawing/2014/main" id="{8220E577-496B-6EE0-3B0D-F096AA0CE6B1}"/>
              </a:ext>
            </a:extLst>
          </p:cNvPr>
          <p:cNvSpPr>
            <a:spLocks noGrp="1"/>
          </p:cNvSpPr>
          <p:nvPr>
            <p:ph sz="quarter" idx="19"/>
          </p:nvPr>
        </p:nvSpPr>
        <p:spPr>
          <a:xfrm>
            <a:off x="6437014" y="1806575"/>
            <a:ext cx="5277977" cy="4586288"/>
          </a:xfrm>
        </p:spPr>
        <p:txBody>
          <a:bodyPr/>
          <a:lstStyle/>
          <a:p>
            <a:pPr lvl="0">
              <a:lnSpc>
                <a:spcPct val="100000"/>
              </a:lnSpc>
              <a:spcBef>
                <a:spcPts val="0"/>
              </a:spcBef>
            </a:pPr>
            <a:r>
              <a:rPr lang="en-US" sz="2400" dirty="0" err="1"/>
              <a:t>Shachah</a:t>
            </a:r>
            <a:r>
              <a:rPr lang="en-US" sz="2400" dirty="0"/>
              <a:t> (worship):  Bow down, to kneel to prostrate oneself </a:t>
            </a:r>
            <a:r>
              <a:rPr lang="en-US" sz="2400" i="1" dirty="0"/>
              <a:t>(heart posture)</a:t>
            </a:r>
            <a:r>
              <a:rPr lang="en-US" sz="2400" dirty="0"/>
              <a:t> in life surrender</a:t>
            </a:r>
          </a:p>
          <a:p>
            <a:pPr marL="342900" lvl="0" indent="-342900">
              <a:lnSpc>
                <a:spcPct val="100000"/>
              </a:lnSpc>
              <a:spcBef>
                <a:spcPts val="0"/>
              </a:spcBef>
              <a:buFont typeface="Arial" panose="020B0604020202020204" pitchFamily="34" charset="0"/>
              <a:buChar char="•"/>
            </a:pPr>
            <a:r>
              <a:rPr lang="en-US" sz="2400" dirty="0"/>
              <a:t>Not emotional crescendo of musical excellence, but an act of giving.</a:t>
            </a:r>
          </a:p>
          <a:p>
            <a:pPr marL="342900" lvl="0" indent="-342900">
              <a:lnSpc>
                <a:spcPct val="100000"/>
              </a:lnSpc>
              <a:spcBef>
                <a:spcPts val="0"/>
              </a:spcBef>
              <a:buFont typeface="Arial" panose="020B0604020202020204" pitchFamily="34" charset="0"/>
              <a:buChar char="•"/>
            </a:pPr>
            <a:r>
              <a:rPr lang="en-US" sz="2400" dirty="0"/>
              <a:t>Worship is tethered to sacrifice.</a:t>
            </a:r>
          </a:p>
          <a:p>
            <a:pPr lvl="0">
              <a:lnSpc>
                <a:spcPct val="100000"/>
              </a:lnSpc>
              <a:spcBef>
                <a:spcPts val="0"/>
              </a:spcBef>
            </a:pPr>
            <a:endParaRPr lang="en-US" sz="2400" dirty="0"/>
          </a:p>
          <a:p>
            <a:pPr>
              <a:lnSpc>
                <a:spcPct val="100000"/>
              </a:lnSpc>
              <a:spcBef>
                <a:spcPts val="0"/>
              </a:spcBef>
            </a:pPr>
            <a:r>
              <a:rPr lang="en-US" sz="2400" dirty="0"/>
              <a:t>Now explain the difference between praise and worship based upon the definitions.</a:t>
            </a:r>
          </a:p>
          <a:p>
            <a:endParaRPr lang="en-US" dirty="0"/>
          </a:p>
        </p:txBody>
      </p:sp>
    </p:spTree>
    <p:extLst>
      <p:ext uri="{BB962C8B-B14F-4D97-AF65-F5344CB8AC3E}">
        <p14:creationId xmlns:p14="http://schemas.microsoft.com/office/powerpoint/2010/main" val="1841483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951F67-0354-1897-B6C7-D7C4940B4144}"/>
              </a:ext>
            </a:extLst>
          </p:cNvPr>
          <p:cNvSpPr>
            <a:spLocks noGrp="1"/>
          </p:cNvSpPr>
          <p:nvPr>
            <p:ph type="title"/>
          </p:nvPr>
        </p:nvSpPr>
        <p:spPr>
          <a:xfrm>
            <a:off x="301752" y="409291"/>
            <a:ext cx="6751127" cy="541323"/>
          </a:xfrm>
        </p:spPr>
        <p:txBody>
          <a:bodyPr anchor="b">
            <a:normAutofit/>
          </a:bodyPr>
          <a:lstStyle/>
          <a:p>
            <a:r>
              <a:rPr lang="en-US" sz="3200" dirty="0"/>
              <a:t>The Laver 	</a:t>
            </a:r>
            <a:r>
              <a:rPr lang="en-US" sz="3200" b="1" dirty="0">
                <a:solidFill>
                  <a:schemeClr val="accent3">
                    <a:lumMod val="60000"/>
                    <a:lumOff val="40000"/>
                  </a:schemeClr>
                </a:solidFill>
              </a:rPr>
              <a:t>Ex 30.17-21</a:t>
            </a:r>
          </a:p>
        </p:txBody>
      </p:sp>
      <p:sp>
        <p:nvSpPr>
          <p:cNvPr id="14" name="Content Placeholder 2">
            <a:extLst>
              <a:ext uri="{FF2B5EF4-FFF2-40B4-BE49-F238E27FC236}">
                <a16:creationId xmlns:a16="http://schemas.microsoft.com/office/drawing/2014/main" id="{21562C78-29AE-81BC-B425-A774EDF91222}"/>
              </a:ext>
            </a:extLst>
          </p:cNvPr>
          <p:cNvSpPr>
            <a:spLocks noGrp="1"/>
          </p:cNvSpPr>
          <p:nvPr>
            <p:ph sz="quarter" idx="14"/>
          </p:nvPr>
        </p:nvSpPr>
        <p:spPr>
          <a:xfrm>
            <a:off x="301752" y="1068309"/>
            <a:ext cx="7013448" cy="5380400"/>
          </a:xfrm>
        </p:spPr>
        <p:txBody>
          <a:bodyPr>
            <a:normAutofit fontScale="92500"/>
          </a:bodyPr>
          <a:lstStyle/>
          <a:p>
            <a:pPr>
              <a:lnSpc>
                <a:spcPct val="100000"/>
              </a:lnSpc>
            </a:pPr>
            <a:r>
              <a:rPr lang="en-US" sz="2400" dirty="0"/>
              <a:t>…or copper alloy basin is designed for perpetual surrender where Yahweh is always ready to release blessing.  He is willing to remember (Zakar).</a:t>
            </a:r>
          </a:p>
          <a:p>
            <a:pPr marL="342900" indent="-342900">
              <a:lnSpc>
                <a:spcPct val="100000"/>
              </a:lnSpc>
              <a:buFont typeface="Arial" panose="020B0604020202020204" pitchFamily="34" charset="0"/>
              <a:buChar char="•"/>
            </a:pPr>
            <a:r>
              <a:rPr lang="en-US" sz="2400" dirty="0"/>
              <a:t>This altar was made of the looking glasses of the women </a:t>
            </a:r>
            <a:r>
              <a:rPr lang="en-US" sz="2400" b="1" i="1" dirty="0">
                <a:solidFill>
                  <a:schemeClr val="accent3">
                    <a:lumMod val="60000"/>
                    <a:lumOff val="40000"/>
                  </a:schemeClr>
                </a:solidFill>
              </a:rPr>
              <a:t>(Ex 38.8), </a:t>
            </a:r>
            <a:r>
              <a:rPr lang="en-US" sz="2400" dirty="0"/>
              <a:t>highly polished copper plates. The laver was to contain water for washing the priest’ hands and feet in their sacred service.</a:t>
            </a:r>
          </a:p>
          <a:p>
            <a:pPr marL="342900" indent="-342900">
              <a:lnSpc>
                <a:spcPct val="100000"/>
              </a:lnSpc>
              <a:buFont typeface="Arial" panose="020B0604020202020204" pitchFamily="34" charset="0"/>
              <a:buChar char="•"/>
            </a:pPr>
            <a:r>
              <a:rPr lang="en-US" sz="2400" dirty="0"/>
              <a:t>Copper symbolizes Yah’s judgment-a metal able to withstand intense heat for prolonged periods</a:t>
            </a:r>
          </a:p>
          <a:p>
            <a:pPr marL="342900" indent="-342900">
              <a:lnSpc>
                <a:spcPct val="100000"/>
              </a:lnSpc>
              <a:buFont typeface="Arial" panose="020B0604020202020204" pitchFamily="34" charset="0"/>
              <a:buChar char="•"/>
            </a:pPr>
            <a:r>
              <a:rPr lang="en-US" sz="2400" dirty="0"/>
              <a:t>The purpose of the mirror is for the </a:t>
            </a:r>
            <a:r>
              <a:rPr lang="en-US" sz="2400" b="1" dirty="0"/>
              <a:t>“Bride” </a:t>
            </a:r>
            <a:r>
              <a:rPr lang="en-US" sz="2400" dirty="0"/>
              <a:t>to prepare herself to meet her Bridegroom. Therefore, the laver would be a place of separation and cleansing from worldly things.</a:t>
            </a:r>
          </a:p>
          <a:p>
            <a:pPr marL="342900" indent="-342900">
              <a:lnSpc>
                <a:spcPct val="100000"/>
              </a:lnSpc>
              <a:buFont typeface="Arial" panose="020B0604020202020204" pitchFamily="34" charset="0"/>
              <a:buChar char="•"/>
            </a:pPr>
            <a:endParaRPr lang="en-US" sz="2400" dirty="0"/>
          </a:p>
          <a:p>
            <a:pPr marL="342900" indent="-342900">
              <a:lnSpc>
                <a:spcPct val="100000"/>
              </a:lnSpc>
              <a:buFont typeface="Arial" panose="020B0604020202020204" pitchFamily="34" charset="0"/>
              <a:buChar char="•"/>
            </a:pPr>
            <a:endParaRPr lang="en-US" sz="2500" dirty="0"/>
          </a:p>
        </p:txBody>
      </p:sp>
      <p:pic>
        <p:nvPicPr>
          <p:cNvPr id="9" name="Picture Placeholder 8">
            <a:extLst>
              <a:ext uri="{FF2B5EF4-FFF2-40B4-BE49-F238E27FC236}">
                <a16:creationId xmlns:a16="http://schemas.microsoft.com/office/drawing/2014/main" id="{446C4027-E9D2-E5E7-D9F4-FA2BA6F3632A}"/>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colorTemperature colorTemp="4700"/>
                    </a14:imgEffect>
                    <a14:imgEffect>
                      <a14:brightnessContrast bright="20000"/>
                    </a14:imgEffect>
                  </a14:imgLayer>
                </a14:imgProps>
              </a:ext>
            </a:extLst>
          </a:blip>
          <a:srcRect t="146" b="146"/>
          <a:stretch>
            <a:fillRect/>
          </a:stretch>
        </p:blipFill>
        <p:spPr>
          <a:xfrm>
            <a:off x="7620000" y="15"/>
            <a:ext cx="4572000" cy="6857970"/>
          </a:xfrm>
          <a:prstGeom prst="rect">
            <a:avLst/>
          </a:prstGeom>
        </p:spPr>
      </p:pic>
    </p:spTree>
    <p:extLst>
      <p:ext uri="{BB962C8B-B14F-4D97-AF65-F5344CB8AC3E}">
        <p14:creationId xmlns:p14="http://schemas.microsoft.com/office/powerpoint/2010/main" val="205958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6D1E8-06E5-224B-0F66-DFAC856E21B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890AAE-F631-6C03-A928-B2A187519AD1}"/>
              </a:ext>
            </a:extLst>
          </p:cNvPr>
          <p:cNvSpPr>
            <a:spLocks noGrp="1"/>
          </p:cNvSpPr>
          <p:nvPr>
            <p:ph type="title"/>
          </p:nvPr>
        </p:nvSpPr>
        <p:spPr>
          <a:xfrm>
            <a:off x="844949" y="1193765"/>
            <a:ext cx="3011827" cy="1325563"/>
          </a:xfrm>
        </p:spPr>
        <p:txBody>
          <a:bodyPr anchor="b">
            <a:normAutofit/>
          </a:bodyPr>
          <a:lstStyle/>
          <a:p>
            <a:pPr algn="l"/>
            <a:r>
              <a:rPr lang="en-US" sz="2800" dirty="0"/>
              <a:t>The Laver              </a:t>
            </a:r>
            <a:br>
              <a:rPr lang="en-US" sz="2800" dirty="0"/>
            </a:br>
            <a:r>
              <a:rPr lang="en-US" sz="2800" b="1" dirty="0">
                <a:solidFill>
                  <a:schemeClr val="accent3">
                    <a:lumMod val="60000"/>
                    <a:lumOff val="40000"/>
                  </a:schemeClr>
                </a:solidFill>
              </a:rPr>
              <a:t>Ex 30.17-21</a:t>
            </a:r>
          </a:p>
        </p:txBody>
      </p:sp>
      <p:pic>
        <p:nvPicPr>
          <p:cNvPr id="9" name="Picture Placeholder 8">
            <a:extLst>
              <a:ext uri="{FF2B5EF4-FFF2-40B4-BE49-F238E27FC236}">
                <a16:creationId xmlns:a16="http://schemas.microsoft.com/office/drawing/2014/main" id="{D30A431B-443E-F497-7242-CAA719F58F7B}"/>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Lst>
          </a:blip>
          <a:srcRect t="24571" b="24571"/>
          <a:stretch/>
        </p:blipFill>
        <p:spPr>
          <a:xfrm>
            <a:off x="844948" y="3051017"/>
            <a:ext cx="2776438" cy="2721599"/>
          </a:xfrm>
          <a:prstGeom prst="rect">
            <a:avLst/>
          </a:prstGeom>
        </p:spPr>
      </p:pic>
      <p:sp>
        <p:nvSpPr>
          <p:cNvPr id="14" name="Content Placeholder 2">
            <a:extLst>
              <a:ext uri="{FF2B5EF4-FFF2-40B4-BE49-F238E27FC236}">
                <a16:creationId xmlns:a16="http://schemas.microsoft.com/office/drawing/2014/main" id="{24E412CF-C461-90D4-F624-BB5CED77DD92}"/>
              </a:ext>
            </a:extLst>
          </p:cNvPr>
          <p:cNvSpPr>
            <a:spLocks noGrp="1"/>
          </p:cNvSpPr>
          <p:nvPr>
            <p:ph type="body" sz="quarter" idx="12"/>
          </p:nvPr>
        </p:nvSpPr>
        <p:spPr/>
        <p:txBody>
          <a:bodyPr>
            <a:normAutofit fontScale="92500" lnSpcReduction="20000"/>
          </a:bodyPr>
          <a:lstStyle/>
          <a:p>
            <a:pPr marL="342900" indent="-342900">
              <a:lnSpc>
                <a:spcPct val="100000"/>
              </a:lnSpc>
              <a:buFont typeface="Arial" panose="020B0604020202020204" pitchFamily="34" charset="0"/>
              <a:buChar char="•"/>
            </a:pPr>
            <a:endParaRPr lang="en-US" sz="2400" dirty="0"/>
          </a:p>
          <a:p>
            <a:pPr marL="342900" indent="-342900">
              <a:lnSpc>
                <a:spcPct val="100000"/>
              </a:lnSpc>
              <a:buFont typeface="Arial" panose="020B0604020202020204" pitchFamily="34" charset="0"/>
              <a:buChar char="•"/>
            </a:pPr>
            <a:endParaRPr lang="en-US" sz="2500" dirty="0"/>
          </a:p>
        </p:txBody>
      </p:sp>
      <p:sp>
        <p:nvSpPr>
          <p:cNvPr id="3" name="Text Placeholder 2">
            <a:extLst>
              <a:ext uri="{FF2B5EF4-FFF2-40B4-BE49-F238E27FC236}">
                <a16:creationId xmlns:a16="http://schemas.microsoft.com/office/drawing/2014/main" id="{0DE51EE9-D6D6-471D-A685-52DE4E662187}"/>
              </a:ext>
            </a:extLst>
          </p:cNvPr>
          <p:cNvSpPr>
            <a:spLocks noGrp="1"/>
          </p:cNvSpPr>
          <p:nvPr>
            <p:ph type="body" sz="quarter" idx="15"/>
          </p:nvPr>
        </p:nvSpPr>
        <p:spPr>
          <a:xfrm>
            <a:off x="4255107" y="543209"/>
            <a:ext cx="3681785" cy="5658416"/>
          </a:xfrm>
        </p:spPr>
        <p:txBody>
          <a:bodyPr>
            <a:normAutofit/>
          </a:bodyPr>
          <a:lstStyle/>
          <a:p>
            <a:pPr marL="342900" indent="-342900">
              <a:lnSpc>
                <a:spcPct val="100000"/>
              </a:lnSpc>
              <a:spcBef>
                <a:spcPts val="0"/>
              </a:spcBef>
              <a:buFont typeface="Arial" panose="020B0604020202020204" pitchFamily="34" charset="0"/>
              <a:buChar char="•"/>
            </a:pPr>
            <a:r>
              <a:rPr lang="en-US" sz="2400" dirty="0"/>
              <a:t>Yahweh is not </a:t>
            </a:r>
            <a:r>
              <a:rPr lang="en-US" sz="2400" b="1" u="sng" dirty="0"/>
              <a:t>ONLY</a:t>
            </a:r>
            <a:r>
              <a:rPr lang="en-US" sz="2400" dirty="0"/>
              <a:t> interested in forgiveness for our sins, but also our daily cleanliness in living for Him. </a:t>
            </a:r>
            <a:r>
              <a:rPr lang="en-US" sz="2400" b="1" dirty="0">
                <a:solidFill>
                  <a:schemeClr val="accent3">
                    <a:lumMod val="60000"/>
                    <a:lumOff val="40000"/>
                  </a:schemeClr>
                </a:solidFill>
              </a:rPr>
              <a:t>Romans  12.2, 2 Corinthians  3.18</a:t>
            </a:r>
          </a:p>
          <a:p>
            <a:pPr marL="342900" indent="-342900">
              <a:lnSpc>
                <a:spcPct val="100000"/>
              </a:lnSpc>
              <a:spcBef>
                <a:spcPts val="0"/>
              </a:spcBef>
              <a:buFont typeface="Arial" panose="020B0604020202020204" pitchFamily="34" charset="0"/>
              <a:buChar char="•"/>
            </a:pPr>
            <a:r>
              <a:rPr lang="en-US" sz="2400" dirty="0"/>
              <a:t>If the laver was first and the altar second, it would convey that Messiah’s gospel says to live clean then Yah will forgive. </a:t>
            </a:r>
          </a:p>
          <a:p>
            <a:pPr marL="342900" indent="-342900">
              <a:lnSpc>
                <a:spcPct val="100000"/>
              </a:lnSpc>
              <a:spcBef>
                <a:spcPts val="0"/>
              </a:spcBef>
              <a:buFont typeface="Arial" panose="020B0604020202020204" pitchFamily="34" charset="0"/>
              <a:buChar char="•"/>
            </a:pPr>
            <a:r>
              <a:rPr lang="en-US" sz="2400" dirty="0"/>
              <a:t>He gives power through Ruach for one to live clean.</a:t>
            </a:r>
          </a:p>
        </p:txBody>
      </p:sp>
      <p:sp>
        <p:nvSpPr>
          <p:cNvPr id="4" name="Text Placeholder 3">
            <a:extLst>
              <a:ext uri="{FF2B5EF4-FFF2-40B4-BE49-F238E27FC236}">
                <a16:creationId xmlns:a16="http://schemas.microsoft.com/office/drawing/2014/main" id="{159D3204-C692-5C1F-94E6-3484813E852A}"/>
              </a:ext>
            </a:extLst>
          </p:cNvPr>
          <p:cNvSpPr>
            <a:spLocks noGrp="1"/>
          </p:cNvSpPr>
          <p:nvPr>
            <p:ph type="body" sz="quarter" idx="16"/>
          </p:nvPr>
        </p:nvSpPr>
        <p:spPr>
          <a:xfrm>
            <a:off x="8110970" y="543209"/>
            <a:ext cx="3749070" cy="5658416"/>
          </a:xfrm>
        </p:spPr>
        <p:txBody>
          <a:bodyPr>
            <a:normAutofit/>
          </a:bodyPr>
          <a:lstStyle/>
          <a:p>
            <a:pPr marL="342900" indent="-342900">
              <a:lnSpc>
                <a:spcPct val="100000"/>
              </a:lnSpc>
              <a:spcBef>
                <a:spcPts val="0"/>
              </a:spcBef>
              <a:buFont typeface="Arial" panose="020B0604020202020204" pitchFamily="34" charset="0"/>
              <a:buChar char="•"/>
            </a:pPr>
            <a:r>
              <a:rPr lang="en-US" sz="2400" dirty="0"/>
              <a:t>Yeshua looks into us with the express purpose of seeing His own perfect image.</a:t>
            </a:r>
            <a:r>
              <a:rPr lang="en-US" sz="2400" i="1" dirty="0"/>
              <a:t> “Be holy for I Am holy” </a:t>
            </a:r>
            <a:r>
              <a:rPr lang="en-US" sz="2400" b="1" i="1" dirty="0">
                <a:solidFill>
                  <a:schemeClr val="accent3">
                    <a:lumMod val="60000"/>
                    <a:lumOff val="40000"/>
                  </a:schemeClr>
                </a:solidFill>
              </a:rPr>
              <a:t>1Pe 1.16</a:t>
            </a:r>
            <a:endParaRPr lang="en-US" sz="2400" dirty="0"/>
          </a:p>
          <a:p>
            <a:pPr marL="342900" indent="-342900">
              <a:lnSpc>
                <a:spcPct val="100000"/>
              </a:lnSpc>
              <a:spcBef>
                <a:spcPts val="0"/>
              </a:spcBef>
              <a:buFont typeface="Arial" panose="020B0604020202020204" pitchFamily="34" charset="0"/>
              <a:buChar char="•"/>
            </a:pPr>
            <a:r>
              <a:rPr lang="en-US" sz="2400" dirty="0"/>
              <a:t>We are to look at the Altar and identify with the slain sacrifice (in its fullness), then go to the laver for further cleansing (water). We don’t want to rush into service and bypass the necessary preparation. </a:t>
            </a:r>
            <a:endParaRPr lang="en-US" sz="2400" b="1" i="1" dirty="0">
              <a:solidFill>
                <a:schemeClr val="accent3">
                  <a:lumMod val="60000"/>
                  <a:lumOff val="40000"/>
                </a:schemeClr>
              </a:solidFill>
            </a:endParaRPr>
          </a:p>
          <a:p>
            <a:pPr>
              <a:lnSpc>
                <a:spcPct val="100000"/>
              </a:lnSpc>
              <a:spcBef>
                <a:spcPts val="0"/>
              </a:spcBef>
            </a:pPr>
            <a:endParaRPr lang="en-US" sz="2400" dirty="0"/>
          </a:p>
        </p:txBody>
      </p:sp>
    </p:spTree>
    <p:extLst>
      <p:ext uri="{BB962C8B-B14F-4D97-AF65-F5344CB8AC3E}">
        <p14:creationId xmlns:p14="http://schemas.microsoft.com/office/powerpoint/2010/main" val="195522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FAE51-4F1C-FC0E-3B0D-5E67F1B5D5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3DB1A6B-45C5-032F-8A2C-33F6C2F72518}"/>
              </a:ext>
            </a:extLst>
          </p:cNvPr>
          <p:cNvSpPr>
            <a:spLocks noGrp="1"/>
          </p:cNvSpPr>
          <p:nvPr>
            <p:ph type="title"/>
          </p:nvPr>
        </p:nvSpPr>
        <p:spPr/>
        <p:txBody>
          <a:bodyPr anchor="b">
            <a:normAutofit/>
          </a:bodyPr>
          <a:lstStyle/>
          <a:p>
            <a:pPr algn="l"/>
            <a:r>
              <a:rPr lang="en-US" sz="2800" dirty="0"/>
              <a:t>The Laver              </a:t>
            </a:r>
            <a:br>
              <a:rPr lang="en-US" sz="2800" dirty="0"/>
            </a:br>
            <a:r>
              <a:rPr lang="en-US" sz="2800" b="1" dirty="0">
                <a:solidFill>
                  <a:schemeClr val="accent3">
                    <a:lumMod val="60000"/>
                    <a:lumOff val="40000"/>
                  </a:schemeClr>
                </a:solidFill>
              </a:rPr>
              <a:t>Ex 30.17-21</a:t>
            </a:r>
          </a:p>
        </p:txBody>
      </p:sp>
      <p:pic>
        <p:nvPicPr>
          <p:cNvPr id="9" name="Picture Placeholder 8">
            <a:extLst>
              <a:ext uri="{FF2B5EF4-FFF2-40B4-BE49-F238E27FC236}">
                <a16:creationId xmlns:a16="http://schemas.microsoft.com/office/drawing/2014/main" id="{DA5D0312-F059-1B65-0FE0-999020C4CB47}"/>
              </a:ext>
            </a:extLst>
          </p:cNvPr>
          <p:cNvPicPr>
            <a:picLocks noGrp="1" noChangeAspect="1"/>
          </p:cNvPicPr>
          <p:nvPr>
            <p:ph type="pic" sz="quarter" idx="17"/>
          </p:nvPr>
        </p:nvPicPr>
        <p:blipFill>
          <a:blip r:embed="rId2">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Lst>
          </a:blip>
          <a:srcRect t="13764" b="13764"/>
          <a:stretch/>
        </p:blipFill>
        <p:spPr>
          <a:prstGeom prst="rect">
            <a:avLst/>
          </a:prstGeom>
        </p:spPr>
      </p:pic>
      <p:sp>
        <p:nvSpPr>
          <p:cNvPr id="14" name="Content Placeholder 2">
            <a:extLst>
              <a:ext uri="{FF2B5EF4-FFF2-40B4-BE49-F238E27FC236}">
                <a16:creationId xmlns:a16="http://schemas.microsoft.com/office/drawing/2014/main" id="{12B4BAFB-AE79-29EF-5804-75D1C045735A}"/>
              </a:ext>
            </a:extLst>
          </p:cNvPr>
          <p:cNvSpPr>
            <a:spLocks noGrp="1"/>
          </p:cNvSpPr>
          <p:nvPr>
            <p:ph sz="quarter" idx="13"/>
          </p:nvPr>
        </p:nvSpPr>
        <p:spPr>
          <a:xfrm>
            <a:off x="4932679" y="688063"/>
            <a:ext cx="6673864" cy="5534949"/>
          </a:xfrm>
        </p:spPr>
        <p:txBody>
          <a:bodyPr>
            <a:normAutofit/>
          </a:bodyPr>
          <a:lstStyle/>
          <a:p>
            <a:pPr marL="342900" indent="-342900">
              <a:lnSpc>
                <a:spcPct val="100000"/>
              </a:lnSpc>
              <a:buFont typeface="Arial" panose="020B0604020202020204" pitchFamily="34" charset="0"/>
              <a:buChar char="•"/>
            </a:pPr>
            <a:r>
              <a:rPr lang="en-US" sz="2400" dirty="0"/>
              <a:t>At this laver, we come for cleansing from daily defilement. </a:t>
            </a:r>
            <a:r>
              <a:rPr lang="en-US" sz="2400" b="1" dirty="0">
                <a:solidFill>
                  <a:schemeClr val="accent3">
                    <a:lumMod val="60000"/>
                    <a:lumOff val="40000"/>
                  </a:schemeClr>
                </a:solidFill>
              </a:rPr>
              <a:t>Ps 119.9, Jn 15.3;17.17, Eph 5.26</a:t>
            </a:r>
          </a:p>
          <a:p>
            <a:pPr marL="342900" indent="-342900">
              <a:lnSpc>
                <a:spcPct val="100000"/>
              </a:lnSpc>
              <a:buFont typeface="Arial" panose="020B0604020202020204" pitchFamily="34" charset="0"/>
              <a:buChar char="•"/>
            </a:pPr>
            <a:r>
              <a:rPr lang="en-US" sz="2500" dirty="0"/>
              <a:t>We are to render continual service which requires continued cleansing.</a:t>
            </a:r>
          </a:p>
          <a:p>
            <a:pPr marL="342900" indent="-342900">
              <a:lnSpc>
                <a:spcPct val="100000"/>
              </a:lnSpc>
              <a:buFont typeface="Arial" panose="020B0604020202020204" pitchFamily="34" charset="0"/>
              <a:buChar char="•"/>
            </a:pPr>
            <a:r>
              <a:rPr lang="en-US" sz="2500" dirty="0"/>
              <a:t>While Yahweh provided exact measurements for every piece of furniture in the Tabernacle, He did not for the Laver – the Laver had no limitations or dimensions. </a:t>
            </a:r>
          </a:p>
          <a:p>
            <a:pPr marL="342900" indent="-342900">
              <a:lnSpc>
                <a:spcPct val="100000"/>
              </a:lnSpc>
              <a:buFont typeface="Arial" panose="020B0604020202020204" pitchFamily="34" charset="0"/>
              <a:buChar char="•"/>
            </a:pPr>
            <a:r>
              <a:rPr lang="en-US" sz="2500" b="1" dirty="0">
                <a:solidFill>
                  <a:schemeClr val="accent3">
                    <a:lumMod val="60000"/>
                    <a:lumOff val="40000"/>
                  </a:schemeClr>
                </a:solidFill>
              </a:rPr>
              <a:t>Jn 13.6-10a </a:t>
            </a:r>
            <a:r>
              <a:rPr lang="en-US" sz="2500" dirty="0"/>
              <a:t>If a person is born again, he has been cleansed by Yeshua’s blood, he does not need cleansing again, he needs to have only his feet washed. Cleansed by the word.</a:t>
            </a:r>
          </a:p>
        </p:txBody>
      </p:sp>
    </p:spTree>
    <p:extLst>
      <p:ext uri="{BB962C8B-B14F-4D97-AF65-F5344CB8AC3E}">
        <p14:creationId xmlns:p14="http://schemas.microsoft.com/office/powerpoint/2010/main" val="2655453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095294-010D-1025-B8E7-FAF5DA76C052}"/>
              </a:ext>
            </a:extLst>
          </p:cNvPr>
          <p:cNvSpPr>
            <a:spLocks noGrp="1"/>
          </p:cNvSpPr>
          <p:nvPr>
            <p:ph type="title"/>
          </p:nvPr>
        </p:nvSpPr>
        <p:spPr>
          <a:xfrm>
            <a:off x="301625" y="385325"/>
            <a:ext cx="10858500" cy="692389"/>
          </a:xfrm>
        </p:spPr>
        <p:txBody>
          <a:bodyPr/>
          <a:lstStyle/>
          <a:p>
            <a:r>
              <a:rPr lang="en-US" dirty="0"/>
              <a:t>The Laver</a:t>
            </a:r>
          </a:p>
        </p:txBody>
      </p:sp>
      <p:sp>
        <p:nvSpPr>
          <p:cNvPr id="6" name="Content Placeholder 5">
            <a:extLst>
              <a:ext uri="{FF2B5EF4-FFF2-40B4-BE49-F238E27FC236}">
                <a16:creationId xmlns:a16="http://schemas.microsoft.com/office/drawing/2014/main" id="{6F0BC43D-F4E9-527C-BE5B-5B92F68F7E62}"/>
              </a:ext>
            </a:extLst>
          </p:cNvPr>
          <p:cNvSpPr>
            <a:spLocks noGrp="1"/>
          </p:cNvSpPr>
          <p:nvPr>
            <p:ph sz="quarter" idx="18"/>
          </p:nvPr>
        </p:nvSpPr>
        <p:spPr>
          <a:xfrm>
            <a:off x="301625" y="1584356"/>
            <a:ext cx="5165725" cy="4808507"/>
          </a:xfrm>
        </p:spPr>
        <p:txBody>
          <a:bodyPr>
            <a:normAutofit/>
          </a:bodyPr>
          <a:lstStyle/>
          <a:p>
            <a:pPr marL="342900" indent="-342900">
              <a:lnSpc>
                <a:spcPct val="100000"/>
              </a:lnSpc>
              <a:spcBef>
                <a:spcPts val="0"/>
              </a:spcBef>
              <a:buFont typeface="Arial" panose="020B0604020202020204" pitchFamily="34" charset="0"/>
              <a:buChar char="•"/>
            </a:pPr>
            <a:r>
              <a:rPr lang="en-US" sz="2400" dirty="0"/>
              <a:t>The laver speaks to those who have been crucified at the Altar.</a:t>
            </a:r>
          </a:p>
          <a:p>
            <a:pPr marL="342900" indent="-342900">
              <a:lnSpc>
                <a:spcPct val="100000"/>
              </a:lnSpc>
              <a:spcBef>
                <a:spcPts val="0"/>
              </a:spcBef>
              <a:buFont typeface="Arial" panose="020B0604020202020204" pitchFamily="34" charset="0"/>
              <a:buChar char="•"/>
            </a:pPr>
            <a:endParaRPr lang="en-US" sz="800" dirty="0"/>
          </a:p>
          <a:p>
            <a:pPr marL="342900" indent="-342900">
              <a:lnSpc>
                <a:spcPct val="100000"/>
              </a:lnSpc>
              <a:spcBef>
                <a:spcPts val="0"/>
              </a:spcBef>
              <a:buFont typeface="Arial" panose="020B0604020202020204" pitchFamily="34" charset="0"/>
              <a:buChar char="•"/>
            </a:pPr>
            <a:r>
              <a:rPr lang="en-US" sz="2400" dirty="0"/>
              <a:t>To those who are being separated from the world, sanctification and holiness. </a:t>
            </a:r>
            <a:r>
              <a:rPr lang="en-US" sz="2400" b="1" dirty="0">
                <a:solidFill>
                  <a:schemeClr val="accent3">
                    <a:lumMod val="60000"/>
                    <a:lumOff val="40000"/>
                  </a:schemeClr>
                </a:solidFill>
              </a:rPr>
              <a:t>Matt 4.4</a:t>
            </a:r>
          </a:p>
          <a:p>
            <a:pPr marL="342900" indent="-342900">
              <a:lnSpc>
                <a:spcPct val="100000"/>
              </a:lnSpc>
              <a:spcBef>
                <a:spcPts val="0"/>
              </a:spcBef>
              <a:buFont typeface="Arial" panose="020B0604020202020204" pitchFamily="34" charset="0"/>
              <a:buChar char="•"/>
            </a:pPr>
            <a:endParaRPr lang="en-US" sz="800" dirty="0"/>
          </a:p>
          <a:p>
            <a:pPr marL="342900" indent="-342900">
              <a:lnSpc>
                <a:spcPct val="100000"/>
              </a:lnSpc>
              <a:spcBef>
                <a:spcPts val="0"/>
              </a:spcBef>
              <a:buFont typeface="Arial" panose="020B0604020202020204" pitchFamily="34" charset="0"/>
              <a:buChar char="•"/>
            </a:pPr>
            <a:r>
              <a:rPr lang="en-US" sz="2400" dirty="0"/>
              <a:t>It does not send forth royal priest carrying all the paraphernalia and trappings of the world into service unto Yahweh. </a:t>
            </a:r>
            <a:r>
              <a:rPr lang="en-US" sz="2400" b="1" dirty="0">
                <a:solidFill>
                  <a:schemeClr val="accent3">
                    <a:lumMod val="60000"/>
                    <a:lumOff val="40000"/>
                  </a:schemeClr>
                </a:solidFill>
              </a:rPr>
              <a:t>Ro 8.13 “…you will live.” </a:t>
            </a:r>
            <a:r>
              <a:rPr lang="en-US" sz="2400" i="1" dirty="0"/>
              <a:t>verses </a:t>
            </a:r>
            <a:r>
              <a:rPr lang="en-US" sz="2400" b="1" i="1" dirty="0">
                <a:solidFill>
                  <a:schemeClr val="accent3">
                    <a:lumMod val="60000"/>
                    <a:lumOff val="40000"/>
                  </a:schemeClr>
                </a:solidFill>
              </a:rPr>
              <a:t>Ex 30.21 </a:t>
            </a:r>
            <a:r>
              <a:rPr lang="en-US" sz="2400" i="1" dirty="0"/>
              <a:t>lest they die as in Gan-Eden.</a:t>
            </a:r>
            <a:endParaRPr lang="en-US" sz="2400" b="1" i="1" dirty="0">
              <a:solidFill>
                <a:schemeClr val="accent3">
                  <a:lumMod val="60000"/>
                  <a:lumOff val="40000"/>
                </a:schemeClr>
              </a:solidFill>
            </a:endParaRPr>
          </a:p>
          <a:p>
            <a:endParaRPr lang="en-US" sz="2400" dirty="0"/>
          </a:p>
        </p:txBody>
      </p:sp>
      <p:sp>
        <p:nvSpPr>
          <p:cNvPr id="7" name="Content Placeholder 6">
            <a:extLst>
              <a:ext uri="{FF2B5EF4-FFF2-40B4-BE49-F238E27FC236}">
                <a16:creationId xmlns:a16="http://schemas.microsoft.com/office/drawing/2014/main" id="{6E680896-F27E-C9E7-DB4D-EC923615AD53}"/>
              </a:ext>
            </a:extLst>
          </p:cNvPr>
          <p:cNvSpPr>
            <a:spLocks noGrp="1"/>
          </p:cNvSpPr>
          <p:nvPr>
            <p:ph sz="quarter" idx="19"/>
          </p:nvPr>
        </p:nvSpPr>
        <p:spPr/>
        <p:txBody>
          <a:bodyPr/>
          <a:lstStyle/>
          <a:p>
            <a:pPr marL="342900" indent="-342900">
              <a:lnSpc>
                <a:spcPct val="100000"/>
              </a:lnSpc>
              <a:buFont typeface="Arial" panose="020B0604020202020204" pitchFamily="34" charset="0"/>
              <a:buChar char="•"/>
            </a:pPr>
            <a:r>
              <a:rPr lang="en-US" sz="2400" dirty="0"/>
              <a:t>It does not send the priest carrying his own mirror of self-esteem, loaded with every worldly trick whereas, his feet still walking the old nature.</a:t>
            </a:r>
          </a:p>
          <a:p>
            <a:pPr marL="342900" indent="-342900">
              <a:lnSpc>
                <a:spcPct val="100000"/>
              </a:lnSpc>
              <a:buFont typeface="Arial" panose="020B0604020202020204" pitchFamily="34" charset="0"/>
              <a:buChar char="•"/>
            </a:pPr>
            <a:r>
              <a:rPr lang="en-US" sz="2400" dirty="0"/>
              <a:t>Repentance at the Altar calls for changed ways </a:t>
            </a:r>
            <a:r>
              <a:rPr lang="en-US" sz="2400" b="1" dirty="0">
                <a:solidFill>
                  <a:schemeClr val="accent3">
                    <a:lumMod val="60000"/>
                    <a:lumOff val="40000"/>
                  </a:schemeClr>
                </a:solidFill>
              </a:rPr>
              <a:t>(2 Co 6.17) </a:t>
            </a:r>
            <a:r>
              <a:rPr lang="en-US" sz="2400" dirty="0"/>
              <a:t>No one who is saved returns to the same sin and supposedly serves Messiah. </a:t>
            </a:r>
          </a:p>
          <a:p>
            <a:endParaRPr lang="en-US" dirty="0"/>
          </a:p>
        </p:txBody>
      </p:sp>
    </p:spTree>
    <p:extLst>
      <p:ext uri="{BB962C8B-B14F-4D97-AF65-F5344CB8AC3E}">
        <p14:creationId xmlns:p14="http://schemas.microsoft.com/office/powerpoint/2010/main" val="4203026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763DC2-0536-E789-0902-59CC0E4B9E55}"/>
              </a:ext>
            </a:extLst>
          </p:cNvPr>
          <p:cNvSpPr>
            <a:spLocks noGrp="1"/>
          </p:cNvSpPr>
          <p:nvPr>
            <p:ph sz="quarter" idx="18"/>
          </p:nvPr>
        </p:nvSpPr>
        <p:spPr>
          <a:xfrm>
            <a:off x="301624" y="443620"/>
            <a:ext cx="5890947" cy="6201624"/>
          </a:xfrm>
        </p:spPr>
        <p:txBody>
          <a:bodyPr>
            <a:normAutofit/>
          </a:bodyPr>
          <a:lstStyle/>
          <a:p>
            <a:pPr marL="342900" indent="-342900">
              <a:lnSpc>
                <a:spcPct val="100000"/>
              </a:lnSpc>
              <a:buFont typeface="Arial" panose="020B0604020202020204" pitchFamily="34" charset="0"/>
              <a:buChar char="•"/>
            </a:pPr>
            <a:r>
              <a:rPr lang="en-US" sz="2400" dirty="0"/>
              <a:t>The Laver and its cleansing by the Word of Yah, is essential.</a:t>
            </a:r>
          </a:p>
          <a:p>
            <a:pPr marL="342900" indent="-342900">
              <a:lnSpc>
                <a:spcPct val="100000"/>
              </a:lnSpc>
              <a:buFont typeface="Arial" panose="020B0604020202020204" pitchFamily="34" charset="0"/>
              <a:buChar char="•"/>
            </a:pPr>
            <a:r>
              <a:rPr lang="en-US" sz="2400" dirty="0"/>
              <a:t>The Corinthian community was sanctified, cleansed, forgiven by Yah and made a dwelling for Him, but then strayed from the Laver. </a:t>
            </a:r>
            <a:r>
              <a:rPr lang="en-US" sz="2400" b="1" dirty="0">
                <a:solidFill>
                  <a:schemeClr val="accent3">
                    <a:lumMod val="60000"/>
                    <a:lumOff val="40000"/>
                  </a:schemeClr>
                </a:solidFill>
              </a:rPr>
              <a:t>1Co 6 </a:t>
            </a:r>
          </a:p>
          <a:p>
            <a:pPr marL="342900" indent="-342900">
              <a:lnSpc>
                <a:spcPct val="100000"/>
              </a:lnSpc>
              <a:buFont typeface="Arial" panose="020B0604020202020204" pitchFamily="34" charset="0"/>
              <a:buChar char="•"/>
            </a:pPr>
            <a:r>
              <a:rPr lang="en-US" sz="2400"/>
              <a:t>Because </a:t>
            </a:r>
            <a:r>
              <a:rPr lang="en-US" sz="2400" dirty="0"/>
              <a:t>they failed to visit the Laver and look into the mirror of Yahweh’s word, they fell into sin and distanced themselves from Yah’s presence.</a:t>
            </a:r>
          </a:p>
          <a:p>
            <a:pPr marL="342900" indent="-342900">
              <a:lnSpc>
                <a:spcPct val="100000"/>
              </a:lnSpc>
              <a:buFont typeface="Arial" panose="020B0604020202020204" pitchFamily="34" charset="0"/>
              <a:buChar char="•"/>
            </a:pPr>
            <a:r>
              <a:rPr lang="en-US" sz="2400" dirty="0"/>
              <a:t>Daily communion with Yah’s word without contaminating it with your own limited view is crucial to healthy growth and right relationship with Yah.</a:t>
            </a:r>
          </a:p>
        </p:txBody>
      </p:sp>
      <p:pic>
        <p:nvPicPr>
          <p:cNvPr id="6" name="Content Placeholder 5">
            <a:extLst>
              <a:ext uri="{FF2B5EF4-FFF2-40B4-BE49-F238E27FC236}">
                <a16:creationId xmlns:a16="http://schemas.microsoft.com/office/drawing/2014/main" id="{9002C695-8D13-BB2B-79B2-678821C55ACA}"/>
              </a:ext>
            </a:extLst>
          </p:cNvPr>
          <p:cNvPicPr>
            <a:picLocks noGrp="1" noChangeAspect="1"/>
          </p:cNvPicPr>
          <p:nvPr>
            <p:ph sz="quarter" idx="19"/>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b="16608"/>
          <a:stretch>
            <a:fillRect/>
          </a:stretch>
        </p:blipFill>
        <p:spPr>
          <a:xfrm>
            <a:off x="6192571" y="280657"/>
            <a:ext cx="5323438" cy="6112206"/>
          </a:xfrm>
          <a:prstGeom prst="rect">
            <a:avLst/>
          </a:prstGeom>
        </p:spPr>
      </p:pic>
    </p:spTree>
    <p:extLst>
      <p:ext uri="{BB962C8B-B14F-4D97-AF65-F5344CB8AC3E}">
        <p14:creationId xmlns:p14="http://schemas.microsoft.com/office/powerpoint/2010/main" val="256807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B99A239-A395-9B99-8871-68FDB5E01E63}"/>
              </a:ext>
            </a:extLst>
          </p:cNvPr>
          <p:cNvSpPr>
            <a:spLocks noGrp="1"/>
          </p:cNvSpPr>
          <p:nvPr>
            <p:ph type="title"/>
          </p:nvPr>
        </p:nvSpPr>
        <p:spPr>
          <a:xfrm>
            <a:off x="301752" y="389298"/>
            <a:ext cx="7103983" cy="3039701"/>
          </a:xfrm>
        </p:spPr>
        <p:txBody>
          <a:bodyPr anchor="b">
            <a:noAutofit/>
          </a:bodyPr>
          <a:lstStyle/>
          <a:p>
            <a:pPr marL="342900" indent="-342900">
              <a:buFont typeface="Arial" panose="020B0604020202020204" pitchFamily="34" charset="0"/>
              <a:buChar char="•"/>
            </a:pPr>
            <a:r>
              <a:rPr lang="en-US" sz="2400" dirty="0"/>
              <a:t>The Bible Narrative is all about Yahweh creating humankind and sharing His own life with us; how He sustains human life and how we are to sustain His image on earth.</a:t>
            </a:r>
            <a:br>
              <a:rPr lang="en-US" sz="2400" dirty="0"/>
            </a:br>
            <a:endParaRPr lang="en-US" sz="2400" dirty="0"/>
          </a:p>
          <a:p>
            <a:pPr marL="342900" indent="-342900">
              <a:buFont typeface="Arial" panose="020B0604020202020204" pitchFamily="34" charset="0"/>
              <a:buChar char="•"/>
            </a:pPr>
            <a:r>
              <a:rPr lang="en-US" sz="2400" dirty="0"/>
              <a:t>As we journey through the Tabernacle, we can prepare ourselves for Yeshua’s return being cleansed and sanctified as a Bride whom the Ruach dwells with.</a:t>
            </a:r>
          </a:p>
        </p:txBody>
      </p:sp>
      <p:pic>
        <p:nvPicPr>
          <p:cNvPr id="18" name="Picture 17">
            <a:extLst>
              <a:ext uri="{FF2B5EF4-FFF2-40B4-BE49-F238E27FC236}">
                <a16:creationId xmlns:a16="http://schemas.microsoft.com/office/drawing/2014/main" id="{A2BE7BC5-C02A-558D-D98E-ED640616B9B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1" t="24984" r="-2" b="40316"/>
          <a:stretch>
            <a:fillRect/>
          </a:stretch>
        </p:blipFill>
        <p:spPr>
          <a:xfrm>
            <a:off x="301752" y="3730028"/>
            <a:ext cx="6755514" cy="2666212"/>
          </a:xfrm>
          <a:prstGeom prst="rect">
            <a:avLst/>
          </a:prstGeom>
          <a:noFill/>
        </p:spPr>
      </p:pic>
      <p:pic>
        <p:nvPicPr>
          <p:cNvPr id="10" name="Picture Placeholder 9">
            <a:extLst>
              <a:ext uri="{FF2B5EF4-FFF2-40B4-BE49-F238E27FC236}">
                <a16:creationId xmlns:a16="http://schemas.microsoft.com/office/drawing/2014/main" id="{F3C99397-68C3-94CB-F5A3-F0EE5B0AF5FA}"/>
              </a:ext>
            </a:extLst>
          </p:cNvPr>
          <p:cNvPicPr>
            <a:picLocks noGrp="1" noChangeAspect="1"/>
          </p:cNvPicPr>
          <p:nvPr>
            <p:ph type="pic" sz="quarter" idx="15"/>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rcRect r="125"/>
          <a:stretch>
            <a:fillRect/>
          </a:stretch>
        </p:blipFill>
        <p:spPr>
          <a:xfrm>
            <a:off x="7620000" y="10"/>
            <a:ext cx="4572000" cy="6857990"/>
          </a:xfrm>
          <a:prstGeom prst="rect">
            <a:avLst/>
          </a:prstGeom>
          <a:noFill/>
        </p:spPr>
      </p:pic>
    </p:spTree>
    <p:extLst>
      <p:ext uri="{BB962C8B-B14F-4D97-AF65-F5344CB8AC3E}">
        <p14:creationId xmlns:p14="http://schemas.microsoft.com/office/powerpoint/2010/main" val="4220985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841D-A3F1-D105-E450-295C2F6430F3}"/>
              </a:ext>
            </a:extLst>
          </p:cNvPr>
          <p:cNvSpPr>
            <a:spLocks noGrp="1"/>
          </p:cNvSpPr>
          <p:nvPr>
            <p:ph type="title"/>
          </p:nvPr>
        </p:nvSpPr>
        <p:spPr/>
        <p:txBody>
          <a:bodyPr/>
          <a:lstStyle/>
          <a:p>
            <a:r>
              <a:rPr lang="en-US" dirty="0"/>
              <a:t>Decree &amp; Declare  </a:t>
            </a:r>
            <a:br>
              <a:rPr lang="en-US" dirty="0"/>
            </a:br>
            <a:br>
              <a:rPr lang="en-US" b="1" dirty="0">
                <a:solidFill>
                  <a:schemeClr val="accent3">
                    <a:lumMod val="60000"/>
                    <a:lumOff val="40000"/>
                  </a:schemeClr>
                </a:solidFill>
              </a:rPr>
            </a:br>
            <a:r>
              <a:rPr lang="en-US" b="1" dirty="0">
                <a:solidFill>
                  <a:schemeClr val="accent3">
                    <a:lumMod val="60000"/>
                    <a:lumOff val="40000"/>
                  </a:schemeClr>
                </a:solidFill>
              </a:rPr>
              <a:t>Heb 7.14-17; 25 Psalm 110.4</a:t>
            </a:r>
          </a:p>
        </p:txBody>
      </p:sp>
      <p:sp>
        <p:nvSpPr>
          <p:cNvPr id="3" name="Content Placeholder 2">
            <a:extLst>
              <a:ext uri="{FF2B5EF4-FFF2-40B4-BE49-F238E27FC236}">
                <a16:creationId xmlns:a16="http://schemas.microsoft.com/office/drawing/2014/main" id="{91D226CF-80DA-6AAA-9DE9-8C292BBBEB5C}"/>
              </a:ext>
            </a:extLst>
          </p:cNvPr>
          <p:cNvSpPr>
            <a:spLocks noGrp="1"/>
          </p:cNvSpPr>
          <p:nvPr>
            <p:ph sz="quarter" idx="14"/>
          </p:nvPr>
        </p:nvSpPr>
        <p:spPr>
          <a:xfrm>
            <a:off x="301752" y="2410518"/>
            <a:ext cx="5794248" cy="3807402"/>
          </a:xfrm>
        </p:spPr>
        <p:txBody>
          <a:bodyPr>
            <a:normAutofit/>
          </a:bodyPr>
          <a:lstStyle/>
          <a:p>
            <a:r>
              <a:rPr lang="en-US" sz="2500" dirty="0"/>
              <a:t>Lord Yeshua, You are our eternal High Priest.  Yahweh’s oath settles it!  You minister to us in the power of an endless life.  So, we come boldly into the Father’s presence, knowing we will not be denied.</a:t>
            </a:r>
          </a:p>
        </p:txBody>
      </p:sp>
      <p:pic>
        <p:nvPicPr>
          <p:cNvPr id="6" name="Picture Placeholder 5">
            <a:extLst>
              <a:ext uri="{FF2B5EF4-FFF2-40B4-BE49-F238E27FC236}">
                <a16:creationId xmlns:a16="http://schemas.microsoft.com/office/drawing/2014/main" id="{770580A0-9693-FAD7-CBC8-691C626979BD}"/>
              </a:ext>
            </a:extLst>
          </p:cNvPr>
          <p:cNvPicPr>
            <a:picLocks noGrp="1" noChangeAspect="1"/>
          </p:cNvPicPr>
          <p:nvPr>
            <p:ph type="pic" sz="quarter" idx="15"/>
          </p:nvPr>
        </p:nvPicPr>
        <p:blipFill>
          <a:blip r:embed="rId2"/>
          <a:srcRect b="6799"/>
          <a:stretch>
            <a:fillRect/>
          </a:stretch>
        </p:blipFill>
        <p:spPr>
          <a:xfrm>
            <a:off x="7052879" y="0"/>
            <a:ext cx="5139121" cy="6858000"/>
          </a:xfrm>
          <a:prstGeom prst="rect">
            <a:avLst/>
          </a:prstGeom>
          <a:blipFill>
            <a:blip r:embed="rId3">
              <a:alphaModFix amt="60000"/>
            </a:blip>
            <a:stretch>
              <a:fillRect/>
            </a:stretch>
          </a:blipFill>
        </p:spPr>
      </p:pic>
    </p:spTree>
    <p:extLst>
      <p:ext uri="{BB962C8B-B14F-4D97-AF65-F5344CB8AC3E}">
        <p14:creationId xmlns:p14="http://schemas.microsoft.com/office/powerpoint/2010/main" val="1188605924"/>
      </p:ext>
    </p:extLst>
  </p:cSld>
  <p:clrMapOvr>
    <a:masterClrMapping/>
  </p:clrMapOvr>
</p:sld>
</file>

<file path=ppt/theme/theme1.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Dark Gradient</Template>
  <TotalTime>3975</TotalTime>
  <Words>1612</Words>
  <Application>Microsoft Office PowerPoint</Application>
  <PresentationFormat>Widescreen</PresentationFormat>
  <Paragraphs>108</Paragraphs>
  <Slides>19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Amasis MT Pro Black</vt:lpstr>
      <vt:lpstr>Aptos</vt:lpstr>
      <vt:lpstr>Arial</vt:lpstr>
      <vt:lpstr>Arial Nova Light</vt:lpstr>
      <vt:lpstr>Calibri</vt:lpstr>
      <vt:lpstr>Dark Gradient</vt:lpstr>
      <vt:lpstr>5787 Cheshvan 20</vt:lpstr>
      <vt:lpstr>Ephesians 4.4-6  “Av Lakol, Father of us all!”</vt:lpstr>
      <vt:lpstr>Psalm 111</vt:lpstr>
      <vt:lpstr>PowerPoint Presentation</vt:lpstr>
      <vt:lpstr>Pentagon Warning!</vt:lpstr>
      <vt:lpstr>Father of Glory (Avi Hakavod)</vt:lpstr>
      <vt:lpstr>Father of Glory (Avi Hakavod)</vt:lpstr>
      <vt:lpstr>Review   “I am…. a dwelling place of Ruach”  </vt:lpstr>
      <vt:lpstr>PowerPoint Presentation</vt:lpstr>
      <vt:lpstr>PowerPoint Presentation</vt:lpstr>
      <vt:lpstr>Altar of Sacrifice</vt:lpstr>
      <vt:lpstr>HOMEWORK</vt:lpstr>
      <vt:lpstr>The Laver  Ex 30.17-21</vt:lpstr>
      <vt:lpstr>The Laver               Ex 30.17-21</vt:lpstr>
      <vt:lpstr>The Laver               Ex 30.17-21</vt:lpstr>
      <vt:lpstr>The Laver</vt:lpstr>
      <vt:lpstr>PowerPoint Presentation</vt:lpstr>
      <vt:lpstr>The Bible Narrative is all about Yahweh creating humankind and sharing His own life with us; how He sustains human life and how we are to sustain His image on earth.  As we journey through the Tabernacle, we can prepare ourselves for Yeshua’s return being cleansed and sanctified as a Bride whom the Ruach dwells with.</vt:lpstr>
      <vt:lpstr>Decree &amp; Declare    Heb 7.14-17; 25 Psalm 110.4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5787 Cheshvan 20</dc:title>
  <dc:creator>Pastor Stone</dc:creator>
  <cp:lastModifiedBy>Lonnita Deadwyler</cp:lastModifiedBy>
  <cp:revision>38</cp:revision>
  <cp:lastPrinted>2026-10-10T11:47:58Z</cp:lastPrinted>
  <dcterms:created xsi:type="dcterms:W3CDTF">2026-10-06T13:14:34Z</dcterms:created>
  <dcterms:modified xsi:type="dcterms:W3CDTF">2026-11-01T13:16:50Z</dcterms:modified>
</cp:coreProperties>
</file>